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4.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5.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6.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7.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8.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920" r:id="rId5"/>
  </p:sldMasterIdLst>
  <p:notesMasterIdLst>
    <p:notesMasterId r:id="rId37"/>
  </p:notesMasterIdLst>
  <p:sldIdLst>
    <p:sldId id="257" r:id="rId6"/>
    <p:sldId id="475" r:id="rId7"/>
    <p:sldId id="256" r:id="rId8"/>
    <p:sldId id="477" r:id="rId9"/>
    <p:sldId id="1329" r:id="rId10"/>
    <p:sldId id="1330" r:id="rId11"/>
    <p:sldId id="1332" r:id="rId12"/>
    <p:sldId id="1333" r:id="rId13"/>
    <p:sldId id="1334" r:id="rId14"/>
    <p:sldId id="1343" r:id="rId15"/>
    <p:sldId id="1344" r:id="rId16"/>
    <p:sldId id="1345" r:id="rId17"/>
    <p:sldId id="481" r:id="rId18"/>
    <p:sldId id="472" r:id="rId19"/>
    <p:sldId id="1352" r:id="rId20"/>
    <p:sldId id="1346" r:id="rId21"/>
    <p:sldId id="482" r:id="rId22"/>
    <p:sldId id="1350" r:id="rId23"/>
    <p:sldId id="1347" r:id="rId24"/>
    <p:sldId id="282" r:id="rId25"/>
    <p:sldId id="1348" r:id="rId26"/>
    <p:sldId id="1342" r:id="rId27"/>
    <p:sldId id="1339" r:id="rId28"/>
    <p:sldId id="1336" r:id="rId29"/>
    <p:sldId id="1349" r:id="rId30"/>
    <p:sldId id="487" r:id="rId31"/>
    <p:sldId id="1351" r:id="rId32"/>
    <p:sldId id="1338" r:id="rId33"/>
    <p:sldId id="1341" r:id="rId34"/>
    <p:sldId id="478" r:id="rId35"/>
    <p:sldId id="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vills Investment Management - Master PowerPoint Template" id="{A390E877-73FC-C740-9C34-5F78DF72086A}">
          <p14:sldIdLst>
            <p14:sldId id="257"/>
            <p14:sldId id="475"/>
            <p14:sldId id="256"/>
            <p14:sldId id="477"/>
            <p14:sldId id="1329"/>
            <p14:sldId id="1330"/>
            <p14:sldId id="1332"/>
            <p14:sldId id="1333"/>
            <p14:sldId id="1334"/>
            <p14:sldId id="1343"/>
            <p14:sldId id="1344"/>
            <p14:sldId id="1345"/>
            <p14:sldId id="481"/>
            <p14:sldId id="472"/>
            <p14:sldId id="1352"/>
            <p14:sldId id="1346"/>
            <p14:sldId id="482"/>
            <p14:sldId id="1350"/>
            <p14:sldId id="1347"/>
            <p14:sldId id="282"/>
            <p14:sldId id="1348"/>
            <p14:sldId id="1342"/>
            <p14:sldId id="1339"/>
            <p14:sldId id="1336"/>
            <p14:sldId id="1349"/>
            <p14:sldId id="487"/>
            <p14:sldId id="1351"/>
            <p14:sldId id="1338"/>
            <p14:sldId id="1341"/>
            <p14:sldId id="478"/>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C75"/>
    <a:srgbClr val="66CCFF"/>
    <a:srgbClr val="9966FF"/>
    <a:srgbClr val="FFCC99"/>
    <a:srgbClr val="009999"/>
    <a:srgbClr val="F2F3F5"/>
    <a:srgbClr val="000A3C"/>
    <a:srgbClr val="3CB43C"/>
    <a:srgbClr val="B7B7B7"/>
    <a:srgbClr val="FF6F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Lapham" userId="86b3dbac-d251-4111-8fc8-00a249d7e30e" providerId="ADAL" clId="{F933B5D2-88A5-4F62-B825-C774CC272183}"/>
    <pc:docChg chg="modSld">
      <pc:chgData name="Greg Lapham" userId="86b3dbac-d251-4111-8fc8-00a249d7e30e" providerId="ADAL" clId="{F933B5D2-88A5-4F62-B825-C774CC272183}" dt="2023-10-31T05:47:52.457" v="0" actId="27309"/>
      <pc:docMkLst>
        <pc:docMk/>
      </pc:docMkLst>
      <pc:sldChg chg="addSp modSp mod">
        <pc:chgData name="Greg Lapham" userId="86b3dbac-d251-4111-8fc8-00a249d7e30e" providerId="ADAL" clId="{F933B5D2-88A5-4F62-B825-C774CC272183}" dt="2023-10-31T05:47:52.457" v="0" actId="27309"/>
        <pc:sldMkLst>
          <pc:docMk/>
          <pc:sldMk cId="2920802904" sldId="475"/>
        </pc:sldMkLst>
        <pc:graphicFrameChg chg="add modGraphic">
          <ac:chgData name="Greg Lapham" userId="86b3dbac-d251-4111-8fc8-00a249d7e30e" providerId="ADAL" clId="{F933B5D2-88A5-4F62-B825-C774CC272183}" dt="2023-10-31T05:47:52.457" v="0" actId="27309"/>
          <ac:graphicFrameMkLst>
            <pc:docMk/>
            <pc:sldMk cId="2920802904" sldId="475"/>
            <ac:graphicFrameMk id="3" creationId="{C3DCEC97-1398-F1AA-FBCC-7FA8A630DEC5}"/>
          </ac:graphicFrameMkLst>
        </pc:graphicFrameChg>
      </pc:sldChg>
    </pc:docChg>
  </pc:docChgLst>
  <pc:docChgLst>
    <pc:chgData name="Nicholas Kinsey" userId="ee87fc85-9b91-4ec9-81b6-0670738dfef1" providerId="ADAL" clId="{F74A8CFD-55B8-44A0-830E-6D12486C33C7}"/>
    <pc:docChg chg="modSld">
      <pc:chgData name="Nicholas Kinsey" userId="ee87fc85-9b91-4ec9-81b6-0670738dfef1" providerId="ADAL" clId="{F74A8CFD-55B8-44A0-830E-6D12486C33C7}" dt="2023-10-20T02:34:37.504" v="37" actId="14734"/>
      <pc:docMkLst>
        <pc:docMk/>
      </pc:docMkLst>
      <pc:sldChg chg="modSp mod">
        <pc:chgData name="Nicholas Kinsey" userId="ee87fc85-9b91-4ec9-81b6-0670738dfef1" providerId="ADAL" clId="{F74A8CFD-55B8-44A0-830E-6D12486C33C7}" dt="2023-10-20T02:34:37.504" v="37" actId="14734"/>
        <pc:sldMkLst>
          <pc:docMk/>
          <pc:sldMk cId="2316476116" sldId="1341"/>
        </pc:sldMkLst>
        <pc:graphicFrameChg chg="mod modGraphic">
          <ac:chgData name="Nicholas Kinsey" userId="ee87fc85-9b91-4ec9-81b6-0670738dfef1" providerId="ADAL" clId="{F74A8CFD-55B8-44A0-830E-6D12486C33C7}" dt="2023-10-20T02:34:37.504" v="37" actId="14734"/>
          <ac:graphicFrameMkLst>
            <pc:docMk/>
            <pc:sldMk cId="2316476116" sldId="1341"/>
            <ac:graphicFrameMk id="50" creationId="{6ED3D8A0-D881-CD06-1D9B-5E713F3078EB}"/>
          </ac:graphicFrameMkLst>
        </pc:graphicFrameChg>
      </pc:sldChg>
    </pc:docChg>
  </pc:docChgLst>
  <pc:docChgLst>
    <pc:chgData name="Nicholas Kinsey" userId="ee87fc85-9b91-4ec9-81b6-0670738dfef1" providerId="ADAL" clId="{DDDE0B4E-09EA-449C-8C84-37A23042922D}"/>
    <pc:docChg chg="addMainMaster modMainMaster">
      <pc:chgData name="Nicholas Kinsey" userId="ee87fc85-9b91-4ec9-81b6-0670738dfef1" providerId="ADAL" clId="{DDDE0B4E-09EA-449C-8C84-37A23042922D}" dt="2023-10-20T03:44:59.370" v="0" actId="6938"/>
      <pc:docMkLst>
        <pc:docMk/>
      </pc:docMkLst>
      <pc:sldMasterChg chg="new mod addSldLayout">
        <pc:chgData name="Nicholas Kinsey" userId="ee87fc85-9b91-4ec9-81b6-0670738dfef1" providerId="ADAL" clId="{DDDE0B4E-09EA-449C-8C84-37A23042922D}" dt="2023-10-20T03:44:59.370" v="0" actId="6938"/>
        <pc:sldMasterMkLst>
          <pc:docMk/>
          <pc:sldMasterMk cId="3527768498" sldId="2147483920"/>
        </pc:sldMasterMkLst>
        <pc:sldLayoutChg chg="new replId">
          <pc:chgData name="Nicholas Kinsey" userId="ee87fc85-9b91-4ec9-81b6-0670738dfef1" providerId="ADAL" clId="{DDDE0B4E-09EA-449C-8C84-37A23042922D}" dt="2023-10-20T03:44:59.370" v="0" actId="6938"/>
          <pc:sldLayoutMkLst>
            <pc:docMk/>
            <pc:sldMasterMk cId="3527768498" sldId="2147483920"/>
            <pc:sldLayoutMk cId="3585869467" sldId="2147483921"/>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298317091" sldId="2147483922"/>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1277457542" sldId="2147483923"/>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2385569550" sldId="2147483924"/>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3697493425" sldId="2147483925"/>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3271548276" sldId="2147483926"/>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380939270" sldId="2147483927"/>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563580295" sldId="2147483928"/>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1754211810" sldId="2147483929"/>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3519685762" sldId="2147483930"/>
          </pc:sldLayoutMkLst>
        </pc:sldLayoutChg>
        <pc:sldLayoutChg chg="new replId">
          <pc:chgData name="Nicholas Kinsey" userId="ee87fc85-9b91-4ec9-81b6-0670738dfef1" providerId="ADAL" clId="{DDDE0B4E-09EA-449C-8C84-37A23042922D}" dt="2023-10-20T03:44:59.370" v="0" actId="6938"/>
          <pc:sldLayoutMkLst>
            <pc:docMk/>
            <pc:sldMasterMk cId="3527768498" sldId="2147483920"/>
            <pc:sldLayoutMk cId="2744487039" sldId="2147483931"/>
          </pc:sldLayoutMkLst>
        </pc:sldLayoutChg>
      </pc:sldMasterChg>
    </pc:docChg>
  </pc:docChgLst>
  <pc:docChgLst>
    <pc:chgData name="Boxin Fan" userId="84a3e161-64d5-4962-8e5f-6108a4f72e4a" providerId="ADAL" clId="{18065490-2672-40D5-B279-9FF82F4D4EB5}"/>
    <pc:docChg chg="undo custSel modSld modMainMaster">
      <pc:chgData name="Boxin Fan" userId="84a3e161-64d5-4962-8e5f-6108a4f72e4a" providerId="ADAL" clId="{18065490-2672-40D5-B279-9FF82F4D4EB5}" dt="2023-10-20T03:14:56.625" v="304" actId="14100"/>
      <pc:docMkLst>
        <pc:docMk/>
      </pc:docMkLst>
      <pc:sldChg chg="addSp modSp mod">
        <pc:chgData name="Boxin Fan" userId="84a3e161-64d5-4962-8e5f-6108a4f72e4a" providerId="ADAL" clId="{18065490-2672-40D5-B279-9FF82F4D4EB5}" dt="2023-10-20T03:14:33.682" v="303" actId="20577"/>
        <pc:sldMkLst>
          <pc:docMk/>
          <pc:sldMk cId="2018698601" sldId="282"/>
        </pc:sldMkLst>
        <pc:spChg chg="add mod">
          <ac:chgData name="Boxin Fan" userId="84a3e161-64d5-4962-8e5f-6108a4f72e4a" providerId="ADAL" clId="{18065490-2672-40D5-B279-9FF82F4D4EB5}" dt="2023-10-20T02:28:42.380" v="8" actId="1076"/>
          <ac:spMkLst>
            <pc:docMk/>
            <pc:sldMk cId="2018698601" sldId="282"/>
            <ac:spMk id="2" creationId="{122889DE-FBB7-4001-CAC7-35CDD7AE1BB2}"/>
          </ac:spMkLst>
        </pc:spChg>
        <pc:spChg chg="add mod">
          <ac:chgData name="Boxin Fan" userId="84a3e161-64d5-4962-8e5f-6108a4f72e4a" providerId="ADAL" clId="{18065490-2672-40D5-B279-9FF82F4D4EB5}" dt="2023-10-20T02:29:00.187" v="12" actId="14100"/>
          <ac:spMkLst>
            <pc:docMk/>
            <pc:sldMk cId="2018698601" sldId="282"/>
            <ac:spMk id="3" creationId="{2BC2D8BE-95FB-2F5E-F89C-40B784A25930}"/>
          </ac:spMkLst>
        </pc:spChg>
        <pc:spChg chg="add mod">
          <ac:chgData name="Boxin Fan" userId="84a3e161-64d5-4962-8e5f-6108a4f72e4a" providerId="ADAL" clId="{18065490-2672-40D5-B279-9FF82F4D4EB5}" dt="2023-10-20T02:29:17.902" v="17" actId="1036"/>
          <ac:spMkLst>
            <pc:docMk/>
            <pc:sldMk cId="2018698601" sldId="282"/>
            <ac:spMk id="5" creationId="{E2B38706-96C7-3459-B178-695C83E7426E}"/>
          </ac:spMkLst>
        </pc:spChg>
        <pc:graphicFrameChg chg="modGraphic">
          <ac:chgData name="Boxin Fan" userId="84a3e161-64d5-4962-8e5f-6108a4f72e4a" providerId="ADAL" clId="{18065490-2672-40D5-B279-9FF82F4D4EB5}" dt="2023-10-20T03:14:33.682" v="303" actId="20577"/>
          <ac:graphicFrameMkLst>
            <pc:docMk/>
            <pc:sldMk cId="2018698601" sldId="282"/>
            <ac:graphicFrameMk id="27" creationId="{E8186419-C2E0-7110-A8E3-5E8281821464}"/>
          </ac:graphicFrameMkLst>
        </pc:graphicFrameChg>
      </pc:sldChg>
      <pc:sldChg chg="modSp mod">
        <pc:chgData name="Boxin Fan" userId="84a3e161-64d5-4962-8e5f-6108a4f72e4a" providerId="ADAL" clId="{18065490-2672-40D5-B279-9FF82F4D4EB5}" dt="2023-10-20T02:27:59.855" v="3" actId="20577"/>
        <pc:sldMkLst>
          <pc:docMk/>
          <pc:sldMk cId="2757681900" sldId="1346"/>
        </pc:sldMkLst>
        <pc:spChg chg="mod">
          <ac:chgData name="Boxin Fan" userId="84a3e161-64d5-4962-8e5f-6108a4f72e4a" providerId="ADAL" clId="{18065490-2672-40D5-B279-9FF82F4D4EB5}" dt="2023-10-20T02:27:59.855" v="3" actId="20577"/>
          <ac:spMkLst>
            <pc:docMk/>
            <pc:sldMk cId="2757681900" sldId="1346"/>
            <ac:spMk id="23" creationId="{136A8776-80B6-CCD2-E3CB-029B29DCF277}"/>
          </ac:spMkLst>
        </pc:spChg>
      </pc:sldChg>
      <pc:sldChg chg="addSp delSp modSp mod">
        <pc:chgData name="Boxin Fan" userId="84a3e161-64d5-4962-8e5f-6108a4f72e4a" providerId="ADAL" clId="{18065490-2672-40D5-B279-9FF82F4D4EB5}" dt="2023-10-20T03:13:54.030" v="267" actId="478"/>
        <pc:sldMkLst>
          <pc:docMk/>
          <pc:sldMk cId="1175558607" sldId="1351"/>
        </pc:sldMkLst>
        <pc:spChg chg="add del mod">
          <ac:chgData name="Boxin Fan" userId="84a3e161-64d5-4962-8e5f-6108a4f72e4a" providerId="ADAL" clId="{18065490-2672-40D5-B279-9FF82F4D4EB5}" dt="2023-10-20T02:44:33.623" v="26"/>
          <ac:spMkLst>
            <pc:docMk/>
            <pc:sldMk cId="1175558607" sldId="1351"/>
            <ac:spMk id="2" creationId="{65CE3AEB-C80C-CDC8-808F-EF5B0A52FEB8}"/>
          </ac:spMkLst>
        </pc:spChg>
        <pc:spChg chg="add mod">
          <ac:chgData name="Boxin Fan" userId="84a3e161-64d5-4962-8e5f-6108a4f72e4a" providerId="ADAL" clId="{18065490-2672-40D5-B279-9FF82F4D4EB5}" dt="2023-10-20T03:06:09.523" v="259" actId="14100"/>
          <ac:spMkLst>
            <pc:docMk/>
            <pc:sldMk cId="1175558607" sldId="1351"/>
            <ac:spMk id="5" creationId="{085BA2FF-140E-17E5-9278-195C72FAA5EB}"/>
          </ac:spMkLst>
        </pc:spChg>
        <pc:spChg chg="add mod">
          <ac:chgData name="Boxin Fan" userId="84a3e161-64d5-4962-8e5f-6108a4f72e4a" providerId="ADAL" clId="{18065490-2672-40D5-B279-9FF82F4D4EB5}" dt="2023-10-20T03:06:09.523" v="259" actId="14100"/>
          <ac:spMkLst>
            <pc:docMk/>
            <pc:sldMk cId="1175558607" sldId="1351"/>
            <ac:spMk id="7" creationId="{4D765BA6-1EEB-C7F3-2F2E-FE3157E5D868}"/>
          </ac:spMkLst>
        </pc:spChg>
        <pc:spChg chg="add mod">
          <ac:chgData name="Boxin Fan" userId="84a3e161-64d5-4962-8e5f-6108a4f72e4a" providerId="ADAL" clId="{18065490-2672-40D5-B279-9FF82F4D4EB5}" dt="2023-10-20T02:49:18.508" v="123" actId="1076"/>
          <ac:spMkLst>
            <pc:docMk/>
            <pc:sldMk cId="1175558607" sldId="1351"/>
            <ac:spMk id="10" creationId="{0ACF19E7-7F35-B28C-AB92-B2DC0EE6AB24}"/>
          </ac:spMkLst>
        </pc:spChg>
        <pc:spChg chg="mod">
          <ac:chgData name="Boxin Fan" userId="84a3e161-64d5-4962-8e5f-6108a4f72e4a" providerId="ADAL" clId="{18065490-2672-40D5-B279-9FF82F4D4EB5}" dt="2023-10-20T02:30:09.480" v="19" actId="108"/>
          <ac:spMkLst>
            <pc:docMk/>
            <pc:sldMk cId="1175558607" sldId="1351"/>
            <ac:spMk id="17" creationId="{5CE2A58B-2F5C-E4AA-0BA7-318821D95918}"/>
          </ac:spMkLst>
        </pc:spChg>
        <pc:spChg chg="add mod">
          <ac:chgData name="Boxin Fan" userId="84a3e161-64d5-4962-8e5f-6108a4f72e4a" providerId="ADAL" clId="{18065490-2672-40D5-B279-9FF82F4D4EB5}" dt="2023-10-20T02:49:18.508" v="123" actId="1076"/>
          <ac:spMkLst>
            <pc:docMk/>
            <pc:sldMk cId="1175558607" sldId="1351"/>
            <ac:spMk id="27" creationId="{089CBAEB-F3A1-8F79-2D61-30A3E60B4F9B}"/>
          </ac:spMkLst>
        </pc:spChg>
        <pc:spChg chg="add mod">
          <ac:chgData name="Boxin Fan" userId="84a3e161-64d5-4962-8e5f-6108a4f72e4a" providerId="ADAL" clId="{18065490-2672-40D5-B279-9FF82F4D4EB5}" dt="2023-10-20T03:06:14.645" v="260" actId="1076"/>
          <ac:spMkLst>
            <pc:docMk/>
            <pc:sldMk cId="1175558607" sldId="1351"/>
            <ac:spMk id="28" creationId="{E0AA002C-6860-A8CC-C0C4-4300732861D6}"/>
          </ac:spMkLst>
        </pc:spChg>
        <pc:spChg chg="add mod">
          <ac:chgData name="Boxin Fan" userId="84a3e161-64d5-4962-8e5f-6108a4f72e4a" providerId="ADAL" clId="{18065490-2672-40D5-B279-9FF82F4D4EB5}" dt="2023-10-20T03:06:29.693" v="263" actId="14100"/>
          <ac:spMkLst>
            <pc:docMk/>
            <pc:sldMk cId="1175558607" sldId="1351"/>
            <ac:spMk id="29" creationId="{941C725A-E4F2-5CA6-D85A-59ADB422B10F}"/>
          </ac:spMkLst>
        </pc:spChg>
        <pc:spChg chg="add mod">
          <ac:chgData name="Boxin Fan" userId="84a3e161-64d5-4962-8e5f-6108a4f72e4a" providerId="ADAL" clId="{18065490-2672-40D5-B279-9FF82F4D4EB5}" dt="2023-10-20T03:06:33.639" v="264" actId="14100"/>
          <ac:spMkLst>
            <pc:docMk/>
            <pc:sldMk cId="1175558607" sldId="1351"/>
            <ac:spMk id="31" creationId="{42A27F9F-3E05-FC05-45FD-661B5757874D}"/>
          </ac:spMkLst>
        </pc:spChg>
        <pc:spChg chg="add mod">
          <ac:chgData name="Boxin Fan" userId="84a3e161-64d5-4962-8e5f-6108a4f72e4a" providerId="ADAL" clId="{18065490-2672-40D5-B279-9FF82F4D4EB5}" dt="2023-10-20T03:06:43.325" v="265" actId="1076"/>
          <ac:spMkLst>
            <pc:docMk/>
            <pc:sldMk cId="1175558607" sldId="1351"/>
            <ac:spMk id="32" creationId="{383D13C1-8E6B-3E64-7D59-CBDA2C49745C}"/>
          </ac:spMkLst>
        </pc:spChg>
        <pc:spChg chg="add mod">
          <ac:chgData name="Boxin Fan" userId="84a3e161-64d5-4962-8e5f-6108a4f72e4a" providerId="ADAL" clId="{18065490-2672-40D5-B279-9FF82F4D4EB5}" dt="2023-10-20T03:01:06.791" v="241" actId="688"/>
          <ac:spMkLst>
            <pc:docMk/>
            <pc:sldMk cId="1175558607" sldId="1351"/>
            <ac:spMk id="33" creationId="{87754BAE-0D02-CD0C-F12D-6549B604707A}"/>
          </ac:spMkLst>
        </pc:spChg>
        <pc:picChg chg="del mod">
          <ac:chgData name="Boxin Fan" userId="84a3e161-64d5-4962-8e5f-6108a4f72e4a" providerId="ADAL" clId="{18065490-2672-40D5-B279-9FF82F4D4EB5}" dt="2023-10-20T03:13:51.606" v="266" actId="478"/>
          <ac:picMkLst>
            <pc:docMk/>
            <pc:sldMk cId="1175558607" sldId="1351"/>
            <ac:picMk id="30" creationId="{48B122CC-F192-A9AE-1CE6-A2DFCF820592}"/>
          </ac:picMkLst>
        </pc:picChg>
        <pc:cxnChg chg="del mod">
          <ac:chgData name="Boxin Fan" userId="84a3e161-64d5-4962-8e5f-6108a4f72e4a" providerId="ADAL" clId="{18065490-2672-40D5-B279-9FF82F4D4EB5}" dt="2023-10-20T03:13:54.030" v="267" actId="478"/>
          <ac:cxnSpMkLst>
            <pc:docMk/>
            <pc:sldMk cId="1175558607" sldId="1351"/>
            <ac:cxnSpMk id="3" creationId="{A4B2F3A4-5A91-DA03-570A-BFCA57E54614}"/>
          </ac:cxnSpMkLst>
        </pc:cxnChg>
        <pc:cxnChg chg="add mod">
          <ac:chgData name="Boxin Fan" userId="84a3e161-64d5-4962-8e5f-6108a4f72e4a" providerId="ADAL" clId="{18065490-2672-40D5-B279-9FF82F4D4EB5}" dt="2023-10-20T02:49:18.508" v="123" actId="1076"/>
          <ac:cxnSpMkLst>
            <pc:docMk/>
            <pc:sldMk cId="1175558607" sldId="1351"/>
            <ac:cxnSpMk id="9" creationId="{C8AADC96-3DDE-49D8-F22C-A4C7B01BBC2B}"/>
          </ac:cxnSpMkLst>
        </pc:cxnChg>
        <pc:cxnChg chg="add mod">
          <ac:chgData name="Boxin Fan" userId="84a3e161-64d5-4962-8e5f-6108a4f72e4a" providerId="ADAL" clId="{18065490-2672-40D5-B279-9FF82F4D4EB5}" dt="2023-10-20T03:06:29.693" v="263" actId="14100"/>
          <ac:cxnSpMkLst>
            <pc:docMk/>
            <pc:sldMk cId="1175558607" sldId="1351"/>
            <ac:cxnSpMk id="35" creationId="{193B6AB6-0AB1-C4C4-FD94-7D51E1FF62CB}"/>
          </ac:cxnSpMkLst>
        </pc:cxnChg>
        <pc:cxnChg chg="add mod">
          <ac:chgData name="Boxin Fan" userId="84a3e161-64d5-4962-8e5f-6108a4f72e4a" providerId="ADAL" clId="{18065490-2672-40D5-B279-9FF82F4D4EB5}" dt="2023-10-20T03:06:29.693" v="263" actId="14100"/>
          <ac:cxnSpMkLst>
            <pc:docMk/>
            <pc:sldMk cId="1175558607" sldId="1351"/>
            <ac:cxnSpMk id="37" creationId="{1D20AA15-B394-A643-0633-FE40776139CA}"/>
          </ac:cxnSpMkLst>
        </pc:cxnChg>
        <pc:cxnChg chg="add del">
          <ac:chgData name="Boxin Fan" userId="84a3e161-64d5-4962-8e5f-6108a4f72e4a" providerId="ADAL" clId="{18065490-2672-40D5-B279-9FF82F4D4EB5}" dt="2023-10-20T02:56:25.734" v="203" actId="11529"/>
          <ac:cxnSpMkLst>
            <pc:docMk/>
            <pc:sldMk cId="1175558607" sldId="1351"/>
            <ac:cxnSpMk id="40" creationId="{58113216-E81D-FED2-3472-8482CBFC9021}"/>
          </ac:cxnSpMkLst>
        </pc:cxnChg>
        <pc:cxnChg chg="add mod">
          <ac:chgData name="Boxin Fan" userId="84a3e161-64d5-4962-8e5f-6108a4f72e4a" providerId="ADAL" clId="{18065490-2672-40D5-B279-9FF82F4D4EB5}" dt="2023-10-20T03:06:17.319" v="261" actId="1076"/>
          <ac:cxnSpMkLst>
            <pc:docMk/>
            <pc:sldMk cId="1175558607" sldId="1351"/>
            <ac:cxnSpMk id="42" creationId="{03BBBE92-A31D-D1F9-EFF3-4EC103F4E682}"/>
          </ac:cxnSpMkLst>
        </pc:cxnChg>
        <pc:cxnChg chg="add mod">
          <ac:chgData name="Boxin Fan" userId="84a3e161-64d5-4962-8e5f-6108a4f72e4a" providerId="ADAL" clId="{18065490-2672-40D5-B279-9FF82F4D4EB5}" dt="2023-10-20T03:06:33.639" v="264" actId="14100"/>
          <ac:cxnSpMkLst>
            <pc:docMk/>
            <pc:sldMk cId="1175558607" sldId="1351"/>
            <ac:cxnSpMk id="48" creationId="{E8D37E63-048A-B677-7640-C350DB013C6D}"/>
          </ac:cxnSpMkLst>
        </pc:cxnChg>
        <pc:cxnChg chg="add mod">
          <ac:chgData name="Boxin Fan" userId="84a3e161-64d5-4962-8e5f-6108a4f72e4a" providerId="ADAL" clId="{18065490-2672-40D5-B279-9FF82F4D4EB5}" dt="2023-10-20T03:06:43.325" v="265" actId="1076"/>
          <ac:cxnSpMkLst>
            <pc:docMk/>
            <pc:sldMk cId="1175558607" sldId="1351"/>
            <ac:cxnSpMk id="50" creationId="{1618665E-2FD5-E85A-4C12-8173B7929A26}"/>
          </ac:cxnSpMkLst>
        </pc:cxnChg>
        <pc:cxnChg chg="add mod">
          <ac:chgData name="Boxin Fan" userId="84a3e161-64d5-4962-8e5f-6108a4f72e4a" providerId="ADAL" clId="{18065490-2672-40D5-B279-9FF82F4D4EB5}" dt="2023-10-20T03:06:29.693" v="263" actId="14100"/>
          <ac:cxnSpMkLst>
            <pc:docMk/>
            <pc:sldMk cId="1175558607" sldId="1351"/>
            <ac:cxnSpMk id="53" creationId="{20C3EEAF-76BB-AA85-D147-331FA72BB6A9}"/>
          </ac:cxnSpMkLst>
        </pc:cxnChg>
      </pc:sldChg>
      <pc:sldMasterChg chg="modSldLayout">
        <pc:chgData name="Boxin Fan" userId="84a3e161-64d5-4962-8e5f-6108a4f72e4a" providerId="ADAL" clId="{18065490-2672-40D5-B279-9FF82F4D4EB5}" dt="2023-10-20T03:14:56.625" v="304" actId="14100"/>
        <pc:sldMasterMkLst>
          <pc:docMk/>
          <pc:sldMasterMk cId="2130861674" sldId="2147483648"/>
        </pc:sldMasterMkLst>
        <pc:sldLayoutChg chg="modSp mod">
          <pc:chgData name="Boxin Fan" userId="84a3e161-64d5-4962-8e5f-6108a4f72e4a" providerId="ADAL" clId="{18065490-2672-40D5-B279-9FF82F4D4EB5}" dt="2023-10-20T03:14:56.625" v="304" actId="14100"/>
          <pc:sldLayoutMkLst>
            <pc:docMk/>
            <pc:sldMasterMk cId="2130861674" sldId="2147483648"/>
            <pc:sldLayoutMk cId="566863849" sldId="2147483667"/>
          </pc:sldLayoutMkLst>
          <pc:cxnChg chg="mod">
            <ac:chgData name="Boxin Fan" userId="84a3e161-64d5-4962-8e5f-6108a4f72e4a" providerId="ADAL" clId="{18065490-2672-40D5-B279-9FF82F4D4EB5}" dt="2023-10-20T03:14:56.625" v="304" actId="14100"/>
            <ac:cxnSpMkLst>
              <pc:docMk/>
              <pc:sldMasterMk cId="2130861674" sldId="2147483648"/>
              <pc:sldLayoutMk cId="566863849" sldId="2147483667"/>
              <ac:cxnSpMk id="4" creationId="{71940693-1D53-0414-8C62-4EA4C8A14C88}"/>
            </ac:cxnSpMkLst>
          </pc:cxnChg>
        </pc:sldLayoutChg>
      </pc:sldMasterChg>
    </pc:docChg>
  </pc:docChgLst>
  <pc:docChgLst>
    <pc:chgData name="Boxin Fan" userId="84a3e161-64d5-4962-8e5f-6108a4f72e4a" providerId="ADAL" clId="{DA648556-2A22-4520-8684-C5963B367E61}"/>
    <pc:docChg chg="custSel modSld">
      <pc:chgData name="Boxin Fan" userId="84a3e161-64d5-4962-8e5f-6108a4f72e4a" providerId="ADAL" clId="{DA648556-2A22-4520-8684-C5963B367E61}" dt="2023-11-10T03:15:18.190" v="0" actId="478"/>
      <pc:docMkLst>
        <pc:docMk/>
      </pc:docMkLst>
      <pc:sldChg chg="delSp mod">
        <pc:chgData name="Boxin Fan" userId="84a3e161-64d5-4962-8e5f-6108a4f72e4a" providerId="ADAL" clId="{DA648556-2A22-4520-8684-C5963B367E61}" dt="2023-11-10T03:15:18.190" v="0" actId="478"/>
        <pc:sldMkLst>
          <pc:docMk/>
          <pc:sldMk cId="2920802904" sldId="475"/>
        </pc:sldMkLst>
        <pc:graphicFrameChg chg="del">
          <ac:chgData name="Boxin Fan" userId="84a3e161-64d5-4962-8e5f-6108a4f72e4a" providerId="ADAL" clId="{DA648556-2A22-4520-8684-C5963B367E61}" dt="2023-11-10T03:15:18.190" v="0" actId="478"/>
          <ac:graphicFrameMkLst>
            <pc:docMk/>
            <pc:sldMk cId="2920802904" sldId="475"/>
            <ac:graphicFrameMk id="3" creationId="{C3DCEC97-1398-F1AA-FBCC-7FA8A630DEC5}"/>
          </ac:graphicFrameMkLst>
        </pc:graphicFrameChg>
      </pc:sldChg>
    </pc:docChg>
  </pc:docChgLst>
  <pc:docChgLst>
    <pc:chgData name="Boxin Fan" userId="84a3e161-64d5-4962-8e5f-6108a4f72e4a" providerId="ADAL" clId="{ED33BCF3-A91F-46DF-A9C3-4992402D2251}"/>
    <pc:docChg chg="undo custSel addSld modSld sldOrd">
      <pc:chgData name="Boxin Fan" userId="84a3e161-64d5-4962-8e5f-6108a4f72e4a" providerId="ADAL" clId="{ED33BCF3-A91F-46DF-A9C3-4992402D2251}" dt="2023-10-19T03:54:44.606" v="2277" actId="14100"/>
      <pc:docMkLst>
        <pc:docMk/>
      </pc:docMkLst>
      <pc:sldChg chg="addSp delSp modSp add mod">
        <pc:chgData name="Boxin Fan" userId="84a3e161-64d5-4962-8e5f-6108a4f72e4a" providerId="ADAL" clId="{ED33BCF3-A91F-46DF-A9C3-4992402D2251}" dt="2023-10-19T03:10:39.995" v="1461"/>
        <pc:sldMkLst>
          <pc:docMk/>
          <pc:sldMk cId="111917460" sldId="472"/>
        </pc:sldMkLst>
        <pc:spChg chg="add del mod">
          <ac:chgData name="Boxin Fan" userId="84a3e161-64d5-4962-8e5f-6108a4f72e4a" providerId="ADAL" clId="{ED33BCF3-A91F-46DF-A9C3-4992402D2251}" dt="2023-10-19T02:56:42.363" v="579" actId="478"/>
          <ac:spMkLst>
            <pc:docMk/>
            <pc:sldMk cId="111917460" sldId="472"/>
            <ac:spMk id="3" creationId="{53A0D972-98F8-69E4-E45B-3CEDDFE37F1E}"/>
          </ac:spMkLst>
        </pc:spChg>
        <pc:spChg chg="mod">
          <ac:chgData name="Boxin Fan" userId="84a3e161-64d5-4962-8e5f-6108a4f72e4a" providerId="ADAL" clId="{ED33BCF3-A91F-46DF-A9C3-4992402D2251}" dt="2023-10-19T03:10:39.995" v="1461"/>
          <ac:spMkLst>
            <pc:docMk/>
            <pc:sldMk cId="111917460" sldId="472"/>
            <ac:spMk id="5" creationId="{D4A0A38E-5692-18DD-BC12-299AB8BEAFDA}"/>
          </ac:spMkLst>
        </pc:spChg>
        <pc:spChg chg="mod">
          <ac:chgData name="Boxin Fan" userId="84a3e161-64d5-4962-8e5f-6108a4f72e4a" providerId="ADAL" clId="{ED33BCF3-A91F-46DF-A9C3-4992402D2251}" dt="2023-10-19T02:56:07.321" v="577" actId="20577"/>
          <ac:spMkLst>
            <pc:docMk/>
            <pc:sldMk cId="111917460" sldId="472"/>
            <ac:spMk id="6" creationId="{8BCE24BE-421A-E8E8-0CDE-67AA319328AB}"/>
          </ac:spMkLst>
        </pc:spChg>
        <pc:spChg chg="del">
          <ac:chgData name="Boxin Fan" userId="84a3e161-64d5-4962-8e5f-6108a4f72e4a" providerId="ADAL" clId="{ED33BCF3-A91F-46DF-A9C3-4992402D2251}" dt="2023-10-19T02:56:40.153" v="578" actId="478"/>
          <ac:spMkLst>
            <pc:docMk/>
            <pc:sldMk cId="111917460" sldId="472"/>
            <ac:spMk id="7" creationId="{94FF2ACD-FECD-6993-DCD1-65EEB5D52AEB}"/>
          </ac:spMkLst>
        </pc:spChg>
        <pc:spChg chg="add del mod">
          <ac:chgData name="Boxin Fan" userId="84a3e161-64d5-4962-8e5f-6108a4f72e4a" providerId="ADAL" clId="{ED33BCF3-A91F-46DF-A9C3-4992402D2251}" dt="2023-10-19T02:56:45.126" v="581" actId="478"/>
          <ac:spMkLst>
            <pc:docMk/>
            <pc:sldMk cId="111917460" sldId="472"/>
            <ac:spMk id="9" creationId="{52A2F8B0-6810-C9DD-B7A5-6E0CB5B582F6}"/>
          </ac:spMkLst>
        </pc:spChg>
        <pc:spChg chg="del mod">
          <ac:chgData name="Boxin Fan" userId="84a3e161-64d5-4962-8e5f-6108a4f72e4a" providerId="ADAL" clId="{ED33BCF3-A91F-46DF-A9C3-4992402D2251}" dt="2023-10-19T02:58:16.652" v="602" actId="478"/>
          <ac:spMkLst>
            <pc:docMk/>
            <pc:sldMk cId="111917460" sldId="472"/>
            <ac:spMk id="11" creationId="{C2EA216D-6CE5-1C93-E24F-69A437FD89C0}"/>
          </ac:spMkLst>
        </pc:spChg>
        <pc:spChg chg="add mod">
          <ac:chgData name="Boxin Fan" userId="84a3e161-64d5-4962-8e5f-6108a4f72e4a" providerId="ADAL" clId="{ED33BCF3-A91F-46DF-A9C3-4992402D2251}" dt="2023-10-19T02:58:08.586" v="600" actId="1035"/>
          <ac:spMkLst>
            <pc:docMk/>
            <pc:sldMk cId="111917460" sldId="472"/>
            <ac:spMk id="13" creationId="{B300BADD-4A9D-3033-9CBE-14B9D953D477}"/>
          </ac:spMkLst>
        </pc:spChg>
        <pc:spChg chg="add mod">
          <ac:chgData name="Boxin Fan" userId="84a3e161-64d5-4962-8e5f-6108a4f72e4a" providerId="ADAL" clId="{ED33BCF3-A91F-46DF-A9C3-4992402D2251}" dt="2023-10-19T03:10:11.386" v="1450" actId="1076"/>
          <ac:spMkLst>
            <pc:docMk/>
            <pc:sldMk cId="111917460" sldId="472"/>
            <ac:spMk id="14" creationId="{B5B2B57F-4312-DD56-33B4-33FF0F121B96}"/>
          </ac:spMkLst>
        </pc:spChg>
        <pc:graphicFrameChg chg="del">
          <ac:chgData name="Boxin Fan" userId="84a3e161-64d5-4962-8e5f-6108a4f72e4a" providerId="ADAL" clId="{ED33BCF3-A91F-46DF-A9C3-4992402D2251}" dt="2023-10-19T02:56:43.713" v="580" actId="478"/>
          <ac:graphicFrameMkLst>
            <pc:docMk/>
            <pc:sldMk cId="111917460" sldId="472"/>
            <ac:graphicFrameMk id="8" creationId="{2D081C63-DE12-26E7-3030-FA95C47A557B}"/>
          </ac:graphicFrameMkLst>
        </pc:graphicFrameChg>
        <pc:picChg chg="add mod">
          <ac:chgData name="Boxin Fan" userId="84a3e161-64d5-4962-8e5f-6108a4f72e4a" providerId="ADAL" clId="{ED33BCF3-A91F-46DF-A9C3-4992402D2251}" dt="2023-10-19T03:10:07.584" v="1449" actId="1076"/>
          <ac:picMkLst>
            <pc:docMk/>
            <pc:sldMk cId="111917460" sldId="472"/>
            <ac:picMk id="12" creationId="{63E857DF-7A9D-C8AA-8339-D695561EB249}"/>
          </ac:picMkLst>
        </pc:picChg>
      </pc:sldChg>
      <pc:sldChg chg="addSp delSp modSp mod ord">
        <pc:chgData name="Boxin Fan" userId="84a3e161-64d5-4962-8e5f-6108a4f72e4a" providerId="ADAL" clId="{ED33BCF3-A91F-46DF-A9C3-4992402D2251}" dt="2023-10-19T03:54:44.606" v="2277" actId="14100"/>
        <pc:sldMkLst>
          <pc:docMk/>
          <pc:sldMk cId="56438734" sldId="481"/>
        </pc:sldMkLst>
        <pc:spChg chg="del">
          <ac:chgData name="Boxin Fan" userId="84a3e161-64d5-4962-8e5f-6108a4f72e4a" providerId="ADAL" clId="{ED33BCF3-A91F-46DF-A9C3-4992402D2251}" dt="2023-10-19T03:37:00.221" v="1576" actId="478"/>
          <ac:spMkLst>
            <pc:docMk/>
            <pc:sldMk cId="56438734" sldId="481"/>
            <ac:spMk id="9" creationId="{3D8A41EA-1676-3498-BEF2-B7BD0298B411}"/>
          </ac:spMkLst>
        </pc:spChg>
        <pc:spChg chg="add mod">
          <ac:chgData name="Boxin Fan" userId="84a3e161-64d5-4962-8e5f-6108a4f72e4a" providerId="ADAL" clId="{ED33BCF3-A91F-46DF-A9C3-4992402D2251}" dt="2023-10-19T03:36:12.027" v="1570" actId="1076"/>
          <ac:spMkLst>
            <pc:docMk/>
            <pc:sldMk cId="56438734" sldId="481"/>
            <ac:spMk id="13" creationId="{EA585AB8-FAFB-B9BF-7ED3-5BD41CCB1ECD}"/>
          </ac:spMkLst>
        </pc:spChg>
        <pc:spChg chg="add mod">
          <ac:chgData name="Boxin Fan" userId="84a3e161-64d5-4962-8e5f-6108a4f72e4a" providerId="ADAL" clId="{ED33BCF3-A91F-46DF-A9C3-4992402D2251}" dt="2023-10-19T03:35:58.409" v="1567" actId="20577"/>
          <ac:spMkLst>
            <pc:docMk/>
            <pc:sldMk cId="56438734" sldId="481"/>
            <ac:spMk id="14" creationId="{2B9631B6-76BA-BF3C-7311-D990AE12F20B}"/>
          </ac:spMkLst>
        </pc:spChg>
        <pc:spChg chg="add del mod">
          <ac:chgData name="Boxin Fan" userId="84a3e161-64d5-4962-8e5f-6108a4f72e4a" providerId="ADAL" clId="{ED33BCF3-A91F-46DF-A9C3-4992402D2251}" dt="2023-10-19T03:36:47.373" v="1572"/>
          <ac:spMkLst>
            <pc:docMk/>
            <pc:sldMk cId="56438734" sldId="481"/>
            <ac:spMk id="15" creationId="{F774192D-44CC-A11D-764B-DB41834A33AD}"/>
          </ac:spMkLst>
        </pc:spChg>
        <pc:spChg chg="add mod">
          <ac:chgData name="Boxin Fan" userId="84a3e161-64d5-4962-8e5f-6108a4f72e4a" providerId="ADAL" clId="{ED33BCF3-A91F-46DF-A9C3-4992402D2251}" dt="2023-10-19T03:43:15.790" v="1582" actId="1076"/>
          <ac:spMkLst>
            <pc:docMk/>
            <pc:sldMk cId="56438734" sldId="481"/>
            <ac:spMk id="17" creationId="{1AFE9A71-0333-C177-8EA5-E8E87CE914B1}"/>
          </ac:spMkLst>
        </pc:spChg>
        <pc:spChg chg="add mod">
          <ac:chgData name="Boxin Fan" userId="84a3e161-64d5-4962-8e5f-6108a4f72e4a" providerId="ADAL" clId="{ED33BCF3-A91F-46DF-A9C3-4992402D2251}" dt="2023-10-19T03:54:44.606" v="2277" actId="14100"/>
          <ac:spMkLst>
            <pc:docMk/>
            <pc:sldMk cId="56438734" sldId="481"/>
            <ac:spMk id="18" creationId="{1D100B45-9B36-4F6B-5B69-83AA6995AE83}"/>
          </ac:spMkLst>
        </pc:spChg>
        <pc:picChg chg="del">
          <ac:chgData name="Boxin Fan" userId="84a3e161-64d5-4962-8e5f-6108a4f72e4a" providerId="ADAL" clId="{ED33BCF3-A91F-46DF-A9C3-4992402D2251}" dt="2023-10-19T03:31:35.941" v="1465" actId="478"/>
          <ac:picMkLst>
            <pc:docMk/>
            <pc:sldMk cId="56438734" sldId="481"/>
            <ac:picMk id="2" creationId="{83A036F9-F270-E7E0-8985-DBFC59808A32}"/>
          </ac:picMkLst>
        </pc:picChg>
        <pc:picChg chg="del">
          <ac:chgData name="Boxin Fan" userId="84a3e161-64d5-4962-8e5f-6108a4f72e4a" providerId="ADAL" clId="{ED33BCF3-A91F-46DF-A9C3-4992402D2251}" dt="2023-10-19T03:31:37.666" v="1466" actId="478"/>
          <ac:picMkLst>
            <pc:docMk/>
            <pc:sldMk cId="56438734" sldId="481"/>
            <ac:picMk id="3" creationId="{B0F490E5-3ABA-B6E1-EF5D-AFCD90A09088}"/>
          </ac:picMkLst>
        </pc:picChg>
        <pc:picChg chg="del">
          <ac:chgData name="Boxin Fan" userId="84a3e161-64d5-4962-8e5f-6108a4f72e4a" providerId="ADAL" clId="{ED33BCF3-A91F-46DF-A9C3-4992402D2251}" dt="2023-10-19T03:31:34.045" v="1464" actId="478"/>
          <ac:picMkLst>
            <pc:docMk/>
            <pc:sldMk cId="56438734" sldId="481"/>
            <ac:picMk id="5" creationId="{9B8D2416-691A-7D72-D1EA-9CD350DF786D}"/>
          </ac:picMkLst>
        </pc:picChg>
        <pc:picChg chg="del mod">
          <ac:chgData name="Boxin Fan" userId="84a3e161-64d5-4962-8e5f-6108a4f72e4a" providerId="ADAL" clId="{ED33BCF3-A91F-46DF-A9C3-4992402D2251}" dt="2023-10-19T03:31:55.066" v="1468" actId="478"/>
          <ac:picMkLst>
            <pc:docMk/>
            <pc:sldMk cId="56438734" sldId="481"/>
            <ac:picMk id="7" creationId="{01883509-BA83-52F9-104D-F60D955D8052}"/>
          </ac:picMkLst>
        </pc:picChg>
        <pc:picChg chg="add mod">
          <ac:chgData name="Boxin Fan" userId="84a3e161-64d5-4962-8e5f-6108a4f72e4a" providerId="ADAL" clId="{ED33BCF3-A91F-46DF-A9C3-4992402D2251}" dt="2023-10-19T03:36:08.784" v="1569" actId="1076"/>
          <ac:picMkLst>
            <pc:docMk/>
            <pc:sldMk cId="56438734" sldId="481"/>
            <ac:picMk id="10" creationId="{DF76A36B-9DA1-92EA-8E9C-040B1941995B}"/>
          </ac:picMkLst>
        </pc:picChg>
        <pc:picChg chg="add mod">
          <ac:chgData name="Boxin Fan" userId="84a3e161-64d5-4962-8e5f-6108a4f72e4a" providerId="ADAL" clId="{ED33BCF3-A91F-46DF-A9C3-4992402D2251}" dt="2023-10-19T03:33:38.535" v="1474" actId="1076"/>
          <ac:picMkLst>
            <pc:docMk/>
            <pc:sldMk cId="56438734" sldId="481"/>
            <ac:picMk id="12" creationId="{83A2038E-7459-4F5C-2478-7EF57892EBCA}"/>
          </ac:picMkLst>
        </pc:picChg>
        <pc:picChg chg="add del">
          <ac:chgData name="Boxin Fan" userId="84a3e161-64d5-4962-8e5f-6108a4f72e4a" providerId="ADAL" clId="{ED33BCF3-A91F-46DF-A9C3-4992402D2251}" dt="2023-10-19T03:36:50.210" v="1574"/>
          <ac:picMkLst>
            <pc:docMk/>
            <pc:sldMk cId="56438734" sldId="481"/>
            <ac:picMk id="16" creationId="{93B34F8F-AA2D-4331-9B55-DFC4085213E3}"/>
          </ac:picMkLst>
        </pc:picChg>
      </pc:sldChg>
      <pc:sldChg chg="addSp delSp modSp mod">
        <pc:chgData name="Boxin Fan" userId="84a3e161-64d5-4962-8e5f-6108a4f72e4a" providerId="ADAL" clId="{ED33BCF3-A91F-46DF-A9C3-4992402D2251}" dt="2023-10-19T02:16:36.149" v="468" actId="108"/>
        <pc:sldMkLst>
          <pc:docMk/>
          <pc:sldMk cId="3737119071" sldId="1345"/>
        </pc:sldMkLst>
        <pc:spChg chg="mod">
          <ac:chgData name="Boxin Fan" userId="84a3e161-64d5-4962-8e5f-6108a4f72e4a" providerId="ADAL" clId="{ED33BCF3-A91F-46DF-A9C3-4992402D2251}" dt="2023-10-19T02:16:26.169" v="466" actId="14100"/>
          <ac:spMkLst>
            <pc:docMk/>
            <pc:sldMk cId="3737119071" sldId="1345"/>
            <ac:spMk id="8" creationId="{2DC950BB-52E8-A62C-01E4-E3956C0D12EF}"/>
          </ac:spMkLst>
        </pc:spChg>
        <pc:spChg chg="del mod">
          <ac:chgData name="Boxin Fan" userId="84a3e161-64d5-4962-8e5f-6108a4f72e4a" providerId="ADAL" clId="{ED33BCF3-A91F-46DF-A9C3-4992402D2251}" dt="2023-10-19T02:16:14.896" v="464" actId="478"/>
          <ac:spMkLst>
            <pc:docMk/>
            <pc:sldMk cId="3737119071" sldId="1345"/>
            <ac:spMk id="14" creationId="{6F06B65E-CC44-0DCB-CE21-CF7F892239F9}"/>
          </ac:spMkLst>
        </pc:spChg>
        <pc:spChg chg="mod">
          <ac:chgData name="Boxin Fan" userId="84a3e161-64d5-4962-8e5f-6108a4f72e4a" providerId="ADAL" clId="{ED33BCF3-A91F-46DF-A9C3-4992402D2251}" dt="2023-10-19T02:15:11.181" v="431" actId="313"/>
          <ac:spMkLst>
            <pc:docMk/>
            <pc:sldMk cId="3737119071" sldId="1345"/>
            <ac:spMk id="16" creationId="{0B56ED41-DB63-9FB9-DF50-E69985726C92}"/>
          </ac:spMkLst>
        </pc:spChg>
        <pc:spChg chg="add mod">
          <ac:chgData name="Boxin Fan" userId="84a3e161-64d5-4962-8e5f-6108a4f72e4a" providerId="ADAL" clId="{ED33BCF3-A91F-46DF-A9C3-4992402D2251}" dt="2023-10-19T02:16:36.149" v="468" actId="108"/>
          <ac:spMkLst>
            <pc:docMk/>
            <pc:sldMk cId="3737119071" sldId="1345"/>
            <ac:spMk id="23" creationId="{DACDED18-6329-F1B7-F438-B6E13BEFA9EF}"/>
          </ac:spMkLst>
        </pc:spChg>
        <pc:spChg chg="add mod">
          <ac:chgData name="Boxin Fan" userId="84a3e161-64d5-4962-8e5f-6108a4f72e4a" providerId="ADAL" clId="{ED33BCF3-A91F-46DF-A9C3-4992402D2251}" dt="2023-10-19T02:10:37.905" v="305" actId="1076"/>
          <ac:spMkLst>
            <pc:docMk/>
            <pc:sldMk cId="3737119071" sldId="1345"/>
            <ac:spMk id="24" creationId="{FF038CCF-0A56-10E5-285F-B3C49F8C179A}"/>
          </ac:spMkLst>
        </pc:spChg>
        <pc:spChg chg="add mod">
          <ac:chgData name="Boxin Fan" userId="84a3e161-64d5-4962-8e5f-6108a4f72e4a" providerId="ADAL" clId="{ED33BCF3-A91F-46DF-A9C3-4992402D2251}" dt="2023-10-19T02:10:40.227" v="306" actId="1076"/>
          <ac:spMkLst>
            <pc:docMk/>
            <pc:sldMk cId="3737119071" sldId="1345"/>
            <ac:spMk id="25" creationId="{982F3AE9-54ED-4A39-99AE-AC77E01210C6}"/>
          </ac:spMkLst>
        </pc:spChg>
        <pc:spChg chg="add mod">
          <ac:chgData name="Boxin Fan" userId="84a3e161-64d5-4962-8e5f-6108a4f72e4a" providerId="ADAL" clId="{ED33BCF3-A91F-46DF-A9C3-4992402D2251}" dt="2023-10-19T02:10:42.662" v="307" actId="1076"/>
          <ac:spMkLst>
            <pc:docMk/>
            <pc:sldMk cId="3737119071" sldId="1345"/>
            <ac:spMk id="26" creationId="{F58E955A-BB9B-022E-C998-7C8FF940126B}"/>
          </ac:spMkLst>
        </pc:spChg>
        <pc:spChg chg="add mod">
          <ac:chgData name="Boxin Fan" userId="84a3e161-64d5-4962-8e5f-6108a4f72e4a" providerId="ADAL" clId="{ED33BCF3-A91F-46DF-A9C3-4992402D2251}" dt="2023-10-19T02:10:45.916" v="308" actId="1076"/>
          <ac:spMkLst>
            <pc:docMk/>
            <pc:sldMk cId="3737119071" sldId="1345"/>
            <ac:spMk id="27" creationId="{BA1AE10A-DC5E-49D0-7713-D4169E4EDA8A}"/>
          </ac:spMkLst>
        </pc:spChg>
        <pc:spChg chg="add mod">
          <ac:chgData name="Boxin Fan" userId="84a3e161-64d5-4962-8e5f-6108a4f72e4a" providerId="ADAL" clId="{ED33BCF3-A91F-46DF-A9C3-4992402D2251}" dt="2023-10-19T02:10:49.069" v="309" actId="1076"/>
          <ac:spMkLst>
            <pc:docMk/>
            <pc:sldMk cId="3737119071" sldId="1345"/>
            <ac:spMk id="28" creationId="{40750877-711F-C4DB-CAF6-2435FA597430}"/>
          </ac:spMkLst>
        </pc:spChg>
        <pc:spChg chg="add mod">
          <ac:chgData name="Boxin Fan" userId="84a3e161-64d5-4962-8e5f-6108a4f72e4a" providerId="ADAL" clId="{ED33BCF3-A91F-46DF-A9C3-4992402D2251}" dt="2023-10-19T02:16:19.777" v="465" actId="1076"/>
          <ac:spMkLst>
            <pc:docMk/>
            <pc:sldMk cId="3737119071" sldId="1345"/>
            <ac:spMk id="32" creationId="{3B2A38C7-498F-0D3A-8185-6EB77E7E2325}"/>
          </ac:spMkLst>
        </pc:spChg>
        <pc:graphicFrameChg chg="del mod">
          <ac:chgData name="Boxin Fan" userId="84a3e161-64d5-4962-8e5f-6108a4f72e4a" providerId="ADAL" clId="{ED33BCF3-A91F-46DF-A9C3-4992402D2251}" dt="2023-10-19T02:06:40.448" v="282" actId="478"/>
          <ac:graphicFrameMkLst>
            <pc:docMk/>
            <pc:sldMk cId="3737119071" sldId="1345"/>
            <ac:graphicFrameMk id="9" creationId="{41A4C49F-B1CA-5F95-B59D-4FF01100B10E}"/>
          </ac:graphicFrameMkLst>
        </pc:graphicFrameChg>
        <pc:picChg chg="del mod">
          <ac:chgData name="Boxin Fan" userId="84a3e161-64d5-4962-8e5f-6108a4f72e4a" providerId="ADAL" clId="{ED33BCF3-A91F-46DF-A9C3-4992402D2251}" dt="2023-10-19T02:03:40.353" v="213" actId="478"/>
          <ac:picMkLst>
            <pc:docMk/>
            <pc:sldMk cId="3737119071" sldId="1345"/>
            <ac:picMk id="2" creationId="{EEA543E8-8EF0-3AE4-46A0-D7A4669F8191}"/>
          </ac:picMkLst>
        </pc:picChg>
        <pc:picChg chg="del mod">
          <ac:chgData name="Boxin Fan" userId="84a3e161-64d5-4962-8e5f-6108a4f72e4a" providerId="ADAL" clId="{ED33BCF3-A91F-46DF-A9C3-4992402D2251}" dt="2023-10-19T02:03:42.225" v="214" actId="478"/>
          <ac:picMkLst>
            <pc:docMk/>
            <pc:sldMk cId="3737119071" sldId="1345"/>
            <ac:picMk id="3" creationId="{D0AC6FC6-D5C5-281B-686B-9F61F1874AB9}"/>
          </ac:picMkLst>
        </pc:picChg>
        <pc:picChg chg="add mod">
          <ac:chgData name="Boxin Fan" userId="84a3e161-64d5-4962-8e5f-6108a4f72e4a" providerId="ADAL" clId="{ED33BCF3-A91F-46DF-A9C3-4992402D2251}" dt="2023-10-19T02:10:12.398" v="296" actId="14100"/>
          <ac:picMkLst>
            <pc:docMk/>
            <pc:sldMk cId="3737119071" sldId="1345"/>
            <ac:picMk id="7" creationId="{47BD3F01-6125-82B6-A627-3D37F7400EFB}"/>
          </ac:picMkLst>
        </pc:picChg>
        <pc:picChg chg="del mod">
          <ac:chgData name="Boxin Fan" userId="84a3e161-64d5-4962-8e5f-6108a4f72e4a" providerId="ADAL" clId="{ED33BCF3-A91F-46DF-A9C3-4992402D2251}" dt="2023-10-19T02:06:55.656" v="284" actId="478"/>
          <ac:picMkLst>
            <pc:docMk/>
            <pc:sldMk cId="3737119071" sldId="1345"/>
            <ac:picMk id="10" creationId="{A2F5A62C-1A47-8F0C-39F5-E7C1E70B353E}"/>
          </ac:picMkLst>
        </pc:picChg>
        <pc:picChg chg="add mod">
          <ac:chgData name="Boxin Fan" userId="84a3e161-64d5-4962-8e5f-6108a4f72e4a" providerId="ADAL" clId="{ED33BCF3-A91F-46DF-A9C3-4992402D2251}" dt="2023-10-19T02:10:09.691" v="295" actId="14100"/>
          <ac:picMkLst>
            <pc:docMk/>
            <pc:sldMk cId="3737119071" sldId="1345"/>
            <ac:picMk id="12" creationId="{1696D823-7350-B230-54F2-D8CF42198077}"/>
          </ac:picMkLst>
        </pc:picChg>
        <pc:picChg chg="add mod">
          <ac:chgData name="Boxin Fan" userId="84a3e161-64d5-4962-8e5f-6108a4f72e4a" providerId="ADAL" clId="{ED33BCF3-A91F-46DF-A9C3-4992402D2251}" dt="2023-10-19T02:10:31.070" v="303" actId="1076"/>
          <ac:picMkLst>
            <pc:docMk/>
            <pc:sldMk cId="3737119071" sldId="1345"/>
            <ac:picMk id="15" creationId="{3E7748A5-C2C0-4069-D979-DFD47BD0CA59}"/>
          </ac:picMkLst>
        </pc:picChg>
        <pc:picChg chg="add mod">
          <ac:chgData name="Boxin Fan" userId="84a3e161-64d5-4962-8e5f-6108a4f72e4a" providerId="ADAL" clId="{ED33BCF3-A91F-46DF-A9C3-4992402D2251}" dt="2023-10-19T02:10:25.235" v="302" actId="1076"/>
          <ac:picMkLst>
            <pc:docMk/>
            <pc:sldMk cId="3737119071" sldId="1345"/>
            <ac:picMk id="18" creationId="{59945FB1-1D2A-F554-C273-6F8E440DEEBE}"/>
          </ac:picMkLst>
        </pc:picChg>
        <pc:picChg chg="add mod">
          <ac:chgData name="Boxin Fan" userId="84a3e161-64d5-4962-8e5f-6108a4f72e4a" providerId="ADAL" clId="{ED33BCF3-A91F-46DF-A9C3-4992402D2251}" dt="2023-10-19T02:10:20.361" v="300" actId="14100"/>
          <ac:picMkLst>
            <pc:docMk/>
            <pc:sldMk cId="3737119071" sldId="1345"/>
            <ac:picMk id="20" creationId="{058B04F7-1CCA-CC12-9AD7-B8B36FED2A4F}"/>
          </ac:picMkLst>
        </pc:picChg>
        <pc:picChg chg="add mod">
          <ac:chgData name="Boxin Fan" userId="84a3e161-64d5-4962-8e5f-6108a4f72e4a" providerId="ADAL" clId="{ED33BCF3-A91F-46DF-A9C3-4992402D2251}" dt="2023-10-19T02:10:18.244" v="299" actId="14100"/>
          <ac:picMkLst>
            <pc:docMk/>
            <pc:sldMk cId="3737119071" sldId="1345"/>
            <ac:picMk id="22" creationId="{B457CB1C-B9B4-1846-243F-ECAF6962A15F}"/>
          </ac:picMkLst>
        </pc:picChg>
        <pc:picChg chg="add mod">
          <ac:chgData name="Boxin Fan" userId="84a3e161-64d5-4962-8e5f-6108a4f72e4a" providerId="ADAL" clId="{ED33BCF3-A91F-46DF-A9C3-4992402D2251}" dt="2023-10-19T02:15:47.055" v="435" actId="1076"/>
          <ac:picMkLst>
            <pc:docMk/>
            <pc:sldMk cId="3737119071" sldId="1345"/>
            <ac:picMk id="30" creationId="{DE0F47C8-6BBE-F518-600E-5059A504D06C}"/>
          </ac:picMkLst>
        </pc:picChg>
      </pc:sldChg>
      <pc:sldChg chg="addSp delSp modSp mod">
        <pc:chgData name="Boxin Fan" userId="84a3e161-64d5-4962-8e5f-6108a4f72e4a" providerId="ADAL" clId="{ED33BCF3-A91F-46DF-A9C3-4992402D2251}" dt="2023-10-19T03:37:30.320" v="1580"/>
        <pc:sldMkLst>
          <pc:docMk/>
          <pc:sldMk cId="2757681900" sldId="1346"/>
        </pc:sldMkLst>
        <pc:spChg chg="add del mod">
          <ac:chgData name="Boxin Fan" userId="84a3e161-64d5-4962-8e5f-6108a4f72e4a" providerId="ADAL" clId="{ED33BCF3-A91F-46DF-A9C3-4992402D2251}" dt="2023-10-19T03:37:24.459" v="1578"/>
          <ac:spMkLst>
            <pc:docMk/>
            <pc:sldMk cId="2757681900" sldId="1346"/>
            <ac:spMk id="7" creationId="{19226C67-6ECD-9AFD-93D8-715DAA1D76C2}"/>
          </ac:spMkLst>
        </pc:spChg>
        <pc:spChg chg="add del mod">
          <ac:chgData name="Boxin Fan" userId="84a3e161-64d5-4962-8e5f-6108a4f72e4a" providerId="ADAL" clId="{ED33BCF3-A91F-46DF-A9C3-4992402D2251}" dt="2023-10-19T03:37:30.320" v="1580"/>
          <ac:spMkLst>
            <pc:docMk/>
            <pc:sldMk cId="2757681900" sldId="1346"/>
            <ac:spMk id="8" creationId="{F2B43291-A0D5-0684-A407-E4C455A04D01}"/>
          </ac:spMkLst>
        </pc:spChg>
        <pc:spChg chg="mod">
          <ac:chgData name="Boxin Fan" userId="84a3e161-64d5-4962-8e5f-6108a4f72e4a" providerId="ADAL" clId="{ED33BCF3-A91F-46DF-A9C3-4992402D2251}" dt="2023-10-19T02:33:30.216" v="472" actId="20577"/>
          <ac:spMkLst>
            <pc:docMk/>
            <pc:sldMk cId="2757681900" sldId="1346"/>
            <ac:spMk id="15" creationId="{BE8D7B93-90F1-A2FA-C09C-6C0792793A13}"/>
          </ac:spMkLst>
        </pc:spChg>
      </pc:sldChg>
    </pc:docChg>
  </pc:docChgLst>
  <pc:docChgLst>
    <pc:chgData name="Boxin Fan" userId="84a3e161-64d5-4962-8e5f-6108a4f72e4a" providerId="ADAL" clId="{5E15AB97-01F8-4BB7-AE24-F3003EE8F5A1}"/>
    <pc:docChg chg="undo custSel addSld delSld modSld sldOrd modMainMaster modSection">
      <pc:chgData name="Boxin Fan" userId="84a3e161-64d5-4962-8e5f-6108a4f72e4a" providerId="ADAL" clId="{5E15AB97-01F8-4BB7-AE24-F3003EE8F5A1}" dt="2023-10-19T08:29:48.084" v="1644" actId="1037"/>
      <pc:docMkLst>
        <pc:docMk/>
      </pc:docMkLst>
      <pc:sldChg chg="addSp delSp modSp mod">
        <pc:chgData name="Boxin Fan" userId="84a3e161-64d5-4962-8e5f-6108a4f72e4a" providerId="ADAL" clId="{5E15AB97-01F8-4BB7-AE24-F3003EE8F5A1}" dt="2023-10-19T07:54:46.849" v="1113" actId="27614"/>
        <pc:sldMkLst>
          <pc:docMk/>
          <pc:sldMk cId="3131495712" sldId="256"/>
        </pc:sldMkLst>
        <pc:spChg chg="add del mod">
          <ac:chgData name="Boxin Fan" userId="84a3e161-64d5-4962-8e5f-6108a4f72e4a" providerId="ADAL" clId="{5E15AB97-01F8-4BB7-AE24-F3003EE8F5A1}" dt="2023-10-19T07:54:42.550" v="1112" actId="931"/>
          <ac:spMkLst>
            <pc:docMk/>
            <pc:sldMk cId="3131495712" sldId="256"/>
            <ac:spMk id="4" creationId="{17F741D0-E074-DBDF-778E-0906A77127A9}"/>
          </ac:spMkLst>
        </pc:spChg>
        <pc:picChg chg="del">
          <ac:chgData name="Boxin Fan" userId="84a3e161-64d5-4962-8e5f-6108a4f72e4a" providerId="ADAL" clId="{5E15AB97-01F8-4BB7-AE24-F3003EE8F5A1}" dt="2023-10-19T07:54:30.363" v="1111" actId="478"/>
          <ac:picMkLst>
            <pc:docMk/>
            <pc:sldMk cId="3131495712" sldId="256"/>
            <ac:picMk id="3" creationId="{942DB82C-7D55-89E6-A467-6F9CDC9C2138}"/>
          </ac:picMkLst>
        </pc:picChg>
        <pc:picChg chg="add mod">
          <ac:chgData name="Boxin Fan" userId="84a3e161-64d5-4962-8e5f-6108a4f72e4a" providerId="ADAL" clId="{5E15AB97-01F8-4BB7-AE24-F3003EE8F5A1}" dt="2023-10-19T07:54:46.849" v="1113" actId="27614"/>
          <ac:picMkLst>
            <pc:docMk/>
            <pc:sldMk cId="3131495712" sldId="256"/>
            <ac:picMk id="6" creationId="{2E8250BE-CE1F-8795-2544-8CFD72467445}"/>
          </ac:picMkLst>
        </pc:picChg>
      </pc:sldChg>
      <pc:sldChg chg="del">
        <pc:chgData name="Boxin Fan" userId="84a3e161-64d5-4962-8e5f-6108a4f72e4a" providerId="ADAL" clId="{5E15AB97-01F8-4BB7-AE24-F3003EE8F5A1}" dt="2023-10-19T07:47:31.993" v="1022" actId="47"/>
        <pc:sldMkLst>
          <pc:docMk/>
          <pc:sldMk cId="588826368" sldId="278"/>
        </pc:sldMkLst>
      </pc:sldChg>
      <pc:sldChg chg="del">
        <pc:chgData name="Boxin Fan" userId="84a3e161-64d5-4962-8e5f-6108a4f72e4a" providerId="ADAL" clId="{5E15AB97-01F8-4BB7-AE24-F3003EE8F5A1}" dt="2023-10-19T07:47:33.917" v="1023" actId="47"/>
        <pc:sldMkLst>
          <pc:docMk/>
          <pc:sldMk cId="1102682229" sldId="279"/>
        </pc:sldMkLst>
      </pc:sldChg>
      <pc:sldChg chg="del">
        <pc:chgData name="Boxin Fan" userId="84a3e161-64d5-4962-8e5f-6108a4f72e4a" providerId="ADAL" clId="{5E15AB97-01F8-4BB7-AE24-F3003EE8F5A1}" dt="2023-10-19T07:47:41.750" v="1026" actId="47"/>
        <pc:sldMkLst>
          <pc:docMk/>
          <pc:sldMk cId="2383333723" sldId="280"/>
        </pc:sldMkLst>
      </pc:sldChg>
      <pc:sldChg chg="modSp del mod">
        <pc:chgData name="Boxin Fan" userId="84a3e161-64d5-4962-8e5f-6108a4f72e4a" providerId="ADAL" clId="{5E15AB97-01F8-4BB7-AE24-F3003EE8F5A1}" dt="2023-10-19T07:42:04.497" v="1019" actId="47"/>
        <pc:sldMkLst>
          <pc:docMk/>
          <pc:sldMk cId="2287221456" sldId="281"/>
        </pc:sldMkLst>
        <pc:spChg chg="mod">
          <ac:chgData name="Boxin Fan" userId="84a3e161-64d5-4962-8e5f-6108a4f72e4a" providerId="ADAL" clId="{5E15AB97-01F8-4BB7-AE24-F3003EE8F5A1}" dt="2023-10-19T06:49:22.806" v="58" actId="1076"/>
          <ac:spMkLst>
            <pc:docMk/>
            <pc:sldMk cId="2287221456" sldId="281"/>
            <ac:spMk id="10" creationId="{DF8F88B4-1ABE-E12C-3443-CC11E6FA1765}"/>
          </ac:spMkLst>
        </pc:spChg>
      </pc:sldChg>
      <pc:sldChg chg="addSp delSp modSp mod">
        <pc:chgData name="Boxin Fan" userId="84a3e161-64d5-4962-8e5f-6108a4f72e4a" providerId="ADAL" clId="{5E15AB97-01F8-4BB7-AE24-F3003EE8F5A1}" dt="2023-10-19T08:18:28.900" v="1503" actId="20577"/>
        <pc:sldMkLst>
          <pc:docMk/>
          <pc:sldMk cId="2018698601" sldId="282"/>
        </pc:sldMkLst>
        <pc:spChg chg="mod">
          <ac:chgData name="Boxin Fan" userId="84a3e161-64d5-4962-8e5f-6108a4f72e4a" providerId="ADAL" clId="{5E15AB97-01F8-4BB7-AE24-F3003EE8F5A1}" dt="2023-10-19T06:49:43.126" v="59"/>
          <ac:spMkLst>
            <pc:docMk/>
            <pc:sldMk cId="2018698601" sldId="282"/>
            <ac:spMk id="4" creationId="{B613A516-528A-956A-F3FB-32D22CC3D63E}"/>
          </ac:spMkLst>
        </pc:spChg>
        <pc:spChg chg="mod">
          <ac:chgData name="Boxin Fan" userId="84a3e161-64d5-4962-8e5f-6108a4f72e4a" providerId="ADAL" clId="{5E15AB97-01F8-4BB7-AE24-F3003EE8F5A1}" dt="2023-10-19T07:40:57.434" v="1016" actId="404"/>
          <ac:spMkLst>
            <pc:docMk/>
            <pc:sldMk cId="2018698601" sldId="282"/>
            <ac:spMk id="7" creationId="{5F220D91-D0B5-6A6C-E78D-BE0D008CEA2D}"/>
          </ac:spMkLst>
        </pc:spChg>
        <pc:spChg chg="mod">
          <ac:chgData name="Boxin Fan" userId="84a3e161-64d5-4962-8e5f-6108a4f72e4a" providerId="ADAL" clId="{5E15AB97-01F8-4BB7-AE24-F3003EE8F5A1}" dt="2023-10-19T06:49:55.102" v="68" actId="20577"/>
          <ac:spMkLst>
            <pc:docMk/>
            <pc:sldMk cId="2018698601" sldId="282"/>
            <ac:spMk id="9" creationId="{F1042D46-B779-4A99-D118-94809DD326D7}"/>
          </ac:spMkLst>
        </pc:spChg>
        <pc:spChg chg="mod">
          <ac:chgData name="Boxin Fan" userId="84a3e161-64d5-4962-8e5f-6108a4f72e4a" providerId="ADAL" clId="{5E15AB97-01F8-4BB7-AE24-F3003EE8F5A1}" dt="2023-10-19T07:10:13.548" v="392" actId="1076"/>
          <ac:spMkLst>
            <pc:docMk/>
            <pc:sldMk cId="2018698601" sldId="282"/>
            <ac:spMk id="10" creationId="{DF8F88B4-1ABE-E12C-3443-CC11E6FA1765}"/>
          </ac:spMkLst>
        </pc:spChg>
        <pc:spChg chg="add del mod">
          <ac:chgData name="Boxin Fan" userId="84a3e161-64d5-4962-8e5f-6108a4f72e4a" providerId="ADAL" clId="{5E15AB97-01F8-4BB7-AE24-F3003EE8F5A1}" dt="2023-10-19T06:47:01.037" v="12" actId="478"/>
          <ac:spMkLst>
            <pc:docMk/>
            <pc:sldMk cId="2018698601" sldId="282"/>
            <ac:spMk id="15" creationId="{B98868A3-B094-8FD1-3053-66EFF1C7D4B3}"/>
          </ac:spMkLst>
        </pc:spChg>
        <pc:spChg chg="del">
          <ac:chgData name="Boxin Fan" userId="84a3e161-64d5-4962-8e5f-6108a4f72e4a" providerId="ADAL" clId="{5E15AB97-01F8-4BB7-AE24-F3003EE8F5A1}" dt="2023-10-19T06:46:32.192" v="0" actId="931"/>
          <ac:spMkLst>
            <pc:docMk/>
            <pc:sldMk cId="2018698601" sldId="282"/>
            <ac:spMk id="17" creationId="{21050950-5492-7C2B-51AE-6F71B5AE8DCC}"/>
          </ac:spMkLst>
        </pc:spChg>
        <pc:spChg chg="del">
          <ac:chgData name="Boxin Fan" userId="84a3e161-64d5-4962-8e5f-6108a4f72e4a" providerId="ADAL" clId="{5E15AB97-01F8-4BB7-AE24-F3003EE8F5A1}" dt="2023-10-19T06:46:45.418" v="5" actId="931"/>
          <ac:spMkLst>
            <pc:docMk/>
            <pc:sldMk cId="2018698601" sldId="282"/>
            <ac:spMk id="20" creationId="{8F36B46F-68FF-627B-751F-1F1B87695953}"/>
          </ac:spMkLst>
        </pc:spChg>
        <pc:spChg chg="del">
          <ac:chgData name="Boxin Fan" userId="84a3e161-64d5-4962-8e5f-6108a4f72e4a" providerId="ADAL" clId="{5E15AB97-01F8-4BB7-AE24-F3003EE8F5A1}" dt="2023-10-19T06:46:51.557" v="6" actId="931"/>
          <ac:spMkLst>
            <pc:docMk/>
            <pc:sldMk cId="2018698601" sldId="282"/>
            <ac:spMk id="21" creationId="{9DD01975-0E0E-62EC-FDBF-4369DAAF39AF}"/>
          </ac:spMkLst>
        </pc:spChg>
        <pc:spChg chg="add del mod">
          <ac:chgData name="Boxin Fan" userId="84a3e161-64d5-4962-8e5f-6108a4f72e4a" providerId="ADAL" clId="{5E15AB97-01F8-4BB7-AE24-F3003EE8F5A1}" dt="2023-10-19T07:40:43.083" v="1014" actId="478"/>
          <ac:spMkLst>
            <pc:docMk/>
            <pc:sldMk cId="2018698601" sldId="282"/>
            <ac:spMk id="22" creationId="{DB774FCB-E779-343A-8980-14C33ED18E28}"/>
          </ac:spMkLst>
        </pc:spChg>
        <pc:spChg chg="add del mod">
          <ac:chgData name="Boxin Fan" userId="84a3e161-64d5-4962-8e5f-6108a4f72e4a" providerId="ADAL" clId="{5E15AB97-01F8-4BB7-AE24-F3003EE8F5A1}" dt="2023-10-19T07:28:06.977" v="938" actId="478"/>
          <ac:spMkLst>
            <pc:docMk/>
            <pc:sldMk cId="2018698601" sldId="282"/>
            <ac:spMk id="25" creationId="{8426EB1C-8B01-BE65-EC24-995995731DB1}"/>
          </ac:spMkLst>
        </pc:spChg>
        <pc:spChg chg="add mod">
          <ac:chgData name="Boxin Fan" userId="84a3e161-64d5-4962-8e5f-6108a4f72e4a" providerId="ADAL" clId="{5E15AB97-01F8-4BB7-AE24-F3003EE8F5A1}" dt="2023-10-19T08:18:22.281" v="1502" actId="1076"/>
          <ac:spMkLst>
            <pc:docMk/>
            <pc:sldMk cId="2018698601" sldId="282"/>
            <ac:spMk id="29" creationId="{927BAFB5-6D5C-5C3C-DB71-4BFC696E06C3}"/>
          </ac:spMkLst>
        </pc:spChg>
        <pc:graphicFrameChg chg="add mod modGraphic">
          <ac:chgData name="Boxin Fan" userId="84a3e161-64d5-4962-8e5f-6108a4f72e4a" providerId="ADAL" clId="{5E15AB97-01F8-4BB7-AE24-F3003EE8F5A1}" dt="2023-10-19T08:18:28.900" v="1503" actId="20577"/>
          <ac:graphicFrameMkLst>
            <pc:docMk/>
            <pc:sldMk cId="2018698601" sldId="282"/>
            <ac:graphicFrameMk id="27" creationId="{E8186419-C2E0-7110-A8E3-5E8281821464}"/>
          </ac:graphicFrameMkLst>
        </pc:graphicFrameChg>
        <pc:picChg chg="add del mod">
          <ac:chgData name="Boxin Fan" userId="84a3e161-64d5-4962-8e5f-6108a4f72e4a" providerId="ADAL" clId="{5E15AB97-01F8-4BB7-AE24-F3003EE8F5A1}" dt="2023-10-19T06:47:03.730" v="13" actId="478"/>
          <ac:picMkLst>
            <pc:docMk/>
            <pc:sldMk cId="2018698601" sldId="282"/>
            <ac:picMk id="3" creationId="{FB97C638-2C3F-95FD-1631-CA4884321836}"/>
          </ac:picMkLst>
        </pc:picChg>
        <pc:picChg chg="add mod">
          <ac:chgData name="Boxin Fan" userId="84a3e161-64d5-4962-8e5f-6108a4f72e4a" providerId="ADAL" clId="{5E15AB97-01F8-4BB7-AE24-F3003EE8F5A1}" dt="2023-10-19T06:46:51.958" v="7" actId="27614"/>
          <ac:picMkLst>
            <pc:docMk/>
            <pc:sldMk cId="2018698601" sldId="282"/>
            <ac:picMk id="6" creationId="{B81B9D18-D4DE-D840-1126-D88677FDB772}"/>
          </ac:picMkLst>
        </pc:picChg>
        <pc:picChg chg="add del mod">
          <ac:chgData name="Boxin Fan" userId="84a3e161-64d5-4962-8e5f-6108a4f72e4a" providerId="ADAL" clId="{5E15AB97-01F8-4BB7-AE24-F3003EE8F5A1}" dt="2023-10-19T06:46:59.669" v="11" actId="478"/>
          <ac:picMkLst>
            <pc:docMk/>
            <pc:sldMk cId="2018698601" sldId="282"/>
            <ac:picMk id="13" creationId="{470D6E05-2B0B-6FDA-B170-1F0BC29B2ADD}"/>
          </ac:picMkLst>
        </pc:picChg>
        <pc:picChg chg="add mod">
          <ac:chgData name="Boxin Fan" userId="84a3e161-64d5-4962-8e5f-6108a4f72e4a" providerId="ADAL" clId="{5E15AB97-01F8-4BB7-AE24-F3003EE8F5A1}" dt="2023-10-19T07:40:49.409" v="1015" actId="1076"/>
          <ac:picMkLst>
            <pc:docMk/>
            <pc:sldMk cId="2018698601" sldId="282"/>
            <ac:picMk id="23" creationId="{98C5BCF7-793A-EEE3-BA6F-7B1715E6F405}"/>
          </ac:picMkLst>
        </pc:picChg>
        <pc:picChg chg="add mod">
          <ac:chgData name="Boxin Fan" userId="84a3e161-64d5-4962-8e5f-6108a4f72e4a" providerId="ADAL" clId="{5E15AB97-01F8-4BB7-AE24-F3003EE8F5A1}" dt="2023-10-19T06:48:17.307" v="28" actId="14100"/>
          <ac:picMkLst>
            <pc:docMk/>
            <pc:sldMk cId="2018698601" sldId="282"/>
            <ac:picMk id="24" creationId="{646023FA-6681-2CF0-3A29-F368AFDA0C0F}"/>
          </ac:picMkLst>
        </pc:picChg>
      </pc:sldChg>
      <pc:sldChg chg="del">
        <pc:chgData name="Boxin Fan" userId="84a3e161-64d5-4962-8e5f-6108a4f72e4a" providerId="ADAL" clId="{5E15AB97-01F8-4BB7-AE24-F3003EE8F5A1}" dt="2023-10-19T07:47:35.316" v="1024" actId="47"/>
        <pc:sldMkLst>
          <pc:docMk/>
          <pc:sldMk cId="857336330" sldId="401"/>
        </pc:sldMkLst>
      </pc:sldChg>
      <pc:sldChg chg="del">
        <pc:chgData name="Boxin Fan" userId="84a3e161-64d5-4962-8e5f-6108a4f72e4a" providerId="ADAL" clId="{5E15AB97-01F8-4BB7-AE24-F3003EE8F5A1}" dt="2023-10-19T07:47:36.415" v="1025" actId="47"/>
        <pc:sldMkLst>
          <pc:docMk/>
          <pc:sldMk cId="1695020994" sldId="407"/>
        </pc:sldMkLst>
      </pc:sldChg>
      <pc:sldChg chg="modSp mod ord">
        <pc:chgData name="Boxin Fan" userId="84a3e161-64d5-4962-8e5f-6108a4f72e4a" providerId="ADAL" clId="{5E15AB97-01F8-4BB7-AE24-F3003EE8F5A1}" dt="2023-10-19T08:22:26.482" v="1569" actId="1035"/>
        <pc:sldMkLst>
          <pc:docMk/>
          <pc:sldMk cId="111917460" sldId="472"/>
        </pc:sldMkLst>
        <pc:spChg chg="mod">
          <ac:chgData name="Boxin Fan" userId="84a3e161-64d5-4962-8e5f-6108a4f72e4a" providerId="ADAL" clId="{5E15AB97-01F8-4BB7-AE24-F3003EE8F5A1}" dt="2023-10-19T08:22:26.482" v="1569" actId="1035"/>
          <ac:spMkLst>
            <pc:docMk/>
            <pc:sldMk cId="111917460" sldId="472"/>
            <ac:spMk id="5" creationId="{D4A0A38E-5692-18DD-BC12-299AB8BEAFDA}"/>
          </ac:spMkLst>
        </pc:spChg>
        <pc:spChg chg="mod">
          <ac:chgData name="Boxin Fan" userId="84a3e161-64d5-4962-8e5f-6108a4f72e4a" providerId="ADAL" clId="{5E15AB97-01F8-4BB7-AE24-F3003EE8F5A1}" dt="2023-10-19T08:14:46.848" v="1455" actId="20577"/>
          <ac:spMkLst>
            <pc:docMk/>
            <pc:sldMk cId="111917460" sldId="472"/>
            <ac:spMk id="6" creationId="{8BCE24BE-421A-E8E8-0CDE-67AA319328AB}"/>
          </ac:spMkLst>
        </pc:spChg>
        <pc:spChg chg="mod">
          <ac:chgData name="Boxin Fan" userId="84a3e161-64d5-4962-8e5f-6108a4f72e4a" providerId="ADAL" clId="{5E15AB97-01F8-4BB7-AE24-F3003EE8F5A1}" dt="2023-10-19T08:14:09.599" v="1443" actId="14100"/>
          <ac:spMkLst>
            <pc:docMk/>
            <pc:sldMk cId="111917460" sldId="472"/>
            <ac:spMk id="14" creationId="{B5B2B57F-4312-DD56-33B4-33FF0F121B96}"/>
          </ac:spMkLst>
        </pc:spChg>
      </pc:sldChg>
      <pc:sldChg chg="addSp delSp modSp mod">
        <pc:chgData name="Boxin Fan" userId="84a3e161-64d5-4962-8e5f-6108a4f72e4a" providerId="ADAL" clId="{5E15AB97-01F8-4BB7-AE24-F3003EE8F5A1}" dt="2023-10-19T07:51:47.434" v="1110" actId="478"/>
        <pc:sldMkLst>
          <pc:docMk/>
          <pc:sldMk cId="2920802904" sldId="475"/>
        </pc:sldMkLst>
        <pc:spChg chg="add del mod">
          <ac:chgData name="Boxin Fan" userId="84a3e161-64d5-4962-8e5f-6108a4f72e4a" providerId="ADAL" clId="{5E15AB97-01F8-4BB7-AE24-F3003EE8F5A1}" dt="2023-10-19T07:51:40.917" v="1105" actId="478"/>
          <ac:spMkLst>
            <pc:docMk/>
            <pc:sldMk cId="2920802904" sldId="475"/>
            <ac:spMk id="3" creationId="{51F52C89-DE79-35E4-AE0B-5B73A101C093}"/>
          </ac:spMkLst>
        </pc:spChg>
        <pc:spChg chg="add del mod">
          <ac:chgData name="Boxin Fan" userId="84a3e161-64d5-4962-8e5f-6108a4f72e4a" providerId="ADAL" clId="{5E15AB97-01F8-4BB7-AE24-F3003EE8F5A1}" dt="2023-10-19T07:51:37.767" v="1103" actId="478"/>
          <ac:spMkLst>
            <pc:docMk/>
            <pc:sldMk cId="2920802904" sldId="475"/>
            <ac:spMk id="5" creationId="{33955BE8-C47A-3480-012A-4F6501F8EA20}"/>
          </ac:spMkLst>
        </pc:spChg>
        <pc:spChg chg="add del mod">
          <ac:chgData name="Boxin Fan" userId="84a3e161-64d5-4962-8e5f-6108a4f72e4a" providerId="ADAL" clId="{5E15AB97-01F8-4BB7-AE24-F3003EE8F5A1}" dt="2023-10-19T07:51:39.120" v="1104" actId="478"/>
          <ac:spMkLst>
            <pc:docMk/>
            <pc:sldMk cId="2920802904" sldId="475"/>
            <ac:spMk id="7" creationId="{1E369C7A-4D5F-5115-26CB-393F47B39326}"/>
          </ac:spMkLst>
        </pc:spChg>
        <pc:spChg chg="add del mod">
          <ac:chgData name="Boxin Fan" userId="84a3e161-64d5-4962-8e5f-6108a4f72e4a" providerId="ADAL" clId="{5E15AB97-01F8-4BB7-AE24-F3003EE8F5A1}" dt="2023-10-19T07:51:42.368" v="1106" actId="478"/>
          <ac:spMkLst>
            <pc:docMk/>
            <pc:sldMk cId="2920802904" sldId="475"/>
            <ac:spMk id="9" creationId="{D3FFC8A7-01E7-B0FC-0016-DFE6EDC6B55D}"/>
          </ac:spMkLst>
        </pc:spChg>
        <pc:spChg chg="add del mod">
          <ac:chgData name="Boxin Fan" userId="84a3e161-64d5-4962-8e5f-6108a4f72e4a" providerId="ADAL" clId="{5E15AB97-01F8-4BB7-AE24-F3003EE8F5A1}" dt="2023-10-19T07:51:43.551" v="1107" actId="478"/>
          <ac:spMkLst>
            <pc:docMk/>
            <pc:sldMk cId="2920802904" sldId="475"/>
            <ac:spMk id="11" creationId="{452F4B36-5E49-73B8-2C7E-BC153E593BCF}"/>
          </ac:spMkLst>
        </pc:spChg>
        <pc:spChg chg="add del mod">
          <ac:chgData name="Boxin Fan" userId="84a3e161-64d5-4962-8e5f-6108a4f72e4a" providerId="ADAL" clId="{5E15AB97-01F8-4BB7-AE24-F3003EE8F5A1}" dt="2023-10-19T07:51:44.950" v="1108" actId="478"/>
          <ac:spMkLst>
            <pc:docMk/>
            <pc:sldMk cId="2920802904" sldId="475"/>
            <ac:spMk id="13" creationId="{C8C90F5F-C872-EE7A-6E19-F80D4444A94B}"/>
          </ac:spMkLst>
        </pc:spChg>
        <pc:spChg chg="del">
          <ac:chgData name="Boxin Fan" userId="84a3e161-64d5-4962-8e5f-6108a4f72e4a" providerId="ADAL" clId="{5E15AB97-01F8-4BB7-AE24-F3003EE8F5A1}" dt="2023-10-19T07:51:28.639" v="1098" actId="478"/>
          <ac:spMkLst>
            <pc:docMk/>
            <pc:sldMk cId="2920802904" sldId="475"/>
            <ac:spMk id="24" creationId="{C4186164-E218-EA64-7A2A-8077BC63FCB6}"/>
          </ac:spMkLst>
        </pc:spChg>
        <pc:spChg chg="mod">
          <ac:chgData name="Boxin Fan" userId="84a3e161-64d5-4962-8e5f-6108a4f72e4a" providerId="ADAL" clId="{5E15AB97-01F8-4BB7-AE24-F3003EE8F5A1}" dt="2023-10-19T07:51:15.740" v="1092"/>
          <ac:spMkLst>
            <pc:docMk/>
            <pc:sldMk cId="2920802904" sldId="475"/>
            <ac:spMk id="25" creationId="{07A58F0A-CFAE-D3FE-4D55-3905A8B3B75E}"/>
          </ac:spMkLst>
        </pc:spChg>
        <pc:spChg chg="del">
          <ac:chgData name="Boxin Fan" userId="84a3e161-64d5-4962-8e5f-6108a4f72e4a" providerId="ADAL" clId="{5E15AB97-01F8-4BB7-AE24-F3003EE8F5A1}" dt="2023-10-19T07:49:56.727" v="1068" actId="478"/>
          <ac:spMkLst>
            <pc:docMk/>
            <pc:sldMk cId="2920802904" sldId="475"/>
            <ac:spMk id="34" creationId="{76DDDB9F-28A8-B175-12D1-C8753F35954F}"/>
          </ac:spMkLst>
        </pc:spChg>
        <pc:spChg chg="del">
          <ac:chgData name="Boxin Fan" userId="84a3e161-64d5-4962-8e5f-6108a4f72e4a" providerId="ADAL" clId="{5E15AB97-01F8-4BB7-AE24-F3003EE8F5A1}" dt="2023-10-19T07:49:48.917" v="1067" actId="478"/>
          <ac:spMkLst>
            <pc:docMk/>
            <pc:sldMk cId="2920802904" sldId="475"/>
            <ac:spMk id="35" creationId="{DE663B5C-860C-437E-F843-B83975E4B55E}"/>
          </ac:spMkLst>
        </pc:spChg>
        <pc:spChg chg="del">
          <ac:chgData name="Boxin Fan" userId="84a3e161-64d5-4962-8e5f-6108a4f72e4a" providerId="ADAL" clId="{5E15AB97-01F8-4BB7-AE24-F3003EE8F5A1}" dt="2023-10-19T07:51:22.209" v="1093" actId="478"/>
          <ac:spMkLst>
            <pc:docMk/>
            <pc:sldMk cId="2920802904" sldId="475"/>
            <ac:spMk id="36" creationId="{CD8D5A26-498A-51D0-2EFA-5187ABB62163}"/>
          </ac:spMkLst>
        </pc:spChg>
        <pc:spChg chg="del">
          <ac:chgData name="Boxin Fan" userId="84a3e161-64d5-4962-8e5f-6108a4f72e4a" providerId="ADAL" clId="{5E15AB97-01F8-4BB7-AE24-F3003EE8F5A1}" dt="2023-10-19T07:51:23.184" v="1094" actId="478"/>
          <ac:spMkLst>
            <pc:docMk/>
            <pc:sldMk cId="2920802904" sldId="475"/>
            <ac:spMk id="37" creationId="{D55D4E17-F4BB-DF5B-6EDF-1E956F692AA3}"/>
          </ac:spMkLst>
        </pc:spChg>
        <pc:spChg chg="del">
          <ac:chgData name="Boxin Fan" userId="84a3e161-64d5-4962-8e5f-6108a4f72e4a" providerId="ADAL" clId="{5E15AB97-01F8-4BB7-AE24-F3003EE8F5A1}" dt="2023-10-19T07:49:59.634" v="1069" actId="478"/>
          <ac:spMkLst>
            <pc:docMk/>
            <pc:sldMk cId="2920802904" sldId="475"/>
            <ac:spMk id="38" creationId="{FB58E99B-E74E-0B1D-BD93-51B54ECF83ED}"/>
          </ac:spMkLst>
        </pc:spChg>
        <pc:spChg chg="del">
          <ac:chgData name="Boxin Fan" userId="84a3e161-64d5-4962-8e5f-6108a4f72e4a" providerId="ADAL" clId="{5E15AB97-01F8-4BB7-AE24-F3003EE8F5A1}" dt="2023-10-19T07:50:02.137" v="1070" actId="478"/>
          <ac:spMkLst>
            <pc:docMk/>
            <pc:sldMk cId="2920802904" sldId="475"/>
            <ac:spMk id="39" creationId="{D341E5AE-7C91-599F-3EC2-DF21388D31AD}"/>
          </ac:spMkLst>
        </pc:spChg>
        <pc:spChg chg="del">
          <ac:chgData name="Boxin Fan" userId="84a3e161-64d5-4962-8e5f-6108a4f72e4a" providerId="ADAL" clId="{5E15AB97-01F8-4BB7-AE24-F3003EE8F5A1}" dt="2023-10-19T07:51:31.023" v="1099" actId="478"/>
          <ac:spMkLst>
            <pc:docMk/>
            <pc:sldMk cId="2920802904" sldId="475"/>
            <ac:spMk id="40" creationId="{3618C746-2530-9376-2341-6FA6EEB4BBCE}"/>
          </ac:spMkLst>
        </pc:spChg>
        <pc:spChg chg="del">
          <ac:chgData name="Boxin Fan" userId="84a3e161-64d5-4962-8e5f-6108a4f72e4a" providerId="ADAL" clId="{5E15AB97-01F8-4BB7-AE24-F3003EE8F5A1}" dt="2023-10-19T07:51:32.767" v="1100" actId="478"/>
          <ac:spMkLst>
            <pc:docMk/>
            <pc:sldMk cId="2920802904" sldId="475"/>
            <ac:spMk id="41" creationId="{FAFB1334-8675-A144-C2FE-14E0ACF3935C}"/>
          </ac:spMkLst>
        </pc:spChg>
        <pc:spChg chg="del">
          <ac:chgData name="Boxin Fan" userId="84a3e161-64d5-4962-8e5f-6108a4f72e4a" providerId="ADAL" clId="{5E15AB97-01F8-4BB7-AE24-F3003EE8F5A1}" dt="2023-10-19T07:51:34.434" v="1101" actId="478"/>
          <ac:spMkLst>
            <pc:docMk/>
            <pc:sldMk cId="2920802904" sldId="475"/>
            <ac:spMk id="42" creationId="{534670A5-A0CD-700A-0DC1-5A075A0B19BA}"/>
          </ac:spMkLst>
        </pc:spChg>
        <pc:spChg chg="del">
          <ac:chgData name="Boxin Fan" userId="84a3e161-64d5-4962-8e5f-6108a4f72e4a" providerId="ADAL" clId="{5E15AB97-01F8-4BB7-AE24-F3003EE8F5A1}" dt="2023-10-19T07:50:14.895" v="1073" actId="478"/>
          <ac:spMkLst>
            <pc:docMk/>
            <pc:sldMk cId="2920802904" sldId="475"/>
            <ac:spMk id="43" creationId="{8CC518AA-C00C-06EF-8EF9-42F7DDFA715A}"/>
          </ac:spMkLst>
        </pc:spChg>
        <pc:spChg chg="del">
          <ac:chgData name="Boxin Fan" userId="84a3e161-64d5-4962-8e5f-6108a4f72e4a" providerId="ADAL" clId="{5E15AB97-01F8-4BB7-AE24-F3003EE8F5A1}" dt="2023-10-19T07:51:46.265" v="1109" actId="478"/>
          <ac:spMkLst>
            <pc:docMk/>
            <pc:sldMk cId="2920802904" sldId="475"/>
            <ac:spMk id="44" creationId="{61AD31D1-D152-7645-ED85-B8BE3060F139}"/>
          </ac:spMkLst>
        </pc:spChg>
        <pc:spChg chg="del">
          <ac:chgData name="Boxin Fan" userId="84a3e161-64d5-4962-8e5f-6108a4f72e4a" providerId="ADAL" clId="{5E15AB97-01F8-4BB7-AE24-F3003EE8F5A1}" dt="2023-10-19T07:51:47.434" v="1110" actId="478"/>
          <ac:spMkLst>
            <pc:docMk/>
            <pc:sldMk cId="2920802904" sldId="475"/>
            <ac:spMk id="45" creationId="{282EB0C2-60AA-92A1-8484-0F4BB11F3C50}"/>
          </ac:spMkLst>
        </pc:spChg>
        <pc:spChg chg="del">
          <ac:chgData name="Boxin Fan" userId="84a3e161-64d5-4962-8e5f-6108a4f72e4a" providerId="ADAL" clId="{5E15AB97-01F8-4BB7-AE24-F3003EE8F5A1}" dt="2023-10-19T07:51:35.834" v="1102" actId="478"/>
          <ac:spMkLst>
            <pc:docMk/>
            <pc:sldMk cId="2920802904" sldId="475"/>
            <ac:spMk id="46" creationId="{5D2CD03A-EA62-1F07-F5EE-6DC6A41BA33A}"/>
          </ac:spMkLst>
        </pc:spChg>
        <pc:spChg chg="mod">
          <ac:chgData name="Boxin Fan" userId="84a3e161-64d5-4962-8e5f-6108a4f72e4a" providerId="ADAL" clId="{5E15AB97-01F8-4BB7-AE24-F3003EE8F5A1}" dt="2023-10-19T07:49:44.784" v="1066" actId="20577"/>
          <ac:spMkLst>
            <pc:docMk/>
            <pc:sldMk cId="2920802904" sldId="475"/>
            <ac:spMk id="48" creationId="{967F7928-AE7B-17F2-D9FE-C0EF29A9B094}"/>
          </ac:spMkLst>
        </pc:spChg>
        <pc:spChg chg="del">
          <ac:chgData name="Boxin Fan" userId="84a3e161-64d5-4962-8e5f-6108a4f72e4a" providerId="ADAL" clId="{5E15AB97-01F8-4BB7-AE24-F3003EE8F5A1}" dt="2023-10-19T07:50:19.611" v="1074" actId="478"/>
          <ac:spMkLst>
            <pc:docMk/>
            <pc:sldMk cId="2920802904" sldId="475"/>
            <ac:spMk id="49" creationId="{602F91AE-492A-A913-3DDA-D139134B4005}"/>
          </ac:spMkLst>
        </pc:spChg>
        <pc:spChg chg="del mod">
          <ac:chgData name="Boxin Fan" userId="84a3e161-64d5-4962-8e5f-6108a4f72e4a" providerId="ADAL" clId="{5E15AB97-01F8-4BB7-AE24-F3003EE8F5A1}" dt="2023-10-19T07:51:24.872" v="1096" actId="478"/>
          <ac:spMkLst>
            <pc:docMk/>
            <pc:sldMk cId="2920802904" sldId="475"/>
            <ac:spMk id="50" creationId="{D6081851-2F3B-54DA-DA8F-64026ECFA749}"/>
          </ac:spMkLst>
        </pc:spChg>
        <pc:spChg chg="del">
          <ac:chgData name="Boxin Fan" userId="84a3e161-64d5-4962-8e5f-6108a4f72e4a" providerId="ADAL" clId="{5E15AB97-01F8-4BB7-AE24-F3003EE8F5A1}" dt="2023-10-19T07:50:11.690" v="1071" actId="478"/>
          <ac:spMkLst>
            <pc:docMk/>
            <pc:sldMk cId="2920802904" sldId="475"/>
            <ac:spMk id="51" creationId="{6B053AC7-17D2-08D9-9E75-2F49D799E3C2}"/>
          </ac:spMkLst>
        </pc:spChg>
        <pc:spChg chg="del">
          <ac:chgData name="Boxin Fan" userId="84a3e161-64d5-4962-8e5f-6108a4f72e4a" providerId="ADAL" clId="{5E15AB97-01F8-4BB7-AE24-F3003EE8F5A1}" dt="2023-10-19T07:50:21.023" v="1075" actId="478"/>
          <ac:spMkLst>
            <pc:docMk/>
            <pc:sldMk cId="2920802904" sldId="475"/>
            <ac:spMk id="52" creationId="{6A5E86C4-F1A3-7312-0DC1-36147BD40E63}"/>
          </ac:spMkLst>
        </pc:spChg>
        <pc:spChg chg="del">
          <ac:chgData name="Boxin Fan" userId="84a3e161-64d5-4962-8e5f-6108a4f72e4a" providerId="ADAL" clId="{5E15AB97-01F8-4BB7-AE24-F3003EE8F5A1}" dt="2023-10-19T07:51:27.274" v="1097" actId="478"/>
          <ac:spMkLst>
            <pc:docMk/>
            <pc:sldMk cId="2920802904" sldId="475"/>
            <ac:spMk id="53" creationId="{C88A4D14-97BA-0797-64EB-924680F9CB4C}"/>
          </ac:spMkLst>
        </pc:spChg>
        <pc:spChg chg="del">
          <ac:chgData name="Boxin Fan" userId="84a3e161-64d5-4962-8e5f-6108a4f72e4a" providerId="ADAL" clId="{5E15AB97-01F8-4BB7-AE24-F3003EE8F5A1}" dt="2023-10-19T07:50:13.080" v="1072" actId="478"/>
          <ac:spMkLst>
            <pc:docMk/>
            <pc:sldMk cId="2920802904" sldId="475"/>
            <ac:spMk id="54" creationId="{F519EF78-4CC5-6F4C-8106-2654AA82C2D8}"/>
          </ac:spMkLst>
        </pc:spChg>
      </pc:sldChg>
      <pc:sldChg chg="addSp delSp modSp mod">
        <pc:chgData name="Boxin Fan" userId="84a3e161-64d5-4962-8e5f-6108a4f72e4a" providerId="ADAL" clId="{5E15AB97-01F8-4BB7-AE24-F3003EE8F5A1}" dt="2023-10-19T08:28:16.478" v="1634" actId="1076"/>
        <pc:sldMkLst>
          <pc:docMk/>
          <pc:sldMk cId="2180156942" sldId="477"/>
        </pc:sldMkLst>
        <pc:spChg chg="mod">
          <ac:chgData name="Boxin Fan" userId="84a3e161-64d5-4962-8e5f-6108a4f72e4a" providerId="ADAL" clId="{5E15AB97-01F8-4BB7-AE24-F3003EE8F5A1}" dt="2023-10-19T08:28:16.478" v="1634" actId="1076"/>
          <ac:spMkLst>
            <pc:docMk/>
            <pc:sldMk cId="2180156942" sldId="477"/>
            <ac:spMk id="3" creationId="{2D85B631-F8E5-162D-4F81-A9F9D4D23CDB}"/>
          </ac:spMkLst>
        </pc:spChg>
        <pc:spChg chg="add del mod">
          <ac:chgData name="Boxin Fan" userId="84a3e161-64d5-4962-8e5f-6108a4f72e4a" providerId="ADAL" clId="{5E15AB97-01F8-4BB7-AE24-F3003EE8F5A1}" dt="2023-10-19T07:57:51.434" v="1119"/>
          <ac:spMkLst>
            <pc:docMk/>
            <pc:sldMk cId="2180156942" sldId="477"/>
            <ac:spMk id="7" creationId="{891CE39A-0244-C9FD-6B62-B237C450DEC4}"/>
          </ac:spMkLst>
        </pc:spChg>
        <pc:spChg chg="mod">
          <ac:chgData name="Boxin Fan" userId="84a3e161-64d5-4962-8e5f-6108a4f72e4a" providerId="ADAL" clId="{5E15AB97-01F8-4BB7-AE24-F3003EE8F5A1}" dt="2023-10-19T08:20:40.154" v="1511" actId="1076"/>
          <ac:spMkLst>
            <pc:docMk/>
            <pc:sldMk cId="2180156942" sldId="477"/>
            <ac:spMk id="219" creationId="{F3DE3E79-DB81-C37C-6106-586AD818D4B2}"/>
          </ac:spMkLst>
        </pc:spChg>
      </pc:sldChg>
      <pc:sldChg chg="modSp mod">
        <pc:chgData name="Boxin Fan" userId="84a3e161-64d5-4962-8e5f-6108a4f72e4a" providerId="ADAL" clId="{5E15AB97-01F8-4BB7-AE24-F3003EE8F5A1}" dt="2023-10-19T08:27:20.060" v="1629" actId="1038"/>
        <pc:sldMkLst>
          <pc:docMk/>
          <pc:sldMk cId="3967443780" sldId="478"/>
        </pc:sldMkLst>
        <pc:spChg chg="mod">
          <ac:chgData name="Boxin Fan" userId="84a3e161-64d5-4962-8e5f-6108a4f72e4a" providerId="ADAL" clId="{5E15AB97-01F8-4BB7-AE24-F3003EE8F5A1}" dt="2023-10-19T08:27:20.060" v="1629" actId="1038"/>
          <ac:spMkLst>
            <pc:docMk/>
            <pc:sldMk cId="3967443780" sldId="478"/>
            <ac:spMk id="14" creationId="{201CC72C-D4E0-ED89-A234-44664319A3E9}"/>
          </ac:spMkLst>
        </pc:spChg>
      </pc:sldChg>
      <pc:sldChg chg="addSp delSp modSp mod">
        <pc:chgData name="Boxin Fan" userId="84a3e161-64d5-4962-8e5f-6108a4f72e4a" providerId="ADAL" clId="{5E15AB97-01F8-4BB7-AE24-F3003EE8F5A1}" dt="2023-10-19T08:24:27.627" v="1593" actId="1076"/>
        <pc:sldMkLst>
          <pc:docMk/>
          <pc:sldMk cId="56438734" sldId="481"/>
        </pc:sldMkLst>
        <pc:spChg chg="mod">
          <ac:chgData name="Boxin Fan" userId="84a3e161-64d5-4962-8e5f-6108a4f72e4a" providerId="ADAL" clId="{5E15AB97-01F8-4BB7-AE24-F3003EE8F5A1}" dt="2023-10-19T08:13:22.872" v="1430" actId="20577"/>
          <ac:spMkLst>
            <pc:docMk/>
            <pc:sldMk cId="56438734" sldId="481"/>
            <ac:spMk id="4" creationId="{EEB2BEFF-1890-6F4F-B0B1-8A81E25CBC6A}"/>
          </ac:spMkLst>
        </pc:spChg>
        <pc:spChg chg="del">
          <ac:chgData name="Boxin Fan" userId="84a3e161-64d5-4962-8e5f-6108a4f72e4a" providerId="ADAL" clId="{5E15AB97-01F8-4BB7-AE24-F3003EE8F5A1}" dt="2023-10-19T08:00:47.464" v="1131" actId="478"/>
          <ac:spMkLst>
            <pc:docMk/>
            <pc:sldMk cId="56438734" sldId="481"/>
            <ac:spMk id="13" creationId="{EA585AB8-FAFB-B9BF-7ED3-5BD41CCB1ECD}"/>
          </ac:spMkLst>
        </pc:spChg>
        <pc:spChg chg="del">
          <ac:chgData name="Boxin Fan" userId="84a3e161-64d5-4962-8e5f-6108a4f72e4a" providerId="ADAL" clId="{5E15AB97-01F8-4BB7-AE24-F3003EE8F5A1}" dt="2023-10-19T08:00:46.067" v="1130" actId="478"/>
          <ac:spMkLst>
            <pc:docMk/>
            <pc:sldMk cId="56438734" sldId="481"/>
            <ac:spMk id="14" creationId="{2B9631B6-76BA-BF3C-7311-D990AE12F20B}"/>
          </ac:spMkLst>
        </pc:spChg>
        <pc:spChg chg="mod">
          <ac:chgData name="Boxin Fan" userId="84a3e161-64d5-4962-8e5f-6108a4f72e4a" providerId="ADAL" clId="{5E15AB97-01F8-4BB7-AE24-F3003EE8F5A1}" dt="2023-10-19T08:24:27.627" v="1593" actId="1076"/>
          <ac:spMkLst>
            <pc:docMk/>
            <pc:sldMk cId="56438734" sldId="481"/>
            <ac:spMk id="17" creationId="{1AFE9A71-0333-C177-8EA5-E8E87CE914B1}"/>
          </ac:spMkLst>
        </pc:spChg>
        <pc:spChg chg="del">
          <ac:chgData name="Boxin Fan" userId="84a3e161-64d5-4962-8e5f-6108a4f72e4a" providerId="ADAL" clId="{5E15AB97-01F8-4BB7-AE24-F3003EE8F5A1}" dt="2023-10-19T08:01:40.565" v="1135" actId="478"/>
          <ac:spMkLst>
            <pc:docMk/>
            <pc:sldMk cId="56438734" sldId="481"/>
            <ac:spMk id="18" creationId="{1D100B45-9B36-4F6B-5B69-83AA6995AE83}"/>
          </ac:spMkLst>
        </pc:spChg>
        <pc:graphicFrameChg chg="add mod modGraphic">
          <ac:chgData name="Boxin Fan" userId="84a3e161-64d5-4962-8e5f-6108a4f72e4a" providerId="ADAL" clId="{5E15AB97-01F8-4BB7-AE24-F3003EE8F5A1}" dt="2023-10-19T08:10:33.694" v="1416" actId="20577"/>
          <ac:graphicFrameMkLst>
            <pc:docMk/>
            <pc:sldMk cId="56438734" sldId="481"/>
            <ac:graphicFrameMk id="8" creationId="{EC0C1345-E5A3-5CAD-BE4B-7F2DD8813E33}"/>
          </ac:graphicFrameMkLst>
        </pc:graphicFrameChg>
        <pc:picChg chg="add del">
          <ac:chgData name="Boxin Fan" userId="84a3e161-64d5-4962-8e5f-6108a4f72e4a" providerId="ADAL" clId="{5E15AB97-01F8-4BB7-AE24-F3003EE8F5A1}" dt="2023-10-19T08:01:11.563" v="1133" actId="478"/>
          <ac:picMkLst>
            <pc:docMk/>
            <pc:sldMk cId="56438734" sldId="481"/>
            <ac:picMk id="3" creationId="{79B1D3C2-C815-97D8-7931-7692ABB756A7}"/>
          </ac:picMkLst>
        </pc:picChg>
        <pc:picChg chg="add mod">
          <ac:chgData name="Boxin Fan" userId="84a3e161-64d5-4962-8e5f-6108a4f72e4a" providerId="ADAL" clId="{5E15AB97-01F8-4BB7-AE24-F3003EE8F5A1}" dt="2023-10-19T08:01:44.289" v="1136" actId="1076"/>
          <ac:picMkLst>
            <pc:docMk/>
            <pc:sldMk cId="56438734" sldId="481"/>
            <ac:picMk id="7" creationId="{36F651FC-C61C-2D6C-6281-8E5DD19A2CD6}"/>
          </ac:picMkLst>
        </pc:picChg>
        <pc:picChg chg="del">
          <ac:chgData name="Boxin Fan" userId="84a3e161-64d5-4962-8e5f-6108a4f72e4a" providerId="ADAL" clId="{5E15AB97-01F8-4BB7-AE24-F3003EE8F5A1}" dt="2023-10-19T08:00:43.657" v="1128" actId="478"/>
          <ac:picMkLst>
            <pc:docMk/>
            <pc:sldMk cId="56438734" sldId="481"/>
            <ac:picMk id="10" creationId="{DF76A36B-9DA1-92EA-8E9C-040B1941995B}"/>
          </ac:picMkLst>
        </pc:picChg>
        <pc:picChg chg="del">
          <ac:chgData name="Boxin Fan" userId="84a3e161-64d5-4962-8e5f-6108a4f72e4a" providerId="ADAL" clId="{5E15AB97-01F8-4BB7-AE24-F3003EE8F5A1}" dt="2023-10-19T08:00:44.253" v="1129" actId="478"/>
          <ac:picMkLst>
            <pc:docMk/>
            <pc:sldMk cId="56438734" sldId="481"/>
            <ac:picMk id="12" creationId="{83A2038E-7459-4F5C-2478-7EF57892EBCA}"/>
          </ac:picMkLst>
        </pc:picChg>
      </pc:sldChg>
      <pc:sldChg chg="modSp mod">
        <pc:chgData name="Boxin Fan" userId="84a3e161-64d5-4962-8e5f-6108a4f72e4a" providerId="ADAL" clId="{5E15AB97-01F8-4BB7-AE24-F3003EE8F5A1}" dt="2023-10-19T08:25:05.024" v="1607" actId="1076"/>
        <pc:sldMkLst>
          <pc:docMk/>
          <pc:sldMk cId="2392621732" sldId="482"/>
        </pc:sldMkLst>
        <pc:spChg chg="mod">
          <ac:chgData name="Boxin Fan" userId="84a3e161-64d5-4962-8e5f-6108a4f72e4a" providerId="ADAL" clId="{5E15AB97-01F8-4BB7-AE24-F3003EE8F5A1}" dt="2023-10-19T08:25:05.024" v="1607" actId="1076"/>
          <ac:spMkLst>
            <pc:docMk/>
            <pc:sldMk cId="2392621732" sldId="482"/>
            <ac:spMk id="3" creationId="{7B41DD59-794A-28F3-4818-2B69FBC7D4F7}"/>
          </ac:spMkLst>
        </pc:spChg>
        <pc:graphicFrameChg chg="mod">
          <ac:chgData name="Boxin Fan" userId="84a3e161-64d5-4962-8e5f-6108a4f72e4a" providerId="ADAL" clId="{5E15AB97-01F8-4BB7-AE24-F3003EE8F5A1}" dt="2023-10-19T08:25:00.061" v="1606" actId="1076"/>
          <ac:graphicFrameMkLst>
            <pc:docMk/>
            <pc:sldMk cId="2392621732" sldId="482"/>
            <ac:graphicFrameMk id="6" creationId="{EFDA6B24-5BC4-31F3-2E95-269678D3DCB1}"/>
          </ac:graphicFrameMkLst>
        </pc:graphicFrameChg>
      </pc:sldChg>
      <pc:sldChg chg="del">
        <pc:chgData name="Boxin Fan" userId="84a3e161-64d5-4962-8e5f-6108a4f72e4a" providerId="ADAL" clId="{5E15AB97-01F8-4BB7-AE24-F3003EE8F5A1}" dt="2023-10-19T07:41:09.908" v="1017" actId="47"/>
        <pc:sldMkLst>
          <pc:docMk/>
          <pc:sldMk cId="329633386" sldId="483"/>
        </pc:sldMkLst>
      </pc:sldChg>
      <pc:sldChg chg="add del">
        <pc:chgData name="Boxin Fan" userId="84a3e161-64d5-4962-8e5f-6108a4f72e4a" providerId="ADAL" clId="{5E15AB97-01F8-4BB7-AE24-F3003EE8F5A1}" dt="2023-10-19T08:17:30.849" v="1495" actId="47"/>
        <pc:sldMkLst>
          <pc:docMk/>
          <pc:sldMk cId="470091431" sldId="484"/>
        </pc:sldMkLst>
      </pc:sldChg>
      <pc:sldChg chg="del">
        <pc:chgData name="Boxin Fan" userId="84a3e161-64d5-4962-8e5f-6108a4f72e4a" providerId="ADAL" clId="{5E15AB97-01F8-4BB7-AE24-F3003EE8F5A1}" dt="2023-10-19T07:46:46.334" v="1020" actId="47"/>
        <pc:sldMkLst>
          <pc:docMk/>
          <pc:sldMk cId="2049754299" sldId="486"/>
        </pc:sldMkLst>
      </pc:sldChg>
      <pc:sldChg chg="modSp mod">
        <pc:chgData name="Boxin Fan" userId="84a3e161-64d5-4962-8e5f-6108a4f72e4a" providerId="ADAL" clId="{5E15AB97-01F8-4BB7-AE24-F3003EE8F5A1}" dt="2023-10-19T08:26:40.036" v="1620" actId="1076"/>
        <pc:sldMkLst>
          <pc:docMk/>
          <pc:sldMk cId="3109331173" sldId="487"/>
        </pc:sldMkLst>
        <pc:spChg chg="mod">
          <ac:chgData name="Boxin Fan" userId="84a3e161-64d5-4962-8e5f-6108a4f72e4a" providerId="ADAL" clId="{5E15AB97-01F8-4BB7-AE24-F3003EE8F5A1}" dt="2023-10-19T08:26:40.036" v="1620" actId="1076"/>
          <ac:spMkLst>
            <pc:docMk/>
            <pc:sldMk cId="3109331173" sldId="487"/>
            <ac:spMk id="44" creationId="{0AE0DB00-D058-8807-783B-72C0E1E00056}"/>
          </ac:spMkLst>
        </pc:spChg>
        <pc:graphicFrameChg chg="mod modGraphic">
          <ac:chgData name="Boxin Fan" userId="84a3e161-64d5-4962-8e5f-6108a4f72e4a" providerId="ADAL" clId="{5E15AB97-01F8-4BB7-AE24-F3003EE8F5A1}" dt="2023-10-19T08:26:30.817" v="1619" actId="14734"/>
          <ac:graphicFrameMkLst>
            <pc:docMk/>
            <pc:sldMk cId="3109331173" sldId="487"/>
            <ac:graphicFrameMk id="24" creationId="{B7835DC8-CB80-A031-A599-C5D141FE8301}"/>
          </ac:graphicFrameMkLst>
        </pc:graphicFrameChg>
        <pc:picChg chg="mod">
          <ac:chgData name="Boxin Fan" userId="84a3e161-64d5-4962-8e5f-6108a4f72e4a" providerId="ADAL" clId="{5E15AB97-01F8-4BB7-AE24-F3003EE8F5A1}" dt="2023-10-19T08:26:15.213" v="1617" actId="1076"/>
          <ac:picMkLst>
            <pc:docMk/>
            <pc:sldMk cId="3109331173" sldId="487"/>
            <ac:picMk id="9" creationId="{502B27AD-07B4-FCDF-18B2-09BFC739E342}"/>
          </ac:picMkLst>
        </pc:picChg>
      </pc:sldChg>
      <pc:sldChg chg="modSp mod">
        <pc:chgData name="Boxin Fan" userId="84a3e161-64d5-4962-8e5f-6108a4f72e4a" providerId="ADAL" clId="{5E15AB97-01F8-4BB7-AE24-F3003EE8F5A1}" dt="2023-10-19T08:28:39.329" v="1636" actId="1076"/>
        <pc:sldMkLst>
          <pc:docMk/>
          <pc:sldMk cId="1457013892" sldId="1329"/>
        </pc:sldMkLst>
        <pc:spChg chg="mod">
          <ac:chgData name="Boxin Fan" userId="84a3e161-64d5-4962-8e5f-6108a4f72e4a" providerId="ADAL" clId="{5E15AB97-01F8-4BB7-AE24-F3003EE8F5A1}" dt="2023-10-19T08:28:33.491" v="1635" actId="1076"/>
          <ac:spMkLst>
            <pc:docMk/>
            <pc:sldMk cId="1457013892" sldId="1329"/>
            <ac:spMk id="2" creationId="{73366299-4635-E103-1C96-9519A9D5D6A0}"/>
          </ac:spMkLst>
        </pc:spChg>
        <pc:spChg chg="mod">
          <ac:chgData name="Boxin Fan" userId="84a3e161-64d5-4962-8e5f-6108a4f72e4a" providerId="ADAL" clId="{5E15AB97-01F8-4BB7-AE24-F3003EE8F5A1}" dt="2023-10-19T08:28:39.329" v="1636" actId="1076"/>
          <ac:spMkLst>
            <pc:docMk/>
            <pc:sldMk cId="1457013892" sldId="1329"/>
            <ac:spMk id="4" creationId="{EEB2BEFF-1890-6F4F-B0B1-8A81E25CBC6A}"/>
          </ac:spMkLst>
        </pc:spChg>
        <pc:spChg chg="mod">
          <ac:chgData name="Boxin Fan" userId="84a3e161-64d5-4962-8e5f-6108a4f72e4a" providerId="ADAL" clId="{5E15AB97-01F8-4BB7-AE24-F3003EE8F5A1}" dt="2023-10-19T08:28:33.491" v="1635" actId="1076"/>
          <ac:spMkLst>
            <pc:docMk/>
            <pc:sldMk cId="1457013892" sldId="1329"/>
            <ac:spMk id="148" creationId="{0FB91CDB-8008-060C-6255-1AA042C3BACD}"/>
          </ac:spMkLst>
        </pc:spChg>
        <pc:spChg chg="mod">
          <ac:chgData name="Boxin Fan" userId="84a3e161-64d5-4962-8e5f-6108a4f72e4a" providerId="ADAL" clId="{5E15AB97-01F8-4BB7-AE24-F3003EE8F5A1}" dt="2023-10-19T08:28:33.491" v="1635" actId="1076"/>
          <ac:spMkLst>
            <pc:docMk/>
            <pc:sldMk cId="1457013892" sldId="1329"/>
            <ac:spMk id="149" creationId="{28959BC9-353A-E3D6-7DA3-1D4F18BF63EF}"/>
          </ac:spMkLst>
        </pc:spChg>
        <pc:spChg chg="mod">
          <ac:chgData name="Boxin Fan" userId="84a3e161-64d5-4962-8e5f-6108a4f72e4a" providerId="ADAL" clId="{5E15AB97-01F8-4BB7-AE24-F3003EE8F5A1}" dt="2023-10-19T08:28:33.491" v="1635" actId="1076"/>
          <ac:spMkLst>
            <pc:docMk/>
            <pc:sldMk cId="1457013892" sldId="1329"/>
            <ac:spMk id="150" creationId="{240AE1B2-B726-608F-FE74-2FCA067196CE}"/>
          </ac:spMkLst>
        </pc:spChg>
        <pc:spChg chg="mod">
          <ac:chgData name="Boxin Fan" userId="84a3e161-64d5-4962-8e5f-6108a4f72e4a" providerId="ADAL" clId="{5E15AB97-01F8-4BB7-AE24-F3003EE8F5A1}" dt="2023-10-19T08:28:33.491" v="1635" actId="1076"/>
          <ac:spMkLst>
            <pc:docMk/>
            <pc:sldMk cId="1457013892" sldId="1329"/>
            <ac:spMk id="151" creationId="{32DC0E3B-AE98-2E88-6F85-13A3171E1E45}"/>
          </ac:spMkLst>
        </pc:spChg>
        <pc:spChg chg="mod">
          <ac:chgData name="Boxin Fan" userId="84a3e161-64d5-4962-8e5f-6108a4f72e4a" providerId="ADAL" clId="{5E15AB97-01F8-4BB7-AE24-F3003EE8F5A1}" dt="2023-10-19T08:28:33.491" v="1635" actId="1076"/>
          <ac:spMkLst>
            <pc:docMk/>
            <pc:sldMk cId="1457013892" sldId="1329"/>
            <ac:spMk id="152" creationId="{4B7DCEC7-98E8-B394-A00B-75AAC7132C86}"/>
          </ac:spMkLst>
        </pc:spChg>
        <pc:spChg chg="mod">
          <ac:chgData name="Boxin Fan" userId="84a3e161-64d5-4962-8e5f-6108a4f72e4a" providerId="ADAL" clId="{5E15AB97-01F8-4BB7-AE24-F3003EE8F5A1}" dt="2023-10-19T08:28:33.491" v="1635" actId="1076"/>
          <ac:spMkLst>
            <pc:docMk/>
            <pc:sldMk cId="1457013892" sldId="1329"/>
            <ac:spMk id="153" creationId="{2F4DD10A-9DD7-4A8E-10FD-FDFB8A9CDBEE}"/>
          </ac:spMkLst>
        </pc:spChg>
        <pc:spChg chg="mod">
          <ac:chgData name="Boxin Fan" userId="84a3e161-64d5-4962-8e5f-6108a4f72e4a" providerId="ADAL" clId="{5E15AB97-01F8-4BB7-AE24-F3003EE8F5A1}" dt="2023-10-19T08:28:33.491" v="1635" actId="1076"/>
          <ac:spMkLst>
            <pc:docMk/>
            <pc:sldMk cId="1457013892" sldId="1329"/>
            <ac:spMk id="154" creationId="{31EF98E7-E982-CCC5-7F9A-C672E9095B33}"/>
          </ac:spMkLst>
        </pc:spChg>
        <pc:spChg chg="mod">
          <ac:chgData name="Boxin Fan" userId="84a3e161-64d5-4962-8e5f-6108a4f72e4a" providerId="ADAL" clId="{5E15AB97-01F8-4BB7-AE24-F3003EE8F5A1}" dt="2023-10-19T08:28:33.491" v="1635" actId="1076"/>
          <ac:spMkLst>
            <pc:docMk/>
            <pc:sldMk cId="1457013892" sldId="1329"/>
            <ac:spMk id="155" creationId="{C419F262-4A53-4E3C-EE30-E4FCC2CD4384}"/>
          </ac:spMkLst>
        </pc:spChg>
        <pc:spChg chg="mod">
          <ac:chgData name="Boxin Fan" userId="84a3e161-64d5-4962-8e5f-6108a4f72e4a" providerId="ADAL" clId="{5E15AB97-01F8-4BB7-AE24-F3003EE8F5A1}" dt="2023-10-19T08:28:33.491" v="1635" actId="1076"/>
          <ac:spMkLst>
            <pc:docMk/>
            <pc:sldMk cId="1457013892" sldId="1329"/>
            <ac:spMk id="156" creationId="{5FF51020-5AB5-5EF0-D87B-EB3D9D4BFEFA}"/>
          </ac:spMkLst>
        </pc:spChg>
        <pc:spChg chg="mod">
          <ac:chgData name="Boxin Fan" userId="84a3e161-64d5-4962-8e5f-6108a4f72e4a" providerId="ADAL" clId="{5E15AB97-01F8-4BB7-AE24-F3003EE8F5A1}" dt="2023-10-19T08:28:33.491" v="1635" actId="1076"/>
          <ac:spMkLst>
            <pc:docMk/>
            <pc:sldMk cId="1457013892" sldId="1329"/>
            <ac:spMk id="157" creationId="{566FEA4D-5EA4-6536-9BAF-B2347D17FD80}"/>
          </ac:spMkLst>
        </pc:spChg>
        <pc:spChg chg="mod">
          <ac:chgData name="Boxin Fan" userId="84a3e161-64d5-4962-8e5f-6108a4f72e4a" providerId="ADAL" clId="{5E15AB97-01F8-4BB7-AE24-F3003EE8F5A1}" dt="2023-10-19T08:28:33.491" v="1635" actId="1076"/>
          <ac:spMkLst>
            <pc:docMk/>
            <pc:sldMk cId="1457013892" sldId="1329"/>
            <ac:spMk id="158" creationId="{20B2AAAD-EC7E-7806-BC21-D1508140633B}"/>
          </ac:spMkLst>
        </pc:spChg>
        <pc:spChg chg="mod">
          <ac:chgData name="Boxin Fan" userId="84a3e161-64d5-4962-8e5f-6108a4f72e4a" providerId="ADAL" clId="{5E15AB97-01F8-4BB7-AE24-F3003EE8F5A1}" dt="2023-10-19T08:28:33.491" v="1635" actId="1076"/>
          <ac:spMkLst>
            <pc:docMk/>
            <pc:sldMk cId="1457013892" sldId="1329"/>
            <ac:spMk id="159" creationId="{C05E3395-265D-E98E-D18C-1BAA2961F35C}"/>
          </ac:spMkLst>
        </pc:spChg>
        <pc:spChg chg="mod">
          <ac:chgData name="Boxin Fan" userId="84a3e161-64d5-4962-8e5f-6108a4f72e4a" providerId="ADAL" clId="{5E15AB97-01F8-4BB7-AE24-F3003EE8F5A1}" dt="2023-10-19T08:28:33.491" v="1635" actId="1076"/>
          <ac:spMkLst>
            <pc:docMk/>
            <pc:sldMk cId="1457013892" sldId="1329"/>
            <ac:spMk id="160" creationId="{5EA8A6E5-8AF7-10EB-DE77-E9DC48A4A4CB}"/>
          </ac:spMkLst>
        </pc:spChg>
        <pc:spChg chg="mod">
          <ac:chgData name="Boxin Fan" userId="84a3e161-64d5-4962-8e5f-6108a4f72e4a" providerId="ADAL" clId="{5E15AB97-01F8-4BB7-AE24-F3003EE8F5A1}" dt="2023-10-19T08:28:33.491" v="1635" actId="1076"/>
          <ac:spMkLst>
            <pc:docMk/>
            <pc:sldMk cId="1457013892" sldId="1329"/>
            <ac:spMk id="161" creationId="{711A4A21-5C8A-7F56-ECBA-6BBDFE02C11E}"/>
          </ac:spMkLst>
        </pc:spChg>
        <pc:spChg chg="mod">
          <ac:chgData name="Boxin Fan" userId="84a3e161-64d5-4962-8e5f-6108a4f72e4a" providerId="ADAL" clId="{5E15AB97-01F8-4BB7-AE24-F3003EE8F5A1}" dt="2023-10-19T08:28:33.491" v="1635" actId="1076"/>
          <ac:spMkLst>
            <pc:docMk/>
            <pc:sldMk cId="1457013892" sldId="1329"/>
            <ac:spMk id="162" creationId="{77182DBB-D76A-A1A3-BCEE-850C844772C6}"/>
          </ac:spMkLst>
        </pc:spChg>
        <pc:spChg chg="mod">
          <ac:chgData name="Boxin Fan" userId="84a3e161-64d5-4962-8e5f-6108a4f72e4a" providerId="ADAL" clId="{5E15AB97-01F8-4BB7-AE24-F3003EE8F5A1}" dt="2023-10-19T08:28:33.491" v="1635" actId="1076"/>
          <ac:spMkLst>
            <pc:docMk/>
            <pc:sldMk cId="1457013892" sldId="1329"/>
            <ac:spMk id="163" creationId="{CD41DD4A-5E48-7D31-C16E-79B0618FD6C7}"/>
          </ac:spMkLst>
        </pc:spChg>
        <pc:spChg chg="mod">
          <ac:chgData name="Boxin Fan" userId="84a3e161-64d5-4962-8e5f-6108a4f72e4a" providerId="ADAL" clId="{5E15AB97-01F8-4BB7-AE24-F3003EE8F5A1}" dt="2023-10-19T08:28:33.491" v="1635" actId="1076"/>
          <ac:spMkLst>
            <pc:docMk/>
            <pc:sldMk cId="1457013892" sldId="1329"/>
            <ac:spMk id="164" creationId="{3E41CDC8-9158-8D0E-E359-A4DC1341243E}"/>
          </ac:spMkLst>
        </pc:spChg>
        <pc:spChg chg="mod">
          <ac:chgData name="Boxin Fan" userId="84a3e161-64d5-4962-8e5f-6108a4f72e4a" providerId="ADAL" clId="{5E15AB97-01F8-4BB7-AE24-F3003EE8F5A1}" dt="2023-10-19T08:28:33.491" v="1635" actId="1076"/>
          <ac:spMkLst>
            <pc:docMk/>
            <pc:sldMk cId="1457013892" sldId="1329"/>
            <ac:spMk id="165" creationId="{A301E6C3-ECF2-30BF-D909-B0184FD501A4}"/>
          </ac:spMkLst>
        </pc:spChg>
        <pc:spChg chg="mod">
          <ac:chgData name="Boxin Fan" userId="84a3e161-64d5-4962-8e5f-6108a4f72e4a" providerId="ADAL" clId="{5E15AB97-01F8-4BB7-AE24-F3003EE8F5A1}" dt="2023-10-19T08:28:33.491" v="1635" actId="1076"/>
          <ac:spMkLst>
            <pc:docMk/>
            <pc:sldMk cId="1457013892" sldId="1329"/>
            <ac:spMk id="166" creationId="{BAA398DF-E429-9623-1195-D9D904497450}"/>
          </ac:spMkLst>
        </pc:spChg>
        <pc:spChg chg="mod">
          <ac:chgData name="Boxin Fan" userId="84a3e161-64d5-4962-8e5f-6108a4f72e4a" providerId="ADAL" clId="{5E15AB97-01F8-4BB7-AE24-F3003EE8F5A1}" dt="2023-10-19T08:28:33.491" v="1635" actId="1076"/>
          <ac:spMkLst>
            <pc:docMk/>
            <pc:sldMk cId="1457013892" sldId="1329"/>
            <ac:spMk id="167" creationId="{5758386A-5127-BA23-7D38-4EA5F89B7738}"/>
          </ac:spMkLst>
        </pc:spChg>
        <pc:spChg chg="mod">
          <ac:chgData name="Boxin Fan" userId="84a3e161-64d5-4962-8e5f-6108a4f72e4a" providerId="ADAL" clId="{5E15AB97-01F8-4BB7-AE24-F3003EE8F5A1}" dt="2023-10-19T08:28:33.491" v="1635" actId="1076"/>
          <ac:spMkLst>
            <pc:docMk/>
            <pc:sldMk cId="1457013892" sldId="1329"/>
            <ac:spMk id="171" creationId="{0D9AC597-447F-AA45-9183-91FFE6A7DDC7}"/>
          </ac:spMkLst>
        </pc:spChg>
        <pc:spChg chg="mod">
          <ac:chgData name="Boxin Fan" userId="84a3e161-64d5-4962-8e5f-6108a4f72e4a" providerId="ADAL" clId="{5E15AB97-01F8-4BB7-AE24-F3003EE8F5A1}" dt="2023-10-19T08:28:33.491" v="1635" actId="1076"/>
          <ac:spMkLst>
            <pc:docMk/>
            <pc:sldMk cId="1457013892" sldId="1329"/>
            <ac:spMk id="172" creationId="{C5CA9746-56C6-1059-CD7F-878AEC649FFA}"/>
          </ac:spMkLst>
        </pc:spChg>
        <pc:spChg chg="mod">
          <ac:chgData name="Boxin Fan" userId="84a3e161-64d5-4962-8e5f-6108a4f72e4a" providerId="ADAL" clId="{5E15AB97-01F8-4BB7-AE24-F3003EE8F5A1}" dt="2023-10-19T08:28:33.491" v="1635" actId="1076"/>
          <ac:spMkLst>
            <pc:docMk/>
            <pc:sldMk cId="1457013892" sldId="1329"/>
            <ac:spMk id="173" creationId="{315FA6F3-D8A5-34E5-99AD-A8B13796DD17}"/>
          </ac:spMkLst>
        </pc:spChg>
        <pc:spChg chg="mod">
          <ac:chgData name="Boxin Fan" userId="84a3e161-64d5-4962-8e5f-6108a4f72e4a" providerId="ADAL" clId="{5E15AB97-01F8-4BB7-AE24-F3003EE8F5A1}" dt="2023-10-19T08:28:33.491" v="1635" actId="1076"/>
          <ac:spMkLst>
            <pc:docMk/>
            <pc:sldMk cId="1457013892" sldId="1329"/>
            <ac:spMk id="175" creationId="{F3035578-A034-37E0-BF2F-AD4D62EC400F}"/>
          </ac:spMkLst>
        </pc:spChg>
        <pc:spChg chg="mod">
          <ac:chgData name="Boxin Fan" userId="84a3e161-64d5-4962-8e5f-6108a4f72e4a" providerId="ADAL" clId="{5E15AB97-01F8-4BB7-AE24-F3003EE8F5A1}" dt="2023-10-19T08:28:33.491" v="1635" actId="1076"/>
          <ac:spMkLst>
            <pc:docMk/>
            <pc:sldMk cId="1457013892" sldId="1329"/>
            <ac:spMk id="176" creationId="{0F213EFD-B129-E16C-5840-423DE44F77A1}"/>
          </ac:spMkLst>
        </pc:spChg>
        <pc:spChg chg="mod">
          <ac:chgData name="Boxin Fan" userId="84a3e161-64d5-4962-8e5f-6108a4f72e4a" providerId="ADAL" clId="{5E15AB97-01F8-4BB7-AE24-F3003EE8F5A1}" dt="2023-10-19T08:28:33.491" v="1635" actId="1076"/>
          <ac:spMkLst>
            <pc:docMk/>
            <pc:sldMk cId="1457013892" sldId="1329"/>
            <ac:spMk id="177" creationId="{DBA63242-5B3D-08B1-AD74-081037E37687}"/>
          </ac:spMkLst>
        </pc:spChg>
        <pc:spChg chg="mod">
          <ac:chgData name="Boxin Fan" userId="84a3e161-64d5-4962-8e5f-6108a4f72e4a" providerId="ADAL" clId="{5E15AB97-01F8-4BB7-AE24-F3003EE8F5A1}" dt="2023-10-19T08:28:33.491" v="1635" actId="1076"/>
          <ac:spMkLst>
            <pc:docMk/>
            <pc:sldMk cId="1457013892" sldId="1329"/>
            <ac:spMk id="188" creationId="{81222BD0-2FD7-EAAB-C6DB-1FCBA0DE9A30}"/>
          </ac:spMkLst>
        </pc:spChg>
        <pc:spChg chg="mod">
          <ac:chgData name="Boxin Fan" userId="84a3e161-64d5-4962-8e5f-6108a4f72e4a" providerId="ADAL" clId="{5E15AB97-01F8-4BB7-AE24-F3003EE8F5A1}" dt="2023-10-19T08:28:33.491" v="1635" actId="1076"/>
          <ac:spMkLst>
            <pc:docMk/>
            <pc:sldMk cId="1457013892" sldId="1329"/>
            <ac:spMk id="189" creationId="{F14A987C-4CE1-D628-B106-A25034ED1834}"/>
          </ac:spMkLst>
        </pc:spChg>
        <pc:spChg chg="mod">
          <ac:chgData name="Boxin Fan" userId="84a3e161-64d5-4962-8e5f-6108a4f72e4a" providerId="ADAL" clId="{5E15AB97-01F8-4BB7-AE24-F3003EE8F5A1}" dt="2023-10-19T08:28:33.491" v="1635" actId="1076"/>
          <ac:spMkLst>
            <pc:docMk/>
            <pc:sldMk cId="1457013892" sldId="1329"/>
            <ac:spMk id="190" creationId="{4233E1B3-4F3C-A5DD-B408-357D5C866E46}"/>
          </ac:spMkLst>
        </pc:spChg>
        <pc:spChg chg="mod">
          <ac:chgData name="Boxin Fan" userId="84a3e161-64d5-4962-8e5f-6108a4f72e4a" providerId="ADAL" clId="{5E15AB97-01F8-4BB7-AE24-F3003EE8F5A1}" dt="2023-10-19T08:28:33.491" v="1635" actId="1076"/>
          <ac:spMkLst>
            <pc:docMk/>
            <pc:sldMk cId="1457013892" sldId="1329"/>
            <ac:spMk id="191" creationId="{24EB4A0C-83A7-B38F-656F-15FB177D767F}"/>
          </ac:spMkLst>
        </pc:spChg>
        <pc:spChg chg="mod">
          <ac:chgData name="Boxin Fan" userId="84a3e161-64d5-4962-8e5f-6108a4f72e4a" providerId="ADAL" clId="{5E15AB97-01F8-4BB7-AE24-F3003EE8F5A1}" dt="2023-10-19T08:28:33.491" v="1635" actId="1076"/>
          <ac:spMkLst>
            <pc:docMk/>
            <pc:sldMk cId="1457013892" sldId="1329"/>
            <ac:spMk id="192" creationId="{8B2508A7-61D8-62EA-1743-FEA8B36947C9}"/>
          </ac:spMkLst>
        </pc:spChg>
        <pc:spChg chg="mod">
          <ac:chgData name="Boxin Fan" userId="84a3e161-64d5-4962-8e5f-6108a4f72e4a" providerId="ADAL" clId="{5E15AB97-01F8-4BB7-AE24-F3003EE8F5A1}" dt="2023-10-19T08:28:33.491" v="1635" actId="1076"/>
          <ac:spMkLst>
            <pc:docMk/>
            <pc:sldMk cId="1457013892" sldId="1329"/>
            <ac:spMk id="193" creationId="{A24B796B-439E-F175-B7E8-203CE721499D}"/>
          </ac:spMkLst>
        </pc:spChg>
        <pc:spChg chg="mod">
          <ac:chgData name="Boxin Fan" userId="84a3e161-64d5-4962-8e5f-6108a4f72e4a" providerId="ADAL" clId="{5E15AB97-01F8-4BB7-AE24-F3003EE8F5A1}" dt="2023-10-19T08:28:33.491" v="1635" actId="1076"/>
          <ac:spMkLst>
            <pc:docMk/>
            <pc:sldMk cId="1457013892" sldId="1329"/>
            <ac:spMk id="194" creationId="{974491A9-4D4C-0EF7-8884-69600CAB4B53}"/>
          </ac:spMkLst>
        </pc:spChg>
        <pc:spChg chg="mod">
          <ac:chgData name="Boxin Fan" userId="84a3e161-64d5-4962-8e5f-6108a4f72e4a" providerId="ADAL" clId="{5E15AB97-01F8-4BB7-AE24-F3003EE8F5A1}" dt="2023-10-19T08:28:33.491" v="1635" actId="1076"/>
          <ac:spMkLst>
            <pc:docMk/>
            <pc:sldMk cId="1457013892" sldId="1329"/>
            <ac:spMk id="195" creationId="{425BA48E-E8F0-C441-3BB0-0D22A3AAAEF6}"/>
          </ac:spMkLst>
        </pc:spChg>
        <pc:spChg chg="mod">
          <ac:chgData name="Boxin Fan" userId="84a3e161-64d5-4962-8e5f-6108a4f72e4a" providerId="ADAL" clId="{5E15AB97-01F8-4BB7-AE24-F3003EE8F5A1}" dt="2023-10-19T08:28:33.491" v="1635" actId="1076"/>
          <ac:spMkLst>
            <pc:docMk/>
            <pc:sldMk cId="1457013892" sldId="1329"/>
            <ac:spMk id="196" creationId="{654EA655-6485-2C26-6D1D-D64629F56234}"/>
          </ac:spMkLst>
        </pc:spChg>
        <pc:spChg chg="mod">
          <ac:chgData name="Boxin Fan" userId="84a3e161-64d5-4962-8e5f-6108a4f72e4a" providerId="ADAL" clId="{5E15AB97-01F8-4BB7-AE24-F3003EE8F5A1}" dt="2023-10-19T08:28:33.491" v="1635" actId="1076"/>
          <ac:spMkLst>
            <pc:docMk/>
            <pc:sldMk cId="1457013892" sldId="1329"/>
            <ac:spMk id="197" creationId="{E7DFC3D2-D871-2D0E-F168-CCB5BB65B540}"/>
          </ac:spMkLst>
        </pc:spChg>
        <pc:spChg chg="mod">
          <ac:chgData name="Boxin Fan" userId="84a3e161-64d5-4962-8e5f-6108a4f72e4a" providerId="ADAL" clId="{5E15AB97-01F8-4BB7-AE24-F3003EE8F5A1}" dt="2023-10-19T08:28:33.491" v="1635" actId="1076"/>
          <ac:spMkLst>
            <pc:docMk/>
            <pc:sldMk cId="1457013892" sldId="1329"/>
            <ac:spMk id="198" creationId="{C42DB37B-36F7-3AD7-8540-705EA9BFA572}"/>
          </ac:spMkLst>
        </pc:spChg>
        <pc:spChg chg="mod">
          <ac:chgData name="Boxin Fan" userId="84a3e161-64d5-4962-8e5f-6108a4f72e4a" providerId="ADAL" clId="{5E15AB97-01F8-4BB7-AE24-F3003EE8F5A1}" dt="2023-10-19T08:28:33.491" v="1635" actId="1076"/>
          <ac:spMkLst>
            <pc:docMk/>
            <pc:sldMk cId="1457013892" sldId="1329"/>
            <ac:spMk id="199" creationId="{38C01002-7FFE-654D-0688-4641122D6D01}"/>
          </ac:spMkLst>
        </pc:spChg>
        <pc:spChg chg="mod">
          <ac:chgData name="Boxin Fan" userId="84a3e161-64d5-4962-8e5f-6108a4f72e4a" providerId="ADAL" clId="{5E15AB97-01F8-4BB7-AE24-F3003EE8F5A1}" dt="2023-10-19T08:28:33.491" v="1635" actId="1076"/>
          <ac:spMkLst>
            <pc:docMk/>
            <pc:sldMk cId="1457013892" sldId="1329"/>
            <ac:spMk id="200" creationId="{539ED731-EAD8-6BA8-A403-5E647F4E7C55}"/>
          </ac:spMkLst>
        </pc:spChg>
        <pc:spChg chg="mod">
          <ac:chgData name="Boxin Fan" userId="84a3e161-64d5-4962-8e5f-6108a4f72e4a" providerId="ADAL" clId="{5E15AB97-01F8-4BB7-AE24-F3003EE8F5A1}" dt="2023-10-19T08:28:33.491" v="1635" actId="1076"/>
          <ac:spMkLst>
            <pc:docMk/>
            <pc:sldMk cId="1457013892" sldId="1329"/>
            <ac:spMk id="201" creationId="{C13E98DA-60A3-6C61-3D20-4BA29E592C6A}"/>
          </ac:spMkLst>
        </pc:spChg>
        <pc:spChg chg="mod">
          <ac:chgData name="Boxin Fan" userId="84a3e161-64d5-4962-8e5f-6108a4f72e4a" providerId="ADAL" clId="{5E15AB97-01F8-4BB7-AE24-F3003EE8F5A1}" dt="2023-10-19T08:28:33.491" v="1635" actId="1076"/>
          <ac:spMkLst>
            <pc:docMk/>
            <pc:sldMk cId="1457013892" sldId="1329"/>
            <ac:spMk id="202" creationId="{59AC4D33-9CED-F05A-520C-8A242CC4EB47}"/>
          </ac:spMkLst>
        </pc:spChg>
        <pc:spChg chg="mod">
          <ac:chgData name="Boxin Fan" userId="84a3e161-64d5-4962-8e5f-6108a4f72e4a" providerId="ADAL" clId="{5E15AB97-01F8-4BB7-AE24-F3003EE8F5A1}" dt="2023-10-19T08:28:33.491" v="1635" actId="1076"/>
          <ac:spMkLst>
            <pc:docMk/>
            <pc:sldMk cId="1457013892" sldId="1329"/>
            <ac:spMk id="203" creationId="{A5431D05-AED3-95D2-958E-53552CC2D2B7}"/>
          </ac:spMkLst>
        </pc:spChg>
        <pc:spChg chg="mod">
          <ac:chgData name="Boxin Fan" userId="84a3e161-64d5-4962-8e5f-6108a4f72e4a" providerId="ADAL" clId="{5E15AB97-01F8-4BB7-AE24-F3003EE8F5A1}" dt="2023-10-19T08:28:33.491" v="1635" actId="1076"/>
          <ac:spMkLst>
            <pc:docMk/>
            <pc:sldMk cId="1457013892" sldId="1329"/>
            <ac:spMk id="204" creationId="{00F0148C-2F0F-70D0-9B43-84073CE3F724}"/>
          </ac:spMkLst>
        </pc:spChg>
        <pc:spChg chg="mod">
          <ac:chgData name="Boxin Fan" userId="84a3e161-64d5-4962-8e5f-6108a4f72e4a" providerId="ADAL" clId="{5E15AB97-01F8-4BB7-AE24-F3003EE8F5A1}" dt="2023-10-19T08:28:33.491" v="1635" actId="1076"/>
          <ac:spMkLst>
            <pc:docMk/>
            <pc:sldMk cId="1457013892" sldId="1329"/>
            <ac:spMk id="205" creationId="{C8BF8E3F-4B8E-D6D1-C574-7107874E5343}"/>
          </ac:spMkLst>
        </pc:spChg>
        <pc:spChg chg="mod">
          <ac:chgData name="Boxin Fan" userId="84a3e161-64d5-4962-8e5f-6108a4f72e4a" providerId="ADAL" clId="{5E15AB97-01F8-4BB7-AE24-F3003EE8F5A1}" dt="2023-10-19T08:28:33.491" v="1635" actId="1076"/>
          <ac:spMkLst>
            <pc:docMk/>
            <pc:sldMk cId="1457013892" sldId="1329"/>
            <ac:spMk id="206" creationId="{55178A2F-944D-0DD2-1E83-F986BDE48B50}"/>
          </ac:spMkLst>
        </pc:spChg>
        <pc:spChg chg="mod">
          <ac:chgData name="Boxin Fan" userId="84a3e161-64d5-4962-8e5f-6108a4f72e4a" providerId="ADAL" clId="{5E15AB97-01F8-4BB7-AE24-F3003EE8F5A1}" dt="2023-10-19T08:28:33.491" v="1635" actId="1076"/>
          <ac:spMkLst>
            <pc:docMk/>
            <pc:sldMk cId="1457013892" sldId="1329"/>
            <ac:spMk id="207" creationId="{DE067A26-75BC-712C-3C64-E338BAC58951}"/>
          </ac:spMkLst>
        </pc:spChg>
        <pc:spChg chg="mod">
          <ac:chgData name="Boxin Fan" userId="84a3e161-64d5-4962-8e5f-6108a4f72e4a" providerId="ADAL" clId="{5E15AB97-01F8-4BB7-AE24-F3003EE8F5A1}" dt="2023-10-19T08:28:33.491" v="1635" actId="1076"/>
          <ac:spMkLst>
            <pc:docMk/>
            <pc:sldMk cId="1457013892" sldId="1329"/>
            <ac:spMk id="208" creationId="{9A86B492-2C7E-854A-1B96-82CB44E09BF7}"/>
          </ac:spMkLst>
        </pc:spChg>
        <pc:spChg chg="mod">
          <ac:chgData name="Boxin Fan" userId="84a3e161-64d5-4962-8e5f-6108a4f72e4a" providerId="ADAL" clId="{5E15AB97-01F8-4BB7-AE24-F3003EE8F5A1}" dt="2023-10-19T08:28:33.491" v="1635" actId="1076"/>
          <ac:spMkLst>
            <pc:docMk/>
            <pc:sldMk cId="1457013892" sldId="1329"/>
            <ac:spMk id="209" creationId="{C5894DC1-7D9C-E42F-C39E-DF003055683A}"/>
          </ac:spMkLst>
        </pc:spChg>
        <pc:spChg chg="mod">
          <ac:chgData name="Boxin Fan" userId="84a3e161-64d5-4962-8e5f-6108a4f72e4a" providerId="ADAL" clId="{5E15AB97-01F8-4BB7-AE24-F3003EE8F5A1}" dt="2023-10-19T08:28:33.491" v="1635" actId="1076"/>
          <ac:spMkLst>
            <pc:docMk/>
            <pc:sldMk cId="1457013892" sldId="1329"/>
            <ac:spMk id="210" creationId="{3477DE2C-0414-4018-9C52-8B3BC5754F67}"/>
          </ac:spMkLst>
        </pc:spChg>
        <pc:grpChg chg="mod">
          <ac:chgData name="Boxin Fan" userId="84a3e161-64d5-4962-8e5f-6108a4f72e4a" providerId="ADAL" clId="{5E15AB97-01F8-4BB7-AE24-F3003EE8F5A1}" dt="2023-10-19T08:28:33.491" v="1635" actId="1076"/>
          <ac:grpSpMkLst>
            <pc:docMk/>
            <pc:sldMk cId="1457013892" sldId="1329"/>
            <ac:grpSpMk id="129" creationId="{43D842EE-C3B1-AF9D-B95D-B2C6F2599473}"/>
          </ac:grpSpMkLst>
        </pc:grpChg>
        <pc:grpChg chg="mod">
          <ac:chgData name="Boxin Fan" userId="84a3e161-64d5-4962-8e5f-6108a4f72e4a" providerId="ADAL" clId="{5E15AB97-01F8-4BB7-AE24-F3003EE8F5A1}" dt="2023-10-19T08:28:33.491" v="1635" actId="1076"/>
          <ac:grpSpMkLst>
            <pc:docMk/>
            <pc:sldMk cId="1457013892" sldId="1329"/>
            <ac:grpSpMk id="133" creationId="{2C7C8F7B-D370-44A0-4E52-B6C211233E6E}"/>
          </ac:grpSpMkLst>
        </pc:grpChg>
        <pc:grpChg chg="mod">
          <ac:chgData name="Boxin Fan" userId="84a3e161-64d5-4962-8e5f-6108a4f72e4a" providerId="ADAL" clId="{5E15AB97-01F8-4BB7-AE24-F3003EE8F5A1}" dt="2023-10-19T08:28:33.491" v="1635" actId="1076"/>
          <ac:grpSpMkLst>
            <pc:docMk/>
            <pc:sldMk cId="1457013892" sldId="1329"/>
            <ac:grpSpMk id="136" creationId="{95321D5F-DD0D-684B-AC5C-474D53ECBC4B}"/>
          </ac:grpSpMkLst>
        </pc:grpChg>
        <pc:grpChg chg="mod">
          <ac:chgData name="Boxin Fan" userId="84a3e161-64d5-4962-8e5f-6108a4f72e4a" providerId="ADAL" clId="{5E15AB97-01F8-4BB7-AE24-F3003EE8F5A1}" dt="2023-10-19T08:28:33.491" v="1635" actId="1076"/>
          <ac:grpSpMkLst>
            <pc:docMk/>
            <pc:sldMk cId="1457013892" sldId="1329"/>
            <ac:grpSpMk id="139" creationId="{2CB96A26-AA09-874E-A91C-FE52AE6E4150}"/>
          </ac:grpSpMkLst>
        </pc:grpChg>
        <pc:grpChg chg="mod">
          <ac:chgData name="Boxin Fan" userId="84a3e161-64d5-4962-8e5f-6108a4f72e4a" providerId="ADAL" clId="{5E15AB97-01F8-4BB7-AE24-F3003EE8F5A1}" dt="2023-10-19T08:28:33.491" v="1635" actId="1076"/>
          <ac:grpSpMkLst>
            <pc:docMk/>
            <pc:sldMk cId="1457013892" sldId="1329"/>
            <ac:grpSpMk id="142" creationId="{F0E62388-AF93-4BE9-D28E-87ADA10D65E5}"/>
          </ac:grpSpMkLst>
        </pc:grpChg>
        <pc:grpChg chg="mod">
          <ac:chgData name="Boxin Fan" userId="84a3e161-64d5-4962-8e5f-6108a4f72e4a" providerId="ADAL" clId="{5E15AB97-01F8-4BB7-AE24-F3003EE8F5A1}" dt="2023-10-19T08:28:33.491" v="1635" actId="1076"/>
          <ac:grpSpMkLst>
            <pc:docMk/>
            <pc:sldMk cId="1457013892" sldId="1329"/>
            <ac:grpSpMk id="145" creationId="{3E185481-3843-5BB9-CA01-EF182E2239A5}"/>
          </ac:grpSpMkLst>
        </pc:grpChg>
        <pc:picChg chg="mod">
          <ac:chgData name="Boxin Fan" userId="84a3e161-64d5-4962-8e5f-6108a4f72e4a" providerId="ADAL" clId="{5E15AB97-01F8-4BB7-AE24-F3003EE8F5A1}" dt="2023-10-19T08:28:33.491" v="1635" actId="1076"/>
          <ac:picMkLst>
            <pc:docMk/>
            <pc:sldMk cId="1457013892" sldId="1329"/>
            <ac:picMk id="168" creationId="{D9D1B820-F4D7-8041-9137-FE9CE0BD6B38}"/>
          </ac:picMkLst>
        </pc:picChg>
        <pc:picChg chg="mod">
          <ac:chgData name="Boxin Fan" userId="84a3e161-64d5-4962-8e5f-6108a4f72e4a" providerId="ADAL" clId="{5E15AB97-01F8-4BB7-AE24-F3003EE8F5A1}" dt="2023-10-19T08:28:33.491" v="1635" actId="1076"/>
          <ac:picMkLst>
            <pc:docMk/>
            <pc:sldMk cId="1457013892" sldId="1329"/>
            <ac:picMk id="169" creationId="{72C890FE-B5BF-CAF3-0393-46C994AAD574}"/>
          </ac:picMkLst>
        </pc:picChg>
        <pc:picChg chg="mod">
          <ac:chgData name="Boxin Fan" userId="84a3e161-64d5-4962-8e5f-6108a4f72e4a" providerId="ADAL" clId="{5E15AB97-01F8-4BB7-AE24-F3003EE8F5A1}" dt="2023-10-19T08:28:33.491" v="1635" actId="1076"/>
          <ac:picMkLst>
            <pc:docMk/>
            <pc:sldMk cId="1457013892" sldId="1329"/>
            <ac:picMk id="170" creationId="{993FBD26-F5CD-C5D1-B609-418316801020}"/>
          </ac:picMkLst>
        </pc:picChg>
        <pc:picChg chg="mod">
          <ac:chgData name="Boxin Fan" userId="84a3e161-64d5-4962-8e5f-6108a4f72e4a" providerId="ADAL" clId="{5E15AB97-01F8-4BB7-AE24-F3003EE8F5A1}" dt="2023-10-19T08:28:33.491" v="1635" actId="1076"/>
          <ac:picMkLst>
            <pc:docMk/>
            <pc:sldMk cId="1457013892" sldId="1329"/>
            <ac:picMk id="178" creationId="{93A037D8-747D-7650-A883-7C9793AD391E}"/>
          </ac:picMkLst>
        </pc:picChg>
        <pc:picChg chg="mod">
          <ac:chgData name="Boxin Fan" userId="84a3e161-64d5-4962-8e5f-6108a4f72e4a" providerId="ADAL" clId="{5E15AB97-01F8-4BB7-AE24-F3003EE8F5A1}" dt="2023-10-19T08:28:33.491" v="1635" actId="1076"/>
          <ac:picMkLst>
            <pc:docMk/>
            <pc:sldMk cId="1457013892" sldId="1329"/>
            <ac:picMk id="180" creationId="{C25F8AA1-1914-EA89-96A4-88D6C2C053EF}"/>
          </ac:picMkLst>
        </pc:picChg>
        <pc:picChg chg="mod">
          <ac:chgData name="Boxin Fan" userId="84a3e161-64d5-4962-8e5f-6108a4f72e4a" providerId="ADAL" clId="{5E15AB97-01F8-4BB7-AE24-F3003EE8F5A1}" dt="2023-10-19T08:28:33.491" v="1635" actId="1076"/>
          <ac:picMkLst>
            <pc:docMk/>
            <pc:sldMk cId="1457013892" sldId="1329"/>
            <ac:picMk id="181" creationId="{F422B43D-A772-0206-7CBE-E52EF671244C}"/>
          </ac:picMkLst>
        </pc:picChg>
        <pc:picChg chg="mod">
          <ac:chgData name="Boxin Fan" userId="84a3e161-64d5-4962-8e5f-6108a4f72e4a" providerId="ADAL" clId="{5E15AB97-01F8-4BB7-AE24-F3003EE8F5A1}" dt="2023-10-19T08:28:33.491" v="1635" actId="1076"/>
          <ac:picMkLst>
            <pc:docMk/>
            <pc:sldMk cId="1457013892" sldId="1329"/>
            <ac:picMk id="182" creationId="{2D75DAA3-A7CA-65DC-4D9A-B20B92EF020D}"/>
          </ac:picMkLst>
        </pc:picChg>
        <pc:picChg chg="mod">
          <ac:chgData name="Boxin Fan" userId="84a3e161-64d5-4962-8e5f-6108a4f72e4a" providerId="ADAL" clId="{5E15AB97-01F8-4BB7-AE24-F3003EE8F5A1}" dt="2023-10-19T08:28:33.491" v="1635" actId="1076"/>
          <ac:picMkLst>
            <pc:docMk/>
            <pc:sldMk cId="1457013892" sldId="1329"/>
            <ac:picMk id="183" creationId="{8A097E7A-7D2F-ECC0-2033-57CBB630D9F7}"/>
          </ac:picMkLst>
        </pc:picChg>
        <pc:picChg chg="mod">
          <ac:chgData name="Boxin Fan" userId="84a3e161-64d5-4962-8e5f-6108a4f72e4a" providerId="ADAL" clId="{5E15AB97-01F8-4BB7-AE24-F3003EE8F5A1}" dt="2023-10-19T08:28:33.491" v="1635" actId="1076"/>
          <ac:picMkLst>
            <pc:docMk/>
            <pc:sldMk cId="1457013892" sldId="1329"/>
            <ac:picMk id="184" creationId="{4DEED0FC-0E9E-1ED9-824D-0649B4D84DB9}"/>
          </ac:picMkLst>
        </pc:picChg>
        <pc:picChg chg="mod">
          <ac:chgData name="Boxin Fan" userId="84a3e161-64d5-4962-8e5f-6108a4f72e4a" providerId="ADAL" clId="{5E15AB97-01F8-4BB7-AE24-F3003EE8F5A1}" dt="2023-10-19T08:28:33.491" v="1635" actId="1076"/>
          <ac:picMkLst>
            <pc:docMk/>
            <pc:sldMk cId="1457013892" sldId="1329"/>
            <ac:picMk id="185" creationId="{F4379082-8059-747A-528D-68C92716AC9E}"/>
          </ac:picMkLst>
        </pc:picChg>
        <pc:picChg chg="mod">
          <ac:chgData name="Boxin Fan" userId="84a3e161-64d5-4962-8e5f-6108a4f72e4a" providerId="ADAL" clId="{5E15AB97-01F8-4BB7-AE24-F3003EE8F5A1}" dt="2023-10-19T08:28:33.491" v="1635" actId="1076"/>
          <ac:picMkLst>
            <pc:docMk/>
            <pc:sldMk cId="1457013892" sldId="1329"/>
            <ac:picMk id="186" creationId="{ED5C17B0-369F-3749-4852-0B65487655FD}"/>
          </ac:picMkLst>
        </pc:picChg>
        <pc:picChg chg="mod">
          <ac:chgData name="Boxin Fan" userId="84a3e161-64d5-4962-8e5f-6108a4f72e4a" providerId="ADAL" clId="{5E15AB97-01F8-4BB7-AE24-F3003EE8F5A1}" dt="2023-10-19T08:28:33.491" v="1635" actId="1076"/>
          <ac:picMkLst>
            <pc:docMk/>
            <pc:sldMk cId="1457013892" sldId="1329"/>
            <ac:picMk id="187" creationId="{B1AB441D-01E7-BD6E-4598-D4B42089E749}"/>
          </ac:picMkLst>
        </pc:picChg>
        <pc:cxnChg chg="mod">
          <ac:chgData name="Boxin Fan" userId="84a3e161-64d5-4962-8e5f-6108a4f72e4a" providerId="ADAL" clId="{5E15AB97-01F8-4BB7-AE24-F3003EE8F5A1}" dt="2023-10-19T08:28:33.491" v="1635" actId="1076"/>
          <ac:cxnSpMkLst>
            <pc:docMk/>
            <pc:sldMk cId="1457013892" sldId="1329"/>
            <ac:cxnSpMk id="174" creationId="{FF04D31A-74C3-BFAE-1C48-68C8B84E8F01}"/>
          </ac:cxnSpMkLst>
        </pc:cxnChg>
        <pc:cxnChg chg="mod">
          <ac:chgData name="Boxin Fan" userId="84a3e161-64d5-4962-8e5f-6108a4f72e4a" providerId="ADAL" clId="{5E15AB97-01F8-4BB7-AE24-F3003EE8F5A1}" dt="2023-10-19T08:28:33.491" v="1635" actId="1076"/>
          <ac:cxnSpMkLst>
            <pc:docMk/>
            <pc:sldMk cId="1457013892" sldId="1329"/>
            <ac:cxnSpMk id="179" creationId="{CE94A269-E1EA-7198-73D3-CED579EA9147}"/>
          </ac:cxnSpMkLst>
        </pc:cxnChg>
      </pc:sldChg>
      <pc:sldChg chg="modSp mod">
        <pc:chgData name="Boxin Fan" userId="84a3e161-64d5-4962-8e5f-6108a4f72e4a" providerId="ADAL" clId="{5E15AB97-01F8-4BB7-AE24-F3003EE8F5A1}" dt="2023-10-19T08:20:51.385" v="1512" actId="207"/>
        <pc:sldMkLst>
          <pc:docMk/>
          <pc:sldMk cId="3390815989" sldId="1330"/>
        </pc:sldMkLst>
        <pc:spChg chg="mod">
          <ac:chgData name="Boxin Fan" userId="84a3e161-64d5-4962-8e5f-6108a4f72e4a" providerId="ADAL" clId="{5E15AB97-01F8-4BB7-AE24-F3003EE8F5A1}" dt="2023-10-19T08:20:51.385" v="1512" actId="207"/>
          <ac:spMkLst>
            <pc:docMk/>
            <pc:sldMk cId="3390815989" sldId="1330"/>
            <ac:spMk id="5" creationId="{FC1C5004-70C9-F485-25C6-0E0E27B90A25}"/>
          </ac:spMkLst>
        </pc:spChg>
      </pc:sldChg>
      <pc:sldChg chg="modSp mod">
        <pc:chgData name="Boxin Fan" userId="84a3e161-64d5-4962-8e5f-6108a4f72e4a" providerId="ADAL" clId="{5E15AB97-01F8-4BB7-AE24-F3003EE8F5A1}" dt="2023-10-19T08:21:20.584" v="1516" actId="1036"/>
        <pc:sldMkLst>
          <pc:docMk/>
          <pc:sldMk cId="2536873250" sldId="1332"/>
        </pc:sldMkLst>
        <pc:spChg chg="mod">
          <ac:chgData name="Boxin Fan" userId="84a3e161-64d5-4962-8e5f-6108a4f72e4a" providerId="ADAL" clId="{5E15AB97-01F8-4BB7-AE24-F3003EE8F5A1}" dt="2023-10-19T08:21:20.584" v="1516" actId="1036"/>
          <ac:spMkLst>
            <pc:docMk/>
            <pc:sldMk cId="2536873250" sldId="1332"/>
            <ac:spMk id="5" creationId="{FC1C5004-70C9-F485-25C6-0E0E27B90A25}"/>
          </ac:spMkLst>
        </pc:spChg>
      </pc:sldChg>
      <pc:sldChg chg="modSp mod">
        <pc:chgData name="Boxin Fan" userId="84a3e161-64d5-4962-8e5f-6108a4f72e4a" providerId="ADAL" clId="{5E15AB97-01F8-4BB7-AE24-F3003EE8F5A1}" dt="2023-10-19T08:21:48.084" v="1521" actId="1036"/>
        <pc:sldMkLst>
          <pc:docMk/>
          <pc:sldMk cId="1198366182" sldId="1333"/>
        </pc:sldMkLst>
        <pc:spChg chg="mod">
          <ac:chgData name="Boxin Fan" userId="84a3e161-64d5-4962-8e5f-6108a4f72e4a" providerId="ADAL" clId="{5E15AB97-01F8-4BB7-AE24-F3003EE8F5A1}" dt="2023-10-19T08:21:48.084" v="1521" actId="1036"/>
          <ac:spMkLst>
            <pc:docMk/>
            <pc:sldMk cId="1198366182" sldId="1333"/>
            <ac:spMk id="3" creationId="{1A7C29C1-402B-F74B-D45E-26C5427BC190}"/>
          </ac:spMkLst>
        </pc:spChg>
      </pc:sldChg>
      <pc:sldChg chg="modSp mod">
        <pc:chgData name="Boxin Fan" userId="84a3e161-64d5-4962-8e5f-6108a4f72e4a" providerId="ADAL" clId="{5E15AB97-01F8-4BB7-AE24-F3003EE8F5A1}" dt="2023-10-19T07:59:02.071" v="1124" actId="207"/>
        <pc:sldMkLst>
          <pc:docMk/>
          <pc:sldMk cId="4160048563" sldId="1334"/>
        </pc:sldMkLst>
        <pc:spChg chg="mod">
          <ac:chgData name="Boxin Fan" userId="84a3e161-64d5-4962-8e5f-6108a4f72e4a" providerId="ADAL" clId="{5E15AB97-01F8-4BB7-AE24-F3003EE8F5A1}" dt="2023-10-19T07:59:02.071" v="1124" actId="207"/>
          <ac:spMkLst>
            <pc:docMk/>
            <pc:sldMk cId="4160048563" sldId="1334"/>
            <ac:spMk id="11" creationId="{859F9512-CBC5-A14E-C2A6-179874BF880E}"/>
          </ac:spMkLst>
        </pc:spChg>
      </pc:sldChg>
      <pc:sldChg chg="modSp mod">
        <pc:chgData name="Boxin Fan" userId="84a3e161-64d5-4962-8e5f-6108a4f72e4a" providerId="ADAL" clId="{5E15AB97-01F8-4BB7-AE24-F3003EE8F5A1}" dt="2023-10-19T08:25:55.767" v="1615" actId="1038"/>
        <pc:sldMkLst>
          <pc:docMk/>
          <pc:sldMk cId="2660654344" sldId="1336"/>
        </pc:sldMkLst>
        <pc:picChg chg="mod">
          <ac:chgData name="Boxin Fan" userId="84a3e161-64d5-4962-8e5f-6108a4f72e4a" providerId="ADAL" clId="{5E15AB97-01F8-4BB7-AE24-F3003EE8F5A1}" dt="2023-10-19T08:25:55.767" v="1615" actId="1038"/>
          <ac:picMkLst>
            <pc:docMk/>
            <pc:sldMk cId="2660654344" sldId="1336"/>
            <ac:picMk id="2" creationId="{C5BC5F8F-8487-D1B9-716B-32EA28244C3D}"/>
          </ac:picMkLst>
        </pc:picChg>
      </pc:sldChg>
      <pc:sldChg chg="modSp mod">
        <pc:chgData name="Boxin Fan" userId="84a3e161-64d5-4962-8e5f-6108a4f72e4a" providerId="ADAL" clId="{5E15AB97-01F8-4BB7-AE24-F3003EE8F5A1}" dt="2023-10-19T08:25:28.003" v="1612" actId="1036"/>
        <pc:sldMkLst>
          <pc:docMk/>
          <pc:sldMk cId="84655314" sldId="1339"/>
        </pc:sldMkLst>
        <pc:spChg chg="mod">
          <ac:chgData name="Boxin Fan" userId="84a3e161-64d5-4962-8e5f-6108a4f72e4a" providerId="ADAL" clId="{5E15AB97-01F8-4BB7-AE24-F3003EE8F5A1}" dt="2023-10-19T08:25:21.806" v="1609" actId="1076"/>
          <ac:spMkLst>
            <pc:docMk/>
            <pc:sldMk cId="84655314" sldId="1339"/>
            <ac:spMk id="6" creationId="{0C33D354-8BEF-935E-8C0E-4D86FB80C11A}"/>
          </ac:spMkLst>
        </pc:spChg>
        <pc:spChg chg="mod">
          <ac:chgData name="Boxin Fan" userId="84a3e161-64d5-4962-8e5f-6108a4f72e4a" providerId="ADAL" clId="{5E15AB97-01F8-4BB7-AE24-F3003EE8F5A1}" dt="2023-10-19T08:25:28.003" v="1612" actId="1036"/>
          <ac:spMkLst>
            <pc:docMk/>
            <pc:sldMk cId="84655314" sldId="1339"/>
            <ac:spMk id="9" creationId="{C669A734-83B7-A974-569E-D9CD58F7420A}"/>
          </ac:spMkLst>
        </pc:spChg>
        <pc:graphicFrameChg chg="mod">
          <ac:chgData name="Boxin Fan" userId="84a3e161-64d5-4962-8e5f-6108a4f72e4a" providerId="ADAL" clId="{5E15AB97-01F8-4BB7-AE24-F3003EE8F5A1}" dt="2023-10-19T08:25:18.182" v="1608" actId="1076"/>
          <ac:graphicFrameMkLst>
            <pc:docMk/>
            <pc:sldMk cId="84655314" sldId="1339"/>
            <ac:graphicFrameMk id="3" creationId="{C9BA3202-3B26-4448-0DC7-B750E6629ECB}"/>
          </ac:graphicFrameMkLst>
        </pc:graphicFrameChg>
      </pc:sldChg>
      <pc:sldChg chg="modSp mod">
        <pc:chgData name="Boxin Fan" userId="84a3e161-64d5-4962-8e5f-6108a4f72e4a" providerId="ADAL" clId="{5E15AB97-01F8-4BB7-AE24-F3003EE8F5A1}" dt="2023-10-19T08:27:08.648" v="1623" actId="1076"/>
        <pc:sldMkLst>
          <pc:docMk/>
          <pc:sldMk cId="2316476116" sldId="1341"/>
        </pc:sldMkLst>
        <pc:spChg chg="mod">
          <ac:chgData name="Boxin Fan" userId="84a3e161-64d5-4962-8e5f-6108a4f72e4a" providerId="ADAL" clId="{5E15AB97-01F8-4BB7-AE24-F3003EE8F5A1}" dt="2023-10-19T08:27:08.648" v="1623" actId="1076"/>
          <ac:spMkLst>
            <pc:docMk/>
            <pc:sldMk cId="2316476116" sldId="1341"/>
            <ac:spMk id="3" creationId="{1F6932B3-40F0-5F08-BC5F-A97761E5B775}"/>
          </ac:spMkLst>
        </pc:spChg>
        <pc:spChg chg="mod">
          <ac:chgData name="Boxin Fan" userId="84a3e161-64d5-4962-8e5f-6108a4f72e4a" providerId="ADAL" clId="{5E15AB97-01F8-4BB7-AE24-F3003EE8F5A1}" dt="2023-10-19T08:27:03.309" v="1622" actId="1076"/>
          <ac:spMkLst>
            <pc:docMk/>
            <pc:sldMk cId="2316476116" sldId="1341"/>
            <ac:spMk id="37" creationId="{70E22F65-E326-897B-2D7F-E8ED16D41BC3}"/>
          </ac:spMkLst>
        </pc:spChg>
      </pc:sldChg>
      <pc:sldChg chg="modSp mod">
        <pc:chgData name="Boxin Fan" userId="84a3e161-64d5-4962-8e5f-6108a4f72e4a" providerId="ADAL" clId="{5E15AB97-01F8-4BB7-AE24-F3003EE8F5A1}" dt="2023-10-19T08:29:48.084" v="1644" actId="1037"/>
        <pc:sldMkLst>
          <pc:docMk/>
          <pc:sldMk cId="1307168715" sldId="1342"/>
        </pc:sldMkLst>
        <pc:spChg chg="mod">
          <ac:chgData name="Boxin Fan" userId="84a3e161-64d5-4962-8e5f-6108a4f72e4a" providerId="ADAL" clId="{5E15AB97-01F8-4BB7-AE24-F3003EE8F5A1}" dt="2023-10-19T08:29:39.614" v="1640" actId="1076"/>
          <ac:spMkLst>
            <pc:docMk/>
            <pc:sldMk cId="1307168715" sldId="1342"/>
            <ac:spMk id="4" creationId="{EEB2BEFF-1890-6F4F-B0B1-8A81E25CBC6A}"/>
          </ac:spMkLst>
        </pc:spChg>
        <pc:spChg chg="mod">
          <ac:chgData name="Boxin Fan" userId="84a3e161-64d5-4962-8e5f-6108a4f72e4a" providerId="ADAL" clId="{5E15AB97-01F8-4BB7-AE24-F3003EE8F5A1}" dt="2023-10-19T08:29:45.996" v="1641" actId="1076"/>
          <ac:spMkLst>
            <pc:docMk/>
            <pc:sldMk cId="1307168715" sldId="1342"/>
            <ac:spMk id="21" creationId="{0E81ACEF-E5A6-49D1-E1BF-1E7292CC2F49}"/>
          </ac:spMkLst>
        </pc:spChg>
        <pc:picChg chg="mod">
          <ac:chgData name="Boxin Fan" userId="84a3e161-64d5-4962-8e5f-6108a4f72e4a" providerId="ADAL" clId="{5E15AB97-01F8-4BB7-AE24-F3003EE8F5A1}" dt="2023-10-19T08:29:48.084" v="1644" actId="1037"/>
          <ac:picMkLst>
            <pc:docMk/>
            <pc:sldMk cId="1307168715" sldId="1342"/>
            <ac:picMk id="24" creationId="{3921593F-4839-0303-17B9-C2FBB84AB749}"/>
          </ac:picMkLst>
        </pc:picChg>
      </pc:sldChg>
      <pc:sldChg chg="modSp mod">
        <pc:chgData name="Boxin Fan" userId="84a3e161-64d5-4962-8e5f-6108a4f72e4a" providerId="ADAL" clId="{5E15AB97-01F8-4BB7-AE24-F3003EE8F5A1}" dt="2023-10-19T08:29:08.985" v="1639" actId="1036"/>
        <pc:sldMkLst>
          <pc:docMk/>
          <pc:sldMk cId="807842056" sldId="1343"/>
        </pc:sldMkLst>
        <pc:spChg chg="mod">
          <ac:chgData name="Boxin Fan" userId="84a3e161-64d5-4962-8e5f-6108a4f72e4a" providerId="ADAL" clId="{5E15AB97-01F8-4BB7-AE24-F3003EE8F5A1}" dt="2023-10-19T08:29:08.985" v="1639" actId="1036"/>
          <ac:spMkLst>
            <pc:docMk/>
            <pc:sldMk cId="807842056" sldId="1343"/>
            <ac:spMk id="4" creationId="{EEB2BEFF-1890-6F4F-B0B1-8A81E25CBC6A}"/>
          </ac:spMkLst>
        </pc:spChg>
        <pc:spChg chg="mod">
          <ac:chgData name="Boxin Fan" userId="84a3e161-64d5-4962-8e5f-6108a4f72e4a" providerId="ADAL" clId="{5E15AB97-01F8-4BB7-AE24-F3003EE8F5A1}" dt="2023-10-19T08:21:59.260" v="1540" actId="1038"/>
          <ac:spMkLst>
            <pc:docMk/>
            <pc:sldMk cId="807842056" sldId="1343"/>
            <ac:spMk id="389" creationId="{9B5D23F9-1BBC-2BDE-71AA-77A650CAB8ED}"/>
          </ac:spMkLst>
        </pc:spChg>
      </pc:sldChg>
      <pc:sldChg chg="modSp mod">
        <pc:chgData name="Boxin Fan" userId="84a3e161-64d5-4962-8e5f-6108a4f72e4a" providerId="ADAL" clId="{5E15AB97-01F8-4BB7-AE24-F3003EE8F5A1}" dt="2023-10-19T08:24:18.121" v="1592" actId="1076"/>
        <pc:sldMkLst>
          <pc:docMk/>
          <pc:sldMk cId="3737119071" sldId="1345"/>
        </pc:sldMkLst>
        <pc:spChg chg="mod">
          <ac:chgData name="Boxin Fan" userId="84a3e161-64d5-4962-8e5f-6108a4f72e4a" providerId="ADAL" clId="{5E15AB97-01F8-4BB7-AE24-F3003EE8F5A1}" dt="2023-10-19T08:24:18.121" v="1592" actId="1076"/>
          <ac:spMkLst>
            <pc:docMk/>
            <pc:sldMk cId="3737119071" sldId="1345"/>
            <ac:spMk id="16" creationId="{0B56ED41-DB63-9FB9-DF50-E69985726C92}"/>
          </ac:spMkLst>
        </pc:spChg>
      </pc:sldChg>
      <pc:sldChg chg="modSp mod">
        <pc:chgData name="Boxin Fan" userId="84a3e161-64d5-4962-8e5f-6108a4f72e4a" providerId="ADAL" clId="{5E15AB97-01F8-4BB7-AE24-F3003EE8F5A1}" dt="2023-10-19T08:24:51.239" v="1605" actId="1076"/>
        <pc:sldMkLst>
          <pc:docMk/>
          <pc:sldMk cId="2757681900" sldId="1346"/>
        </pc:sldMkLst>
        <pc:spChg chg="mod">
          <ac:chgData name="Boxin Fan" userId="84a3e161-64d5-4962-8e5f-6108a4f72e4a" providerId="ADAL" clId="{5E15AB97-01F8-4BB7-AE24-F3003EE8F5A1}" dt="2023-10-19T08:24:51.239" v="1605" actId="1076"/>
          <ac:spMkLst>
            <pc:docMk/>
            <pc:sldMk cId="2757681900" sldId="1346"/>
            <ac:spMk id="27" creationId="{29E0CFBC-CC47-08E9-D05B-0B3EB6C8C66B}"/>
          </ac:spMkLst>
        </pc:spChg>
      </pc:sldChg>
      <pc:sldChg chg="modSp mod">
        <pc:chgData name="Boxin Fan" userId="84a3e161-64d5-4962-8e5f-6108a4f72e4a" providerId="ADAL" clId="{5E15AB97-01F8-4BB7-AE24-F3003EE8F5A1}" dt="2023-10-19T07:48:15.267" v="1028" actId="20577"/>
        <pc:sldMkLst>
          <pc:docMk/>
          <pc:sldMk cId="624050611" sldId="1347"/>
        </pc:sldMkLst>
        <pc:spChg chg="mod">
          <ac:chgData name="Boxin Fan" userId="84a3e161-64d5-4962-8e5f-6108a4f72e4a" providerId="ADAL" clId="{5E15AB97-01F8-4BB7-AE24-F3003EE8F5A1}" dt="2023-10-19T07:48:15.267" v="1028" actId="20577"/>
          <ac:spMkLst>
            <pc:docMk/>
            <pc:sldMk cId="624050611" sldId="1347"/>
            <ac:spMk id="13" creationId="{066F33AD-2EC2-55AA-FFE1-D27F05843A39}"/>
          </ac:spMkLst>
        </pc:spChg>
      </pc:sldChg>
      <pc:sldChg chg="modSp mod">
        <pc:chgData name="Boxin Fan" userId="84a3e161-64d5-4962-8e5f-6108a4f72e4a" providerId="ADAL" clId="{5E15AB97-01F8-4BB7-AE24-F3003EE8F5A1}" dt="2023-10-19T07:48:50.934" v="1030" actId="20577"/>
        <pc:sldMkLst>
          <pc:docMk/>
          <pc:sldMk cId="2816911369" sldId="1348"/>
        </pc:sldMkLst>
        <pc:spChg chg="mod">
          <ac:chgData name="Boxin Fan" userId="84a3e161-64d5-4962-8e5f-6108a4f72e4a" providerId="ADAL" clId="{5E15AB97-01F8-4BB7-AE24-F3003EE8F5A1}" dt="2023-10-19T07:48:50.934" v="1030" actId="20577"/>
          <ac:spMkLst>
            <pc:docMk/>
            <pc:sldMk cId="2816911369" sldId="1348"/>
            <ac:spMk id="13" creationId="{066F33AD-2EC2-55AA-FFE1-D27F05843A39}"/>
          </ac:spMkLst>
        </pc:spChg>
      </pc:sldChg>
      <pc:sldChg chg="modSp mod">
        <pc:chgData name="Boxin Fan" userId="84a3e161-64d5-4962-8e5f-6108a4f72e4a" providerId="ADAL" clId="{5E15AB97-01F8-4BB7-AE24-F3003EE8F5A1}" dt="2023-10-19T07:49:02.918" v="1045" actId="20577"/>
        <pc:sldMkLst>
          <pc:docMk/>
          <pc:sldMk cId="798630467" sldId="1349"/>
        </pc:sldMkLst>
        <pc:spChg chg="mod">
          <ac:chgData name="Boxin Fan" userId="84a3e161-64d5-4962-8e5f-6108a4f72e4a" providerId="ADAL" clId="{5E15AB97-01F8-4BB7-AE24-F3003EE8F5A1}" dt="2023-10-19T07:49:02.918" v="1045" actId="20577"/>
          <ac:spMkLst>
            <pc:docMk/>
            <pc:sldMk cId="798630467" sldId="1349"/>
            <ac:spMk id="8" creationId="{1328E782-F601-9423-8D6C-DCE3BA336C33}"/>
          </ac:spMkLst>
        </pc:spChg>
        <pc:spChg chg="mod">
          <ac:chgData name="Boxin Fan" userId="84a3e161-64d5-4962-8e5f-6108a4f72e4a" providerId="ADAL" clId="{5E15AB97-01F8-4BB7-AE24-F3003EE8F5A1}" dt="2023-10-19T07:48:56.307" v="1032" actId="20577"/>
          <ac:spMkLst>
            <pc:docMk/>
            <pc:sldMk cId="798630467" sldId="1349"/>
            <ac:spMk id="13" creationId="{066F33AD-2EC2-55AA-FFE1-D27F05843A39}"/>
          </ac:spMkLst>
        </pc:spChg>
      </pc:sldChg>
      <pc:sldChg chg="add">
        <pc:chgData name="Boxin Fan" userId="84a3e161-64d5-4962-8e5f-6108a4f72e4a" providerId="ADAL" clId="{5E15AB97-01F8-4BB7-AE24-F3003EE8F5A1}" dt="2023-10-19T07:42:00.884" v="1018"/>
        <pc:sldMkLst>
          <pc:docMk/>
          <pc:sldMk cId="1861532291" sldId="1350"/>
        </pc:sldMkLst>
      </pc:sldChg>
      <pc:sldChg chg="modSp add mod">
        <pc:chgData name="Boxin Fan" userId="84a3e161-64d5-4962-8e5f-6108a4f72e4a" providerId="ADAL" clId="{5E15AB97-01F8-4BB7-AE24-F3003EE8F5A1}" dt="2023-10-19T08:26:47.239" v="1621" actId="1076"/>
        <pc:sldMkLst>
          <pc:docMk/>
          <pc:sldMk cId="1175558607" sldId="1351"/>
        </pc:sldMkLst>
        <pc:spChg chg="mod">
          <ac:chgData name="Boxin Fan" userId="84a3e161-64d5-4962-8e5f-6108a4f72e4a" providerId="ADAL" clId="{5E15AB97-01F8-4BB7-AE24-F3003EE8F5A1}" dt="2023-10-19T08:26:47.239" v="1621" actId="1076"/>
          <ac:spMkLst>
            <pc:docMk/>
            <pc:sldMk cId="1175558607" sldId="1351"/>
            <ac:spMk id="6" creationId="{F6A1CA18-A1AB-6CC6-7AE2-AFD337EFF553}"/>
          </ac:spMkLst>
        </pc:spChg>
      </pc:sldChg>
      <pc:sldChg chg="addSp delSp modSp add mod">
        <pc:chgData name="Boxin Fan" userId="84a3e161-64d5-4962-8e5f-6108a4f72e4a" providerId="ADAL" clId="{5E15AB97-01F8-4BB7-AE24-F3003EE8F5A1}" dt="2023-10-19T08:24:42.050" v="1604" actId="1035"/>
        <pc:sldMkLst>
          <pc:docMk/>
          <pc:sldMk cId="807513293" sldId="1352"/>
        </pc:sldMkLst>
        <pc:spChg chg="add del mod">
          <ac:chgData name="Boxin Fan" userId="84a3e161-64d5-4962-8e5f-6108a4f72e4a" providerId="ADAL" clId="{5E15AB97-01F8-4BB7-AE24-F3003EE8F5A1}" dt="2023-10-19T08:23:25.613" v="1584"/>
          <ac:spMkLst>
            <pc:docMk/>
            <pc:sldMk cId="807513293" sldId="1352"/>
            <ac:spMk id="2" creationId="{6FA444AE-AF1D-233E-CA7C-A6E63F064418}"/>
          </ac:spMkLst>
        </pc:spChg>
        <pc:spChg chg="add del mod">
          <ac:chgData name="Boxin Fan" userId="84a3e161-64d5-4962-8e5f-6108a4f72e4a" providerId="ADAL" clId="{5E15AB97-01F8-4BB7-AE24-F3003EE8F5A1}" dt="2023-10-19T08:23:35.002" v="1587" actId="478"/>
          <ac:spMkLst>
            <pc:docMk/>
            <pc:sldMk cId="807513293" sldId="1352"/>
            <ac:spMk id="3" creationId="{87C4E525-7A6C-19D6-D880-6EACA56AF1D5}"/>
          </ac:spMkLst>
        </pc:spChg>
        <pc:spChg chg="mod">
          <ac:chgData name="Boxin Fan" userId="84a3e161-64d5-4962-8e5f-6108a4f72e4a" providerId="ADAL" clId="{5E15AB97-01F8-4BB7-AE24-F3003EE8F5A1}" dt="2023-10-19T08:15:00.028" v="1481" actId="20577"/>
          <ac:spMkLst>
            <pc:docMk/>
            <pc:sldMk cId="807513293" sldId="1352"/>
            <ac:spMk id="4" creationId="{EEB2BEFF-1890-6F4F-B0B1-8A81E25CBC6A}"/>
          </ac:spMkLst>
        </pc:spChg>
        <pc:spChg chg="mod">
          <ac:chgData name="Boxin Fan" userId="84a3e161-64d5-4962-8e5f-6108a4f72e4a" providerId="ADAL" clId="{5E15AB97-01F8-4BB7-AE24-F3003EE8F5A1}" dt="2023-10-19T08:24:42.050" v="1604" actId="1035"/>
          <ac:spMkLst>
            <pc:docMk/>
            <pc:sldMk cId="807513293" sldId="1352"/>
            <ac:spMk id="17" creationId="{1AFE9A71-0333-C177-8EA5-E8E87CE914B1}"/>
          </ac:spMkLst>
        </pc:spChg>
        <pc:spChg chg="mod">
          <ac:chgData name="Boxin Fan" userId="84a3e161-64d5-4962-8e5f-6108a4f72e4a" providerId="ADAL" clId="{5E15AB97-01F8-4BB7-AE24-F3003EE8F5A1}" dt="2023-10-19T08:14:18.187" v="1444" actId="123"/>
          <ac:spMkLst>
            <pc:docMk/>
            <pc:sldMk cId="807513293" sldId="1352"/>
            <ac:spMk id="18" creationId="{1D100B45-9B36-4F6B-5B69-83AA6995AE83}"/>
          </ac:spMkLst>
        </pc:spChg>
      </pc:sldChg>
      <pc:sldMasterChg chg="modSldLayout">
        <pc:chgData name="Boxin Fan" userId="84a3e161-64d5-4962-8e5f-6108a4f72e4a" providerId="ADAL" clId="{5E15AB97-01F8-4BB7-AE24-F3003EE8F5A1}" dt="2023-10-19T07:50:46.634" v="1091" actId="478"/>
        <pc:sldMasterMkLst>
          <pc:docMk/>
          <pc:sldMasterMk cId="2130861674" sldId="2147483648"/>
        </pc:sldMasterMkLst>
        <pc:sldLayoutChg chg="addSp modSp mod">
          <pc:chgData name="Boxin Fan" userId="84a3e161-64d5-4962-8e5f-6108a4f72e4a" providerId="ADAL" clId="{5E15AB97-01F8-4BB7-AE24-F3003EE8F5A1}" dt="2023-10-19T07:40:07.666" v="1000" actId="14100"/>
          <pc:sldLayoutMkLst>
            <pc:docMk/>
            <pc:sldMasterMk cId="2130861674" sldId="2147483648"/>
            <pc:sldLayoutMk cId="566863849" sldId="2147483667"/>
          </pc:sldLayoutMkLst>
          <pc:spChg chg="add mod">
            <ac:chgData name="Boxin Fan" userId="84a3e161-64d5-4962-8e5f-6108a4f72e4a" providerId="ADAL" clId="{5E15AB97-01F8-4BB7-AE24-F3003EE8F5A1}" dt="2023-10-19T06:56:22.189" v="377"/>
            <ac:spMkLst>
              <pc:docMk/>
              <pc:sldMasterMk cId="2130861674" sldId="2147483648"/>
              <pc:sldLayoutMk cId="566863849" sldId="2147483667"/>
              <ac:spMk id="2" creationId="{2AB46F4E-65B0-30EB-1776-E1A9229736ED}"/>
            </ac:spMkLst>
          </pc:spChg>
          <pc:spChg chg="mod">
            <ac:chgData name="Boxin Fan" userId="84a3e161-64d5-4962-8e5f-6108a4f72e4a" providerId="ADAL" clId="{5E15AB97-01F8-4BB7-AE24-F3003EE8F5A1}" dt="2023-10-19T07:40:01.867" v="999" actId="1076"/>
            <ac:spMkLst>
              <pc:docMk/>
              <pc:sldMasterMk cId="2130861674" sldId="2147483648"/>
              <pc:sldLayoutMk cId="566863849" sldId="2147483667"/>
              <ac:spMk id="3" creationId="{1995B241-62A7-1B08-B255-A584E3A9D661}"/>
            </ac:spMkLst>
          </pc:spChg>
          <pc:spChg chg="mod">
            <ac:chgData name="Boxin Fan" userId="84a3e161-64d5-4962-8e5f-6108a4f72e4a" providerId="ADAL" clId="{5E15AB97-01F8-4BB7-AE24-F3003EE8F5A1}" dt="2023-10-19T07:39:51.668" v="997" actId="14100"/>
            <ac:spMkLst>
              <pc:docMk/>
              <pc:sldMasterMk cId="2130861674" sldId="2147483648"/>
              <pc:sldLayoutMk cId="566863849" sldId="2147483667"/>
              <ac:spMk id="7" creationId="{07F09DFF-F6F5-EFEF-04FB-33C6385FA020}"/>
            </ac:spMkLst>
          </pc:spChg>
          <pc:spChg chg="add mod">
            <ac:chgData name="Boxin Fan" userId="84a3e161-64d5-4962-8e5f-6108a4f72e4a" providerId="ADAL" clId="{5E15AB97-01F8-4BB7-AE24-F3003EE8F5A1}" dt="2023-10-19T06:55:02.702" v="343" actId="20577"/>
            <ac:spMkLst>
              <pc:docMk/>
              <pc:sldMasterMk cId="2130861674" sldId="2147483648"/>
              <pc:sldLayoutMk cId="566863849" sldId="2147483667"/>
              <ac:spMk id="8" creationId="{E8EF8858-C030-4B0C-C2C7-22FF35C80F19}"/>
            </ac:spMkLst>
          </pc:spChg>
          <pc:spChg chg="mod">
            <ac:chgData name="Boxin Fan" userId="84a3e161-64d5-4962-8e5f-6108a4f72e4a" providerId="ADAL" clId="{5E15AB97-01F8-4BB7-AE24-F3003EE8F5A1}" dt="2023-10-19T06:55:55.207" v="363"/>
            <ac:spMkLst>
              <pc:docMk/>
              <pc:sldMasterMk cId="2130861674" sldId="2147483648"/>
              <pc:sldLayoutMk cId="566863849" sldId="2147483667"/>
              <ac:spMk id="11" creationId="{44FD47F1-C1DA-3466-DDCD-EDAE932EFC83}"/>
            </ac:spMkLst>
          </pc:spChg>
          <pc:spChg chg="add mod">
            <ac:chgData name="Boxin Fan" userId="84a3e161-64d5-4962-8e5f-6108a4f72e4a" providerId="ADAL" clId="{5E15AB97-01F8-4BB7-AE24-F3003EE8F5A1}" dt="2023-10-19T06:56:06.367" v="374" actId="20577"/>
            <ac:spMkLst>
              <pc:docMk/>
              <pc:sldMasterMk cId="2130861674" sldId="2147483648"/>
              <pc:sldLayoutMk cId="566863849" sldId="2147483667"/>
              <ac:spMk id="14" creationId="{BE7B5D5E-0CDF-DD4D-53B6-71F550D5EBFA}"/>
            </ac:spMkLst>
          </pc:spChg>
          <pc:spChg chg="mod">
            <ac:chgData name="Boxin Fan" userId="84a3e161-64d5-4962-8e5f-6108a4f72e4a" providerId="ADAL" clId="{5E15AB97-01F8-4BB7-AE24-F3003EE8F5A1}" dt="2023-10-19T07:39:56.517" v="998" actId="1076"/>
            <ac:spMkLst>
              <pc:docMk/>
              <pc:sldMasterMk cId="2130861674" sldId="2147483648"/>
              <pc:sldLayoutMk cId="566863849" sldId="2147483667"/>
              <ac:spMk id="15" creationId="{1839090B-C43B-18C8-2CD6-C45CCDE21589}"/>
            </ac:spMkLst>
          </pc:spChg>
          <pc:spChg chg="add mod">
            <ac:chgData name="Boxin Fan" userId="84a3e161-64d5-4962-8e5f-6108a4f72e4a" providerId="ADAL" clId="{5E15AB97-01F8-4BB7-AE24-F3003EE8F5A1}" dt="2023-10-19T06:54:31.054" v="314" actId="20577"/>
            <ac:spMkLst>
              <pc:docMk/>
              <pc:sldMasterMk cId="2130861674" sldId="2147483648"/>
              <pc:sldLayoutMk cId="566863849" sldId="2147483667"/>
              <ac:spMk id="16" creationId="{B5555F84-5B4F-2B7F-0808-A7306603F760}"/>
            </ac:spMkLst>
          </pc:spChg>
          <pc:spChg chg="mod">
            <ac:chgData name="Boxin Fan" userId="84a3e161-64d5-4962-8e5f-6108a4f72e4a" providerId="ADAL" clId="{5E15AB97-01F8-4BB7-AE24-F3003EE8F5A1}" dt="2023-10-19T06:51:59.635" v="129" actId="1076"/>
            <ac:spMkLst>
              <pc:docMk/>
              <pc:sldMasterMk cId="2130861674" sldId="2147483648"/>
              <pc:sldLayoutMk cId="566863849" sldId="2147483667"/>
              <ac:spMk id="17" creationId="{02BC47DE-337E-519C-38E4-05CEF0BBEE61}"/>
            </ac:spMkLst>
          </pc:spChg>
          <pc:spChg chg="mod">
            <ac:chgData name="Boxin Fan" userId="84a3e161-64d5-4962-8e5f-6108a4f72e4a" providerId="ADAL" clId="{5E15AB97-01F8-4BB7-AE24-F3003EE8F5A1}" dt="2023-10-19T06:54:12.794" v="303" actId="1035"/>
            <ac:spMkLst>
              <pc:docMk/>
              <pc:sldMasterMk cId="2130861674" sldId="2147483648"/>
              <pc:sldLayoutMk cId="566863849" sldId="2147483667"/>
              <ac:spMk id="29" creationId="{6E09A09D-48ED-9C1B-4734-0FD646547683}"/>
            </ac:spMkLst>
          </pc:spChg>
          <pc:spChg chg="mod">
            <ac:chgData name="Boxin Fan" userId="84a3e161-64d5-4962-8e5f-6108a4f72e4a" providerId="ADAL" clId="{5E15AB97-01F8-4BB7-AE24-F3003EE8F5A1}" dt="2023-10-19T06:54:12.794" v="303" actId="1035"/>
            <ac:spMkLst>
              <pc:docMk/>
              <pc:sldMasterMk cId="2130861674" sldId="2147483648"/>
              <pc:sldLayoutMk cId="566863849" sldId="2147483667"/>
              <ac:spMk id="30" creationId="{58DB87E1-E085-B817-F7EF-05B83EC02A79}"/>
            </ac:spMkLst>
          </pc:spChg>
          <pc:spChg chg="mod">
            <ac:chgData name="Boxin Fan" userId="84a3e161-64d5-4962-8e5f-6108a4f72e4a" providerId="ADAL" clId="{5E15AB97-01F8-4BB7-AE24-F3003EE8F5A1}" dt="2023-10-19T06:52:42.235" v="239" actId="1035"/>
            <ac:spMkLst>
              <pc:docMk/>
              <pc:sldMasterMk cId="2130861674" sldId="2147483648"/>
              <pc:sldLayoutMk cId="566863849" sldId="2147483667"/>
              <ac:spMk id="32" creationId="{8867FEC9-032F-8F5E-1465-66577D0FECFB}"/>
            </ac:spMkLst>
          </pc:spChg>
          <pc:spChg chg="mod">
            <ac:chgData name="Boxin Fan" userId="84a3e161-64d5-4962-8e5f-6108a4f72e4a" providerId="ADAL" clId="{5E15AB97-01F8-4BB7-AE24-F3003EE8F5A1}" dt="2023-10-19T06:53:04.135" v="267" actId="1035"/>
            <ac:spMkLst>
              <pc:docMk/>
              <pc:sldMasterMk cId="2130861674" sldId="2147483648"/>
              <pc:sldLayoutMk cId="566863849" sldId="2147483667"/>
              <ac:spMk id="33" creationId="{BE5D3B88-A04B-B913-29CA-9502F5CDCAE5}"/>
            </ac:spMkLst>
          </pc:spChg>
          <pc:spChg chg="mod">
            <ac:chgData name="Boxin Fan" userId="84a3e161-64d5-4962-8e5f-6108a4f72e4a" providerId="ADAL" clId="{5E15AB97-01F8-4BB7-AE24-F3003EE8F5A1}" dt="2023-10-19T06:55:18.148" v="345" actId="1076"/>
            <ac:spMkLst>
              <pc:docMk/>
              <pc:sldMasterMk cId="2130861674" sldId="2147483648"/>
              <pc:sldLayoutMk cId="566863849" sldId="2147483667"/>
              <ac:spMk id="35" creationId="{6924DAC4-412D-0062-C00F-FBA41D95AF15}"/>
            </ac:spMkLst>
          </pc:spChg>
          <pc:spChg chg="mod">
            <ac:chgData name="Boxin Fan" userId="84a3e161-64d5-4962-8e5f-6108a4f72e4a" providerId="ADAL" clId="{5E15AB97-01F8-4BB7-AE24-F3003EE8F5A1}" dt="2023-10-19T06:55:21.007" v="346" actId="1076"/>
            <ac:spMkLst>
              <pc:docMk/>
              <pc:sldMasterMk cId="2130861674" sldId="2147483648"/>
              <pc:sldLayoutMk cId="566863849" sldId="2147483667"/>
              <ac:spMk id="36" creationId="{772BC42C-B40D-B7D9-D63E-5804AB6702A8}"/>
            </ac:spMkLst>
          </pc:spChg>
          <pc:cxnChg chg="mod">
            <ac:chgData name="Boxin Fan" userId="84a3e161-64d5-4962-8e5f-6108a4f72e4a" providerId="ADAL" clId="{5E15AB97-01F8-4BB7-AE24-F3003EE8F5A1}" dt="2023-10-19T07:40:07.666" v="1000" actId="14100"/>
            <ac:cxnSpMkLst>
              <pc:docMk/>
              <pc:sldMasterMk cId="2130861674" sldId="2147483648"/>
              <pc:sldLayoutMk cId="566863849" sldId="2147483667"/>
              <ac:cxnSpMk id="4" creationId="{71940693-1D53-0414-8C62-4EA4C8A14C88}"/>
            </ac:cxnSpMkLst>
          </pc:cxnChg>
          <pc:cxnChg chg="mod">
            <ac:chgData name="Boxin Fan" userId="84a3e161-64d5-4962-8e5f-6108a4f72e4a" providerId="ADAL" clId="{5E15AB97-01F8-4BB7-AE24-F3003EE8F5A1}" dt="2023-10-19T07:39:46.972" v="996" actId="14100"/>
            <ac:cxnSpMkLst>
              <pc:docMk/>
              <pc:sldMasterMk cId="2130861674" sldId="2147483648"/>
              <pc:sldLayoutMk cId="566863849" sldId="2147483667"/>
              <ac:cxnSpMk id="6" creationId="{B098B2BE-6E83-0F74-4F95-7D11163320A6}"/>
            </ac:cxnSpMkLst>
          </pc:cxnChg>
          <pc:cxnChg chg="add mod">
            <ac:chgData name="Boxin Fan" userId="84a3e161-64d5-4962-8e5f-6108a4f72e4a" providerId="ADAL" clId="{5E15AB97-01F8-4BB7-AE24-F3003EE8F5A1}" dt="2023-10-19T06:55:11.738" v="344" actId="1076"/>
            <ac:cxnSpMkLst>
              <pc:docMk/>
              <pc:sldMasterMk cId="2130861674" sldId="2147483648"/>
              <pc:sldLayoutMk cId="566863849" sldId="2147483667"/>
              <ac:cxnSpMk id="9" creationId="{A60E8A0E-160F-DB34-338F-94CA44E97A1B}"/>
            </ac:cxnSpMkLst>
          </pc:cxnChg>
          <pc:cxnChg chg="add mod">
            <ac:chgData name="Boxin Fan" userId="84a3e161-64d5-4962-8e5f-6108a4f72e4a" providerId="ADAL" clId="{5E15AB97-01F8-4BB7-AE24-F3003EE8F5A1}" dt="2023-10-19T06:54:23.912" v="305" actId="1076"/>
            <ac:cxnSpMkLst>
              <pc:docMk/>
              <pc:sldMasterMk cId="2130861674" sldId="2147483648"/>
              <pc:sldLayoutMk cId="566863849" sldId="2147483667"/>
              <ac:cxnSpMk id="18" creationId="{9CB6BFB7-F1A6-1392-AA41-2CD60D1D432B}"/>
            </ac:cxnSpMkLst>
          </pc:cxnChg>
          <pc:cxnChg chg="mod">
            <ac:chgData name="Boxin Fan" userId="84a3e161-64d5-4962-8e5f-6108a4f72e4a" providerId="ADAL" clId="{5E15AB97-01F8-4BB7-AE24-F3003EE8F5A1}" dt="2023-10-19T06:53:54.663" v="285" actId="1035"/>
            <ac:cxnSpMkLst>
              <pc:docMk/>
              <pc:sldMasterMk cId="2130861674" sldId="2147483648"/>
              <pc:sldLayoutMk cId="566863849" sldId="2147483667"/>
              <ac:cxnSpMk id="22" creationId="{C67E4C36-2AA4-6469-C7A4-8DAE7E521EEC}"/>
            </ac:cxnSpMkLst>
          </pc:cxnChg>
          <pc:cxnChg chg="mod">
            <ac:chgData name="Boxin Fan" userId="84a3e161-64d5-4962-8e5f-6108a4f72e4a" providerId="ADAL" clId="{5E15AB97-01F8-4BB7-AE24-F3003EE8F5A1}" dt="2023-10-19T06:54:12.794" v="303" actId="1035"/>
            <ac:cxnSpMkLst>
              <pc:docMk/>
              <pc:sldMasterMk cId="2130861674" sldId="2147483648"/>
              <pc:sldLayoutMk cId="566863849" sldId="2147483667"/>
              <ac:cxnSpMk id="31" creationId="{AB3AC749-0DB8-327E-4C97-2423DA85CAA3}"/>
            </ac:cxnSpMkLst>
          </pc:cxnChg>
          <pc:cxnChg chg="mod">
            <ac:chgData name="Boxin Fan" userId="84a3e161-64d5-4962-8e5f-6108a4f72e4a" providerId="ADAL" clId="{5E15AB97-01F8-4BB7-AE24-F3003EE8F5A1}" dt="2023-10-19T06:55:23.945" v="347" actId="1076"/>
            <ac:cxnSpMkLst>
              <pc:docMk/>
              <pc:sldMasterMk cId="2130861674" sldId="2147483648"/>
              <pc:sldLayoutMk cId="566863849" sldId="2147483667"/>
              <ac:cxnSpMk id="34" creationId="{79C33C73-C5BE-F6F4-2AE4-D950CC76EF84}"/>
            </ac:cxnSpMkLst>
          </pc:cxnChg>
        </pc:sldLayoutChg>
        <pc:sldLayoutChg chg="delSp modSp mod">
          <pc:chgData name="Boxin Fan" userId="84a3e161-64d5-4962-8e5f-6108a4f72e4a" providerId="ADAL" clId="{5E15AB97-01F8-4BB7-AE24-F3003EE8F5A1}" dt="2023-10-19T07:50:46.634" v="1091" actId="478"/>
          <pc:sldLayoutMkLst>
            <pc:docMk/>
            <pc:sldMasterMk cId="2130861674" sldId="2147483648"/>
            <pc:sldLayoutMk cId="4218890778" sldId="2147483917"/>
          </pc:sldLayoutMkLst>
          <pc:spChg chg="del">
            <ac:chgData name="Boxin Fan" userId="84a3e161-64d5-4962-8e5f-6108a4f72e4a" providerId="ADAL" clId="{5E15AB97-01F8-4BB7-AE24-F3003EE8F5A1}" dt="2023-10-19T07:50:33.841" v="1081" actId="478"/>
            <ac:spMkLst>
              <pc:docMk/>
              <pc:sldMasterMk cId="2130861674" sldId="2147483648"/>
              <pc:sldLayoutMk cId="4218890778" sldId="2147483917"/>
              <ac:spMk id="17" creationId="{93F045B4-47FF-FF14-E3FE-E6E43DCBA304}"/>
            </ac:spMkLst>
          </pc:spChg>
          <pc:spChg chg="del">
            <ac:chgData name="Boxin Fan" userId="84a3e161-64d5-4962-8e5f-6108a4f72e4a" providerId="ADAL" clId="{5E15AB97-01F8-4BB7-AE24-F3003EE8F5A1}" dt="2023-10-19T07:50:34.886" v="1082" actId="478"/>
            <ac:spMkLst>
              <pc:docMk/>
              <pc:sldMasterMk cId="2130861674" sldId="2147483648"/>
              <pc:sldLayoutMk cId="4218890778" sldId="2147483917"/>
              <ac:spMk id="18" creationId="{CB957A6C-BF00-1AEB-71CC-3384F45656FF}"/>
            </ac:spMkLst>
          </pc:spChg>
          <pc:spChg chg="del">
            <ac:chgData name="Boxin Fan" userId="84a3e161-64d5-4962-8e5f-6108a4f72e4a" providerId="ADAL" clId="{5E15AB97-01F8-4BB7-AE24-F3003EE8F5A1}" dt="2023-10-19T07:50:35.629" v="1083" actId="478"/>
            <ac:spMkLst>
              <pc:docMk/>
              <pc:sldMasterMk cId="2130861674" sldId="2147483648"/>
              <pc:sldLayoutMk cId="4218890778" sldId="2147483917"/>
              <ac:spMk id="20" creationId="{A3CE30A9-B962-7EB4-5172-DBAA01EE5594}"/>
            </ac:spMkLst>
          </pc:spChg>
          <pc:spChg chg="del">
            <ac:chgData name="Boxin Fan" userId="84a3e161-64d5-4962-8e5f-6108a4f72e4a" providerId="ADAL" clId="{5E15AB97-01F8-4BB7-AE24-F3003EE8F5A1}" dt="2023-10-19T07:50:39.794" v="1085" actId="478"/>
            <ac:spMkLst>
              <pc:docMk/>
              <pc:sldMasterMk cId="2130861674" sldId="2147483648"/>
              <pc:sldLayoutMk cId="4218890778" sldId="2147483917"/>
              <ac:spMk id="22" creationId="{65D05B6C-40CE-B913-8C8D-9C402B8B84C8}"/>
            </ac:spMkLst>
          </pc:spChg>
          <pc:spChg chg="del">
            <ac:chgData name="Boxin Fan" userId="84a3e161-64d5-4962-8e5f-6108a4f72e4a" providerId="ADAL" clId="{5E15AB97-01F8-4BB7-AE24-F3003EE8F5A1}" dt="2023-10-19T07:50:36.273" v="1084" actId="478"/>
            <ac:spMkLst>
              <pc:docMk/>
              <pc:sldMasterMk cId="2130861674" sldId="2147483648"/>
              <pc:sldLayoutMk cId="4218890778" sldId="2147483917"/>
              <ac:spMk id="24" creationId="{EFBD44CF-8E8A-D645-3695-093088CC5AEA}"/>
            </ac:spMkLst>
          </pc:spChg>
          <pc:spChg chg="del mod">
            <ac:chgData name="Boxin Fan" userId="84a3e161-64d5-4962-8e5f-6108a4f72e4a" providerId="ADAL" clId="{5E15AB97-01F8-4BB7-AE24-F3003EE8F5A1}" dt="2023-10-19T07:50:42.158" v="1087" actId="478"/>
            <ac:spMkLst>
              <pc:docMk/>
              <pc:sldMasterMk cId="2130861674" sldId="2147483648"/>
              <pc:sldLayoutMk cId="4218890778" sldId="2147483917"/>
              <ac:spMk id="25" creationId="{2635B44D-2855-5194-AD0B-AF14C41AFF23}"/>
            </ac:spMkLst>
          </pc:spChg>
          <pc:spChg chg="del">
            <ac:chgData name="Boxin Fan" userId="84a3e161-64d5-4962-8e5f-6108a4f72e4a" providerId="ADAL" clId="{5E15AB97-01F8-4BB7-AE24-F3003EE8F5A1}" dt="2023-10-19T07:50:44.090" v="1089" actId="478"/>
            <ac:spMkLst>
              <pc:docMk/>
              <pc:sldMasterMk cId="2130861674" sldId="2147483648"/>
              <pc:sldLayoutMk cId="4218890778" sldId="2147483917"/>
              <ac:spMk id="43" creationId="{0256BA64-6687-ED17-AF36-BC60F3B6D142}"/>
            </ac:spMkLst>
          </pc:spChg>
          <pc:spChg chg="del">
            <ac:chgData name="Boxin Fan" userId="84a3e161-64d5-4962-8e5f-6108a4f72e4a" providerId="ADAL" clId="{5E15AB97-01F8-4BB7-AE24-F3003EE8F5A1}" dt="2023-10-19T07:50:43" v="1088" actId="478"/>
            <ac:spMkLst>
              <pc:docMk/>
              <pc:sldMasterMk cId="2130861674" sldId="2147483648"/>
              <pc:sldLayoutMk cId="4218890778" sldId="2147483917"/>
              <ac:spMk id="45" creationId="{69E930E5-AB82-0DEF-7D83-CB95034BA9AB}"/>
            </ac:spMkLst>
          </pc:spChg>
          <pc:spChg chg="del">
            <ac:chgData name="Boxin Fan" userId="84a3e161-64d5-4962-8e5f-6108a4f72e4a" providerId="ADAL" clId="{5E15AB97-01F8-4BB7-AE24-F3003EE8F5A1}" dt="2023-10-19T07:50:45.073" v="1090" actId="478"/>
            <ac:spMkLst>
              <pc:docMk/>
              <pc:sldMasterMk cId="2130861674" sldId="2147483648"/>
              <pc:sldLayoutMk cId="4218890778" sldId="2147483917"/>
              <ac:spMk id="48" creationId="{880EB119-E4A3-C0CA-7234-C208B38F25A7}"/>
            </ac:spMkLst>
          </pc:spChg>
          <pc:spChg chg="del">
            <ac:chgData name="Boxin Fan" userId="84a3e161-64d5-4962-8e5f-6108a4f72e4a" providerId="ADAL" clId="{5E15AB97-01F8-4BB7-AE24-F3003EE8F5A1}" dt="2023-10-19T07:50:46.634" v="1091" actId="478"/>
            <ac:spMkLst>
              <pc:docMk/>
              <pc:sldMasterMk cId="2130861674" sldId="2147483648"/>
              <pc:sldLayoutMk cId="4218890778" sldId="2147483917"/>
              <ac:spMk id="50" creationId="{E2D51289-A61E-DA35-5CCB-8A3C605669F5}"/>
            </ac:spMkLst>
          </pc:spChg>
          <pc:cxnChg chg="del">
            <ac:chgData name="Boxin Fan" userId="84a3e161-64d5-4962-8e5f-6108a4f72e4a" providerId="ADAL" clId="{5E15AB97-01F8-4BB7-AE24-F3003EE8F5A1}" dt="2023-10-19T07:50:27.618" v="1076" actId="478"/>
            <ac:cxnSpMkLst>
              <pc:docMk/>
              <pc:sldMasterMk cId="2130861674" sldId="2147483648"/>
              <pc:sldLayoutMk cId="4218890778" sldId="2147483917"/>
              <ac:cxnSpMk id="19" creationId="{62883F76-5E2F-1459-1559-F4C534E00240}"/>
            </ac:cxnSpMkLst>
          </pc:cxnChg>
          <pc:cxnChg chg="del">
            <ac:chgData name="Boxin Fan" userId="84a3e161-64d5-4962-8e5f-6108a4f72e4a" providerId="ADAL" clId="{5E15AB97-01F8-4BB7-AE24-F3003EE8F5A1}" dt="2023-10-19T07:50:28.667" v="1077" actId="478"/>
            <ac:cxnSpMkLst>
              <pc:docMk/>
              <pc:sldMasterMk cId="2130861674" sldId="2147483648"/>
              <pc:sldLayoutMk cId="4218890778" sldId="2147483917"/>
              <ac:cxnSpMk id="21" creationId="{E1B9AB82-90AB-DAD4-088B-D1630E44B9D6}"/>
            </ac:cxnSpMkLst>
          </pc:cxnChg>
          <pc:cxnChg chg="del">
            <ac:chgData name="Boxin Fan" userId="84a3e161-64d5-4962-8e5f-6108a4f72e4a" providerId="ADAL" clId="{5E15AB97-01F8-4BB7-AE24-F3003EE8F5A1}" dt="2023-10-19T07:50:29.401" v="1078" actId="478"/>
            <ac:cxnSpMkLst>
              <pc:docMk/>
              <pc:sldMasterMk cId="2130861674" sldId="2147483648"/>
              <pc:sldLayoutMk cId="4218890778" sldId="2147483917"/>
              <ac:cxnSpMk id="23" creationId="{E485587B-A147-C950-6E82-DC768BD3F3FD}"/>
            </ac:cxnSpMkLst>
          </pc:cxnChg>
          <pc:cxnChg chg="del">
            <ac:chgData name="Boxin Fan" userId="84a3e161-64d5-4962-8e5f-6108a4f72e4a" providerId="ADAL" clId="{5E15AB97-01F8-4BB7-AE24-F3003EE8F5A1}" dt="2023-10-19T07:50:30.368" v="1079" actId="478"/>
            <ac:cxnSpMkLst>
              <pc:docMk/>
              <pc:sldMasterMk cId="2130861674" sldId="2147483648"/>
              <pc:sldLayoutMk cId="4218890778" sldId="2147483917"/>
              <ac:cxnSpMk id="44" creationId="{B9B124AD-5B54-B3A5-2333-787AA86D868F}"/>
            </ac:cxnSpMkLst>
          </pc:cxnChg>
          <pc:cxnChg chg="del">
            <ac:chgData name="Boxin Fan" userId="84a3e161-64d5-4962-8e5f-6108a4f72e4a" providerId="ADAL" clId="{5E15AB97-01F8-4BB7-AE24-F3003EE8F5A1}" dt="2023-10-19T07:50:32.024" v="1080" actId="478"/>
            <ac:cxnSpMkLst>
              <pc:docMk/>
              <pc:sldMasterMk cId="2130861674" sldId="2147483648"/>
              <pc:sldLayoutMk cId="4218890778" sldId="2147483917"/>
              <ac:cxnSpMk id="49" creationId="{342913C0-F0F7-4F3E-C52D-D980EC6F2F04}"/>
            </ac:cxnSpMkLst>
          </pc:cxnChg>
        </pc:sldLayoutChg>
      </pc:sldMasterChg>
    </pc:docChg>
  </pc:docChgLst>
  <pc:docChgLst>
    <pc:chgData name="Boxin Fan" userId="84a3e161-64d5-4962-8e5f-6108a4f72e4a" providerId="ADAL" clId="{38EE67FD-AB5C-4B7B-8581-09A23AC64B53}"/>
    <pc:docChg chg="custSel addSld modSld modSection">
      <pc:chgData name="Boxin Fan" userId="84a3e161-64d5-4962-8e5f-6108a4f72e4a" providerId="ADAL" clId="{38EE67FD-AB5C-4B7B-8581-09A23AC64B53}" dt="2023-10-25T06:43:47.762" v="93" actId="20577"/>
      <pc:docMkLst>
        <pc:docMk/>
      </pc:docMkLst>
      <pc:sldChg chg="addSp delSp modSp add mod">
        <pc:chgData name="Boxin Fan" userId="84a3e161-64d5-4962-8e5f-6108a4f72e4a" providerId="ADAL" clId="{38EE67FD-AB5C-4B7B-8581-09A23AC64B53}" dt="2023-10-25T06:20:35.210" v="68" actId="798"/>
        <pc:sldMkLst>
          <pc:docMk/>
          <pc:sldMk cId="3585625616" sldId="1353"/>
        </pc:sldMkLst>
        <pc:spChg chg="mod">
          <ac:chgData name="Boxin Fan" userId="84a3e161-64d5-4962-8e5f-6108a4f72e4a" providerId="ADAL" clId="{38EE67FD-AB5C-4B7B-8581-09A23AC64B53}" dt="2023-10-25T06:20:15.981" v="62" actId="313"/>
          <ac:spMkLst>
            <pc:docMk/>
            <pc:sldMk cId="3585625616" sldId="1353"/>
            <ac:spMk id="3" creationId="{1F6932B3-40F0-5F08-BC5F-A97761E5B775}"/>
          </ac:spMkLst>
        </pc:spChg>
        <pc:spChg chg="del">
          <ac:chgData name="Boxin Fan" userId="84a3e161-64d5-4962-8e5f-6108a4f72e4a" providerId="ADAL" clId="{38EE67FD-AB5C-4B7B-8581-09A23AC64B53}" dt="2023-10-25T06:17:07.555" v="5" actId="478"/>
          <ac:spMkLst>
            <pc:docMk/>
            <pc:sldMk cId="3585625616" sldId="1353"/>
            <ac:spMk id="37" creationId="{70E22F65-E326-897B-2D7F-E8ED16D41BC3}"/>
          </ac:spMkLst>
        </pc:spChg>
        <pc:spChg chg="del">
          <ac:chgData name="Boxin Fan" userId="84a3e161-64d5-4962-8e5f-6108a4f72e4a" providerId="ADAL" clId="{38EE67FD-AB5C-4B7B-8581-09A23AC64B53}" dt="2023-10-25T06:17:01.901" v="1" actId="478"/>
          <ac:spMkLst>
            <pc:docMk/>
            <pc:sldMk cId="3585625616" sldId="1353"/>
            <ac:spMk id="53" creationId="{664A1BF8-9B53-1F17-0632-81D60A77B65F}"/>
          </ac:spMkLst>
        </pc:spChg>
        <pc:grpChg chg="del">
          <ac:chgData name="Boxin Fan" userId="84a3e161-64d5-4962-8e5f-6108a4f72e4a" providerId="ADAL" clId="{38EE67FD-AB5C-4B7B-8581-09A23AC64B53}" dt="2023-10-25T06:17:06.682" v="4" actId="478"/>
          <ac:grpSpMkLst>
            <pc:docMk/>
            <pc:sldMk cId="3585625616" sldId="1353"/>
            <ac:grpSpMk id="6" creationId="{7585498D-6A56-51A6-3B13-0AD9617D8F4F}"/>
          </ac:grpSpMkLst>
        </pc:grpChg>
        <pc:graphicFrameChg chg="add mod modGraphic">
          <ac:chgData name="Boxin Fan" userId="84a3e161-64d5-4962-8e5f-6108a4f72e4a" providerId="ADAL" clId="{38EE67FD-AB5C-4B7B-8581-09A23AC64B53}" dt="2023-10-25T06:20:35.210" v="68" actId="798"/>
          <ac:graphicFrameMkLst>
            <pc:docMk/>
            <pc:sldMk cId="3585625616" sldId="1353"/>
            <ac:graphicFrameMk id="2" creationId="{ED6EBCBE-7879-C452-83A7-37CB51EA3273}"/>
          </ac:graphicFrameMkLst>
        </pc:graphicFrameChg>
        <pc:graphicFrameChg chg="del">
          <ac:chgData name="Boxin Fan" userId="84a3e161-64d5-4962-8e5f-6108a4f72e4a" providerId="ADAL" clId="{38EE67FD-AB5C-4B7B-8581-09A23AC64B53}" dt="2023-10-25T06:17:04.547" v="3" actId="478"/>
          <ac:graphicFrameMkLst>
            <pc:docMk/>
            <pc:sldMk cId="3585625616" sldId="1353"/>
            <ac:graphicFrameMk id="47" creationId="{5D47F05B-F496-3B0C-B311-F5BF0D811B92}"/>
          </ac:graphicFrameMkLst>
        </pc:graphicFrameChg>
        <pc:graphicFrameChg chg="del">
          <ac:chgData name="Boxin Fan" userId="84a3e161-64d5-4962-8e5f-6108a4f72e4a" providerId="ADAL" clId="{38EE67FD-AB5C-4B7B-8581-09A23AC64B53}" dt="2023-10-25T06:17:02.826" v="2" actId="478"/>
          <ac:graphicFrameMkLst>
            <pc:docMk/>
            <pc:sldMk cId="3585625616" sldId="1353"/>
            <ac:graphicFrameMk id="50" creationId="{6ED3D8A0-D881-CD06-1D9B-5E713F3078EB}"/>
          </ac:graphicFrameMkLst>
        </pc:graphicFrameChg>
      </pc:sldChg>
      <pc:sldChg chg="delSp modSp add mod">
        <pc:chgData name="Boxin Fan" userId="84a3e161-64d5-4962-8e5f-6108a4f72e4a" providerId="ADAL" clId="{38EE67FD-AB5C-4B7B-8581-09A23AC64B53}" dt="2023-10-25T06:43:47.762" v="93" actId="20577"/>
        <pc:sldMkLst>
          <pc:docMk/>
          <pc:sldMk cId="53441833" sldId="1354"/>
        </pc:sldMkLst>
        <pc:spChg chg="mod">
          <ac:chgData name="Boxin Fan" userId="84a3e161-64d5-4962-8e5f-6108a4f72e4a" providerId="ADAL" clId="{38EE67FD-AB5C-4B7B-8581-09A23AC64B53}" dt="2023-10-25T06:43:47.762" v="93" actId="20577"/>
          <ac:spMkLst>
            <pc:docMk/>
            <pc:sldMk cId="53441833" sldId="1354"/>
            <ac:spMk id="4" creationId="{2BAAF0FC-42AB-D156-A800-E31A6EA6D8FB}"/>
          </ac:spMkLst>
        </pc:spChg>
        <pc:graphicFrameChg chg="del">
          <ac:chgData name="Boxin Fan" userId="84a3e161-64d5-4962-8e5f-6108a4f72e4a" providerId="ADAL" clId="{38EE67FD-AB5C-4B7B-8581-09A23AC64B53}" dt="2023-10-25T06:43:36.458" v="70" actId="478"/>
          <ac:graphicFrameMkLst>
            <pc:docMk/>
            <pc:sldMk cId="53441833" sldId="1354"/>
            <ac:graphicFrameMk id="2" creationId="{ED6EBCBE-7879-C452-83A7-37CB51EA3273}"/>
          </ac:graphicFrameMkLst>
        </pc:graphicFrameChg>
      </pc:sldChg>
    </pc:docChg>
  </pc:docChgLst>
  <pc:docChgLst>
    <pc:chgData name="Boxin Fan" userId="84a3e161-64d5-4962-8e5f-6108a4f72e4a" providerId="ADAL" clId="{A60B6F9D-86CA-4AA5-BD52-E4CDCCA7EDD6}"/>
    <pc:docChg chg="delSld modSection">
      <pc:chgData name="Boxin Fan" userId="84a3e161-64d5-4962-8e5f-6108a4f72e4a" providerId="ADAL" clId="{A60B6F9D-86CA-4AA5-BD52-E4CDCCA7EDD6}" dt="2024-01-11T06:57:53.721" v="1" actId="47"/>
      <pc:docMkLst>
        <pc:docMk/>
      </pc:docMkLst>
      <pc:sldChg chg="del">
        <pc:chgData name="Boxin Fan" userId="84a3e161-64d5-4962-8e5f-6108a4f72e4a" providerId="ADAL" clId="{A60B6F9D-86CA-4AA5-BD52-E4CDCCA7EDD6}" dt="2024-01-11T06:57:52.705" v="0" actId="47"/>
        <pc:sldMkLst>
          <pc:docMk/>
          <pc:sldMk cId="3585625616" sldId="1353"/>
        </pc:sldMkLst>
      </pc:sldChg>
      <pc:sldChg chg="del">
        <pc:chgData name="Boxin Fan" userId="84a3e161-64d5-4962-8e5f-6108a4f72e4a" providerId="ADAL" clId="{A60B6F9D-86CA-4AA5-BD52-E4CDCCA7EDD6}" dt="2024-01-11T06:57:53.721" v="1" actId="47"/>
        <pc:sldMkLst>
          <pc:docMk/>
          <pc:sldMk cId="53441833" sldId="135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TohSha\Downloads\statistic_id255591_forecast-of-the-global-middle-class-population-2015-2030.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7.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TohSha\Savills%20IM%20SGOP\Research%20Readings\2021\Thailand\Warehouse%20space%20per%20capi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2.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4.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5.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Data!$C$5</c:f>
              <c:strCache>
                <c:ptCount val="1"/>
                <c:pt idx="0">
                  <c:v>2015</c:v>
                </c:pt>
              </c:strCache>
            </c:strRef>
          </c:tx>
          <c:spPr>
            <a:solidFill>
              <a:schemeClr val="accent5">
                <a:tint val="58000"/>
              </a:schemeClr>
            </a:solidFill>
            <a:ln>
              <a:noFill/>
            </a:ln>
            <a:effectLst/>
          </c:spPr>
          <c:invertIfNegative val="0"/>
          <c:cat>
            <c:strRef>
              <c:f>Data!$B$6:$B$11</c:f>
              <c:strCache>
                <c:ptCount val="6"/>
                <c:pt idx="0">
                  <c:v>Asia-Pacific</c:v>
                </c:pt>
                <c:pt idx="1">
                  <c:v>Europe</c:v>
                </c:pt>
                <c:pt idx="2">
                  <c:v>North America</c:v>
                </c:pt>
                <c:pt idx="3">
                  <c:v>Central and South America</c:v>
                </c:pt>
                <c:pt idx="4">
                  <c:v>Middle East and North Africa</c:v>
                </c:pt>
                <c:pt idx="5">
                  <c:v>Sub-Saharan Africa</c:v>
                </c:pt>
              </c:strCache>
            </c:strRef>
          </c:cat>
          <c:val>
            <c:numRef>
              <c:f>Data!$C$6:$C$11</c:f>
              <c:numCache>
                <c:formatCode>General</c:formatCode>
                <c:ptCount val="6"/>
                <c:pt idx="0">
                  <c:v>1380</c:v>
                </c:pt>
                <c:pt idx="1">
                  <c:v>724</c:v>
                </c:pt>
                <c:pt idx="2">
                  <c:v>335</c:v>
                </c:pt>
                <c:pt idx="3">
                  <c:v>285</c:v>
                </c:pt>
                <c:pt idx="4">
                  <c:v>192</c:v>
                </c:pt>
                <c:pt idx="5">
                  <c:v>114</c:v>
                </c:pt>
              </c:numCache>
            </c:numRef>
          </c:val>
          <c:extLst>
            <c:ext xmlns:c16="http://schemas.microsoft.com/office/drawing/2014/chart" uri="{C3380CC4-5D6E-409C-BE32-E72D297353CC}">
              <c16:uniqueId val="{00000000-F14E-40F1-AAB8-F24F2239CC40}"/>
            </c:ext>
          </c:extLst>
        </c:ser>
        <c:ser>
          <c:idx val="1"/>
          <c:order val="1"/>
          <c:tx>
            <c:strRef>
              <c:f>Data!$D$5</c:f>
              <c:strCache>
                <c:ptCount val="1"/>
                <c:pt idx="0">
                  <c:v>2020</c:v>
                </c:pt>
              </c:strCache>
            </c:strRef>
          </c:tx>
          <c:spPr>
            <a:solidFill>
              <a:schemeClr val="accent5">
                <a:tint val="86000"/>
              </a:schemeClr>
            </a:solidFill>
            <a:ln>
              <a:noFill/>
            </a:ln>
            <a:effectLst/>
          </c:spPr>
          <c:invertIfNegative val="0"/>
          <c:cat>
            <c:strRef>
              <c:f>Data!$B$6:$B$11</c:f>
              <c:strCache>
                <c:ptCount val="6"/>
                <c:pt idx="0">
                  <c:v>Asia-Pacific</c:v>
                </c:pt>
                <c:pt idx="1">
                  <c:v>Europe</c:v>
                </c:pt>
                <c:pt idx="2">
                  <c:v>North America</c:v>
                </c:pt>
                <c:pt idx="3">
                  <c:v>Central and South America</c:v>
                </c:pt>
                <c:pt idx="4">
                  <c:v>Middle East and North Africa</c:v>
                </c:pt>
                <c:pt idx="5">
                  <c:v>Sub-Saharan Africa</c:v>
                </c:pt>
              </c:strCache>
            </c:strRef>
          </c:cat>
          <c:val>
            <c:numRef>
              <c:f>Data!$D$6:$D$11</c:f>
              <c:numCache>
                <c:formatCode>General</c:formatCode>
                <c:ptCount val="6"/>
                <c:pt idx="0">
                  <c:v>2023</c:v>
                </c:pt>
                <c:pt idx="1">
                  <c:v>736</c:v>
                </c:pt>
                <c:pt idx="2">
                  <c:v>344</c:v>
                </c:pt>
                <c:pt idx="3">
                  <c:v>303</c:v>
                </c:pt>
                <c:pt idx="4">
                  <c:v>228</c:v>
                </c:pt>
                <c:pt idx="5">
                  <c:v>132</c:v>
                </c:pt>
              </c:numCache>
            </c:numRef>
          </c:val>
          <c:extLst>
            <c:ext xmlns:c16="http://schemas.microsoft.com/office/drawing/2014/chart" uri="{C3380CC4-5D6E-409C-BE32-E72D297353CC}">
              <c16:uniqueId val="{00000001-F14E-40F1-AAB8-F24F2239CC40}"/>
            </c:ext>
          </c:extLst>
        </c:ser>
        <c:ser>
          <c:idx val="2"/>
          <c:order val="2"/>
          <c:tx>
            <c:strRef>
              <c:f>Data!$E$5</c:f>
              <c:strCache>
                <c:ptCount val="1"/>
                <c:pt idx="0">
                  <c:v>2025</c:v>
                </c:pt>
              </c:strCache>
            </c:strRef>
          </c:tx>
          <c:spPr>
            <a:solidFill>
              <a:schemeClr val="accent5">
                <a:shade val="86000"/>
              </a:schemeClr>
            </a:solidFill>
            <a:ln>
              <a:noFill/>
            </a:ln>
            <a:effectLst/>
          </c:spPr>
          <c:invertIfNegative val="0"/>
          <c:cat>
            <c:strRef>
              <c:f>Data!$B$6:$B$11</c:f>
              <c:strCache>
                <c:ptCount val="6"/>
                <c:pt idx="0">
                  <c:v>Asia-Pacific</c:v>
                </c:pt>
                <c:pt idx="1">
                  <c:v>Europe</c:v>
                </c:pt>
                <c:pt idx="2">
                  <c:v>North America</c:v>
                </c:pt>
                <c:pt idx="3">
                  <c:v>Central and South America</c:v>
                </c:pt>
                <c:pt idx="4">
                  <c:v>Middle East and North Africa</c:v>
                </c:pt>
                <c:pt idx="5">
                  <c:v>Sub-Saharan Africa</c:v>
                </c:pt>
              </c:strCache>
            </c:strRef>
          </c:cat>
          <c:val>
            <c:numRef>
              <c:f>Data!$E$6:$E$11</c:f>
              <c:numCache>
                <c:formatCode>General</c:formatCode>
                <c:ptCount val="6"/>
                <c:pt idx="0">
                  <c:v>2784</c:v>
                </c:pt>
                <c:pt idx="1">
                  <c:v>738</c:v>
                </c:pt>
                <c:pt idx="2">
                  <c:v>350</c:v>
                </c:pt>
                <c:pt idx="3">
                  <c:v>321</c:v>
                </c:pt>
                <c:pt idx="4">
                  <c:v>258</c:v>
                </c:pt>
                <c:pt idx="5">
                  <c:v>166</c:v>
                </c:pt>
              </c:numCache>
            </c:numRef>
          </c:val>
          <c:extLst>
            <c:ext xmlns:c16="http://schemas.microsoft.com/office/drawing/2014/chart" uri="{C3380CC4-5D6E-409C-BE32-E72D297353CC}">
              <c16:uniqueId val="{00000002-F14E-40F1-AAB8-F24F2239CC40}"/>
            </c:ext>
          </c:extLst>
        </c:ser>
        <c:ser>
          <c:idx val="3"/>
          <c:order val="3"/>
          <c:tx>
            <c:strRef>
              <c:f>Data!$F$5</c:f>
              <c:strCache>
                <c:ptCount val="1"/>
                <c:pt idx="0">
                  <c:v>2030</c:v>
                </c:pt>
              </c:strCache>
            </c:strRef>
          </c:tx>
          <c:spPr>
            <a:solidFill>
              <a:schemeClr val="accent5">
                <a:shade val="58000"/>
              </a:schemeClr>
            </a:solidFill>
            <a:ln>
              <a:noFill/>
            </a:ln>
            <a:effectLst/>
          </c:spPr>
          <c:invertIfNegative val="0"/>
          <c:cat>
            <c:strRef>
              <c:f>Data!$B$6:$B$11</c:f>
              <c:strCache>
                <c:ptCount val="6"/>
                <c:pt idx="0">
                  <c:v>Asia-Pacific</c:v>
                </c:pt>
                <c:pt idx="1">
                  <c:v>Europe</c:v>
                </c:pt>
                <c:pt idx="2">
                  <c:v>North America</c:v>
                </c:pt>
                <c:pt idx="3">
                  <c:v>Central and South America</c:v>
                </c:pt>
                <c:pt idx="4">
                  <c:v>Middle East and North Africa</c:v>
                </c:pt>
                <c:pt idx="5">
                  <c:v>Sub-Saharan Africa</c:v>
                </c:pt>
              </c:strCache>
            </c:strRef>
          </c:cat>
          <c:val>
            <c:numRef>
              <c:f>Data!$F$6:$F$11</c:f>
              <c:numCache>
                <c:formatCode>General</c:formatCode>
                <c:ptCount val="6"/>
                <c:pt idx="0">
                  <c:v>3492</c:v>
                </c:pt>
                <c:pt idx="1">
                  <c:v>733</c:v>
                </c:pt>
                <c:pt idx="2">
                  <c:v>354</c:v>
                </c:pt>
                <c:pt idx="3">
                  <c:v>335</c:v>
                </c:pt>
                <c:pt idx="4">
                  <c:v>285</c:v>
                </c:pt>
                <c:pt idx="5">
                  <c:v>212</c:v>
                </c:pt>
              </c:numCache>
            </c:numRef>
          </c:val>
          <c:extLst>
            <c:ext xmlns:c16="http://schemas.microsoft.com/office/drawing/2014/chart" uri="{C3380CC4-5D6E-409C-BE32-E72D297353CC}">
              <c16:uniqueId val="{00000003-F14E-40F1-AAB8-F24F2239CC40}"/>
            </c:ext>
          </c:extLst>
        </c:ser>
        <c:dLbls>
          <c:showLegendKey val="0"/>
          <c:showVal val="0"/>
          <c:showCatName val="0"/>
          <c:showSerName val="0"/>
          <c:showPercent val="0"/>
          <c:showBubbleSize val="0"/>
        </c:dLbls>
        <c:gapWidth val="219"/>
        <c:overlap val="-27"/>
        <c:axId val="690759616"/>
        <c:axId val="690764536"/>
      </c:barChart>
      <c:catAx>
        <c:axId val="69075961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90764536"/>
        <c:crosses val="autoZero"/>
        <c:auto val="1"/>
        <c:lblAlgn val="ctr"/>
        <c:lblOffset val="100"/>
        <c:noMultiLvlLbl val="0"/>
      </c:catAx>
      <c:valAx>
        <c:axId val="690764536"/>
        <c:scaling>
          <c:orientation val="minMax"/>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90759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dPt>
            <c:idx val="0"/>
            <c:bubble3D val="0"/>
            <c:spPr>
              <a:solidFill>
                <a:srgbClr val="ED1B24"/>
              </a:solidFill>
              <a:ln w="19050">
                <a:solidFill>
                  <a:schemeClr val="lt1"/>
                </a:solidFill>
              </a:ln>
              <a:effectLst/>
            </c:spPr>
            <c:extLst>
              <c:ext xmlns:c16="http://schemas.microsoft.com/office/drawing/2014/chart" uri="{C3380CC4-5D6E-409C-BE32-E72D297353CC}">
                <c16:uniqueId val="{00000001-6586-4665-8F4C-FBE15DDE0339}"/>
              </c:ext>
            </c:extLst>
          </c:dPt>
          <c:dPt>
            <c:idx val="1"/>
            <c:bubble3D val="0"/>
            <c:spPr>
              <a:solidFill>
                <a:srgbClr val="2596BE"/>
              </a:solidFill>
              <a:ln w="19050">
                <a:solidFill>
                  <a:schemeClr val="lt1"/>
                </a:solidFill>
              </a:ln>
              <a:effectLst/>
            </c:spPr>
            <c:extLst>
              <c:ext xmlns:c16="http://schemas.microsoft.com/office/drawing/2014/chart" uri="{C3380CC4-5D6E-409C-BE32-E72D297353CC}">
                <c16:uniqueId val="{00000003-6586-4665-8F4C-FBE15DDE0339}"/>
              </c:ext>
            </c:extLst>
          </c:dPt>
          <c:dPt>
            <c:idx val="2"/>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5-6586-4665-8F4C-FBE15DDE0339}"/>
              </c:ext>
            </c:extLst>
          </c:dPt>
          <c:dPt>
            <c:idx val="3"/>
            <c:bubble3D val="0"/>
            <c:spPr>
              <a:solidFill>
                <a:srgbClr val="081C64"/>
              </a:solidFill>
              <a:ln w="19050">
                <a:solidFill>
                  <a:schemeClr val="lt1"/>
                </a:solidFill>
              </a:ln>
              <a:effectLst/>
            </c:spPr>
            <c:extLst>
              <c:ext xmlns:c16="http://schemas.microsoft.com/office/drawing/2014/chart" uri="{C3380CC4-5D6E-409C-BE32-E72D297353CC}">
                <c16:uniqueId val="{00000007-6586-4665-8F4C-FBE15DDE0339}"/>
              </c:ext>
            </c:extLst>
          </c:dPt>
          <c:val>
            <c:numRef>
              <c:f>Sheet1!$F$24:$F$27</c:f>
              <c:numCache>
                <c:formatCode>0%</c:formatCode>
                <c:ptCount val="4"/>
                <c:pt idx="0" formatCode="0.00%">
                  <c:v>0.25699999999999995</c:v>
                </c:pt>
                <c:pt idx="1">
                  <c:v>0.33400000000000002</c:v>
                </c:pt>
                <c:pt idx="2">
                  <c:v>0.40899999999999997</c:v>
                </c:pt>
              </c:numCache>
            </c:numRef>
          </c:val>
          <c:extLst>
            <c:ext xmlns:c16="http://schemas.microsoft.com/office/drawing/2014/chart" uri="{C3380CC4-5D6E-409C-BE32-E72D297353CC}">
              <c16:uniqueId val="{00000008-6586-4665-8F4C-FBE15DDE0339}"/>
            </c:ext>
          </c:extLst>
        </c:ser>
        <c:dLbls>
          <c:showLegendKey val="0"/>
          <c:showVal val="0"/>
          <c:showCatName val="0"/>
          <c:showSerName val="0"/>
          <c:showPercent val="0"/>
          <c:showBubbleSize val="0"/>
          <c:showLeaderLines val="1"/>
        </c:dLbls>
        <c:firstSliceAng val="0"/>
        <c:holeSize val="4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Sheet1!$G$1</c:f>
              <c:strCache>
                <c:ptCount val="1"/>
                <c:pt idx="0">
                  <c:v>CAGR (2020-2025)</c:v>
                </c:pt>
              </c:strCache>
            </c:strRef>
          </c:tx>
          <c:spPr>
            <a:solidFill>
              <a:schemeClr val="accent1"/>
            </a:solidFill>
            <a:ln>
              <a:noFill/>
            </a:ln>
            <a:effectLst/>
          </c:spPr>
          <c:invertIfNegative val="0"/>
          <c:dPt>
            <c:idx val="14"/>
            <c:invertIfNegative val="0"/>
            <c:bubble3D val="0"/>
            <c:spPr>
              <a:solidFill>
                <a:schemeClr val="accent5">
                  <a:lumMod val="50000"/>
                </a:schemeClr>
              </a:solidFill>
              <a:ln>
                <a:noFill/>
              </a:ln>
              <a:effectLst/>
            </c:spPr>
            <c:extLst>
              <c:ext xmlns:c16="http://schemas.microsoft.com/office/drawing/2014/chart" uri="{C3380CC4-5D6E-409C-BE32-E72D297353CC}">
                <c16:uniqueId val="{00000001-E92F-4197-973C-710C812116B7}"/>
              </c:ext>
            </c:extLst>
          </c:dPt>
          <c:dPt>
            <c:idx val="15"/>
            <c:invertIfNegative val="0"/>
            <c:bubble3D val="0"/>
            <c:spPr>
              <a:solidFill>
                <a:schemeClr val="accent5">
                  <a:lumMod val="50000"/>
                </a:schemeClr>
              </a:solidFill>
              <a:ln>
                <a:noFill/>
              </a:ln>
              <a:effectLst/>
            </c:spPr>
            <c:extLst>
              <c:ext xmlns:c16="http://schemas.microsoft.com/office/drawing/2014/chart" uri="{C3380CC4-5D6E-409C-BE32-E72D297353CC}">
                <c16:uniqueId val="{00000003-E92F-4197-973C-710C812116B7}"/>
              </c:ext>
            </c:extLst>
          </c:dPt>
          <c:dPt>
            <c:idx val="16"/>
            <c:invertIfNegative val="0"/>
            <c:bubble3D val="0"/>
            <c:spPr>
              <a:solidFill>
                <a:schemeClr val="accent5">
                  <a:lumMod val="50000"/>
                </a:schemeClr>
              </a:solidFill>
              <a:ln>
                <a:noFill/>
              </a:ln>
              <a:effectLst/>
            </c:spPr>
            <c:extLst>
              <c:ext xmlns:c16="http://schemas.microsoft.com/office/drawing/2014/chart" uri="{C3380CC4-5D6E-409C-BE32-E72D297353CC}">
                <c16:uniqueId val="{00000005-E92F-4197-973C-710C812116B7}"/>
              </c:ext>
            </c:extLst>
          </c:dPt>
          <c:dPt>
            <c:idx val="17"/>
            <c:invertIfNegative val="0"/>
            <c:bubble3D val="0"/>
            <c:spPr>
              <a:solidFill>
                <a:schemeClr val="accent5">
                  <a:lumMod val="50000"/>
                </a:schemeClr>
              </a:solidFill>
              <a:ln>
                <a:noFill/>
              </a:ln>
              <a:effectLst/>
            </c:spPr>
            <c:extLst>
              <c:ext xmlns:c16="http://schemas.microsoft.com/office/drawing/2014/chart" uri="{C3380CC4-5D6E-409C-BE32-E72D297353CC}">
                <c16:uniqueId val="{00000007-E92F-4197-973C-710C812116B7}"/>
              </c:ext>
            </c:extLst>
          </c:dPt>
          <c:dPt>
            <c:idx val="18"/>
            <c:invertIfNegative val="0"/>
            <c:bubble3D val="0"/>
            <c:spPr>
              <a:solidFill>
                <a:schemeClr val="accent5">
                  <a:lumMod val="50000"/>
                </a:schemeClr>
              </a:solidFill>
              <a:ln>
                <a:noFill/>
              </a:ln>
              <a:effectLst/>
            </c:spPr>
            <c:extLst>
              <c:ext xmlns:c16="http://schemas.microsoft.com/office/drawing/2014/chart" uri="{C3380CC4-5D6E-409C-BE32-E72D297353CC}">
                <c16:uniqueId val="{00000009-E92F-4197-973C-710C812116B7}"/>
              </c:ext>
            </c:extLst>
          </c:dPt>
          <c:cat>
            <c:strRef>
              <c:f>Sheet1!$E$2:$E$20</c:f>
              <c:strCache>
                <c:ptCount val="19"/>
                <c:pt idx="0">
                  <c:v>Thailand</c:v>
                </c:pt>
                <c:pt idx="1">
                  <c:v>Malaysia</c:v>
                </c:pt>
                <c:pt idx="2">
                  <c:v>Indonesia</c:v>
                </c:pt>
                <c:pt idx="3">
                  <c:v>Singapore</c:v>
                </c:pt>
                <c:pt idx="4">
                  <c:v>India</c:v>
                </c:pt>
                <c:pt idx="5">
                  <c:v>Vietnam</c:v>
                </c:pt>
                <c:pt idx="6">
                  <c:v>Philippines</c:v>
                </c:pt>
                <c:pt idx="7">
                  <c:v>Japan</c:v>
                </c:pt>
                <c:pt idx="8">
                  <c:v>Australia</c:v>
                </c:pt>
                <c:pt idx="9">
                  <c:v>Cambodia</c:v>
                </c:pt>
                <c:pt idx="10">
                  <c:v>New Zealand</c:v>
                </c:pt>
                <c:pt idx="11">
                  <c:v>South Korea</c:v>
                </c:pt>
                <c:pt idx="12">
                  <c:v>China</c:v>
                </c:pt>
                <c:pt idx="14">
                  <c:v>US</c:v>
                </c:pt>
                <c:pt idx="15">
                  <c:v>Germany</c:v>
                </c:pt>
                <c:pt idx="16">
                  <c:v>Netherlands</c:v>
                </c:pt>
                <c:pt idx="17">
                  <c:v>France</c:v>
                </c:pt>
                <c:pt idx="18">
                  <c:v>UK</c:v>
                </c:pt>
              </c:strCache>
            </c:strRef>
          </c:cat>
          <c:val>
            <c:numRef>
              <c:f>Sheet1!$G$2:$G$20</c:f>
              <c:numCache>
                <c:formatCode>0%</c:formatCode>
                <c:ptCount val="19"/>
                <c:pt idx="0">
                  <c:v>0.2509953435918777</c:v>
                </c:pt>
                <c:pt idx="1">
                  <c:v>0.2264653596968591</c:v>
                </c:pt>
                <c:pt idx="2">
                  <c:v>0.20822120553346934</c:v>
                </c:pt>
                <c:pt idx="3">
                  <c:v>0.20345639966434104</c:v>
                </c:pt>
                <c:pt idx="4">
                  <c:v>0.20885961107409168</c:v>
                </c:pt>
                <c:pt idx="5">
                  <c:v>0.2038086250599267</c:v>
                </c:pt>
                <c:pt idx="6">
                  <c:v>0.19049074646587605</c:v>
                </c:pt>
                <c:pt idx="7">
                  <c:v>0.18171911334492385</c:v>
                </c:pt>
                <c:pt idx="8">
                  <c:v>0.16171135573733686</c:v>
                </c:pt>
                <c:pt idx="9">
                  <c:v>0.16667290444030192</c:v>
                </c:pt>
                <c:pt idx="10">
                  <c:v>0.15727388408483378</c:v>
                </c:pt>
                <c:pt idx="11">
                  <c:v>6.7068494052689553E-2</c:v>
                </c:pt>
                <c:pt idx="12">
                  <c:v>5.8189074076558711E-2</c:v>
                </c:pt>
                <c:pt idx="14">
                  <c:v>0.15589543637645198</c:v>
                </c:pt>
                <c:pt idx="15">
                  <c:v>0.14396967223166746</c:v>
                </c:pt>
                <c:pt idx="16">
                  <c:v>0.13286481295314134</c:v>
                </c:pt>
                <c:pt idx="17">
                  <c:v>0.12610599178021431</c:v>
                </c:pt>
                <c:pt idx="18">
                  <c:v>0.11303327205280111</c:v>
                </c:pt>
              </c:numCache>
            </c:numRef>
          </c:val>
          <c:extLst>
            <c:ext xmlns:c16="http://schemas.microsoft.com/office/drawing/2014/chart" uri="{C3380CC4-5D6E-409C-BE32-E72D297353CC}">
              <c16:uniqueId val="{0000000A-E92F-4197-973C-710C812116B7}"/>
            </c:ext>
          </c:extLst>
        </c:ser>
        <c:dLbls>
          <c:showLegendKey val="0"/>
          <c:showVal val="0"/>
          <c:showCatName val="0"/>
          <c:showSerName val="0"/>
          <c:showPercent val="0"/>
          <c:showBubbleSize val="0"/>
        </c:dLbls>
        <c:gapWidth val="182"/>
        <c:axId val="923182632"/>
        <c:axId val="923182304"/>
      </c:barChart>
      <c:catAx>
        <c:axId val="923182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923182304"/>
        <c:crosses val="autoZero"/>
        <c:auto val="1"/>
        <c:lblAlgn val="ctr"/>
        <c:lblOffset val="100"/>
        <c:noMultiLvlLbl val="0"/>
      </c:catAx>
      <c:valAx>
        <c:axId val="92318230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3182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3.914950804373258E-2"/>
          <c:y val="2.7742792517164487E-2"/>
          <c:w val="0.94374608649959946"/>
          <c:h val="0.83067794598480726"/>
        </c:manualLayout>
      </c:layout>
      <c:barChart>
        <c:barDir val="col"/>
        <c:grouping val="clustered"/>
        <c:varyColors val="0"/>
        <c:ser>
          <c:idx val="0"/>
          <c:order val="0"/>
          <c:tx>
            <c:strRef>
              <c:f>Sheet1!$C$3</c:f>
              <c:strCache>
                <c:ptCount val="1"/>
                <c:pt idx="0">
                  <c:v>ALL</c:v>
                </c:pt>
              </c:strCache>
            </c:strRef>
          </c:tx>
          <c:spPr>
            <a:solidFill>
              <a:schemeClr val="accent5">
                <a:shade val="76000"/>
              </a:schemeClr>
            </a:solidFill>
            <a:ln>
              <a:noFill/>
            </a:ln>
            <a:effectLst/>
          </c:spPr>
          <c:invertIfNegative val="0"/>
          <c:dLbls>
            <c:dLbl>
              <c:idx val="0"/>
              <c:layout>
                <c:manualLayout>
                  <c:x val="-6.4639551466750848E-3"/>
                  <c:y val="6.1651171508215804E-3"/>
                </c:manualLayout>
              </c:layout>
              <c:tx>
                <c:rich>
                  <a:bodyPr/>
                  <a:lstStyle/>
                  <a:p>
                    <a:r>
                      <a:rPr lang="en-US"/>
                      <a:t>&lt;0.01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14A0-497B-B7BF-C64B9EF85088}"/>
                </c:ext>
              </c:extLst>
            </c:dLbl>
            <c:dLbl>
              <c:idx val="1"/>
              <c:layout>
                <c:manualLayout>
                  <c:x val="-6.5786174833338479E-3"/>
                  <c:y val="6.1650650038142171E-3"/>
                </c:manualLayout>
              </c:layout>
              <c:tx>
                <c:rich>
                  <a:bodyPr/>
                  <a:lstStyle/>
                  <a:p>
                    <a:r>
                      <a:rPr lang="en-US"/>
                      <a:t>&lt;0.01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4A0-497B-B7BF-C64B9EF85088}"/>
                </c:ext>
              </c:extLst>
            </c:dLbl>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Sheet1!$B$4:$B$15</c:f>
              <c:strCache>
                <c:ptCount val="12"/>
                <c:pt idx="0">
                  <c:v>Indonesia</c:v>
                </c:pt>
                <c:pt idx="1">
                  <c:v>Vietnam</c:v>
                </c:pt>
                <c:pt idx="2">
                  <c:v>Malaysia</c:v>
                </c:pt>
                <c:pt idx="3">
                  <c:v>China</c:v>
                </c:pt>
                <c:pt idx="4">
                  <c:v>Thailand</c:v>
                </c:pt>
                <c:pt idx="5">
                  <c:v>Korea</c:v>
                </c:pt>
                <c:pt idx="6">
                  <c:v>Singapore </c:v>
                </c:pt>
                <c:pt idx="7">
                  <c:v>HK</c:v>
                </c:pt>
                <c:pt idx="8">
                  <c:v>Japan</c:v>
                </c:pt>
                <c:pt idx="9">
                  <c:v>Australia</c:v>
                </c:pt>
                <c:pt idx="11">
                  <c:v>US</c:v>
                </c:pt>
              </c:strCache>
            </c:strRef>
          </c:cat>
          <c:val>
            <c:numRef>
              <c:f>Sheet1!$C$4:$C$15</c:f>
              <c:numCache>
                <c:formatCode>0.000</c:formatCode>
                <c:ptCount val="12"/>
                <c:pt idx="0">
                  <c:v>0.03</c:v>
                </c:pt>
                <c:pt idx="1">
                  <c:v>0.03</c:v>
                </c:pt>
                <c:pt idx="2">
                  <c:v>0.19</c:v>
                </c:pt>
                <c:pt idx="3">
                  <c:v>0.75</c:v>
                </c:pt>
                <c:pt idx="4">
                  <c:v>0.2</c:v>
                </c:pt>
                <c:pt idx="5">
                  <c:v>0.7</c:v>
                </c:pt>
                <c:pt idx="6">
                  <c:v>1.9</c:v>
                </c:pt>
                <c:pt idx="7">
                  <c:v>0.94117647058823528</c:v>
                </c:pt>
                <c:pt idx="8">
                  <c:v>4.0999999999999996</c:v>
                </c:pt>
                <c:pt idx="9">
                  <c:v>1.8</c:v>
                </c:pt>
                <c:pt idx="11">
                  <c:v>3.5</c:v>
                </c:pt>
              </c:numCache>
            </c:numRef>
          </c:val>
          <c:extLst>
            <c:ext xmlns:c16="http://schemas.microsoft.com/office/drawing/2014/chart" uri="{C3380CC4-5D6E-409C-BE32-E72D297353CC}">
              <c16:uniqueId val="{00000002-14A0-497B-B7BF-C64B9EF85088}"/>
            </c:ext>
          </c:extLst>
        </c:ser>
        <c:ser>
          <c:idx val="1"/>
          <c:order val="1"/>
          <c:tx>
            <c:strRef>
              <c:f>Sheet1!$D$3</c:f>
              <c:strCache>
                <c:ptCount val="1"/>
                <c:pt idx="0">
                  <c:v>Prime</c:v>
                </c:pt>
              </c:strCache>
            </c:strRef>
          </c:tx>
          <c:spPr>
            <a:solidFill>
              <a:schemeClr val="accent5">
                <a:tint val="77000"/>
              </a:schemeClr>
            </a:solidFill>
            <a:ln>
              <a:noFill/>
            </a:ln>
            <a:effectLst/>
          </c:spPr>
          <c:invertIfNegative val="0"/>
          <c:dLbls>
            <c:dLbl>
              <c:idx val="0"/>
              <c:layout>
                <c:manualLayout>
                  <c:x val="5.2628939866670469E-3"/>
                  <c:y val="0"/>
                </c:manualLayout>
              </c:layout>
              <c:tx>
                <c:rich>
                  <a:bodyPr/>
                  <a:lstStyle/>
                  <a:p>
                    <a:r>
                      <a:rPr lang="en-US"/>
                      <a:t>&lt;0.01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4A0-497B-B7BF-C64B9EF85088}"/>
                </c:ext>
              </c:extLst>
            </c:dLbl>
            <c:dLbl>
              <c:idx val="1"/>
              <c:layout>
                <c:manualLayout>
                  <c:x val="5.2628939866670591E-3"/>
                  <c:y val="0"/>
                </c:manualLayout>
              </c:layout>
              <c:tx>
                <c:rich>
                  <a:bodyPr/>
                  <a:lstStyle/>
                  <a:p>
                    <a:r>
                      <a:rPr lang="en-US"/>
                      <a:t>&lt;0.01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14A0-497B-B7BF-C64B9EF85088}"/>
                </c:ext>
              </c:extLst>
            </c:dLbl>
            <c:dLbl>
              <c:idx val="2"/>
              <c:tx>
                <c:rich>
                  <a:bodyPr/>
                  <a:lstStyle/>
                  <a:p>
                    <a:r>
                      <a:rPr lang="en-US"/>
                      <a:t>&lt;0.01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4A0-497B-B7BF-C64B9EF85088}"/>
                </c:ext>
              </c:extLst>
            </c:dLbl>
            <c:dLbl>
              <c:idx val="3"/>
              <c:tx>
                <c:rich>
                  <a:bodyPr/>
                  <a:lstStyle/>
                  <a:p>
                    <a:r>
                      <a:rPr lang="en-US"/>
                      <a:t>&lt;0.01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14A0-497B-B7BF-C64B9EF85088}"/>
                </c:ext>
              </c:extLst>
            </c:dLbl>
            <c:dLbl>
              <c:idx val="4"/>
              <c:tx>
                <c:rich>
                  <a:bodyPr/>
                  <a:lstStyle/>
                  <a:p>
                    <a:r>
                      <a:rPr lang="en-US"/>
                      <a:t>0.13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14A0-497B-B7BF-C64B9EF85088}"/>
                </c:ext>
              </c:extLst>
            </c:dLbl>
            <c:dLbl>
              <c:idx val="5"/>
              <c:numFmt formatCode="#,##0.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14A0-497B-B7BF-C64B9EF85088}"/>
                </c:ext>
              </c:extLst>
            </c:dLbl>
            <c:dLbl>
              <c:idx val="6"/>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14A0-497B-B7BF-C64B9EF85088}"/>
                </c:ext>
              </c:extLst>
            </c:dLbl>
            <c:dLbl>
              <c:idx val="7"/>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14A0-497B-B7BF-C64B9EF85088}"/>
                </c:ext>
              </c:extLst>
            </c:dLbl>
            <c:dLbl>
              <c:idx val="8"/>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14A0-497B-B7BF-C64B9EF85088}"/>
                </c:ext>
              </c:extLst>
            </c:dLbl>
            <c:dLbl>
              <c:idx val="9"/>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C-14A0-497B-B7BF-C64B9EF85088}"/>
                </c:ext>
              </c:extLst>
            </c:dLbl>
            <c:dLbl>
              <c:idx val="11"/>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D-14A0-497B-B7BF-C64B9EF85088}"/>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Sheet1!$B$4:$B$15</c:f>
              <c:strCache>
                <c:ptCount val="12"/>
                <c:pt idx="0">
                  <c:v>Indonesia</c:v>
                </c:pt>
                <c:pt idx="1">
                  <c:v>Vietnam</c:v>
                </c:pt>
                <c:pt idx="2">
                  <c:v>Malaysia</c:v>
                </c:pt>
                <c:pt idx="3">
                  <c:v>China</c:v>
                </c:pt>
                <c:pt idx="4">
                  <c:v>Thailand</c:v>
                </c:pt>
                <c:pt idx="5">
                  <c:v>Korea</c:v>
                </c:pt>
                <c:pt idx="6">
                  <c:v>Singapore </c:v>
                </c:pt>
                <c:pt idx="7">
                  <c:v>HK</c:v>
                </c:pt>
                <c:pt idx="8">
                  <c:v>Japan</c:v>
                </c:pt>
                <c:pt idx="9">
                  <c:v>Australia</c:v>
                </c:pt>
                <c:pt idx="11">
                  <c:v>US</c:v>
                </c:pt>
              </c:strCache>
            </c:strRef>
          </c:cat>
          <c:val>
            <c:numRef>
              <c:f>Sheet1!$D$4:$D$15</c:f>
              <c:numCache>
                <c:formatCode>0.000</c:formatCode>
                <c:ptCount val="12"/>
                <c:pt idx="0">
                  <c:v>6.2999999999999992E-3</c:v>
                </c:pt>
                <c:pt idx="1">
                  <c:v>6.2999999999999992E-3</c:v>
                </c:pt>
                <c:pt idx="2">
                  <c:v>1.52E-2</c:v>
                </c:pt>
                <c:pt idx="3">
                  <c:v>5.2500000000000005E-2</c:v>
                </c:pt>
                <c:pt idx="4">
                  <c:v>0.13</c:v>
                </c:pt>
                <c:pt idx="5">
                  <c:v>0.21</c:v>
                </c:pt>
                <c:pt idx="6">
                  <c:v>0.91199999999999992</c:v>
                </c:pt>
                <c:pt idx="7">
                  <c:v>0.16</c:v>
                </c:pt>
                <c:pt idx="8">
                  <c:v>0.26649999999999996</c:v>
                </c:pt>
                <c:pt idx="9">
                  <c:v>1.4400000000000002</c:v>
                </c:pt>
                <c:pt idx="11">
                  <c:v>2.1</c:v>
                </c:pt>
              </c:numCache>
            </c:numRef>
          </c:val>
          <c:extLst>
            <c:ext xmlns:c16="http://schemas.microsoft.com/office/drawing/2014/chart" uri="{C3380CC4-5D6E-409C-BE32-E72D297353CC}">
              <c16:uniqueId val="{0000000E-14A0-497B-B7BF-C64B9EF85088}"/>
            </c:ext>
          </c:extLst>
        </c:ser>
        <c:dLbls>
          <c:showLegendKey val="0"/>
          <c:showVal val="0"/>
          <c:showCatName val="0"/>
          <c:showSerName val="0"/>
          <c:showPercent val="0"/>
          <c:showBubbleSize val="0"/>
        </c:dLbls>
        <c:gapWidth val="219"/>
        <c:overlap val="-27"/>
        <c:axId val="1163090784"/>
        <c:axId val="1163095704"/>
      </c:barChart>
      <c:catAx>
        <c:axId val="116309078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63095704"/>
        <c:crosses val="autoZero"/>
        <c:auto val="1"/>
        <c:lblAlgn val="ctr"/>
        <c:lblOffset val="100"/>
        <c:noMultiLvlLbl val="0"/>
      </c:catAx>
      <c:valAx>
        <c:axId val="1163095704"/>
        <c:scaling>
          <c:orientation val="minMax"/>
        </c:scaling>
        <c:delete val="0"/>
        <c:axPos val="l"/>
        <c:numFmt formatCode="0.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163090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6262335814145047E-2"/>
          <c:y val="7.0450808901487444E-2"/>
          <c:w val="0.86789286862345194"/>
          <c:h val="0.88551743553508289"/>
        </c:manualLayout>
      </c:layout>
      <c:doughnutChart>
        <c:varyColors val="1"/>
        <c:ser>
          <c:idx val="0"/>
          <c:order val="0"/>
          <c:tx>
            <c:strRef>
              <c:f>Sheet1!$B$1</c:f>
              <c:strCache>
                <c:ptCount val="1"/>
                <c:pt idx="0">
                  <c:v>Sales</c:v>
                </c:pt>
              </c:strCache>
            </c:strRef>
          </c:tx>
          <c:spPr>
            <a:ln>
              <a:noFill/>
            </a:ln>
          </c:spPr>
          <c:dPt>
            <c:idx val="0"/>
            <c:bubble3D val="0"/>
            <c:spPr>
              <a:solidFill>
                <a:srgbClr val="5694CB"/>
              </a:solidFill>
              <a:ln w="19050">
                <a:noFill/>
              </a:ln>
              <a:effectLst/>
            </c:spPr>
            <c:extLst>
              <c:ext xmlns:c16="http://schemas.microsoft.com/office/drawing/2014/chart" uri="{C3380CC4-5D6E-409C-BE32-E72D297353CC}">
                <c16:uniqueId val="{00000001-6325-4AAC-BE66-DFC17C6A32B1}"/>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6325-4AAC-BE66-DFC17C6A32B1}"/>
              </c:ext>
            </c:extLst>
          </c:dPt>
          <c:cat>
            <c:strRef>
              <c:f>Sheet1!$A$2:$A$3</c:f>
              <c:strCache>
                <c:ptCount val="2"/>
                <c:pt idx="0">
                  <c:v>1st Qtr</c:v>
                </c:pt>
                <c:pt idx="1">
                  <c:v>2nd Qtr</c:v>
                </c:pt>
              </c:strCache>
            </c:strRef>
          </c:cat>
          <c:val>
            <c:numRef>
              <c:f>Sheet1!$B$2:$B$3</c:f>
              <c:numCache>
                <c:formatCode>General</c:formatCode>
                <c:ptCount val="2"/>
                <c:pt idx="0">
                  <c:v>26</c:v>
                </c:pt>
                <c:pt idx="1">
                  <c:v>74</c:v>
                </c:pt>
              </c:numCache>
            </c:numRef>
          </c:val>
          <c:extLst>
            <c:ext xmlns:c16="http://schemas.microsoft.com/office/drawing/2014/chart" uri="{C3380CC4-5D6E-409C-BE32-E72D297353CC}">
              <c16:uniqueId val="{00000004-6325-4AAC-BE66-DFC17C6A32B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182808262553765"/>
          <c:y val="5.7067688035191834E-2"/>
          <c:w val="0.7052213068796801"/>
          <c:h val="0.83809423370995517"/>
        </c:manualLayout>
      </c:layout>
      <c:doughnutChart>
        <c:varyColors val="1"/>
        <c:ser>
          <c:idx val="0"/>
          <c:order val="0"/>
          <c:tx>
            <c:strRef>
              <c:f>Sheet1!$B$1</c:f>
              <c:strCache>
                <c:ptCount val="1"/>
                <c:pt idx="0">
                  <c:v>Sales</c:v>
                </c:pt>
              </c:strCache>
            </c:strRef>
          </c:tx>
          <c:spPr>
            <a:ln>
              <a:noFill/>
            </a:ln>
          </c:spPr>
          <c:dPt>
            <c:idx val="0"/>
            <c:bubble3D val="0"/>
            <c:spPr>
              <a:solidFill>
                <a:srgbClr val="5694CB"/>
              </a:solidFill>
              <a:ln w="19050">
                <a:noFill/>
              </a:ln>
              <a:effectLst/>
            </c:spPr>
            <c:extLst>
              <c:ext xmlns:c16="http://schemas.microsoft.com/office/drawing/2014/chart" uri="{C3380CC4-5D6E-409C-BE32-E72D297353CC}">
                <c16:uniqueId val="{00000001-DFA3-4D46-BE80-FB8C353B996E}"/>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DFA3-4D46-BE80-FB8C353B996E}"/>
              </c:ext>
            </c:extLst>
          </c:dPt>
          <c:cat>
            <c:strRef>
              <c:f>Sheet1!$A$2:$A$3</c:f>
              <c:strCache>
                <c:ptCount val="2"/>
                <c:pt idx="0">
                  <c:v>1st Qtr</c:v>
                </c:pt>
                <c:pt idx="1">
                  <c:v>2nd Qtr</c:v>
                </c:pt>
              </c:strCache>
            </c:strRef>
          </c:cat>
          <c:val>
            <c:numRef>
              <c:f>Sheet1!$B$2:$B$3</c:f>
              <c:numCache>
                <c:formatCode>General</c:formatCode>
                <c:ptCount val="2"/>
                <c:pt idx="0">
                  <c:v>6</c:v>
                </c:pt>
                <c:pt idx="1">
                  <c:v>94</c:v>
                </c:pt>
              </c:numCache>
            </c:numRef>
          </c:val>
          <c:extLst>
            <c:ext xmlns:c16="http://schemas.microsoft.com/office/drawing/2014/chart" uri="{C3380CC4-5D6E-409C-BE32-E72D297353CC}">
              <c16:uniqueId val="{00000004-DFA3-4D46-BE80-FB8C353B996E}"/>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489341299296533"/>
          <c:y val="6.164445778880151E-2"/>
          <c:w val="0.82473748272935044"/>
          <c:h val="0.84148567997165324"/>
        </c:manualLayout>
      </c:layout>
      <c:doughnutChart>
        <c:varyColors val="1"/>
        <c:ser>
          <c:idx val="0"/>
          <c:order val="0"/>
          <c:tx>
            <c:strRef>
              <c:f>Sheet1!$B$1</c:f>
              <c:strCache>
                <c:ptCount val="1"/>
                <c:pt idx="0">
                  <c:v>Sales</c:v>
                </c:pt>
              </c:strCache>
            </c:strRef>
          </c:tx>
          <c:spPr>
            <a:ln>
              <a:noFill/>
            </a:ln>
          </c:spPr>
          <c:dPt>
            <c:idx val="0"/>
            <c:bubble3D val="0"/>
            <c:spPr>
              <a:solidFill>
                <a:srgbClr val="5694CB"/>
              </a:solidFill>
              <a:ln w="19050">
                <a:noFill/>
              </a:ln>
              <a:effectLst/>
            </c:spPr>
            <c:extLst>
              <c:ext xmlns:c16="http://schemas.microsoft.com/office/drawing/2014/chart" uri="{C3380CC4-5D6E-409C-BE32-E72D297353CC}">
                <c16:uniqueId val="{00000001-5EF3-41B9-AE1C-F7420CFDACD8}"/>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5EF3-41B9-AE1C-F7420CFDACD8}"/>
              </c:ext>
            </c:extLst>
          </c:dPt>
          <c:cat>
            <c:strRef>
              <c:f>Sheet1!$A$2:$A$3</c:f>
              <c:strCache>
                <c:ptCount val="2"/>
                <c:pt idx="0">
                  <c:v>1st Qtr</c:v>
                </c:pt>
                <c:pt idx="1">
                  <c:v>2nd Qtr</c:v>
                </c:pt>
              </c:strCache>
            </c:strRef>
          </c:cat>
          <c:val>
            <c:numRef>
              <c:f>Sheet1!$B$2:$B$3</c:f>
              <c:numCache>
                <c:formatCode>General</c:formatCode>
                <c:ptCount val="2"/>
                <c:pt idx="0">
                  <c:v>29</c:v>
                </c:pt>
                <c:pt idx="1">
                  <c:v>71</c:v>
                </c:pt>
              </c:numCache>
            </c:numRef>
          </c:val>
          <c:extLst>
            <c:ext xmlns:c16="http://schemas.microsoft.com/office/drawing/2014/chart" uri="{C3380CC4-5D6E-409C-BE32-E72D297353CC}">
              <c16:uniqueId val="{00000004-5EF3-41B9-AE1C-F7420CFDACD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9000181456504462E-2"/>
          <c:y val="5.2838106676115583E-2"/>
          <c:w val="0.8419996370869911"/>
          <c:h val="0.85909838219702517"/>
        </c:manualLayout>
      </c:layout>
      <c:doughnutChart>
        <c:varyColors val="1"/>
        <c:ser>
          <c:idx val="0"/>
          <c:order val="0"/>
          <c:tx>
            <c:strRef>
              <c:f>Sheet1!$B$1</c:f>
              <c:strCache>
                <c:ptCount val="1"/>
                <c:pt idx="0">
                  <c:v>Sales</c:v>
                </c:pt>
              </c:strCache>
            </c:strRef>
          </c:tx>
          <c:spPr>
            <a:ln>
              <a:noFill/>
            </a:ln>
          </c:spPr>
          <c:dPt>
            <c:idx val="0"/>
            <c:bubble3D val="0"/>
            <c:spPr>
              <a:solidFill>
                <a:srgbClr val="5694CB"/>
              </a:solidFill>
              <a:ln w="19050">
                <a:noFill/>
              </a:ln>
              <a:effectLst/>
            </c:spPr>
            <c:extLst>
              <c:ext xmlns:c16="http://schemas.microsoft.com/office/drawing/2014/chart" uri="{C3380CC4-5D6E-409C-BE32-E72D297353CC}">
                <c16:uniqueId val="{00000001-6361-4BCA-B5D2-F64421C50BD7}"/>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6361-4BCA-B5D2-F64421C50BD7}"/>
              </c:ext>
            </c:extLst>
          </c:dPt>
          <c:cat>
            <c:strRef>
              <c:f>Sheet1!$A$2:$A$3</c:f>
              <c:strCache>
                <c:ptCount val="2"/>
                <c:pt idx="0">
                  <c:v>1st Qtr</c:v>
                </c:pt>
                <c:pt idx="1">
                  <c:v>2nd Qtr</c:v>
                </c:pt>
              </c:strCache>
            </c:strRef>
          </c:cat>
          <c:val>
            <c:numRef>
              <c:f>Sheet1!$B$2:$B$3</c:f>
              <c:numCache>
                <c:formatCode>General</c:formatCode>
                <c:ptCount val="2"/>
                <c:pt idx="0">
                  <c:v>12</c:v>
                </c:pt>
                <c:pt idx="1">
                  <c:v>88</c:v>
                </c:pt>
              </c:numCache>
            </c:numRef>
          </c:val>
          <c:extLst>
            <c:ext xmlns:c16="http://schemas.microsoft.com/office/drawing/2014/chart" uri="{C3380CC4-5D6E-409C-BE32-E72D297353CC}">
              <c16:uniqueId val="{00000004-6361-4BCA-B5D2-F64421C50BD7}"/>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07866445294262"/>
          <c:y val="7.0450808901487444E-2"/>
          <c:w val="0.82473748272935044"/>
          <c:h val="0.84148567997165324"/>
        </c:manualLayout>
      </c:layout>
      <c:doughnutChart>
        <c:varyColors val="1"/>
        <c:ser>
          <c:idx val="0"/>
          <c:order val="0"/>
          <c:tx>
            <c:strRef>
              <c:f>Sheet1!$B$1</c:f>
              <c:strCache>
                <c:ptCount val="1"/>
                <c:pt idx="0">
                  <c:v>Sales</c:v>
                </c:pt>
              </c:strCache>
            </c:strRef>
          </c:tx>
          <c:spPr>
            <a:ln>
              <a:noFill/>
            </a:ln>
          </c:spPr>
          <c:dPt>
            <c:idx val="0"/>
            <c:bubble3D val="0"/>
            <c:spPr>
              <a:solidFill>
                <a:srgbClr val="5694CB"/>
              </a:solidFill>
              <a:ln w="19050">
                <a:noFill/>
              </a:ln>
              <a:effectLst/>
            </c:spPr>
            <c:extLst>
              <c:ext xmlns:c16="http://schemas.microsoft.com/office/drawing/2014/chart" uri="{C3380CC4-5D6E-409C-BE32-E72D297353CC}">
                <c16:uniqueId val="{00000001-B91A-47A8-B4DE-B2A2AEAD01CD}"/>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B91A-47A8-B4DE-B2A2AEAD01CD}"/>
              </c:ext>
            </c:extLst>
          </c:dPt>
          <c:cat>
            <c:strRef>
              <c:f>Sheet1!$A$2:$A$3</c:f>
              <c:strCache>
                <c:ptCount val="2"/>
                <c:pt idx="0">
                  <c:v>1st Qtr</c:v>
                </c:pt>
                <c:pt idx="1">
                  <c:v>2nd Qtr</c:v>
                </c:pt>
              </c:strCache>
            </c:strRef>
          </c:cat>
          <c:val>
            <c:numRef>
              <c:f>Sheet1!$B$2:$B$3</c:f>
              <c:numCache>
                <c:formatCode>General</c:formatCode>
                <c:ptCount val="2"/>
                <c:pt idx="0">
                  <c:v>12</c:v>
                </c:pt>
                <c:pt idx="1">
                  <c:v>88</c:v>
                </c:pt>
              </c:numCache>
            </c:numRef>
          </c:val>
          <c:extLst>
            <c:ext xmlns:c16="http://schemas.microsoft.com/office/drawing/2014/chart" uri="{C3380CC4-5D6E-409C-BE32-E72D297353CC}">
              <c16:uniqueId val="{00000004-B91A-47A8-B4DE-B2A2AEAD01C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215556735060591"/>
          <c:y val="0.10567621335223117"/>
          <c:w val="0.78158209683524904"/>
          <c:h val="0.7974539244082236"/>
        </c:manualLayout>
      </c:layout>
      <c:doughnutChart>
        <c:varyColors val="1"/>
        <c:ser>
          <c:idx val="0"/>
          <c:order val="0"/>
          <c:tx>
            <c:strRef>
              <c:f>Sheet1!$B$1</c:f>
              <c:strCache>
                <c:ptCount val="1"/>
                <c:pt idx="0">
                  <c:v>Sales</c:v>
                </c:pt>
              </c:strCache>
            </c:strRef>
          </c:tx>
          <c:spPr>
            <a:ln>
              <a:noFill/>
            </a:ln>
          </c:spPr>
          <c:dPt>
            <c:idx val="0"/>
            <c:bubble3D val="0"/>
            <c:spPr>
              <a:solidFill>
                <a:srgbClr val="5694CB"/>
              </a:solidFill>
              <a:ln w="19050">
                <a:noFill/>
              </a:ln>
              <a:effectLst/>
            </c:spPr>
            <c:extLst>
              <c:ext xmlns:c16="http://schemas.microsoft.com/office/drawing/2014/chart" uri="{C3380CC4-5D6E-409C-BE32-E72D297353CC}">
                <c16:uniqueId val="{00000001-60A1-4ABF-A473-9398CCA9390C}"/>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60A1-4ABF-A473-9398CCA9390C}"/>
              </c:ext>
            </c:extLst>
          </c:dPt>
          <c:cat>
            <c:strRef>
              <c:f>Sheet1!$A$2:$A$3</c:f>
              <c:strCache>
                <c:ptCount val="2"/>
                <c:pt idx="0">
                  <c:v>1st Qtr</c:v>
                </c:pt>
                <c:pt idx="1">
                  <c:v>2nd Qtr</c:v>
                </c:pt>
              </c:strCache>
            </c:strRef>
          </c:cat>
          <c:val>
            <c:numRef>
              <c:f>Sheet1!$B$2:$B$3</c:f>
              <c:numCache>
                <c:formatCode>General</c:formatCode>
                <c:ptCount val="2"/>
                <c:pt idx="0">
                  <c:v>6</c:v>
                </c:pt>
                <c:pt idx="1">
                  <c:v>94</c:v>
                </c:pt>
              </c:numCache>
            </c:numRef>
          </c:val>
          <c:extLst>
            <c:ext xmlns:c16="http://schemas.microsoft.com/office/drawing/2014/chart" uri="{C3380CC4-5D6E-409C-BE32-E72D297353CC}">
              <c16:uniqueId val="{00000004-60A1-4ABF-A473-9398CCA9390C}"/>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2CF5B0-D120-43DF-BDA5-3BA42B3F76C2}" type="doc">
      <dgm:prSet loTypeId="urn:microsoft.com/office/officeart/2005/8/layout/orgChart1" loCatId="hierarchy" qsTypeId="urn:microsoft.com/office/officeart/2005/8/quickstyle/simple1" qsCatId="simple" csTypeId="urn:microsoft.com/office/officeart/2005/8/colors/accent5_5" csCatId="accent5" phldr="1"/>
      <dgm:spPr/>
      <dgm:t>
        <a:bodyPr/>
        <a:lstStyle/>
        <a:p>
          <a:endParaRPr lang="en-US"/>
        </a:p>
      </dgm:t>
    </dgm:pt>
    <dgm:pt modelId="{C7E6C866-2F57-4958-88BF-1B34841DAD04}">
      <dgm:prSet phldrT="[Text]" custT="1"/>
      <dgm:spPr>
        <a:solidFill>
          <a:srgbClr val="002060">
            <a:alpha val="80000"/>
          </a:srgbClr>
        </a:solidFill>
        <a:ln>
          <a:solidFill>
            <a:srgbClr val="002060"/>
          </a:solidFill>
        </a:ln>
      </dgm:spPr>
      <dgm:t>
        <a:bodyPr/>
        <a:lstStyle/>
        <a:p>
          <a:r>
            <a:rPr lang="en-US" sz="1600"/>
            <a:t>Country Head</a:t>
          </a:r>
        </a:p>
      </dgm:t>
    </dgm:pt>
    <dgm:pt modelId="{CAAAF1C4-4045-4BC3-B25F-CFC6383A5E86}" type="parTrans" cxnId="{EC31A53F-F7DE-4E44-BF3C-128BE8566A0C}">
      <dgm:prSet/>
      <dgm:spPr/>
      <dgm:t>
        <a:bodyPr/>
        <a:lstStyle/>
        <a:p>
          <a:endParaRPr lang="en-US"/>
        </a:p>
      </dgm:t>
    </dgm:pt>
    <dgm:pt modelId="{50DC3268-B945-4D20-BC2C-0A2ED8FB3E19}" type="sibTrans" cxnId="{EC31A53F-F7DE-4E44-BF3C-128BE8566A0C}">
      <dgm:prSet/>
      <dgm:spPr/>
      <dgm:t>
        <a:bodyPr/>
        <a:lstStyle/>
        <a:p>
          <a:endParaRPr lang="en-US"/>
        </a:p>
      </dgm:t>
    </dgm:pt>
    <dgm:pt modelId="{210E5F5E-BE5E-425F-87E0-1254B84A4ED9}">
      <dgm:prSet phldrT="[Text]" custT="1"/>
      <dgm:spPr/>
      <dgm:t>
        <a:bodyPr/>
        <a:lstStyle/>
        <a:p>
          <a:r>
            <a:rPr lang="en-US" sz="1200"/>
            <a:t>Analyst</a:t>
          </a:r>
        </a:p>
      </dgm:t>
    </dgm:pt>
    <dgm:pt modelId="{105EB566-02E0-4904-A6F3-F3A10DEB7DF6}" type="parTrans" cxnId="{519CEF01-259E-40AB-9018-3A3914735AC5}">
      <dgm:prSet/>
      <dgm:spPr/>
      <dgm:t>
        <a:bodyPr/>
        <a:lstStyle/>
        <a:p>
          <a:endParaRPr lang="en-US"/>
        </a:p>
      </dgm:t>
    </dgm:pt>
    <dgm:pt modelId="{E0726D74-E8B1-4494-B60F-8958CFA59854}" type="sibTrans" cxnId="{519CEF01-259E-40AB-9018-3A3914735AC5}">
      <dgm:prSet/>
      <dgm:spPr/>
      <dgm:t>
        <a:bodyPr/>
        <a:lstStyle/>
        <a:p>
          <a:endParaRPr lang="en-US"/>
        </a:p>
      </dgm:t>
    </dgm:pt>
    <dgm:pt modelId="{9A58BF37-472D-41C4-9EF3-2C3B10C4109C}">
      <dgm:prSet phldrT="[Text]" custT="1"/>
      <dgm:spPr/>
      <dgm:t>
        <a:bodyPr/>
        <a:lstStyle/>
        <a:p>
          <a:r>
            <a:rPr lang="en-US" sz="1200"/>
            <a:t>Construction</a:t>
          </a:r>
        </a:p>
      </dgm:t>
    </dgm:pt>
    <dgm:pt modelId="{AD9B079F-E618-4D5F-B901-DC10C4E3EDD4}" type="parTrans" cxnId="{990D1479-E9A4-4984-A01B-2E08D6D44055}">
      <dgm:prSet/>
      <dgm:spPr/>
      <dgm:t>
        <a:bodyPr/>
        <a:lstStyle/>
        <a:p>
          <a:endParaRPr lang="en-US"/>
        </a:p>
      </dgm:t>
    </dgm:pt>
    <dgm:pt modelId="{8D1E2586-5549-4162-BB66-68279D67B885}" type="sibTrans" cxnId="{990D1479-E9A4-4984-A01B-2E08D6D44055}">
      <dgm:prSet/>
      <dgm:spPr/>
      <dgm:t>
        <a:bodyPr/>
        <a:lstStyle/>
        <a:p>
          <a:endParaRPr lang="en-US"/>
        </a:p>
      </dgm:t>
    </dgm:pt>
    <dgm:pt modelId="{7EE2E5EC-AA43-4887-AD81-32ED086B1E50}">
      <dgm:prSet phldrT="[Text]" custT="1"/>
      <dgm:spPr/>
      <dgm:t>
        <a:bodyPr/>
        <a:lstStyle/>
        <a:p>
          <a:r>
            <a:rPr lang="en-US" sz="1200"/>
            <a:t>Leasing &amp; Business Development</a:t>
          </a:r>
        </a:p>
      </dgm:t>
    </dgm:pt>
    <dgm:pt modelId="{AEDE2748-67B5-454D-B76C-E853C514E3EC}" type="parTrans" cxnId="{01E8E577-5381-4C91-94DD-C25E898B22B6}">
      <dgm:prSet/>
      <dgm:spPr/>
      <dgm:t>
        <a:bodyPr/>
        <a:lstStyle/>
        <a:p>
          <a:endParaRPr lang="en-US"/>
        </a:p>
      </dgm:t>
    </dgm:pt>
    <dgm:pt modelId="{E4F81801-D6DF-4141-BBD5-FE18E1080D32}" type="sibTrans" cxnId="{01E8E577-5381-4C91-94DD-C25E898B22B6}">
      <dgm:prSet/>
      <dgm:spPr/>
      <dgm:t>
        <a:bodyPr/>
        <a:lstStyle/>
        <a:p>
          <a:endParaRPr lang="en-US"/>
        </a:p>
      </dgm:t>
    </dgm:pt>
    <dgm:pt modelId="{526FAA4F-9E25-4005-92FB-49CF107D3727}">
      <dgm:prSet custT="1"/>
      <dgm:spPr/>
      <dgm:t>
        <a:bodyPr/>
        <a:lstStyle/>
        <a:p>
          <a:r>
            <a:rPr lang="en-US" sz="1200"/>
            <a:t>Admin &amp; Finance</a:t>
          </a:r>
        </a:p>
      </dgm:t>
    </dgm:pt>
    <dgm:pt modelId="{CEF25D56-4643-4854-BB9B-7B79AE3F8FA8}" type="parTrans" cxnId="{E178B08D-7CB8-4BE9-9C90-14868E6AAD58}">
      <dgm:prSet/>
      <dgm:spPr/>
      <dgm:t>
        <a:bodyPr/>
        <a:lstStyle/>
        <a:p>
          <a:endParaRPr lang="en-US"/>
        </a:p>
      </dgm:t>
    </dgm:pt>
    <dgm:pt modelId="{B6984ED7-9EB9-4A58-8E48-0477FFF7466D}" type="sibTrans" cxnId="{E178B08D-7CB8-4BE9-9C90-14868E6AAD58}">
      <dgm:prSet/>
      <dgm:spPr/>
      <dgm:t>
        <a:bodyPr/>
        <a:lstStyle/>
        <a:p>
          <a:endParaRPr lang="en-US"/>
        </a:p>
      </dgm:t>
    </dgm:pt>
    <dgm:pt modelId="{48D22C34-390F-422A-87AF-DDE5D4B91B74}">
      <dgm:prSet phldrT="[Text]" custT="1"/>
      <dgm:spPr>
        <a:solidFill>
          <a:srgbClr val="002060">
            <a:alpha val="80000"/>
          </a:srgbClr>
        </a:solidFill>
        <a:ln>
          <a:solidFill>
            <a:srgbClr val="002060"/>
          </a:solidFill>
        </a:ln>
      </dgm:spPr>
      <dgm:t>
        <a:bodyPr/>
        <a:lstStyle/>
        <a:p>
          <a:r>
            <a:rPr lang="en-US" sz="1600"/>
            <a:t>APAC Head</a:t>
          </a:r>
        </a:p>
      </dgm:t>
    </dgm:pt>
    <dgm:pt modelId="{B8E0C844-D285-4000-93C9-91803497F519}" type="parTrans" cxnId="{C822E304-C8E4-4686-B94A-5B4872029D35}">
      <dgm:prSet/>
      <dgm:spPr/>
      <dgm:t>
        <a:bodyPr/>
        <a:lstStyle/>
        <a:p>
          <a:endParaRPr lang="en-US"/>
        </a:p>
      </dgm:t>
    </dgm:pt>
    <dgm:pt modelId="{115B1FE9-0D07-45A0-AB13-E753D9911DD9}" type="sibTrans" cxnId="{C822E304-C8E4-4686-B94A-5B4872029D35}">
      <dgm:prSet/>
      <dgm:spPr/>
      <dgm:t>
        <a:bodyPr/>
        <a:lstStyle/>
        <a:p>
          <a:endParaRPr lang="en-US"/>
        </a:p>
      </dgm:t>
    </dgm:pt>
    <dgm:pt modelId="{DAAFA5F7-E18E-4AEC-84F6-B17D208160E0}" type="pres">
      <dgm:prSet presAssocID="{6F2CF5B0-D120-43DF-BDA5-3BA42B3F76C2}" presName="hierChild1" presStyleCnt="0">
        <dgm:presLayoutVars>
          <dgm:orgChart val="1"/>
          <dgm:chPref val="1"/>
          <dgm:dir/>
          <dgm:animOne val="branch"/>
          <dgm:animLvl val="lvl"/>
          <dgm:resizeHandles/>
        </dgm:presLayoutVars>
      </dgm:prSet>
      <dgm:spPr/>
    </dgm:pt>
    <dgm:pt modelId="{992E900A-4763-4692-869E-D6C7CA469016}" type="pres">
      <dgm:prSet presAssocID="{C7E6C866-2F57-4958-88BF-1B34841DAD04}" presName="hierRoot1" presStyleCnt="0">
        <dgm:presLayoutVars>
          <dgm:hierBranch val="init"/>
        </dgm:presLayoutVars>
      </dgm:prSet>
      <dgm:spPr/>
    </dgm:pt>
    <dgm:pt modelId="{890AD40B-6497-4C01-962E-3E738D855231}" type="pres">
      <dgm:prSet presAssocID="{C7E6C866-2F57-4958-88BF-1B34841DAD04}" presName="rootComposite1" presStyleCnt="0"/>
      <dgm:spPr/>
    </dgm:pt>
    <dgm:pt modelId="{139A9500-033C-4E36-850B-49E21274D3E7}" type="pres">
      <dgm:prSet presAssocID="{C7E6C866-2F57-4958-88BF-1B34841DAD04}" presName="rootText1" presStyleLbl="node0" presStyleIdx="0" presStyleCnt="2" custLinFactNeighborX="771" custLinFactNeighborY="-7543">
        <dgm:presLayoutVars>
          <dgm:chPref val="3"/>
        </dgm:presLayoutVars>
      </dgm:prSet>
      <dgm:spPr/>
    </dgm:pt>
    <dgm:pt modelId="{BBABDAC4-FF03-49CC-9C0A-57C4D19963B6}" type="pres">
      <dgm:prSet presAssocID="{C7E6C866-2F57-4958-88BF-1B34841DAD04}" presName="rootConnector1" presStyleLbl="node1" presStyleIdx="0" presStyleCnt="0"/>
      <dgm:spPr/>
    </dgm:pt>
    <dgm:pt modelId="{5B63D1CC-3FC4-4CAD-BCF8-37D14209B242}" type="pres">
      <dgm:prSet presAssocID="{C7E6C866-2F57-4958-88BF-1B34841DAD04}" presName="hierChild2" presStyleCnt="0"/>
      <dgm:spPr/>
    </dgm:pt>
    <dgm:pt modelId="{C9C272D1-8B88-4590-B348-6044981CAE57}" type="pres">
      <dgm:prSet presAssocID="{105EB566-02E0-4904-A6F3-F3A10DEB7DF6}" presName="Name37" presStyleLbl="parChTrans1D2" presStyleIdx="0" presStyleCnt="4"/>
      <dgm:spPr/>
    </dgm:pt>
    <dgm:pt modelId="{25C2082A-6BBE-4C9C-B001-61F9402DCD0C}" type="pres">
      <dgm:prSet presAssocID="{210E5F5E-BE5E-425F-87E0-1254B84A4ED9}" presName="hierRoot2" presStyleCnt="0">
        <dgm:presLayoutVars>
          <dgm:hierBranch val="init"/>
        </dgm:presLayoutVars>
      </dgm:prSet>
      <dgm:spPr/>
    </dgm:pt>
    <dgm:pt modelId="{0FB6E1C7-6D36-4DCF-A61E-E44FB62A10B0}" type="pres">
      <dgm:prSet presAssocID="{210E5F5E-BE5E-425F-87E0-1254B84A4ED9}" presName="rootComposite" presStyleCnt="0"/>
      <dgm:spPr/>
    </dgm:pt>
    <dgm:pt modelId="{F12DF30D-D7B3-4889-9C00-34D3D223312B}" type="pres">
      <dgm:prSet presAssocID="{210E5F5E-BE5E-425F-87E0-1254B84A4ED9}" presName="rootText" presStyleLbl="node2" presStyleIdx="0" presStyleCnt="4">
        <dgm:presLayoutVars>
          <dgm:chPref val="3"/>
        </dgm:presLayoutVars>
      </dgm:prSet>
      <dgm:spPr/>
    </dgm:pt>
    <dgm:pt modelId="{2C8EBF86-56FC-4A21-9835-70B1729F0D78}" type="pres">
      <dgm:prSet presAssocID="{210E5F5E-BE5E-425F-87E0-1254B84A4ED9}" presName="rootConnector" presStyleLbl="node2" presStyleIdx="0" presStyleCnt="4"/>
      <dgm:spPr/>
    </dgm:pt>
    <dgm:pt modelId="{DEC04AED-58D0-43C2-BE96-C0F55CCF8AA6}" type="pres">
      <dgm:prSet presAssocID="{210E5F5E-BE5E-425F-87E0-1254B84A4ED9}" presName="hierChild4" presStyleCnt="0"/>
      <dgm:spPr/>
    </dgm:pt>
    <dgm:pt modelId="{FA93469B-CEB9-4472-A3FE-9565BD3A2896}" type="pres">
      <dgm:prSet presAssocID="{210E5F5E-BE5E-425F-87E0-1254B84A4ED9}" presName="hierChild5" presStyleCnt="0"/>
      <dgm:spPr/>
    </dgm:pt>
    <dgm:pt modelId="{41ECA035-74CA-4BD7-9A53-43F48282E8B6}" type="pres">
      <dgm:prSet presAssocID="{AD9B079F-E618-4D5F-B901-DC10C4E3EDD4}" presName="Name37" presStyleLbl="parChTrans1D2" presStyleIdx="1" presStyleCnt="4"/>
      <dgm:spPr/>
    </dgm:pt>
    <dgm:pt modelId="{424557ED-C3ED-4DB2-96CC-B87A7338CD06}" type="pres">
      <dgm:prSet presAssocID="{9A58BF37-472D-41C4-9EF3-2C3B10C4109C}" presName="hierRoot2" presStyleCnt="0">
        <dgm:presLayoutVars>
          <dgm:hierBranch val="init"/>
        </dgm:presLayoutVars>
      </dgm:prSet>
      <dgm:spPr/>
    </dgm:pt>
    <dgm:pt modelId="{6D13BEBC-5D56-4A73-A2F7-CD0887C1C091}" type="pres">
      <dgm:prSet presAssocID="{9A58BF37-472D-41C4-9EF3-2C3B10C4109C}" presName="rootComposite" presStyleCnt="0"/>
      <dgm:spPr/>
    </dgm:pt>
    <dgm:pt modelId="{40F596F2-24EC-49FD-970A-53099FCEB7A7}" type="pres">
      <dgm:prSet presAssocID="{9A58BF37-472D-41C4-9EF3-2C3B10C4109C}" presName="rootText" presStyleLbl="node2" presStyleIdx="1" presStyleCnt="4">
        <dgm:presLayoutVars>
          <dgm:chPref val="3"/>
        </dgm:presLayoutVars>
      </dgm:prSet>
      <dgm:spPr/>
    </dgm:pt>
    <dgm:pt modelId="{8F2FD2E3-A9A2-4F40-9CD7-3EB1D506A455}" type="pres">
      <dgm:prSet presAssocID="{9A58BF37-472D-41C4-9EF3-2C3B10C4109C}" presName="rootConnector" presStyleLbl="node2" presStyleIdx="1" presStyleCnt="4"/>
      <dgm:spPr/>
    </dgm:pt>
    <dgm:pt modelId="{08E56C7C-F5EB-4D13-8E60-1E4249991A22}" type="pres">
      <dgm:prSet presAssocID="{9A58BF37-472D-41C4-9EF3-2C3B10C4109C}" presName="hierChild4" presStyleCnt="0"/>
      <dgm:spPr/>
    </dgm:pt>
    <dgm:pt modelId="{D5AC4CE9-0857-4E54-B0BC-0CAAC7509B71}" type="pres">
      <dgm:prSet presAssocID="{9A58BF37-472D-41C4-9EF3-2C3B10C4109C}" presName="hierChild5" presStyleCnt="0"/>
      <dgm:spPr/>
    </dgm:pt>
    <dgm:pt modelId="{9E66809E-E58A-4E08-BD2A-67B74E4C52F9}" type="pres">
      <dgm:prSet presAssocID="{AEDE2748-67B5-454D-B76C-E853C514E3EC}" presName="Name37" presStyleLbl="parChTrans1D2" presStyleIdx="2" presStyleCnt="4"/>
      <dgm:spPr/>
    </dgm:pt>
    <dgm:pt modelId="{915C6548-4B5B-431E-A2C0-C35836C79E02}" type="pres">
      <dgm:prSet presAssocID="{7EE2E5EC-AA43-4887-AD81-32ED086B1E50}" presName="hierRoot2" presStyleCnt="0">
        <dgm:presLayoutVars>
          <dgm:hierBranch val="init"/>
        </dgm:presLayoutVars>
      </dgm:prSet>
      <dgm:spPr/>
    </dgm:pt>
    <dgm:pt modelId="{E9C67D98-AB98-4D63-837F-C09381FC6864}" type="pres">
      <dgm:prSet presAssocID="{7EE2E5EC-AA43-4887-AD81-32ED086B1E50}" presName="rootComposite" presStyleCnt="0"/>
      <dgm:spPr/>
    </dgm:pt>
    <dgm:pt modelId="{52988473-0732-40EE-8C0F-7060B2E5DB94}" type="pres">
      <dgm:prSet presAssocID="{7EE2E5EC-AA43-4887-AD81-32ED086B1E50}" presName="rootText" presStyleLbl="node2" presStyleIdx="2" presStyleCnt="4">
        <dgm:presLayoutVars>
          <dgm:chPref val="3"/>
        </dgm:presLayoutVars>
      </dgm:prSet>
      <dgm:spPr/>
    </dgm:pt>
    <dgm:pt modelId="{87962B84-A5A7-4A16-A855-A749660398E6}" type="pres">
      <dgm:prSet presAssocID="{7EE2E5EC-AA43-4887-AD81-32ED086B1E50}" presName="rootConnector" presStyleLbl="node2" presStyleIdx="2" presStyleCnt="4"/>
      <dgm:spPr/>
    </dgm:pt>
    <dgm:pt modelId="{B4F563A3-AE46-4DB6-A682-F4EF21930B0F}" type="pres">
      <dgm:prSet presAssocID="{7EE2E5EC-AA43-4887-AD81-32ED086B1E50}" presName="hierChild4" presStyleCnt="0"/>
      <dgm:spPr/>
    </dgm:pt>
    <dgm:pt modelId="{1587D868-25FB-4905-B53B-55E2A01135C4}" type="pres">
      <dgm:prSet presAssocID="{7EE2E5EC-AA43-4887-AD81-32ED086B1E50}" presName="hierChild5" presStyleCnt="0"/>
      <dgm:spPr/>
    </dgm:pt>
    <dgm:pt modelId="{26CE4509-DAD1-4EDE-A2F9-36C3A58F2A4A}" type="pres">
      <dgm:prSet presAssocID="{CEF25D56-4643-4854-BB9B-7B79AE3F8FA8}" presName="Name37" presStyleLbl="parChTrans1D2" presStyleIdx="3" presStyleCnt="4"/>
      <dgm:spPr/>
    </dgm:pt>
    <dgm:pt modelId="{365EFC93-A6CD-4938-806B-4531C94926CC}" type="pres">
      <dgm:prSet presAssocID="{526FAA4F-9E25-4005-92FB-49CF107D3727}" presName="hierRoot2" presStyleCnt="0">
        <dgm:presLayoutVars>
          <dgm:hierBranch val="init"/>
        </dgm:presLayoutVars>
      </dgm:prSet>
      <dgm:spPr/>
    </dgm:pt>
    <dgm:pt modelId="{702AC37D-2A7C-4C96-9551-0C16C6501B75}" type="pres">
      <dgm:prSet presAssocID="{526FAA4F-9E25-4005-92FB-49CF107D3727}" presName="rootComposite" presStyleCnt="0"/>
      <dgm:spPr/>
    </dgm:pt>
    <dgm:pt modelId="{597B7142-A7D7-407E-B483-713910315893}" type="pres">
      <dgm:prSet presAssocID="{526FAA4F-9E25-4005-92FB-49CF107D3727}" presName="rootText" presStyleLbl="node2" presStyleIdx="3" presStyleCnt="4">
        <dgm:presLayoutVars>
          <dgm:chPref val="3"/>
        </dgm:presLayoutVars>
      </dgm:prSet>
      <dgm:spPr/>
    </dgm:pt>
    <dgm:pt modelId="{B398A8BA-24F5-4ADD-B680-7052EA5BFF50}" type="pres">
      <dgm:prSet presAssocID="{526FAA4F-9E25-4005-92FB-49CF107D3727}" presName="rootConnector" presStyleLbl="node2" presStyleIdx="3" presStyleCnt="4"/>
      <dgm:spPr/>
    </dgm:pt>
    <dgm:pt modelId="{626B6C9A-BB4F-422A-86ED-C49BEA237199}" type="pres">
      <dgm:prSet presAssocID="{526FAA4F-9E25-4005-92FB-49CF107D3727}" presName="hierChild4" presStyleCnt="0"/>
      <dgm:spPr/>
    </dgm:pt>
    <dgm:pt modelId="{A2AF3B51-A80E-4D5F-92A7-9EEBF9A364E8}" type="pres">
      <dgm:prSet presAssocID="{526FAA4F-9E25-4005-92FB-49CF107D3727}" presName="hierChild5" presStyleCnt="0"/>
      <dgm:spPr/>
    </dgm:pt>
    <dgm:pt modelId="{FF256924-0C4C-499C-8712-0D491E9C9B18}" type="pres">
      <dgm:prSet presAssocID="{C7E6C866-2F57-4958-88BF-1B34841DAD04}" presName="hierChild3" presStyleCnt="0"/>
      <dgm:spPr/>
    </dgm:pt>
    <dgm:pt modelId="{EF40D689-E093-4C88-90AB-DCCE5AB692F0}" type="pres">
      <dgm:prSet presAssocID="{48D22C34-390F-422A-87AF-DDE5D4B91B74}" presName="hierRoot1" presStyleCnt="0">
        <dgm:presLayoutVars>
          <dgm:hierBranch val="init"/>
        </dgm:presLayoutVars>
      </dgm:prSet>
      <dgm:spPr/>
    </dgm:pt>
    <dgm:pt modelId="{B42507DA-1EBD-4D9F-BDF9-DC3D1F2A243F}" type="pres">
      <dgm:prSet presAssocID="{48D22C34-390F-422A-87AF-DDE5D4B91B74}" presName="rootComposite1" presStyleCnt="0"/>
      <dgm:spPr/>
    </dgm:pt>
    <dgm:pt modelId="{53759DDE-8A56-44F1-B239-7B39EB1A33E9}" type="pres">
      <dgm:prSet presAssocID="{48D22C34-390F-422A-87AF-DDE5D4B91B74}" presName="rootText1" presStyleLbl="node0" presStyleIdx="1" presStyleCnt="2" custLinFactX="-20222" custLinFactY="-29372" custLinFactNeighborX="-100000" custLinFactNeighborY="-100000">
        <dgm:presLayoutVars>
          <dgm:chPref val="3"/>
        </dgm:presLayoutVars>
      </dgm:prSet>
      <dgm:spPr/>
    </dgm:pt>
    <dgm:pt modelId="{27C896B8-E5E5-480C-8A6E-1661AC7A9894}" type="pres">
      <dgm:prSet presAssocID="{48D22C34-390F-422A-87AF-DDE5D4B91B74}" presName="rootConnector1" presStyleLbl="node1" presStyleIdx="0" presStyleCnt="0"/>
      <dgm:spPr/>
    </dgm:pt>
    <dgm:pt modelId="{CDEA9232-53E8-4AAF-9732-D65977FB8ACB}" type="pres">
      <dgm:prSet presAssocID="{48D22C34-390F-422A-87AF-DDE5D4B91B74}" presName="hierChild2" presStyleCnt="0"/>
      <dgm:spPr/>
    </dgm:pt>
    <dgm:pt modelId="{07DAF97D-2993-4002-8B28-2424521D690E}" type="pres">
      <dgm:prSet presAssocID="{48D22C34-390F-422A-87AF-DDE5D4B91B74}" presName="hierChild3" presStyleCnt="0"/>
      <dgm:spPr/>
    </dgm:pt>
  </dgm:ptLst>
  <dgm:cxnLst>
    <dgm:cxn modelId="{519CEF01-259E-40AB-9018-3A3914735AC5}" srcId="{C7E6C866-2F57-4958-88BF-1B34841DAD04}" destId="{210E5F5E-BE5E-425F-87E0-1254B84A4ED9}" srcOrd="0" destOrd="0" parTransId="{105EB566-02E0-4904-A6F3-F3A10DEB7DF6}" sibTransId="{E0726D74-E8B1-4494-B60F-8958CFA59854}"/>
    <dgm:cxn modelId="{C822E304-C8E4-4686-B94A-5B4872029D35}" srcId="{6F2CF5B0-D120-43DF-BDA5-3BA42B3F76C2}" destId="{48D22C34-390F-422A-87AF-DDE5D4B91B74}" srcOrd="1" destOrd="0" parTransId="{B8E0C844-D285-4000-93C9-91803497F519}" sibTransId="{115B1FE9-0D07-45A0-AB13-E753D9911DD9}"/>
    <dgm:cxn modelId="{349AC01D-CC39-41F6-BD98-BA79673174DC}" type="presOf" srcId="{9A58BF37-472D-41C4-9EF3-2C3B10C4109C}" destId="{8F2FD2E3-A9A2-4F40-9CD7-3EB1D506A455}" srcOrd="1" destOrd="0" presId="urn:microsoft.com/office/officeart/2005/8/layout/orgChart1"/>
    <dgm:cxn modelId="{9F7DF81F-A6BB-4002-BCBC-98C6A7DAC3C3}" type="presOf" srcId="{48D22C34-390F-422A-87AF-DDE5D4B91B74}" destId="{53759DDE-8A56-44F1-B239-7B39EB1A33E9}" srcOrd="0" destOrd="0" presId="urn:microsoft.com/office/officeart/2005/8/layout/orgChart1"/>
    <dgm:cxn modelId="{3C955330-7A09-427C-A105-73495166168A}" type="presOf" srcId="{CEF25D56-4643-4854-BB9B-7B79AE3F8FA8}" destId="{26CE4509-DAD1-4EDE-A2F9-36C3A58F2A4A}" srcOrd="0" destOrd="0" presId="urn:microsoft.com/office/officeart/2005/8/layout/orgChart1"/>
    <dgm:cxn modelId="{2C271132-A119-44D7-A1C5-2EFF102775B1}" type="presOf" srcId="{210E5F5E-BE5E-425F-87E0-1254B84A4ED9}" destId="{F12DF30D-D7B3-4889-9C00-34D3D223312B}" srcOrd="0" destOrd="0" presId="urn:microsoft.com/office/officeart/2005/8/layout/orgChart1"/>
    <dgm:cxn modelId="{EC31A53F-F7DE-4E44-BF3C-128BE8566A0C}" srcId="{6F2CF5B0-D120-43DF-BDA5-3BA42B3F76C2}" destId="{C7E6C866-2F57-4958-88BF-1B34841DAD04}" srcOrd="0" destOrd="0" parTransId="{CAAAF1C4-4045-4BC3-B25F-CFC6383A5E86}" sibTransId="{50DC3268-B945-4D20-BC2C-0A2ED8FB3E19}"/>
    <dgm:cxn modelId="{6CB14F46-69DE-49EB-82B2-C087D20D39B2}" type="presOf" srcId="{210E5F5E-BE5E-425F-87E0-1254B84A4ED9}" destId="{2C8EBF86-56FC-4A21-9835-70B1729F0D78}" srcOrd="1" destOrd="0" presId="urn:microsoft.com/office/officeart/2005/8/layout/orgChart1"/>
    <dgm:cxn modelId="{01E8E577-5381-4C91-94DD-C25E898B22B6}" srcId="{C7E6C866-2F57-4958-88BF-1B34841DAD04}" destId="{7EE2E5EC-AA43-4887-AD81-32ED086B1E50}" srcOrd="2" destOrd="0" parTransId="{AEDE2748-67B5-454D-B76C-E853C514E3EC}" sibTransId="{E4F81801-D6DF-4141-BBD5-FE18E1080D32}"/>
    <dgm:cxn modelId="{990D1479-E9A4-4984-A01B-2E08D6D44055}" srcId="{C7E6C866-2F57-4958-88BF-1B34841DAD04}" destId="{9A58BF37-472D-41C4-9EF3-2C3B10C4109C}" srcOrd="1" destOrd="0" parTransId="{AD9B079F-E618-4D5F-B901-DC10C4E3EDD4}" sibTransId="{8D1E2586-5549-4162-BB66-68279D67B885}"/>
    <dgm:cxn modelId="{3B92C582-4A1B-43C0-A526-AB341B8E5841}" type="presOf" srcId="{526FAA4F-9E25-4005-92FB-49CF107D3727}" destId="{597B7142-A7D7-407E-B483-713910315893}" srcOrd="0" destOrd="0" presId="urn:microsoft.com/office/officeart/2005/8/layout/orgChart1"/>
    <dgm:cxn modelId="{E178B08D-7CB8-4BE9-9C90-14868E6AAD58}" srcId="{C7E6C866-2F57-4958-88BF-1B34841DAD04}" destId="{526FAA4F-9E25-4005-92FB-49CF107D3727}" srcOrd="3" destOrd="0" parTransId="{CEF25D56-4643-4854-BB9B-7B79AE3F8FA8}" sibTransId="{B6984ED7-9EB9-4A58-8E48-0477FFF7466D}"/>
    <dgm:cxn modelId="{0864609E-F759-40F8-B75E-2205778B6C1A}" type="presOf" srcId="{526FAA4F-9E25-4005-92FB-49CF107D3727}" destId="{B398A8BA-24F5-4ADD-B680-7052EA5BFF50}" srcOrd="1" destOrd="0" presId="urn:microsoft.com/office/officeart/2005/8/layout/orgChart1"/>
    <dgm:cxn modelId="{D461199F-EBBE-4615-A40B-75C93EC91E54}" type="presOf" srcId="{C7E6C866-2F57-4958-88BF-1B34841DAD04}" destId="{139A9500-033C-4E36-850B-49E21274D3E7}" srcOrd="0" destOrd="0" presId="urn:microsoft.com/office/officeart/2005/8/layout/orgChart1"/>
    <dgm:cxn modelId="{DF1C91A1-5D2D-4F74-84B0-DF72B9351602}" type="presOf" srcId="{105EB566-02E0-4904-A6F3-F3A10DEB7DF6}" destId="{C9C272D1-8B88-4590-B348-6044981CAE57}" srcOrd="0" destOrd="0" presId="urn:microsoft.com/office/officeart/2005/8/layout/orgChart1"/>
    <dgm:cxn modelId="{570FCFA8-C4D4-424A-83B9-2E8CD06B2BD7}" type="presOf" srcId="{9A58BF37-472D-41C4-9EF3-2C3B10C4109C}" destId="{40F596F2-24EC-49FD-970A-53099FCEB7A7}" srcOrd="0" destOrd="0" presId="urn:microsoft.com/office/officeart/2005/8/layout/orgChart1"/>
    <dgm:cxn modelId="{4E58C7AB-4DE3-4982-A019-C0B78B530D9B}" type="presOf" srcId="{48D22C34-390F-422A-87AF-DDE5D4B91B74}" destId="{27C896B8-E5E5-480C-8A6E-1661AC7A9894}" srcOrd="1" destOrd="0" presId="urn:microsoft.com/office/officeart/2005/8/layout/orgChart1"/>
    <dgm:cxn modelId="{22148BB1-6F28-48E6-B092-809DAE5E1F60}" type="presOf" srcId="{AD9B079F-E618-4D5F-B901-DC10C4E3EDD4}" destId="{41ECA035-74CA-4BD7-9A53-43F48282E8B6}" srcOrd="0" destOrd="0" presId="urn:microsoft.com/office/officeart/2005/8/layout/orgChart1"/>
    <dgm:cxn modelId="{202E9BB5-F646-4466-8D71-8B15494DDD6D}" type="presOf" srcId="{7EE2E5EC-AA43-4887-AD81-32ED086B1E50}" destId="{87962B84-A5A7-4A16-A855-A749660398E6}" srcOrd="1" destOrd="0" presId="urn:microsoft.com/office/officeart/2005/8/layout/orgChart1"/>
    <dgm:cxn modelId="{AC3C63CA-62E4-4520-8270-61D203AA43C4}" type="presOf" srcId="{6F2CF5B0-D120-43DF-BDA5-3BA42B3F76C2}" destId="{DAAFA5F7-E18E-4AEC-84F6-B17D208160E0}" srcOrd="0" destOrd="0" presId="urn:microsoft.com/office/officeart/2005/8/layout/orgChart1"/>
    <dgm:cxn modelId="{CA1311CF-CD7D-4EFC-BE51-ED66174585F9}" type="presOf" srcId="{7EE2E5EC-AA43-4887-AD81-32ED086B1E50}" destId="{52988473-0732-40EE-8C0F-7060B2E5DB94}" srcOrd="0" destOrd="0" presId="urn:microsoft.com/office/officeart/2005/8/layout/orgChart1"/>
    <dgm:cxn modelId="{619C4FD3-EFD7-4131-898A-8CD727FC676E}" type="presOf" srcId="{AEDE2748-67B5-454D-B76C-E853C514E3EC}" destId="{9E66809E-E58A-4E08-BD2A-67B74E4C52F9}" srcOrd="0" destOrd="0" presId="urn:microsoft.com/office/officeart/2005/8/layout/orgChart1"/>
    <dgm:cxn modelId="{AB3355E9-38F6-49EA-826D-4D6A7477436F}" type="presOf" srcId="{C7E6C866-2F57-4958-88BF-1B34841DAD04}" destId="{BBABDAC4-FF03-49CC-9C0A-57C4D19963B6}" srcOrd="1" destOrd="0" presId="urn:microsoft.com/office/officeart/2005/8/layout/orgChart1"/>
    <dgm:cxn modelId="{548DB2B0-BB2D-40B3-92C0-C176BEA016B4}" type="presParOf" srcId="{DAAFA5F7-E18E-4AEC-84F6-B17D208160E0}" destId="{992E900A-4763-4692-869E-D6C7CA469016}" srcOrd="0" destOrd="0" presId="urn:microsoft.com/office/officeart/2005/8/layout/orgChart1"/>
    <dgm:cxn modelId="{A7F6802F-8A15-4EC5-B7FF-343CF875B800}" type="presParOf" srcId="{992E900A-4763-4692-869E-D6C7CA469016}" destId="{890AD40B-6497-4C01-962E-3E738D855231}" srcOrd="0" destOrd="0" presId="urn:microsoft.com/office/officeart/2005/8/layout/orgChart1"/>
    <dgm:cxn modelId="{A3B46ACB-0B03-4306-9F28-2FE47E7AD757}" type="presParOf" srcId="{890AD40B-6497-4C01-962E-3E738D855231}" destId="{139A9500-033C-4E36-850B-49E21274D3E7}" srcOrd="0" destOrd="0" presId="urn:microsoft.com/office/officeart/2005/8/layout/orgChart1"/>
    <dgm:cxn modelId="{71548C44-C1C7-47E6-91B0-4F1B002F04AA}" type="presParOf" srcId="{890AD40B-6497-4C01-962E-3E738D855231}" destId="{BBABDAC4-FF03-49CC-9C0A-57C4D19963B6}" srcOrd="1" destOrd="0" presId="urn:microsoft.com/office/officeart/2005/8/layout/orgChart1"/>
    <dgm:cxn modelId="{AE0B3AA8-6C39-4E45-A5BD-0C97EEE3EAA2}" type="presParOf" srcId="{992E900A-4763-4692-869E-D6C7CA469016}" destId="{5B63D1CC-3FC4-4CAD-BCF8-37D14209B242}" srcOrd="1" destOrd="0" presId="urn:microsoft.com/office/officeart/2005/8/layout/orgChart1"/>
    <dgm:cxn modelId="{EA1D3CF2-DD24-4439-A077-82D2D64BADCB}" type="presParOf" srcId="{5B63D1CC-3FC4-4CAD-BCF8-37D14209B242}" destId="{C9C272D1-8B88-4590-B348-6044981CAE57}" srcOrd="0" destOrd="0" presId="urn:microsoft.com/office/officeart/2005/8/layout/orgChart1"/>
    <dgm:cxn modelId="{8573C8E1-E3B0-40C1-92F5-FC5740054158}" type="presParOf" srcId="{5B63D1CC-3FC4-4CAD-BCF8-37D14209B242}" destId="{25C2082A-6BBE-4C9C-B001-61F9402DCD0C}" srcOrd="1" destOrd="0" presId="urn:microsoft.com/office/officeart/2005/8/layout/orgChart1"/>
    <dgm:cxn modelId="{7324C817-CA82-4D64-AD7C-BF03D708E67A}" type="presParOf" srcId="{25C2082A-6BBE-4C9C-B001-61F9402DCD0C}" destId="{0FB6E1C7-6D36-4DCF-A61E-E44FB62A10B0}" srcOrd="0" destOrd="0" presId="urn:microsoft.com/office/officeart/2005/8/layout/orgChart1"/>
    <dgm:cxn modelId="{343E54BB-B24D-4CE2-95B6-BE89038CBCFA}" type="presParOf" srcId="{0FB6E1C7-6D36-4DCF-A61E-E44FB62A10B0}" destId="{F12DF30D-D7B3-4889-9C00-34D3D223312B}" srcOrd="0" destOrd="0" presId="urn:microsoft.com/office/officeart/2005/8/layout/orgChart1"/>
    <dgm:cxn modelId="{AC01722B-AA3D-43D5-B144-7DC5353ECA6F}" type="presParOf" srcId="{0FB6E1C7-6D36-4DCF-A61E-E44FB62A10B0}" destId="{2C8EBF86-56FC-4A21-9835-70B1729F0D78}" srcOrd="1" destOrd="0" presId="urn:microsoft.com/office/officeart/2005/8/layout/orgChart1"/>
    <dgm:cxn modelId="{7D00FDEC-0C15-4770-9C11-58FE2A7A0597}" type="presParOf" srcId="{25C2082A-6BBE-4C9C-B001-61F9402DCD0C}" destId="{DEC04AED-58D0-43C2-BE96-C0F55CCF8AA6}" srcOrd="1" destOrd="0" presId="urn:microsoft.com/office/officeart/2005/8/layout/orgChart1"/>
    <dgm:cxn modelId="{BC0125A3-4981-459B-8E23-76F3D4705396}" type="presParOf" srcId="{25C2082A-6BBE-4C9C-B001-61F9402DCD0C}" destId="{FA93469B-CEB9-4472-A3FE-9565BD3A2896}" srcOrd="2" destOrd="0" presId="urn:microsoft.com/office/officeart/2005/8/layout/orgChart1"/>
    <dgm:cxn modelId="{6D689E0E-85D4-46AD-A95E-D1160B78B50F}" type="presParOf" srcId="{5B63D1CC-3FC4-4CAD-BCF8-37D14209B242}" destId="{41ECA035-74CA-4BD7-9A53-43F48282E8B6}" srcOrd="2" destOrd="0" presId="urn:microsoft.com/office/officeart/2005/8/layout/orgChart1"/>
    <dgm:cxn modelId="{5D970FF1-B585-4A3A-9563-87FDD7FB0B07}" type="presParOf" srcId="{5B63D1CC-3FC4-4CAD-BCF8-37D14209B242}" destId="{424557ED-C3ED-4DB2-96CC-B87A7338CD06}" srcOrd="3" destOrd="0" presId="urn:microsoft.com/office/officeart/2005/8/layout/orgChart1"/>
    <dgm:cxn modelId="{56C0FE3B-58A4-4707-BEFF-85E3FB91D7C4}" type="presParOf" srcId="{424557ED-C3ED-4DB2-96CC-B87A7338CD06}" destId="{6D13BEBC-5D56-4A73-A2F7-CD0887C1C091}" srcOrd="0" destOrd="0" presId="urn:microsoft.com/office/officeart/2005/8/layout/orgChart1"/>
    <dgm:cxn modelId="{516EA274-CA87-42A7-8067-AE01FA468894}" type="presParOf" srcId="{6D13BEBC-5D56-4A73-A2F7-CD0887C1C091}" destId="{40F596F2-24EC-49FD-970A-53099FCEB7A7}" srcOrd="0" destOrd="0" presId="urn:microsoft.com/office/officeart/2005/8/layout/orgChart1"/>
    <dgm:cxn modelId="{0B0480F1-A2E2-4E60-A661-EB5C6D39CA60}" type="presParOf" srcId="{6D13BEBC-5D56-4A73-A2F7-CD0887C1C091}" destId="{8F2FD2E3-A9A2-4F40-9CD7-3EB1D506A455}" srcOrd="1" destOrd="0" presId="urn:microsoft.com/office/officeart/2005/8/layout/orgChart1"/>
    <dgm:cxn modelId="{35E82E2E-CC67-47CF-A560-63D5244DDDF8}" type="presParOf" srcId="{424557ED-C3ED-4DB2-96CC-B87A7338CD06}" destId="{08E56C7C-F5EB-4D13-8E60-1E4249991A22}" srcOrd="1" destOrd="0" presId="urn:microsoft.com/office/officeart/2005/8/layout/orgChart1"/>
    <dgm:cxn modelId="{8ED475DE-52CD-4BD3-A791-19DFB78A07A9}" type="presParOf" srcId="{424557ED-C3ED-4DB2-96CC-B87A7338CD06}" destId="{D5AC4CE9-0857-4E54-B0BC-0CAAC7509B71}" srcOrd="2" destOrd="0" presId="urn:microsoft.com/office/officeart/2005/8/layout/orgChart1"/>
    <dgm:cxn modelId="{3D5F4483-A674-4692-9EDF-C73929D27864}" type="presParOf" srcId="{5B63D1CC-3FC4-4CAD-BCF8-37D14209B242}" destId="{9E66809E-E58A-4E08-BD2A-67B74E4C52F9}" srcOrd="4" destOrd="0" presId="urn:microsoft.com/office/officeart/2005/8/layout/orgChart1"/>
    <dgm:cxn modelId="{C3441A72-4AF7-4364-9AF4-E5E779CD3B40}" type="presParOf" srcId="{5B63D1CC-3FC4-4CAD-BCF8-37D14209B242}" destId="{915C6548-4B5B-431E-A2C0-C35836C79E02}" srcOrd="5" destOrd="0" presId="urn:microsoft.com/office/officeart/2005/8/layout/orgChart1"/>
    <dgm:cxn modelId="{8E793B9F-1493-4038-A11C-3CD5AE47A76B}" type="presParOf" srcId="{915C6548-4B5B-431E-A2C0-C35836C79E02}" destId="{E9C67D98-AB98-4D63-837F-C09381FC6864}" srcOrd="0" destOrd="0" presId="urn:microsoft.com/office/officeart/2005/8/layout/orgChart1"/>
    <dgm:cxn modelId="{B62F9FE4-DAC2-437B-8A5C-289DEDA07700}" type="presParOf" srcId="{E9C67D98-AB98-4D63-837F-C09381FC6864}" destId="{52988473-0732-40EE-8C0F-7060B2E5DB94}" srcOrd="0" destOrd="0" presId="urn:microsoft.com/office/officeart/2005/8/layout/orgChart1"/>
    <dgm:cxn modelId="{EF0DEF5C-DD27-448E-91AB-DD62314D6605}" type="presParOf" srcId="{E9C67D98-AB98-4D63-837F-C09381FC6864}" destId="{87962B84-A5A7-4A16-A855-A749660398E6}" srcOrd="1" destOrd="0" presId="urn:microsoft.com/office/officeart/2005/8/layout/orgChart1"/>
    <dgm:cxn modelId="{75C9D8CA-6EC0-4602-98BB-34D46491D1BE}" type="presParOf" srcId="{915C6548-4B5B-431E-A2C0-C35836C79E02}" destId="{B4F563A3-AE46-4DB6-A682-F4EF21930B0F}" srcOrd="1" destOrd="0" presId="urn:microsoft.com/office/officeart/2005/8/layout/orgChart1"/>
    <dgm:cxn modelId="{B8D8C9CA-1802-4E28-887F-E97384B86FAC}" type="presParOf" srcId="{915C6548-4B5B-431E-A2C0-C35836C79E02}" destId="{1587D868-25FB-4905-B53B-55E2A01135C4}" srcOrd="2" destOrd="0" presId="urn:microsoft.com/office/officeart/2005/8/layout/orgChart1"/>
    <dgm:cxn modelId="{21C82E22-0507-46EA-8FB6-C587F631C768}" type="presParOf" srcId="{5B63D1CC-3FC4-4CAD-BCF8-37D14209B242}" destId="{26CE4509-DAD1-4EDE-A2F9-36C3A58F2A4A}" srcOrd="6" destOrd="0" presId="urn:microsoft.com/office/officeart/2005/8/layout/orgChart1"/>
    <dgm:cxn modelId="{1E984220-EE3B-463E-A47A-8E4A6524CD66}" type="presParOf" srcId="{5B63D1CC-3FC4-4CAD-BCF8-37D14209B242}" destId="{365EFC93-A6CD-4938-806B-4531C94926CC}" srcOrd="7" destOrd="0" presId="urn:microsoft.com/office/officeart/2005/8/layout/orgChart1"/>
    <dgm:cxn modelId="{61844692-3EB0-49CE-B7B5-FB4BE00B1C2C}" type="presParOf" srcId="{365EFC93-A6CD-4938-806B-4531C94926CC}" destId="{702AC37D-2A7C-4C96-9551-0C16C6501B75}" srcOrd="0" destOrd="0" presId="urn:microsoft.com/office/officeart/2005/8/layout/orgChart1"/>
    <dgm:cxn modelId="{81749F30-574E-4B47-89E2-B2962D321CC9}" type="presParOf" srcId="{702AC37D-2A7C-4C96-9551-0C16C6501B75}" destId="{597B7142-A7D7-407E-B483-713910315893}" srcOrd="0" destOrd="0" presId="urn:microsoft.com/office/officeart/2005/8/layout/orgChart1"/>
    <dgm:cxn modelId="{BCC6D6A3-0951-48AA-8828-06EE6A3870E9}" type="presParOf" srcId="{702AC37D-2A7C-4C96-9551-0C16C6501B75}" destId="{B398A8BA-24F5-4ADD-B680-7052EA5BFF50}" srcOrd="1" destOrd="0" presId="urn:microsoft.com/office/officeart/2005/8/layout/orgChart1"/>
    <dgm:cxn modelId="{5DAF7FE2-65E0-422F-98B4-208EFBF84276}" type="presParOf" srcId="{365EFC93-A6CD-4938-806B-4531C94926CC}" destId="{626B6C9A-BB4F-422A-86ED-C49BEA237199}" srcOrd="1" destOrd="0" presId="urn:microsoft.com/office/officeart/2005/8/layout/orgChart1"/>
    <dgm:cxn modelId="{03D2A4CE-0C33-4A44-BABD-E161E07EDE54}" type="presParOf" srcId="{365EFC93-A6CD-4938-806B-4531C94926CC}" destId="{A2AF3B51-A80E-4D5F-92A7-9EEBF9A364E8}" srcOrd="2" destOrd="0" presId="urn:microsoft.com/office/officeart/2005/8/layout/orgChart1"/>
    <dgm:cxn modelId="{06F368AE-492C-46D3-AA0A-1934BD3C7529}" type="presParOf" srcId="{992E900A-4763-4692-869E-D6C7CA469016}" destId="{FF256924-0C4C-499C-8712-0D491E9C9B18}" srcOrd="2" destOrd="0" presId="urn:microsoft.com/office/officeart/2005/8/layout/orgChart1"/>
    <dgm:cxn modelId="{235EF5BE-3BF6-45BC-9FAD-A4690A3CE488}" type="presParOf" srcId="{DAAFA5F7-E18E-4AEC-84F6-B17D208160E0}" destId="{EF40D689-E093-4C88-90AB-DCCE5AB692F0}" srcOrd="1" destOrd="0" presId="urn:microsoft.com/office/officeart/2005/8/layout/orgChart1"/>
    <dgm:cxn modelId="{D1584E3F-F72D-414D-8A04-22FDD6068376}" type="presParOf" srcId="{EF40D689-E093-4C88-90AB-DCCE5AB692F0}" destId="{B42507DA-1EBD-4D9F-BDF9-DC3D1F2A243F}" srcOrd="0" destOrd="0" presId="urn:microsoft.com/office/officeart/2005/8/layout/orgChart1"/>
    <dgm:cxn modelId="{E0E81320-2CDB-4374-8BAE-A588616773E4}" type="presParOf" srcId="{B42507DA-1EBD-4D9F-BDF9-DC3D1F2A243F}" destId="{53759DDE-8A56-44F1-B239-7B39EB1A33E9}" srcOrd="0" destOrd="0" presId="urn:microsoft.com/office/officeart/2005/8/layout/orgChart1"/>
    <dgm:cxn modelId="{0EA60D56-6553-4DE1-8E23-92282BC1F42B}" type="presParOf" srcId="{B42507DA-1EBD-4D9F-BDF9-DC3D1F2A243F}" destId="{27C896B8-E5E5-480C-8A6E-1661AC7A9894}" srcOrd="1" destOrd="0" presId="urn:microsoft.com/office/officeart/2005/8/layout/orgChart1"/>
    <dgm:cxn modelId="{990159D0-860B-4B27-B45A-41E10C9318BE}" type="presParOf" srcId="{EF40D689-E093-4C88-90AB-DCCE5AB692F0}" destId="{CDEA9232-53E8-4AAF-9732-D65977FB8ACB}" srcOrd="1" destOrd="0" presId="urn:microsoft.com/office/officeart/2005/8/layout/orgChart1"/>
    <dgm:cxn modelId="{3D610C37-36E9-4EDF-B605-6648C0F2C6C3}" type="presParOf" srcId="{EF40D689-E093-4C88-90AB-DCCE5AB692F0}" destId="{07DAF97D-2993-4002-8B28-2424521D690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E4509-DAD1-4EDE-A2F9-36C3A58F2A4A}">
      <dsp:nvSpPr>
        <dsp:cNvPr id="0" name=""/>
        <dsp:cNvSpPr/>
      </dsp:nvSpPr>
      <dsp:spPr>
        <a:xfrm>
          <a:off x="2678454" y="1302434"/>
          <a:ext cx="2081944" cy="285360"/>
        </a:xfrm>
        <a:custGeom>
          <a:avLst/>
          <a:gdLst/>
          <a:ahLst/>
          <a:cxnLst/>
          <a:rect l="0" t="0" r="0" b="0"/>
          <a:pathLst>
            <a:path>
              <a:moveTo>
                <a:pt x="0" y="0"/>
              </a:moveTo>
              <a:lnTo>
                <a:pt x="0" y="164403"/>
              </a:lnTo>
              <a:lnTo>
                <a:pt x="2081944" y="164403"/>
              </a:lnTo>
              <a:lnTo>
                <a:pt x="2081944" y="285360"/>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66809E-E58A-4E08-BD2A-67B74E4C52F9}">
      <dsp:nvSpPr>
        <dsp:cNvPr id="0" name=""/>
        <dsp:cNvSpPr/>
      </dsp:nvSpPr>
      <dsp:spPr>
        <a:xfrm>
          <a:off x="2678454" y="1302434"/>
          <a:ext cx="688060" cy="285360"/>
        </a:xfrm>
        <a:custGeom>
          <a:avLst/>
          <a:gdLst/>
          <a:ahLst/>
          <a:cxnLst/>
          <a:rect l="0" t="0" r="0" b="0"/>
          <a:pathLst>
            <a:path>
              <a:moveTo>
                <a:pt x="0" y="0"/>
              </a:moveTo>
              <a:lnTo>
                <a:pt x="0" y="164403"/>
              </a:lnTo>
              <a:lnTo>
                <a:pt x="688060" y="164403"/>
              </a:lnTo>
              <a:lnTo>
                <a:pt x="688060" y="285360"/>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CA035-74CA-4BD7-9A53-43F48282E8B6}">
      <dsp:nvSpPr>
        <dsp:cNvPr id="0" name=""/>
        <dsp:cNvSpPr/>
      </dsp:nvSpPr>
      <dsp:spPr>
        <a:xfrm>
          <a:off x="1972630" y="1302434"/>
          <a:ext cx="705823" cy="285360"/>
        </a:xfrm>
        <a:custGeom>
          <a:avLst/>
          <a:gdLst/>
          <a:ahLst/>
          <a:cxnLst/>
          <a:rect l="0" t="0" r="0" b="0"/>
          <a:pathLst>
            <a:path>
              <a:moveTo>
                <a:pt x="705823" y="0"/>
              </a:moveTo>
              <a:lnTo>
                <a:pt x="705823" y="164403"/>
              </a:lnTo>
              <a:lnTo>
                <a:pt x="0" y="164403"/>
              </a:lnTo>
              <a:lnTo>
                <a:pt x="0" y="285360"/>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C272D1-8B88-4590-B348-6044981CAE57}">
      <dsp:nvSpPr>
        <dsp:cNvPr id="0" name=""/>
        <dsp:cNvSpPr/>
      </dsp:nvSpPr>
      <dsp:spPr>
        <a:xfrm>
          <a:off x="578746" y="1302434"/>
          <a:ext cx="2099707" cy="285360"/>
        </a:xfrm>
        <a:custGeom>
          <a:avLst/>
          <a:gdLst/>
          <a:ahLst/>
          <a:cxnLst/>
          <a:rect l="0" t="0" r="0" b="0"/>
          <a:pathLst>
            <a:path>
              <a:moveTo>
                <a:pt x="2099707" y="0"/>
              </a:moveTo>
              <a:lnTo>
                <a:pt x="2099707" y="164403"/>
              </a:lnTo>
              <a:lnTo>
                <a:pt x="0" y="164403"/>
              </a:lnTo>
              <a:lnTo>
                <a:pt x="0" y="285360"/>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9A9500-033C-4E36-850B-49E21274D3E7}">
      <dsp:nvSpPr>
        <dsp:cNvPr id="0" name=""/>
        <dsp:cNvSpPr/>
      </dsp:nvSpPr>
      <dsp:spPr>
        <a:xfrm>
          <a:off x="2102469" y="726448"/>
          <a:ext cx="1151970" cy="575985"/>
        </a:xfrm>
        <a:prstGeom prst="rect">
          <a:avLst/>
        </a:prstGeom>
        <a:solidFill>
          <a:srgbClr val="002060">
            <a:alpha val="80000"/>
          </a:srgb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Country Head</a:t>
          </a:r>
        </a:p>
      </dsp:txBody>
      <dsp:txXfrm>
        <a:off x="2102469" y="726448"/>
        <a:ext cx="1151970" cy="575985"/>
      </dsp:txXfrm>
    </dsp:sp>
    <dsp:sp modelId="{F12DF30D-D7B3-4889-9C00-34D3D223312B}">
      <dsp:nvSpPr>
        <dsp:cNvPr id="0" name=""/>
        <dsp:cNvSpPr/>
      </dsp:nvSpPr>
      <dsp:spPr>
        <a:xfrm>
          <a:off x="2761" y="1587794"/>
          <a:ext cx="1151970" cy="575985"/>
        </a:xfrm>
        <a:prstGeom prst="rect">
          <a:avLst/>
        </a:prstGeom>
        <a:solidFill>
          <a:schemeClr val="accent5">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Analyst</a:t>
          </a:r>
        </a:p>
      </dsp:txBody>
      <dsp:txXfrm>
        <a:off x="2761" y="1587794"/>
        <a:ext cx="1151970" cy="575985"/>
      </dsp:txXfrm>
    </dsp:sp>
    <dsp:sp modelId="{40F596F2-24EC-49FD-970A-53099FCEB7A7}">
      <dsp:nvSpPr>
        <dsp:cNvPr id="0" name=""/>
        <dsp:cNvSpPr/>
      </dsp:nvSpPr>
      <dsp:spPr>
        <a:xfrm>
          <a:off x="1396645" y="1587794"/>
          <a:ext cx="1151970" cy="575985"/>
        </a:xfrm>
        <a:prstGeom prst="rect">
          <a:avLst/>
        </a:prstGeom>
        <a:solidFill>
          <a:schemeClr val="accent5">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Construction</a:t>
          </a:r>
        </a:p>
      </dsp:txBody>
      <dsp:txXfrm>
        <a:off x="1396645" y="1587794"/>
        <a:ext cx="1151970" cy="575985"/>
      </dsp:txXfrm>
    </dsp:sp>
    <dsp:sp modelId="{52988473-0732-40EE-8C0F-7060B2E5DB94}">
      <dsp:nvSpPr>
        <dsp:cNvPr id="0" name=""/>
        <dsp:cNvSpPr/>
      </dsp:nvSpPr>
      <dsp:spPr>
        <a:xfrm>
          <a:off x="2790529" y="1587794"/>
          <a:ext cx="1151970" cy="575985"/>
        </a:xfrm>
        <a:prstGeom prst="rect">
          <a:avLst/>
        </a:prstGeom>
        <a:solidFill>
          <a:schemeClr val="accent5">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Leasing &amp; Business Development</a:t>
          </a:r>
        </a:p>
      </dsp:txBody>
      <dsp:txXfrm>
        <a:off x="2790529" y="1587794"/>
        <a:ext cx="1151970" cy="575985"/>
      </dsp:txXfrm>
    </dsp:sp>
    <dsp:sp modelId="{597B7142-A7D7-407E-B483-713910315893}">
      <dsp:nvSpPr>
        <dsp:cNvPr id="0" name=""/>
        <dsp:cNvSpPr/>
      </dsp:nvSpPr>
      <dsp:spPr>
        <a:xfrm>
          <a:off x="4184413" y="1587794"/>
          <a:ext cx="1151970" cy="575985"/>
        </a:xfrm>
        <a:prstGeom prst="rect">
          <a:avLst/>
        </a:prstGeom>
        <a:solidFill>
          <a:schemeClr val="accent5">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Admin &amp; Finance</a:t>
          </a:r>
        </a:p>
      </dsp:txBody>
      <dsp:txXfrm>
        <a:off x="4184413" y="1587794"/>
        <a:ext cx="1151970" cy="575985"/>
      </dsp:txXfrm>
    </dsp:sp>
    <dsp:sp modelId="{53759DDE-8A56-44F1-B239-7B39EB1A33E9}">
      <dsp:nvSpPr>
        <dsp:cNvPr id="0" name=""/>
        <dsp:cNvSpPr/>
      </dsp:nvSpPr>
      <dsp:spPr>
        <a:xfrm>
          <a:off x="2102550" y="24731"/>
          <a:ext cx="1151970" cy="575985"/>
        </a:xfrm>
        <a:prstGeom prst="rect">
          <a:avLst/>
        </a:prstGeom>
        <a:solidFill>
          <a:srgbClr val="002060">
            <a:alpha val="80000"/>
          </a:srgb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APAC Head</a:t>
          </a:r>
        </a:p>
      </dsp:txBody>
      <dsp:txXfrm>
        <a:off x="2102550" y="24731"/>
        <a:ext cx="1151970" cy="5759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CD6BDFA5-9B10-2A4F-A7DD-3021789B3DA1}" type="datetimeFigureOut">
              <a:rPr lang="en-US" smtClean="0"/>
              <a:pPr/>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9E7372A4-A7AB-3844-8A15-C3D3BFBD891A}" type="slidenum">
              <a:rPr lang="en-US" smtClean="0"/>
              <a:pPr/>
              <a:t>‹#›</a:t>
            </a:fld>
            <a:endParaRPr lang="en-US"/>
          </a:p>
        </p:txBody>
      </p:sp>
    </p:spTree>
    <p:extLst>
      <p:ext uri="{BB962C8B-B14F-4D97-AF65-F5344CB8AC3E}">
        <p14:creationId xmlns:p14="http://schemas.microsoft.com/office/powerpoint/2010/main" val="895321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7372A4-A7AB-3844-8A15-C3D3BFBD891A}" type="slidenum">
              <a:rPr lang="en-US" smtClean="0"/>
              <a:pPr/>
              <a:t>4</a:t>
            </a:fld>
            <a:endParaRPr lang="en-US"/>
          </a:p>
        </p:txBody>
      </p:sp>
    </p:spTree>
    <p:extLst>
      <p:ext uri="{BB962C8B-B14F-4D97-AF65-F5344CB8AC3E}">
        <p14:creationId xmlns:p14="http://schemas.microsoft.com/office/powerpoint/2010/main" val="198596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7372A4-A7AB-3844-8A15-C3D3BFBD891A}" type="slidenum">
              <a:rPr lang="en-US" smtClean="0"/>
              <a:pPr/>
              <a:t>22</a:t>
            </a:fld>
            <a:endParaRPr lang="en-US"/>
          </a:p>
        </p:txBody>
      </p:sp>
    </p:spTree>
    <p:extLst>
      <p:ext uri="{BB962C8B-B14F-4D97-AF65-F5344CB8AC3E}">
        <p14:creationId xmlns:p14="http://schemas.microsoft.com/office/powerpoint/2010/main" val="3445198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7372A4-A7AB-3844-8A15-C3D3BFBD891A}" type="slidenum">
              <a:rPr lang="en-US" smtClean="0"/>
              <a:pPr/>
              <a:t>26</a:t>
            </a:fld>
            <a:endParaRPr lang="en-US"/>
          </a:p>
        </p:txBody>
      </p:sp>
    </p:spTree>
    <p:extLst>
      <p:ext uri="{BB962C8B-B14F-4D97-AF65-F5344CB8AC3E}">
        <p14:creationId xmlns:p14="http://schemas.microsoft.com/office/powerpoint/2010/main" val="3594739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7372A4-A7AB-3844-8A15-C3D3BFBD891A}" type="slidenum">
              <a:rPr lang="en-US" smtClean="0"/>
              <a:pPr/>
              <a:t>28</a:t>
            </a:fld>
            <a:endParaRPr lang="en-US"/>
          </a:p>
        </p:txBody>
      </p:sp>
    </p:spTree>
    <p:extLst>
      <p:ext uri="{BB962C8B-B14F-4D97-AF65-F5344CB8AC3E}">
        <p14:creationId xmlns:p14="http://schemas.microsoft.com/office/powerpoint/2010/main" val="3982549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7372A4-A7AB-3844-8A15-C3D3BFBD891A}" type="slidenum">
              <a:rPr lang="en-US" smtClean="0"/>
              <a:pPr/>
              <a:t>29</a:t>
            </a:fld>
            <a:endParaRPr lang="en-US"/>
          </a:p>
        </p:txBody>
      </p:sp>
    </p:spTree>
    <p:extLst>
      <p:ext uri="{BB962C8B-B14F-4D97-AF65-F5344CB8AC3E}">
        <p14:creationId xmlns:p14="http://schemas.microsoft.com/office/powerpoint/2010/main" val="3564272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avills IM)">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67C3D5-930E-0C2C-CB28-8B3A3ABB4D55}"/>
              </a:ext>
            </a:extLst>
          </p:cNvPr>
          <p:cNvSpPr/>
          <p:nvPr userDrawn="1"/>
        </p:nvSpPr>
        <p:spPr>
          <a:xfrm>
            <a:off x="-2" y="342900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pic>
        <p:nvPicPr>
          <p:cNvPr id="22" name="Graphic 21">
            <a:extLst>
              <a:ext uri="{FF2B5EF4-FFF2-40B4-BE49-F238E27FC236}">
                <a16:creationId xmlns:a16="http://schemas.microsoft.com/office/drawing/2014/main" id="{EB4B15BF-FCE2-78C0-725A-987A7242A62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766" t="10870" b="32222"/>
          <a:stretch/>
        </p:blipFill>
        <p:spPr>
          <a:xfrm>
            <a:off x="3019425" y="745490"/>
            <a:ext cx="9172573" cy="3902710"/>
          </a:xfrm>
          <a:prstGeom prst="rect">
            <a:avLst/>
          </a:prstGeom>
        </p:spPr>
      </p:pic>
      <p:sp>
        <p:nvSpPr>
          <p:cNvPr id="2" name="Title 1">
            <a:extLst>
              <a:ext uri="{FF2B5EF4-FFF2-40B4-BE49-F238E27FC236}">
                <a16:creationId xmlns:a16="http://schemas.microsoft.com/office/drawing/2014/main" id="{EEA0DEDB-3C82-8A37-946C-01E1507C72D1}"/>
              </a:ext>
            </a:extLst>
          </p:cNvPr>
          <p:cNvSpPr>
            <a:spLocks noGrp="1"/>
          </p:cNvSpPr>
          <p:nvPr>
            <p:ph type="title"/>
          </p:nvPr>
        </p:nvSpPr>
        <p:spPr>
          <a:xfrm>
            <a:off x="614361" y="4502552"/>
            <a:ext cx="9085263" cy="1433952"/>
          </a:xfrm>
          <a:prstGeom prst="rect">
            <a:avLst/>
          </a:prstGeom>
        </p:spPr>
        <p:txBody>
          <a:bodyPr/>
          <a:lstStyle>
            <a:lvl1pPr>
              <a:defRPr sz="4600">
                <a:solidFill>
                  <a:schemeClr val="bg1"/>
                </a:solidFill>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5D20F27D-5A41-DB2B-436D-D49CEA7BE62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08424" y="613276"/>
            <a:ext cx="1969358" cy="641700"/>
          </a:xfrm>
          <a:prstGeom prst="rect">
            <a:avLst/>
          </a:prstGeom>
        </p:spPr>
      </p:pic>
      <p:sp>
        <p:nvSpPr>
          <p:cNvPr id="18" name="Text Placeholder 17">
            <a:extLst>
              <a:ext uri="{FF2B5EF4-FFF2-40B4-BE49-F238E27FC236}">
                <a16:creationId xmlns:a16="http://schemas.microsoft.com/office/drawing/2014/main" id="{81021DFF-9DE8-A5D6-8DB9-1D7579D47EC1}"/>
              </a:ext>
            </a:extLst>
          </p:cNvPr>
          <p:cNvSpPr>
            <a:spLocks noGrp="1"/>
          </p:cNvSpPr>
          <p:nvPr>
            <p:ph type="body" sz="quarter" idx="13"/>
          </p:nvPr>
        </p:nvSpPr>
        <p:spPr>
          <a:xfrm>
            <a:off x="614361" y="6109060"/>
            <a:ext cx="9085264" cy="129834"/>
          </a:xfrm>
          <a:prstGeom prst="rect">
            <a:avLst/>
          </a:prstGeom>
        </p:spPr>
        <p:txBody>
          <a:bodyPr/>
          <a:lstStyle>
            <a:lvl1pPr>
              <a:defRPr lang="en-GB" sz="800" kern="1200" dirty="0" smtClean="0">
                <a:solidFill>
                  <a:schemeClr val="bg1"/>
                </a:solidFill>
                <a:latin typeface="Arial" panose="020B0604020202020204" pitchFamily="34" charset="0"/>
                <a:ea typeface="+mn-ea"/>
                <a:cs typeface="Arial" panose="020B0604020202020204" pitchFamily="34" charset="0"/>
              </a:defRPr>
            </a:lvl1pPr>
            <a:lvl2pPr>
              <a:defRPr lang="en-GB" sz="800" kern="1200" dirty="0" smtClean="0">
                <a:solidFill>
                  <a:srgbClr val="B7B7B7"/>
                </a:solidFill>
                <a:latin typeface="Arial" panose="020B0604020202020204" pitchFamily="34" charset="0"/>
                <a:ea typeface="+mn-ea"/>
                <a:cs typeface="Arial" panose="020B0604020202020204" pitchFamily="34" charset="0"/>
              </a:defRPr>
            </a:lvl2pPr>
            <a:lvl3pPr>
              <a:defRPr lang="en-GB" sz="800" kern="1200" dirty="0" smtClean="0">
                <a:solidFill>
                  <a:srgbClr val="B7B7B7"/>
                </a:solidFill>
                <a:latin typeface="Arial" panose="020B0604020202020204" pitchFamily="34" charset="0"/>
                <a:ea typeface="+mn-ea"/>
                <a:cs typeface="Arial" panose="020B0604020202020204" pitchFamily="34" charset="0"/>
              </a:defRPr>
            </a:lvl3pPr>
            <a:lvl4pPr>
              <a:defRPr lang="en-GB" sz="800" kern="1200" dirty="0" smtClean="0">
                <a:solidFill>
                  <a:srgbClr val="B7B7B7"/>
                </a:solidFill>
                <a:latin typeface="Arial" panose="020B0604020202020204" pitchFamily="34" charset="0"/>
                <a:ea typeface="+mn-ea"/>
                <a:cs typeface="Arial" panose="020B0604020202020204" pitchFamily="34" charset="0"/>
              </a:defRPr>
            </a:lvl4pPr>
            <a:lvl5pPr>
              <a:defRPr lang="en-GB" sz="800" kern="1200" dirty="0" smtClean="0">
                <a:solidFill>
                  <a:srgbClr val="B7B7B7"/>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19" name="Text Placeholder 8">
            <a:extLst>
              <a:ext uri="{FF2B5EF4-FFF2-40B4-BE49-F238E27FC236}">
                <a16:creationId xmlns:a16="http://schemas.microsoft.com/office/drawing/2014/main" id="{B82B43C3-DDEF-E511-53A0-BECDC8C88612}"/>
              </a:ext>
            </a:extLst>
          </p:cNvPr>
          <p:cNvSpPr>
            <a:spLocks noGrp="1"/>
          </p:cNvSpPr>
          <p:nvPr>
            <p:ph type="body" sz="quarter" idx="10" hasCustomPrompt="1"/>
          </p:nvPr>
        </p:nvSpPr>
        <p:spPr>
          <a:xfrm>
            <a:off x="614362" y="4131036"/>
            <a:ext cx="5335588" cy="157613"/>
          </a:xfrm>
          <a:prstGeom prst="rect">
            <a:avLst/>
          </a:prstGeom>
        </p:spPr>
        <p:txBody>
          <a:bodyPr>
            <a:noAutofit/>
          </a:bodyPr>
          <a:lstStyle>
            <a:lvl1pPr>
              <a:defRPr lang="en-GB" sz="1000" b="1" u="sng" kern="1200" cap="all" spc="50" baseline="0" dirty="0" smtClean="0">
                <a:solidFill>
                  <a:schemeClr val="bg1"/>
                </a:solidFill>
                <a:latin typeface="Arial" panose="020B0604020202020204" pitchFamily="34" charset="0"/>
                <a:ea typeface="+mn-ea"/>
                <a:cs typeface="Arial" panose="020B0604020202020204" pitchFamily="34" charset="0"/>
              </a:defRPr>
            </a:lvl1pPr>
          </a:lstStyle>
          <a:p>
            <a:pPr lvl="0"/>
            <a:r>
              <a:rPr lang="en-GB"/>
              <a:t>Subheading</a:t>
            </a:r>
            <a:endParaRPr lang="en-US"/>
          </a:p>
        </p:txBody>
      </p:sp>
      <p:sp>
        <p:nvSpPr>
          <p:cNvPr id="21" name="Picture Placeholder 20">
            <a:extLst>
              <a:ext uri="{FF2B5EF4-FFF2-40B4-BE49-F238E27FC236}">
                <a16:creationId xmlns:a16="http://schemas.microsoft.com/office/drawing/2014/main" id="{4CB6157A-4ECA-1DAC-D65A-12138B41593F}"/>
              </a:ext>
            </a:extLst>
          </p:cNvPr>
          <p:cNvSpPr>
            <a:spLocks noGrp="1"/>
          </p:cNvSpPr>
          <p:nvPr>
            <p:ph type="pic" sz="quarter" idx="14"/>
          </p:nvPr>
        </p:nvSpPr>
        <p:spPr>
          <a:xfrm>
            <a:off x="5039360" y="745490"/>
            <a:ext cx="7094220" cy="2683510"/>
          </a:xfrm>
          <a:custGeom>
            <a:avLst/>
            <a:gdLst>
              <a:gd name="connsiteX0" fmla="*/ 2399028 w 7094220"/>
              <a:gd name="connsiteY0" fmla="*/ 2680968 h 2683510"/>
              <a:gd name="connsiteX1" fmla="*/ 2399028 w 7094220"/>
              <a:gd name="connsiteY1" fmla="*/ 2683508 h 2683510"/>
              <a:gd name="connsiteX2" fmla="*/ 2434588 w 7094220"/>
              <a:gd name="connsiteY2" fmla="*/ 2683508 h 2683510"/>
              <a:gd name="connsiteX3" fmla="*/ 2399028 w 7094220"/>
              <a:gd name="connsiteY3" fmla="*/ 2680968 h 2683510"/>
              <a:gd name="connsiteX4" fmla="*/ 45720 w 7094220"/>
              <a:gd name="connsiteY4" fmla="*/ 2677160 h 2683510"/>
              <a:gd name="connsiteX5" fmla="*/ 45720 w 7094220"/>
              <a:gd name="connsiteY5" fmla="*/ 2683510 h 2683510"/>
              <a:gd name="connsiteX6" fmla="*/ 30907 w 7094220"/>
              <a:gd name="connsiteY6" fmla="*/ 2683510 h 2683510"/>
              <a:gd name="connsiteX7" fmla="*/ 0 w 7094220"/>
              <a:gd name="connsiteY7" fmla="*/ 2683510 h 2683510"/>
              <a:gd name="connsiteX8" fmla="*/ 0 w 7094220"/>
              <a:gd name="connsiteY8" fmla="*/ 2682240 h 2683510"/>
              <a:gd name="connsiteX9" fmla="*/ 45720 w 7094220"/>
              <a:gd name="connsiteY9" fmla="*/ 2677160 h 2683510"/>
              <a:gd name="connsiteX10" fmla="*/ 2317749 w 7094220"/>
              <a:gd name="connsiteY10" fmla="*/ 2670809 h 2683510"/>
              <a:gd name="connsiteX11" fmla="*/ 2317749 w 7094220"/>
              <a:gd name="connsiteY11" fmla="*/ 2683509 h 2683510"/>
              <a:gd name="connsiteX12" fmla="*/ 2353309 w 7094220"/>
              <a:gd name="connsiteY12" fmla="*/ 2683509 h 2683510"/>
              <a:gd name="connsiteX13" fmla="*/ 2353309 w 7094220"/>
              <a:gd name="connsiteY13" fmla="*/ 2675889 h 2683510"/>
              <a:gd name="connsiteX14" fmla="*/ 2317749 w 7094220"/>
              <a:gd name="connsiteY14" fmla="*/ 2670809 h 2683510"/>
              <a:gd name="connsiteX15" fmla="*/ 127000 w 7094220"/>
              <a:gd name="connsiteY15" fmla="*/ 2661920 h 2683510"/>
              <a:gd name="connsiteX16" fmla="*/ 127000 w 7094220"/>
              <a:gd name="connsiteY16" fmla="*/ 2683510 h 2683510"/>
              <a:gd name="connsiteX17" fmla="*/ 118575 w 7094220"/>
              <a:gd name="connsiteY17" fmla="*/ 2683510 h 2683510"/>
              <a:gd name="connsiteX18" fmla="*/ 81280 w 7094220"/>
              <a:gd name="connsiteY18" fmla="*/ 2683510 h 2683510"/>
              <a:gd name="connsiteX19" fmla="*/ 81280 w 7094220"/>
              <a:gd name="connsiteY19" fmla="*/ 2672080 h 2683510"/>
              <a:gd name="connsiteX20" fmla="*/ 127000 w 7094220"/>
              <a:gd name="connsiteY20" fmla="*/ 2661920 h 2683510"/>
              <a:gd name="connsiteX21" fmla="*/ 2236469 w 7094220"/>
              <a:gd name="connsiteY21" fmla="*/ 2653029 h 2683510"/>
              <a:gd name="connsiteX22" fmla="*/ 2236469 w 7094220"/>
              <a:gd name="connsiteY22" fmla="*/ 2683509 h 2683510"/>
              <a:gd name="connsiteX23" fmla="*/ 2272029 w 7094220"/>
              <a:gd name="connsiteY23" fmla="*/ 2683509 h 2683510"/>
              <a:gd name="connsiteX24" fmla="*/ 2272029 w 7094220"/>
              <a:gd name="connsiteY24" fmla="*/ 2661919 h 2683510"/>
              <a:gd name="connsiteX25" fmla="*/ 2236469 w 7094220"/>
              <a:gd name="connsiteY25" fmla="*/ 2653029 h 2683510"/>
              <a:gd name="connsiteX26" fmla="*/ 208280 w 7094220"/>
              <a:gd name="connsiteY26" fmla="*/ 2636520 h 2683510"/>
              <a:gd name="connsiteX27" fmla="*/ 208280 w 7094220"/>
              <a:gd name="connsiteY27" fmla="*/ 2683510 h 2683510"/>
              <a:gd name="connsiteX28" fmla="*/ 162560 w 7094220"/>
              <a:gd name="connsiteY28" fmla="*/ 2683510 h 2683510"/>
              <a:gd name="connsiteX29" fmla="*/ 162560 w 7094220"/>
              <a:gd name="connsiteY29" fmla="*/ 2651760 h 2683510"/>
              <a:gd name="connsiteX30" fmla="*/ 208280 w 7094220"/>
              <a:gd name="connsiteY30" fmla="*/ 2636520 h 2683510"/>
              <a:gd name="connsiteX31" fmla="*/ 2155188 w 7094220"/>
              <a:gd name="connsiteY31" fmla="*/ 2628899 h 2683510"/>
              <a:gd name="connsiteX32" fmla="*/ 2155188 w 7094220"/>
              <a:gd name="connsiteY32" fmla="*/ 2683509 h 2683510"/>
              <a:gd name="connsiteX33" fmla="*/ 2190749 w 7094220"/>
              <a:gd name="connsiteY33" fmla="*/ 2683509 h 2683510"/>
              <a:gd name="connsiteX34" fmla="*/ 2190749 w 7094220"/>
              <a:gd name="connsiteY34" fmla="*/ 2640329 h 2683510"/>
              <a:gd name="connsiteX35" fmla="*/ 2155188 w 7094220"/>
              <a:gd name="connsiteY35" fmla="*/ 2628899 h 2683510"/>
              <a:gd name="connsiteX36" fmla="*/ 289560 w 7094220"/>
              <a:gd name="connsiteY36" fmla="*/ 2602230 h 2683510"/>
              <a:gd name="connsiteX37" fmla="*/ 289560 w 7094220"/>
              <a:gd name="connsiteY37" fmla="*/ 2683510 h 2683510"/>
              <a:gd name="connsiteX38" fmla="*/ 243840 w 7094220"/>
              <a:gd name="connsiteY38" fmla="*/ 2683510 h 2683510"/>
              <a:gd name="connsiteX39" fmla="*/ 243840 w 7094220"/>
              <a:gd name="connsiteY39" fmla="*/ 2622550 h 2683510"/>
              <a:gd name="connsiteX40" fmla="*/ 289560 w 7094220"/>
              <a:gd name="connsiteY40" fmla="*/ 2602230 h 2683510"/>
              <a:gd name="connsiteX41" fmla="*/ 2073909 w 7094220"/>
              <a:gd name="connsiteY41" fmla="*/ 2597149 h 2683510"/>
              <a:gd name="connsiteX42" fmla="*/ 2073909 w 7094220"/>
              <a:gd name="connsiteY42" fmla="*/ 2683509 h 2683510"/>
              <a:gd name="connsiteX43" fmla="*/ 2109469 w 7094220"/>
              <a:gd name="connsiteY43" fmla="*/ 2683509 h 2683510"/>
              <a:gd name="connsiteX44" fmla="*/ 2109469 w 7094220"/>
              <a:gd name="connsiteY44" fmla="*/ 2612389 h 2683510"/>
              <a:gd name="connsiteX45" fmla="*/ 2073909 w 7094220"/>
              <a:gd name="connsiteY45" fmla="*/ 2597149 h 2683510"/>
              <a:gd name="connsiteX46" fmla="*/ 1992628 w 7094220"/>
              <a:gd name="connsiteY46" fmla="*/ 2559049 h 2683510"/>
              <a:gd name="connsiteX47" fmla="*/ 1992628 w 7094220"/>
              <a:gd name="connsiteY47" fmla="*/ 2683509 h 2683510"/>
              <a:gd name="connsiteX48" fmla="*/ 2028188 w 7094220"/>
              <a:gd name="connsiteY48" fmla="*/ 2683509 h 2683510"/>
              <a:gd name="connsiteX49" fmla="*/ 2028188 w 7094220"/>
              <a:gd name="connsiteY49" fmla="*/ 2576829 h 2683510"/>
              <a:gd name="connsiteX50" fmla="*/ 1992628 w 7094220"/>
              <a:gd name="connsiteY50" fmla="*/ 2559049 h 2683510"/>
              <a:gd name="connsiteX51" fmla="*/ 1911349 w 7094220"/>
              <a:gd name="connsiteY51" fmla="*/ 2514599 h 2683510"/>
              <a:gd name="connsiteX52" fmla="*/ 1911349 w 7094220"/>
              <a:gd name="connsiteY52" fmla="*/ 2683509 h 2683510"/>
              <a:gd name="connsiteX53" fmla="*/ 1946909 w 7094220"/>
              <a:gd name="connsiteY53" fmla="*/ 2683509 h 2683510"/>
              <a:gd name="connsiteX54" fmla="*/ 1946909 w 7094220"/>
              <a:gd name="connsiteY54" fmla="*/ 2534919 h 2683510"/>
              <a:gd name="connsiteX55" fmla="*/ 1911349 w 7094220"/>
              <a:gd name="connsiteY55" fmla="*/ 2514599 h 2683510"/>
              <a:gd name="connsiteX56" fmla="*/ 452121 w 7094220"/>
              <a:gd name="connsiteY56" fmla="*/ 2508250 h 2683510"/>
              <a:gd name="connsiteX57" fmla="*/ 452121 w 7094220"/>
              <a:gd name="connsiteY57" fmla="*/ 2683510 h 2683510"/>
              <a:gd name="connsiteX58" fmla="*/ 385252 w 7094220"/>
              <a:gd name="connsiteY58" fmla="*/ 2683510 h 2683510"/>
              <a:gd name="connsiteX59" fmla="*/ 325120 w 7094220"/>
              <a:gd name="connsiteY59" fmla="*/ 2683510 h 2683510"/>
              <a:gd name="connsiteX60" fmla="*/ 325120 w 7094220"/>
              <a:gd name="connsiteY60" fmla="*/ 2584450 h 2683510"/>
              <a:gd name="connsiteX61" fmla="*/ 370840 w 7094220"/>
              <a:gd name="connsiteY61" fmla="*/ 2559050 h 2683510"/>
              <a:gd name="connsiteX62" fmla="*/ 370840 w 7094220"/>
              <a:gd name="connsiteY62" fmla="*/ 2682240 h 2683510"/>
              <a:gd name="connsiteX63" fmla="*/ 406400 w 7094220"/>
              <a:gd name="connsiteY63" fmla="*/ 2682240 h 2683510"/>
              <a:gd name="connsiteX64" fmla="*/ 406400 w 7094220"/>
              <a:gd name="connsiteY64" fmla="*/ 2537460 h 2683510"/>
              <a:gd name="connsiteX65" fmla="*/ 452121 w 7094220"/>
              <a:gd name="connsiteY65" fmla="*/ 2508250 h 2683510"/>
              <a:gd name="connsiteX66" fmla="*/ 1830069 w 7094220"/>
              <a:gd name="connsiteY66" fmla="*/ 2461259 h 2683510"/>
              <a:gd name="connsiteX67" fmla="*/ 1830069 w 7094220"/>
              <a:gd name="connsiteY67" fmla="*/ 2683509 h 2683510"/>
              <a:gd name="connsiteX68" fmla="*/ 1865629 w 7094220"/>
              <a:gd name="connsiteY68" fmla="*/ 2683509 h 2683510"/>
              <a:gd name="connsiteX69" fmla="*/ 1865629 w 7094220"/>
              <a:gd name="connsiteY69" fmla="*/ 2485389 h 2683510"/>
              <a:gd name="connsiteX70" fmla="*/ 1830069 w 7094220"/>
              <a:gd name="connsiteY70" fmla="*/ 2461259 h 2683510"/>
              <a:gd name="connsiteX71" fmla="*/ 533400 w 7094220"/>
              <a:gd name="connsiteY71" fmla="*/ 2451100 h 2683510"/>
              <a:gd name="connsiteX72" fmla="*/ 533400 w 7094220"/>
              <a:gd name="connsiteY72" fmla="*/ 2683510 h 2683510"/>
              <a:gd name="connsiteX73" fmla="*/ 487680 w 7094220"/>
              <a:gd name="connsiteY73" fmla="*/ 2683510 h 2683510"/>
              <a:gd name="connsiteX74" fmla="*/ 487680 w 7094220"/>
              <a:gd name="connsiteY74" fmla="*/ 2484120 h 2683510"/>
              <a:gd name="connsiteX75" fmla="*/ 533400 w 7094220"/>
              <a:gd name="connsiteY75" fmla="*/ 2451100 h 2683510"/>
              <a:gd name="connsiteX76" fmla="*/ 1748788 w 7094220"/>
              <a:gd name="connsiteY76" fmla="*/ 2404109 h 2683510"/>
              <a:gd name="connsiteX77" fmla="*/ 1748788 w 7094220"/>
              <a:gd name="connsiteY77" fmla="*/ 2683509 h 2683510"/>
              <a:gd name="connsiteX78" fmla="*/ 1784349 w 7094220"/>
              <a:gd name="connsiteY78" fmla="*/ 2683509 h 2683510"/>
              <a:gd name="connsiteX79" fmla="*/ 1784349 w 7094220"/>
              <a:gd name="connsiteY79" fmla="*/ 2430779 h 2683510"/>
              <a:gd name="connsiteX80" fmla="*/ 1748788 w 7094220"/>
              <a:gd name="connsiteY80" fmla="*/ 2404109 h 2683510"/>
              <a:gd name="connsiteX81" fmla="*/ 614680 w 7094220"/>
              <a:gd name="connsiteY81" fmla="*/ 2386330 h 2683510"/>
              <a:gd name="connsiteX82" fmla="*/ 614680 w 7094220"/>
              <a:gd name="connsiteY82" fmla="*/ 2683510 h 2683510"/>
              <a:gd name="connsiteX83" fmla="*/ 568960 w 7094220"/>
              <a:gd name="connsiteY83" fmla="*/ 2683510 h 2683510"/>
              <a:gd name="connsiteX84" fmla="*/ 568960 w 7094220"/>
              <a:gd name="connsiteY84" fmla="*/ 2423160 h 2683510"/>
              <a:gd name="connsiteX85" fmla="*/ 614680 w 7094220"/>
              <a:gd name="connsiteY85" fmla="*/ 2386330 h 2683510"/>
              <a:gd name="connsiteX86" fmla="*/ 695960 w 7094220"/>
              <a:gd name="connsiteY86" fmla="*/ 2315210 h 2683510"/>
              <a:gd name="connsiteX87" fmla="*/ 695960 w 7094220"/>
              <a:gd name="connsiteY87" fmla="*/ 2683510 h 2683510"/>
              <a:gd name="connsiteX88" fmla="*/ 650240 w 7094220"/>
              <a:gd name="connsiteY88" fmla="*/ 2683510 h 2683510"/>
              <a:gd name="connsiteX89" fmla="*/ 650240 w 7094220"/>
              <a:gd name="connsiteY89" fmla="*/ 2355850 h 2683510"/>
              <a:gd name="connsiteX90" fmla="*/ 695960 w 7094220"/>
              <a:gd name="connsiteY90" fmla="*/ 2315210 h 2683510"/>
              <a:gd name="connsiteX91" fmla="*/ 1587499 w 7094220"/>
              <a:gd name="connsiteY91" fmla="*/ 2274569 h 2683510"/>
              <a:gd name="connsiteX92" fmla="*/ 1587499 w 7094220"/>
              <a:gd name="connsiteY92" fmla="*/ 2683509 h 2683510"/>
              <a:gd name="connsiteX93" fmla="*/ 1623059 w 7094220"/>
              <a:gd name="connsiteY93" fmla="*/ 2683509 h 2683510"/>
              <a:gd name="connsiteX94" fmla="*/ 1623059 w 7094220"/>
              <a:gd name="connsiteY94" fmla="*/ 2305049 h 2683510"/>
              <a:gd name="connsiteX95" fmla="*/ 1587499 w 7094220"/>
              <a:gd name="connsiteY95" fmla="*/ 2274569 h 2683510"/>
              <a:gd name="connsiteX96" fmla="*/ 777240 w 7094220"/>
              <a:gd name="connsiteY96" fmla="*/ 2239010 h 2683510"/>
              <a:gd name="connsiteX97" fmla="*/ 777240 w 7094220"/>
              <a:gd name="connsiteY97" fmla="*/ 2683510 h 2683510"/>
              <a:gd name="connsiteX98" fmla="*/ 758811 w 7094220"/>
              <a:gd name="connsiteY98" fmla="*/ 2683510 h 2683510"/>
              <a:gd name="connsiteX99" fmla="*/ 731520 w 7094220"/>
              <a:gd name="connsiteY99" fmla="*/ 2683510 h 2683510"/>
              <a:gd name="connsiteX100" fmla="*/ 731520 w 7094220"/>
              <a:gd name="connsiteY100" fmla="*/ 2282190 h 2683510"/>
              <a:gd name="connsiteX101" fmla="*/ 777240 w 7094220"/>
              <a:gd name="connsiteY101" fmla="*/ 2239010 h 2683510"/>
              <a:gd name="connsiteX102" fmla="*/ 1506219 w 7094220"/>
              <a:gd name="connsiteY102" fmla="*/ 2203448 h 2683510"/>
              <a:gd name="connsiteX103" fmla="*/ 1506219 w 7094220"/>
              <a:gd name="connsiteY103" fmla="*/ 2683508 h 2683510"/>
              <a:gd name="connsiteX104" fmla="*/ 1541779 w 7094220"/>
              <a:gd name="connsiteY104" fmla="*/ 2683508 h 2683510"/>
              <a:gd name="connsiteX105" fmla="*/ 1541779 w 7094220"/>
              <a:gd name="connsiteY105" fmla="*/ 2235198 h 2683510"/>
              <a:gd name="connsiteX106" fmla="*/ 1506219 w 7094220"/>
              <a:gd name="connsiteY106" fmla="*/ 2203448 h 2683510"/>
              <a:gd name="connsiteX107" fmla="*/ 858520 w 7094220"/>
              <a:gd name="connsiteY107" fmla="*/ 2157730 h 2683510"/>
              <a:gd name="connsiteX108" fmla="*/ 858520 w 7094220"/>
              <a:gd name="connsiteY108" fmla="*/ 2683510 h 2683510"/>
              <a:gd name="connsiteX109" fmla="*/ 812800 w 7094220"/>
              <a:gd name="connsiteY109" fmla="*/ 2683510 h 2683510"/>
              <a:gd name="connsiteX110" fmla="*/ 812800 w 7094220"/>
              <a:gd name="connsiteY110" fmla="*/ 2203450 h 2683510"/>
              <a:gd name="connsiteX111" fmla="*/ 858520 w 7094220"/>
              <a:gd name="connsiteY111" fmla="*/ 2157730 h 2683510"/>
              <a:gd name="connsiteX112" fmla="*/ 1424939 w 7094220"/>
              <a:gd name="connsiteY112" fmla="*/ 2129788 h 2683510"/>
              <a:gd name="connsiteX113" fmla="*/ 1424939 w 7094220"/>
              <a:gd name="connsiteY113" fmla="*/ 2683508 h 2683510"/>
              <a:gd name="connsiteX114" fmla="*/ 1460499 w 7094220"/>
              <a:gd name="connsiteY114" fmla="*/ 2683508 h 2683510"/>
              <a:gd name="connsiteX115" fmla="*/ 1460499 w 7094220"/>
              <a:gd name="connsiteY115" fmla="*/ 2162808 h 2683510"/>
              <a:gd name="connsiteX116" fmla="*/ 1424939 w 7094220"/>
              <a:gd name="connsiteY116" fmla="*/ 2129788 h 2683510"/>
              <a:gd name="connsiteX117" fmla="*/ 939800 w 7094220"/>
              <a:gd name="connsiteY117" fmla="*/ 2071370 h 2683510"/>
              <a:gd name="connsiteX118" fmla="*/ 939800 w 7094220"/>
              <a:gd name="connsiteY118" fmla="*/ 2683510 h 2683510"/>
              <a:gd name="connsiteX119" fmla="*/ 894080 w 7094220"/>
              <a:gd name="connsiteY119" fmla="*/ 2683510 h 2683510"/>
              <a:gd name="connsiteX120" fmla="*/ 894080 w 7094220"/>
              <a:gd name="connsiteY120" fmla="*/ 2119630 h 2683510"/>
              <a:gd name="connsiteX121" fmla="*/ 939800 w 7094220"/>
              <a:gd name="connsiteY121" fmla="*/ 2071370 h 2683510"/>
              <a:gd name="connsiteX122" fmla="*/ 1343659 w 7094220"/>
              <a:gd name="connsiteY122" fmla="*/ 2056129 h 2683510"/>
              <a:gd name="connsiteX123" fmla="*/ 1343659 w 7094220"/>
              <a:gd name="connsiteY123" fmla="*/ 2683509 h 2683510"/>
              <a:gd name="connsiteX124" fmla="*/ 1379219 w 7094220"/>
              <a:gd name="connsiteY124" fmla="*/ 2683509 h 2683510"/>
              <a:gd name="connsiteX125" fmla="*/ 1379219 w 7094220"/>
              <a:gd name="connsiteY125" fmla="*/ 2089149 h 2683510"/>
              <a:gd name="connsiteX126" fmla="*/ 1343659 w 7094220"/>
              <a:gd name="connsiteY126" fmla="*/ 2056129 h 2683510"/>
              <a:gd name="connsiteX127" fmla="*/ 1021080 w 7094220"/>
              <a:gd name="connsiteY127" fmla="*/ 1981200 h 2683510"/>
              <a:gd name="connsiteX128" fmla="*/ 1021080 w 7094220"/>
              <a:gd name="connsiteY128" fmla="*/ 2683510 h 2683510"/>
              <a:gd name="connsiteX129" fmla="*/ 980084 w 7094220"/>
              <a:gd name="connsiteY129" fmla="*/ 2683510 h 2683510"/>
              <a:gd name="connsiteX130" fmla="*/ 975360 w 7094220"/>
              <a:gd name="connsiteY130" fmla="*/ 2683510 h 2683510"/>
              <a:gd name="connsiteX131" fmla="*/ 975360 w 7094220"/>
              <a:gd name="connsiteY131" fmla="*/ 2032000 h 2683510"/>
              <a:gd name="connsiteX132" fmla="*/ 1021080 w 7094220"/>
              <a:gd name="connsiteY132" fmla="*/ 1981200 h 2683510"/>
              <a:gd name="connsiteX133" fmla="*/ 1262378 w 7094220"/>
              <a:gd name="connsiteY133" fmla="*/ 1981198 h 2683510"/>
              <a:gd name="connsiteX134" fmla="*/ 1262378 w 7094220"/>
              <a:gd name="connsiteY134" fmla="*/ 2683508 h 2683510"/>
              <a:gd name="connsiteX135" fmla="*/ 1297938 w 7094220"/>
              <a:gd name="connsiteY135" fmla="*/ 2683508 h 2683510"/>
              <a:gd name="connsiteX136" fmla="*/ 1297938 w 7094220"/>
              <a:gd name="connsiteY136" fmla="*/ 2014218 h 2683510"/>
              <a:gd name="connsiteX137" fmla="*/ 1262378 w 7094220"/>
              <a:gd name="connsiteY137" fmla="*/ 1981198 h 2683510"/>
              <a:gd name="connsiteX138" fmla="*/ 1181098 w 7094220"/>
              <a:gd name="connsiteY138" fmla="*/ 1908809 h 2683510"/>
              <a:gd name="connsiteX139" fmla="*/ 1181098 w 7094220"/>
              <a:gd name="connsiteY139" fmla="*/ 2683509 h 2683510"/>
              <a:gd name="connsiteX140" fmla="*/ 1216658 w 7094220"/>
              <a:gd name="connsiteY140" fmla="*/ 2683509 h 2683510"/>
              <a:gd name="connsiteX141" fmla="*/ 1216658 w 7094220"/>
              <a:gd name="connsiteY141" fmla="*/ 1940559 h 2683510"/>
              <a:gd name="connsiteX142" fmla="*/ 1181098 w 7094220"/>
              <a:gd name="connsiteY142" fmla="*/ 1908809 h 2683510"/>
              <a:gd name="connsiteX143" fmla="*/ 1102360 w 7094220"/>
              <a:gd name="connsiteY143" fmla="*/ 1888490 h 2683510"/>
              <a:gd name="connsiteX144" fmla="*/ 1102360 w 7094220"/>
              <a:gd name="connsiteY144" fmla="*/ 2683510 h 2683510"/>
              <a:gd name="connsiteX145" fmla="*/ 1056640 w 7094220"/>
              <a:gd name="connsiteY145" fmla="*/ 2683510 h 2683510"/>
              <a:gd name="connsiteX146" fmla="*/ 1056640 w 7094220"/>
              <a:gd name="connsiteY146" fmla="*/ 1940560 h 2683510"/>
              <a:gd name="connsiteX147" fmla="*/ 1102360 w 7094220"/>
              <a:gd name="connsiteY147" fmla="*/ 1888490 h 2683510"/>
              <a:gd name="connsiteX148" fmla="*/ 3423920 w 7094220"/>
              <a:gd name="connsiteY148" fmla="*/ 0 h 2683510"/>
              <a:gd name="connsiteX149" fmla="*/ 7094220 w 7094220"/>
              <a:gd name="connsiteY149" fmla="*/ 2683510 h 2683510"/>
              <a:gd name="connsiteX150" fmla="*/ 7068087 w 7094220"/>
              <a:gd name="connsiteY150" fmla="*/ 2683510 h 2683510"/>
              <a:gd name="connsiteX151" fmla="*/ 1755037 w 7094220"/>
              <a:gd name="connsiteY151" fmla="*/ 2683510 h 2683510"/>
              <a:gd name="connsiteX152" fmla="*/ 1704338 w 7094220"/>
              <a:gd name="connsiteY152" fmla="*/ 2683510 h 2683510"/>
              <a:gd name="connsiteX153" fmla="*/ 1704338 w 7094220"/>
              <a:gd name="connsiteY153" fmla="*/ 2369819 h 2683510"/>
              <a:gd name="connsiteX154" fmla="*/ 1668778 w 7094220"/>
              <a:gd name="connsiteY154" fmla="*/ 2341879 h 2683510"/>
              <a:gd name="connsiteX155" fmla="*/ 1668778 w 7094220"/>
              <a:gd name="connsiteY155" fmla="*/ 2683510 h 2683510"/>
              <a:gd name="connsiteX156" fmla="*/ 1480431 w 7094220"/>
              <a:gd name="connsiteY156" fmla="*/ 2683510 h 2683510"/>
              <a:gd name="connsiteX157" fmla="*/ 1221368 w 7094220"/>
              <a:gd name="connsiteY157" fmla="*/ 2683510 h 2683510"/>
              <a:gd name="connsiteX158" fmla="*/ 1137920 w 7094220"/>
              <a:gd name="connsiteY158" fmla="*/ 2683510 h 2683510"/>
              <a:gd name="connsiteX159" fmla="*/ 1137920 w 7094220"/>
              <a:gd name="connsiteY159" fmla="*/ 1868170 h 2683510"/>
              <a:gd name="connsiteX160" fmla="*/ 1127760 w 7094220"/>
              <a:gd name="connsiteY160" fmla="*/ 1859280 h 2683510"/>
              <a:gd name="connsiteX161" fmla="*/ 3423920 w 7094220"/>
              <a:gd name="connsiteY161" fmla="*/ 0 h 268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7094220" h="2683510">
                <a:moveTo>
                  <a:pt x="2399028" y="2680968"/>
                </a:moveTo>
                <a:lnTo>
                  <a:pt x="2399028" y="2683508"/>
                </a:lnTo>
                <a:cubicBezTo>
                  <a:pt x="2410458" y="2683508"/>
                  <a:pt x="2423158" y="2683508"/>
                  <a:pt x="2434588" y="2683508"/>
                </a:cubicBezTo>
                <a:cubicBezTo>
                  <a:pt x="2423158" y="2683508"/>
                  <a:pt x="2410458" y="2682238"/>
                  <a:pt x="2399028" y="2680968"/>
                </a:cubicBezTo>
                <a:close/>
                <a:moveTo>
                  <a:pt x="45720" y="2677160"/>
                </a:moveTo>
                <a:lnTo>
                  <a:pt x="45720" y="2683510"/>
                </a:lnTo>
                <a:lnTo>
                  <a:pt x="30907" y="2683510"/>
                </a:lnTo>
                <a:lnTo>
                  <a:pt x="0" y="2683510"/>
                </a:lnTo>
                <a:lnTo>
                  <a:pt x="0" y="2682240"/>
                </a:lnTo>
                <a:cubicBezTo>
                  <a:pt x="15240" y="2680970"/>
                  <a:pt x="30480" y="2679700"/>
                  <a:pt x="45720" y="2677160"/>
                </a:cubicBezTo>
                <a:close/>
                <a:moveTo>
                  <a:pt x="2317749" y="2670809"/>
                </a:moveTo>
                <a:lnTo>
                  <a:pt x="2317749" y="2683509"/>
                </a:lnTo>
                <a:cubicBezTo>
                  <a:pt x="2330449" y="2683509"/>
                  <a:pt x="2341879" y="2683509"/>
                  <a:pt x="2353309" y="2683509"/>
                </a:cubicBezTo>
                <a:lnTo>
                  <a:pt x="2353309" y="2675889"/>
                </a:lnTo>
                <a:cubicBezTo>
                  <a:pt x="2341879" y="2674619"/>
                  <a:pt x="2329179" y="2672079"/>
                  <a:pt x="2317749" y="2670809"/>
                </a:cubicBezTo>
                <a:close/>
                <a:moveTo>
                  <a:pt x="127000" y="2661920"/>
                </a:moveTo>
                <a:lnTo>
                  <a:pt x="127000" y="2683510"/>
                </a:lnTo>
                <a:lnTo>
                  <a:pt x="118575" y="2683510"/>
                </a:lnTo>
                <a:lnTo>
                  <a:pt x="81280" y="2683510"/>
                </a:lnTo>
                <a:lnTo>
                  <a:pt x="81280" y="2672080"/>
                </a:lnTo>
                <a:cubicBezTo>
                  <a:pt x="96521" y="2669540"/>
                  <a:pt x="111760" y="2665730"/>
                  <a:pt x="127000" y="2661920"/>
                </a:cubicBezTo>
                <a:close/>
                <a:moveTo>
                  <a:pt x="2236469" y="2653029"/>
                </a:moveTo>
                <a:lnTo>
                  <a:pt x="2236469" y="2683509"/>
                </a:lnTo>
                <a:cubicBezTo>
                  <a:pt x="2249169" y="2683509"/>
                  <a:pt x="2260599" y="2683509"/>
                  <a:pt x="2272029" y="2683509"/>
                </a:cubicBezTo>
                <a:lnTo>
                  <a:pt x="2272029" y="2661919"/>
                </a:lnTo>
                <a:cubicBezTo>
                  <a:pt x="2260599" y="2659379"/>
                  <a:pt x="2247899" y="2656839"/>
                  <a:pt x="2236469" y="2653029"/>
                </a:cubicBezTo>
                <a:close/>
                <a:moveTo>
                  <a:pt x="208280" y="2636520"/>
                </a:moveTo>
                <a:lnTo>
                  <a:pt x="208280" y="2683510"/>
                </a:lnTo>
                <a:lnTo>
                  <a:pt x="162560" y="2683510"/>
                </a:lnTo>
                <a:lnTo>
                  <a:pt x="162560" y="2651760"/>
                </a:lnTo>
                <a:cubicBezTo>
                  <a:pt x="177800" y="2646680"/>
                  <a:pt x="193040" y="2641600"/>
                  <a:pt x="208280" y="2636520"/>
                </a:cubicBezTo>
                <a:close/>
                <a:moveTo>
                  <a:pt x="2155188" y="2628899"/>
                </a:moveTo>
                <a:lnTo>
                  <a:pt x="2155188" y="2683509"/>
                </a:lnTo>
                <a:cubicBezTo>
                  <a:pt x="2167888" y="2683509"/>
                  <a:pt x="2179318" y="2683509"/>
                  <a:pt x="2190749" y="2683509"/>
                </a:cubicBezTo>
                <a:lnTo>
                  <a:pt x="2190749" y="2640329"/>
                </a:lnTo>
                <a:cubicBezTo>
                  <a:pt x="2179318" y="2636519"/>
                  <a:pt x="2166618" y="2632709"/>
                  <a:pt x="2155188" y="2628899"/>
                </a:cubicBezTo>
                <a:close/>
                <a:moveTo>
                  <a:pt x="289560" y="2602230"/>
                </a:moveTo>
                <a:lnTo>
                  <a:pt x="289560" y="2683510"/>
                </a:lnTo>
                <a:lnTo>
                  <a:pt x="243840" y="2683510"/>
                </a:lnTo>
                <a:lnTo>
                  <a:pt x="243840" y="2622550"/>
                </a:lnTo>
                <a:cubicBezTo>
                  <a:pt x="259080" y="2616200"/>
                  <a:pt x="274321" y="2609850"/>
                  <a:pt x="289560" y="2602230"/>
                </a:cubicBezTo>
                <a:close/>
                <a:moveTo>
                  <a:pt x="2073909" y="2597149"/>
                </a:moveTo>
                <a:lnTo>
                  <a:pt x="2073909" y="2683509"/>
                </a:lnTo>
                <a:cubicBezTo>
                  <a:pt x="2086609" y="2683509"/>
                  <a:pt x="2098039" y="2683509"/>
                  <a:pt x="2109469" y="2683509"/>
                </a:cubicBezTo>
                <a:lnTo>
                  <a:pt x="2109469" y="2612389"/>
                </a:lnTo>
                <a:cubicBezTo>
                  <a:pt x="2098039" y="2607309"/>
                  <a:pt x="2085339" y="2602229"/>
                  <a:pt x="2073909" y="2597149"/>
                </a:cubicBezTo>
                <a:close/>
                <a:moveTo>
                  <a:pt x="1992628" y="2559049"/>
                </a:moveTo>
                <a:lnTo>
                  <a:pt x="1992628" y="2683509"/>
                </a:lnTo>
                <a:cubicBezTo>
                  <a:pt x="2005328" y="2683509"/>
                  <a:pt x="2016758" y="2683509"/>
                  <a:pt x="2028188" y="2683509"/>
                </a:cubicBezTo>
                <a:lnTo>
                  <a:pt x="2028188" y="2576829"/>
                </a:lnTo>
                <a:cubicBezTo>
                  <a:pt x="2016758" y="2570479"/>
                  <a:pt x="2004058" y="2565399"/>
                  <a:pt x="1992628" y="2559049"/>
                </a:cubicBezTo>
                <a:close/>
                <a:moveTo>
                  <a:pt x="1911349" y="2514599"/>
                </a:moveTo>
                <a:lnTo>
                  <a:pt x="1911349" y="2683509"/>
                </a:lnTo>
                <a:cubicBezTo>
                  <a:pt x="1924049" y="2683509"/>
                  <a:pt x="1935479" y="2683509"/>
                  <a:pt x="1946909" y="2683509"/>
                </a:cubicBezTo>
                <a:lnTo>
                  <a:pt x="1946909" y="2534919"/>
                </a:lnTo>
                <a:cubicBezTo>
                  <a:pt x="1935479" y="2528569"/>
                  <a:pt x="1922779" y="2520949"/>
                  <a:pt x="1911349" y="2514599"/>
                </a:cubicBezTo>
                <a:close/>
                <a:moveTo>
                  <a:pt x="452121" y="2508250"/>
                </a:moveTo>
                <a:lnTo>
                  <a:pt x="452121" y="2683510"/>
                </a:lnTo>
                <a:lnTo>
                  <a:pt x="385252" y="2683510"/>
                </a:lnTo>
                <a:lnTo>
                  <a:pt x="325120" y="2683510"/>
                </a:lnTo>
                <a:lnTo>
                  <a:pt x="325120" y="2584450"/>
                </a:lnTo>
                <a:cubicBezTo>
                  <a:pt x="340360" y="2576830"/>
                  <a:pt x="355600" y="2567940"/>
                  <a:pt x="370840" y="2559050"/>
                </a:cubicBezTo>
                <a:lnTo>
                  <a:pt x="370840" y="2682240"/>
                </a:lnTo>
                <a:cubicBezTo>
                  <a:pt x="382270" y="2682240"/>
                  <a:pt x="394970" y="2682240"/>
                  <a:pt x="406400" y="2682240"/>
                </a:cubicBezTo>
                <a:lnTo>
                  <a:pt x="406400" y="2537460"/>
                </a:lnTo>
                <a:cubicBezTo>
                  <a:pt x="421640" y="2528570"/>
                  <a:pt x="436880" y="2518410"/>
                  <a:pt x="452121" y="2508250"/>
                </a:cubicBezTo>
                <a:close/>
                <a:moveTo>
                  <a:pt x="1830069" y="2461259"/>
                </a:moveTo>
                <a:lnTo>
                  <a:pt x="1830069" y="2683509"/>
                </a:lnTo>
                <a:cubicBezTo>
                  <a:pt x="1841499" y="2683509"/>
                  <a:pt x="1854199" y="2683509"/>
                  <a:pt x="1865629" y="2683509"/>
                </a:cubicBezTo>
                <a:lnTo>
                  <a:pt x="1865629" y="2485389"/>
                </a:lnTo>
                <a:cubicBezTo>
                  <a:pt x="1854199" y="2477769"/>
                  <a:pt x="1841499" y="2470149"/>
                  <a:pt x="1830069" y="2461259"/>
                </a:cubicBezTo>
                <a:close/>
                <a:moveTo>
                  <a:pt x="533400" y="2451100"/>
                </a:moveTo>
                <a:lnTo>
                  <a:pt x="533400" y="2683510"/>
                </a:lnTo>
                <a:lnTo>
                  <a:pt x="487680" y="2683510"/>
                </a:lnTo>
                <a:lnTo>
                  <a:pt x="487680" y="2484120"/>
                </a:lnTo>
                <a:cubicBezTo>
                  <a:pt x="502920" y="2473960"/>
                  <a:pt x="518160" y="2462530"/>
                  <a:pt x="533400" y="2451100"/>
                </a:cubicBezTo>
                <a:close/>
                <a:moveTo>
                  <a:pt x="1748788" y="2404109"/>
                </a:moveTo>
                <a:lnTo>
                  <a:pt x="1748788" y="2683509"/>
                </a:lnTo>
                <a:cubicBezTo>
                  <a:pt x="1760218" y="2683509"/>
                  <a:pt x="1772918" y="2683509"/>
                  <a:pt x="1784349" y="2683509"/>
                </a:cubicBezTo>
                <a:lnTo>
                  <a:pt x="1784349" y="2430779"/>
                </a:lnTo>
                <a:cubicBezTo>
                  <a:pt x="1772918" y="2421889"/>
                  <a:pt x="1760218" y="2412999"/>
                  <a:pt x="1748788" y="2404109"/>
                </a:cubicBezTo>
                <a:close/>
                <a:moveTo>
                  <a:pt x="614680" y="2386330"/>
                </a:moveTo>
                <a:lnTo>
                  <a:pt x="614680" y="2683510"/>
                </a:lnTo>
                <a:lnTo>
                  <a:pt x="568960" y="2683510"/>
                </a:lnTo>
                <a:lnTo>
                  <a:pt x="568960" y="2423160"/>
                </a:lnTo>
                <a:cubicBezTo>
                  <a:pt x="584200" y="2411730"/>
                  <a:pt x="599440" y="2399030"/>
                  <a:pt x="614680" y="2386330"/>
                </a:cubicBezTo>
                <a:close/>
                <a:moveTo>
                  <a:pt x="695960" y="2315210"/>
                </a:moveTo>
                <a:lnTo>
                  <a:pt x="695960" y="2683510"/>
                </a:lnTo>
                <a:lnTo>
                  <a:pt x="650240" y="2683510"/>
                </a:lnTo>
                <a:lnTo>
                  <a:pt x="650240" y="2355850"/>
                </a:lnTo>
                <a:cubicBezTo>
                  <a:pt x="665480" y="2343150"/>
                  <a:pt x="680720" y="2329180"/>
                  <a:pt x="695960" y="2315210"/>
                </a:cubicBezTo>
                <a:close/>
                <a:moveTo>
                  <a:pt x="1587499" y="2274569"/>
                </a:moveTo>
                <a:lnTo>
                  <a:pt x="1587499" y="2683509"/>
                </a:lnTo>
                <a:cubicBezTo>
                  <a:pt x="1598929" y="2683509"/>
                  <a:pt x="1611629" y="2683509"/>
                  <a:pt x="1623059" y="2683509"/>
                </a:cubicBezTo>
                <a:lnTo>
                  <a:pt x="1623059" y="2305049"/>
                </a:lnTo>
                <a:cubicBezTo>
                  <a:pt x="1611629" y="2294889"/>
                  <a:pt x="1598929" y="2284729"/>
                  <a:pt x="1587499" y="2274569"/>
                </a:cubicBezTo>
                <a:close/>
                <a:moveTo>
                  <a:pt x="777240" y="2239010"/>
                </a:moveTo>
                <a:lnTo>
                  <a:pt x="777240" y="2683510"/>
                </a:lnTo>
                <a:lnTo>
                  <a:pt x="758811" y="2683510"/>
                </a:lnTo>
                <a:lnTo>
                  <a:pt x="731520" y="2683510"/>
                </a:lnTo>
                <a:lnTo>
                  <a:pt x="731520" y="2282190"/>
                </a:lnTo>
                <a:cubicBezTo>
                  <a:pt x="746760" y="2268220"/>
                  <a:pt x="762000" y="2252980"/>
                  <a:pt x="777240" y="2239010"/>
                </a:cubicBezTo>
                <a:close/>
                <a:moveTo>
                  <a:pt x="1506219" y="2203448"/>
                </a:moveTo>
                <a:lnTo>
                  <a:pt x="1506219" y="2683508"/>
                </a:lnTo>
                <a:cubicBezTo>
                  <a:pt x="1517649" y="2683508"/>
                  <a:pt x="1530349" y="2683508"/>
                  <a:pt x="1541779" y="2683508"/>
                </a:cubicBezTo>
                <a:lnTo>
                  <a:pt x="1541779" y="2235198"/>
                </a:lnTo>
                <a:cubicBezTo>
                  <a:pt x="1530349" y="2225038"/>
                  <a:pt x="1517649" y="2214878"/>
                  <a:pt x="1506219" y="2203448"/>
                </a:cubicBezTo>
                <a:close/>
                <a:moveTo>
                  <a:pt x="858520" y="2157730"/>
                </a:moveTo>
                <a:lnTo>
                  <a:pt x="858520" y="2683510"/>
                </a:lnTo>
                <a:lnTo>
                  <a:pt x="812800" y="2683510"/>
                </a:lnTo>
                <a:lnTo>
                  <a:pt x="812800" y="2203450"/>
                </a:lnTo>
                <a:cubicBezTo>
                  <a:pt x="828040" y="2188210"/>
                  <a:pt x="843280" y="2172970"/>
                  <a:pt x="858520" y="2157730"/>
                </a:cubicBezTo>
                <a:close/>
                <a:moveTo>
                  <a:pt x="1424939" y="2129788"/>
                </a:moveTo>
                <a:lnTo>
                  <a:pt x="1424939" y="2683508"/>
                </a:lnTo>
                <a:cubicBezTo>
                  <a:pt x="1436369" y="2683508"/>
                  <a:pt x="1449069" y="2683508"/>
                  <a:pt x="1460499" y="2683508"/>
                </a:cubicBezTo>
                <a:lnTo>
                  <a:pt x="1460499" y="2162808"/>
                </a:lnTo>
                <a:cubicBezTo>
                  <a:pt x="1449069" y="2152648"/>
                  <a:pt x="1436369" y="2141218"/>
                  <a:pt x="1424939" y="2129788"/>
                </a:cubicBezTo>
                <a:close/>
                <a:moveTo>
                  <a:pt x="939800" y="2071370"/>
                </a:moveTo>
                <a:lnTo>
                  <a:pt x="939800" y="2683510"/>
                </a:lnTo>
                <a:lnTo>
                  <a:pt x="894080" y="2683510"/>
                </a:lnTo>
                <a:lnTo>
                  <a:pt x="894080" y="2119630"/>
                </a:lnTo>
                <a:cubicBezTo>
                  <a:pt x="909320" y="2103120"/>
                  <a:pt x="924560" y="2087880"/>
                  <a:pt x="939800" y="2071370"/>
                </a:cubicBezTo>
                <a:close/>
                <a:moveTo>
                  <a:pt x="1343659" y="2056129"/>
                </a:moveTo>
                <a:lnTo>
                  <a:pt x="1343659" y="2683509"/>
                </a:lnTo>
                <a:cubicBezTo>
                  <a:pt x="1355089" y="2683509"/>
                  <a:pt x="1367789" y="2683509"/>
                  <a:pt x="1379219" y="2683509"/>
                </a:cubicBezTo>
                <a:lnTo>
                  <a:pt x="1379219" y="2089149"/>
                </a:lnTo>
                <a:cubicBezTo>
                  <a:pt x="1367789" y="2077719"/>
                  <a:pt x="1355089" y="2067559"/>
                  <a:pt x="1343659" y="2056129"/>
                </a:cubicBezTo>
                <a:close/>
                <a:moveTo>
                  <a:pt x="1021080" y="1981200"/>
                </a:moveTo>
                <a:lnTo>
                  <a:pt x="1021080" y="2683510"/>
                </a:lnTo>
                <a:lnTo>
                  <a:pt x="980084" y="2683510"/>
                </a:lnTo>
                <a:lnTo>
                  <a:pt x="975360" y="2683510"/>
                </a:lnTo>
                <a:lnTo>
                  <a:pt x="975360" y="2032000"/>
                </a:lnTo>
                <a:cubicBezTo>
                  <a:pt x="990600" y="2015490"/>
                  <a:pt x="1005840" y="1998980"/>
                  <a:pt x="1021080" y="1981200"/>
                </a:cubicBezTo>
                <a:close/>
                <a:moveTo>
                  <a:pt x="1262378" y="1981198"/>
                </a:moveTo>
                <a:lnTo>
                  <a:pt x="1262378" y="2683508"/>
                </a:lnTo>
                <a:cubicBezTo>
                  <a:pt x="1273808" y="2683508"/>
                  <a:pt x="1286508" y="2683508"/>
                  <a:pt x="1297938" y="2683508"/>
                </a:cubicBezTo>
                <a:lnTo>
                  <a:pt x="1297938" y="2014218"/>
                </a:lnTo>
                <a:cubicBezTo>
                  <a:pt x="1286508" y="2002788"/>
                  <a:pt x="1273808" y="1992628"/>
                  <a:pt x="1262378" y="1981198"/>
                </a:cubicBezTo>
                <a:close/>
                <a:moveTo>
                  <a:pt x="1181098" y="1908809"/>
                </a:moveTo>
                <a:lnTo>
                  <a:pt x="1181098" y="2683509"/>
                </a:lnTo>
                <a:cubicBezTo>
                  <a:pt x="1192528" y="2683509"/>
                  <a:pt x="1205228" y="2683509"/>
                  <a:pt x="1216658" y="2683509"/>
                </a:cubicBezTo>
                <a:lnTo>
                  <a:pt x="1216658" y="1940559"/>
                </a:lnTo>
                <a:cubicBezTo>
                  <a:pt x="1205228" y="1930399"/>
                  <a:pt x="1192528" y="1918969"/>
                  <a:pt x="1181098" y="1908809"/>
                </a:cubicBezTo>
                <a:close/>
                <a:moveTo>
                  <a:pt x="1102360" y="1888490"/>
                </a:moveTo>
                <a:lnTo>
                  <a:pt x="1102360" y="2683510"/>
                </a:lnTo>
                <a:lnTo>
                  <a:pt x="1056640" y="2683510"/>
                </a:lnTo>
                <a:lnTo>
                  <a:pt x="1056640" y="1940560"/>
                </a:lnTo>
                <a:cubicBezTo>
                  <a:pt x="1071880" y="1922780"/>
                  <a:pt x="1087120" y="1906270"/>
                  <a:pt x="1102360" y="1888490"/>
                </a:cubicBezTo>
                <a:close/>
                <a:moveTo>
                  <a:pt x="3423920" y="0"/>
                </a:moveTo>
                <a:cubicBezTo>
                  <a:pt x="4861560" y="0"/>
                  <a:pt x="5647690" y="2683510"/>
                  <a:pt x="7094220" y="2683510"/>
                </a:cubicBezTo>
                <a:lnTo>
                  <a:pt x="7068087" y="2683510"/>
                </a:lnTo>
                <a:cubicBezTo>
                  <a:pt x="6397231" y="2683510"/>
                  <a:pt x="3632580" y="2683510"/>
                  <a:pt x="1755037" y="2683510"/>
                </a:cubicBezTo>
                <a:lnTo>
                  <a:pt x="1704338" y="2683510"/>
                </a:lnTo>
                <a:lnTo>
                  <a:pt x="1704338" y="2369819"/>
                </a:lnTo>
                <a:cubicBezTo>
                  <a:pt x="1692908" y="2360929"/>
                  <a:pt x="1680208" y="2350769"/>
                  <a:pt x="1668778" y="2341879"/>
                </a:cubicBezTo>
                <a:lnTo>
                  <a:pt x="1668778" y="2683510"/>
                </a:lnTo>
                <a:lnTo>
                  <a:pt x="1480431" y="2683510"/>
                </a:lnTo>
                <a:cubicBezTo>
                  <a:pt x="1391363" y="2683510"/>
                  <a:pt x="1304884" y="2683510"/>
                  <a:pt x="1221368" y="2683510"/>
                </a:cubicBezTo>
                <a:lnTo>
                  <a:pt x="1137920" y="2683510"/>
                </a:lnTo>
                <a:lnTo>
                  <a:pt x="1137920" y="1868170"/>
                </a:lnTo>
                <a:cubicBezTo>
                  <a:pt x="1134110" y="1865630"/>
                  <a:pt x="1130300" y="1861820"/>
                  <a:pt x="1127760" y="1859280"/>
                </a:cubicBezTo>
                <a:cubicBezTo>
                  <a:pt x="1799590" y="1070610"/>
                  <a:pt x="2515870" y="0"/>
                  <a:pt x="3423920" y="0"/>
                </a:cubicBezTo>
                <a:close/>
              </a:path>
            </a:pathLst>
          </a:custGeom>
          <a:solidFill>
            <a:schemeClr val="bg1">
              <a:lumMod val="95000"/>
            </a:schemeClr>
          </a:solidFill>
        </p:spPr>
        <p:txBody>
          <a:bodyPr wrap="square" anchor="ctr">
            <a:noAutofit/>
          </a:bodyPr>
          <a:lstStyle>
            <a:lvl1pPr algn="ctr">
              <a:defRPr/>
            </a:lvl1pPr>
          </a:lstStyle>
          <a:p>
            <a:r>
              <a:rPr lang="en-US"/>
              <a:t>Click icon to add picture</a:t>
            </a:r>
            <a:endParaRPr lang="en-GB"/>
          </a:p>
        </p:txBody>
      </p:sp>
      <p:sp>
        <p:nvSpPr>
          <p:cNvPr id="23" name="Rectangle 22">
            <a:extLst>
              <a:ext uri="{FF2B5EF4-FFF2-40B4-BE49-F238E27FC236}">
                <a16:creationId xmlns:a16="http://schemas.microsoft.com/office/drawing/2014/main" id="{A5C9683E-4C04-229C-D36F-AE350CB6D7E6}"/>
              </a:ext>
            </a:extLst>
          </p:cNvPr>
          <p:cNvSpPr/>
          <p:nvPr userDrawn="1"/>
        </p:nvSpPr>
        <p:spPr>
          <a:xfrm>
            <a:off x="10641013" y="399327"/>
            <a:ext cx="936625" cy="50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spTree>
    <p:extLst>
      <p:ext uri="{BB962C8B-B14F-4D97-AF65-F5344CB8AC3E}">
        <p14:creationId xmlns:p14="http://schemas.microsoft.com/office/powerpoint/2010/main" val="2598875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Text)">
    <p:bg>
      <p:bgPr>
        <a:solidFill>
          <a:schemeClr val="bg1"/>
        </a:solid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3" name="Text Placeholder 10">
            <a:extLst>
              <a:ext uri="{FF2B5EF4-FFF2-40B4-BE49-F238E27FC236}">
                <a16:creationId xmlns:a16="http://schemas.microsoft.com/office/drawing/2014/main" id="{BB1E01F2-060E-D432-2DA2-7540064D8CDA}"/>
              </a:ext>
            </a:extLst>
          </p:cNvPr>
          <p:cNvSpPr>
            <a:spLocks noGrp="1"/>
          </p:cNvSpPr>
          <p:nvPr>
            <p:ph type="body" sz="quarter" idx="15"/>
          </p:nvPr>
        </p:nvSpPr>
        <p:spPr>
          <a:xfrm>
            <a:off x="614363" y="2565400"/>
            <a:ext cx="10963274" cy="3502025"/>
          </a:xfrm>
        </p:spPr>
        <p:txBody>
          <a:bodyPr rIns="2844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54E9C54F-BEB5-0DC6-B4AD-E68F438A9B55}"/>
              </a:ext>
            </a:extLst>
          </p:cNvPr>
          <p:cNvSpPr>
            <a:spLocks noGrp="1"/>
          </p:cNvSpPr>
          <p:nvPr>
            <p:ph type="title"/>
          </p:nvPr>
        </p:nvSpPr>
        <p:spPr/>
        <p:txBody>
          <a:bodyPr/>
          <a:lstStyle/>
          <a:p>
            <a:r>
              <a:rPr lang="en-US"/>
              <a:t>Click to edit Master title style</a:t>
            </a:r>
            <a:endParaRPr lang="en-GB"/>
          </a:p>
        </p:txBody>
      </p:sp>
      <p:sp>
        <p:nvSpPr>
          <p:cNvPr id="5" name="Text Placeholder 6">
            <a:extLst>
              <a:ext uri="{FF2B5EF4-FFF2-40B4-BE49-F238E27FC236}">
                <a16:creationId xmlns:a16="http://schemas.microsoft.com/office/drawing/2014/main" id="{A95E21CF-B794-0C15-F9C1-94C3FD2ABC49}"/>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307892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 Column (Text)">
    <p:bg>
      <p:bgPr>
        <a:solidFill>
          <a:schemeClr val="bg1"/>
        </a:solid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5" name="Table Placeholder 4">
            <a:extLst>
              <a:ext uri="{FF2B5EF4-FFF2-40B4-BE49-F238E27FC236}">
                <a16:creationId xmlns:a16="http://schemas.microsoft.com/office/drawing/2014/main" id="{54A74447-FBAB-249E-6B51-9E1C4AE94CB2}"/>
              </a:ext>
            </a:extLst>
          </p:cNvPr>
          <p:cNvSpPr>
            <a:spLocks noGrp="1"/>
          </p:cNvSpPr>
          <p:nvPr>
            <p:ph type="tbl" sz="quarter" idx="70"/>
          </p:nvPr>
        </p:nvSpPr>
        <p:spPr>
          <a:xfrm>
            <a:off x="616857" y="2580323"/>
            <a:ext cx="10982325" cy="3495675"/>
          </a:xfrm>
        </p:spPr>
        <p:txBody>
          <a:bodyPr/>
          <a:lstStyle/>
          <a:p>
            <a:r>
              <a:rPr lang="en-US"/>
              <a:t>Click icon to add table</a:t>
            </a:r>
            <a:endParaRPr lang="en-GB"/>
          </a:p>
        </p:txBody>
      </p:sp>
      <p:sp>
        <p:nvSpPr>
          <p:cNvPr id="2" name="Title 1">
            <a:extLst>
              <a:ext uri="{FF2B5EF4-FFF2-40B4-BE49-F238E27FC236}">
                <a16:creationId xmlns:a16="http://schemas.microsoft.com/office/drawing/2014/main" id="{B7A4C7A5-FFA7-42BB-88B8-D35A2C58C0B6}"/>
              </a:ext>
            </a:extLst>
          </p:cNvPr>
          <p:cNvSpPr>
            <a:spLocks noGrp="1"/>
          </p:cNvSpPr>
          <p:nvPr>
            <p:ph type="title"/>
          </p:nvPr>
        </p:nvSpPr>
        <p:spPr/>
        <p:txBody>
          <a:bodyPr/>
          <a:lstStyle/>
          <a:p>
            <a:r>
              <a:rPr lang="en-US"/>
              <a:t>Click to edit Master title style</a:t>
            </a:r>
            <a:endParaRPr lang="en-GB"/>
          </a:p>
        </p:txBody>
      </p:sp>
      <p:sp>
        <p:nvSpPr>
          <p:cNvPr id="3" name="Text Placeholder 6">
            <a:extLst>
              <a:ext uri="{FF2B5EF4-FFF2-40B4-BE49-F238E27FC236}">
                <a16:creationId xmlns:a16="http://schemas.microsoft.com/office/drawing/2014/main" id="{1DA16C1C-D7A9-2491-4822-C83932E6444A}"/>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770968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Text)">
    <p:bg>
      <p:bgPr>
        <a:solidFill>
          <a:schemeClr val="bg1"/>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3" name="Text Placeholder 10">
            <a:extLst>
              <a:ext uri="{FF2B5EF4-FFF2-40B4-BE49-F238E27FC236}">
                <a16:creationId xmlns:a16="http://schemas.microsoft.com/office/drawing/2014/main" id="{62438ACC-DFD1-499A-7DAF-07BBE5147F40}"/>
              </a:ext>
            </a:extLst>
          </p:cNvPr>
          <p:cNvSpPr>
            <a:spLocks noGrp="1"/>
          </p:cNvSpPr>
          <p:nvPr>
            <p:ph type="body" sz="quarter" idx="15"/>
          </p:nvPr>
        </p:nvSpPr>
        <p:spPr>
          <a:xfrm>
            <a:off x="614363" y="2565400"/>
            <a:ext cx="10963274" cy="3502025"/>
          </a:xfrm>
        </p:spPr>
        <p:txBody>
          <a:bodyPr rIns="284400" numCol="2" spcCol="1080000"/>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EACA353-2958-65CB-3EFE-F299D8D6BCED}"/>
              </a:ext>
            </a:extLst>
          </p:cNvPr>
          <p:cNvSpPr>
            <a:spLocks noGrp="1"/>
          </p:cNvSpPr>
          <p:nvPr>
            <p:ph type="title"/>
          </p:nvPr>
        </p:nvSpPr>
        <p:spPr/>
        <p:txBody>
          <a:bodyPr/>
          <a:lstStyle/>
          <a:p>
            <a:r>
              <a:rPr lang="en-US"/>
              <a:t>Click to edit Master title style</a:t>
            </a:r>
            <a:endParaRPr lang="en-GB"/>
          </a:p>
        </p:txBody>
      </p:sp>
      <p:sp>
        <p:nvSpPr>
          <p:cNvPr id="7" name="Text Placeholder 6">
            <a:extLst>
              <a:ext uri="{FF2B5EF4-FFF2-40B4-BE49-F238E27FC236}">
                <a16:creationId xmlns:a16="http://schemas.microsoft.com/office/drawing/2014/main" id="{94C84372-670C-BE6B-F9AD-BE2D6654BB82}"/>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2860979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Text)">
    <p:bg>
      <p:bgPr>
        <a:solidFill>
          <a:schemeClr val="bg1"/>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11" name="Text Placeholder 10">
            <a:extLst>
              <a:ext uri="{FF2B5EF4-FFF2-40B4-BE49-F238E27FC236}">
                <a16:creationId xmlns:a16="http://schemas.microsoft.com/office/drawing/2014/main" id="{E56EF481-1EFA-D046-BA1A-48D36657C57B}"/>
              </a:ext>
            </a:extLst>
          </p:cNvPr>
          <p:cNvSpPr>
            <a:spLocks noGrp="1"/>
          </p:cNvSpPr>
          <p:nvPr>
            <p:ph type="body" sz="quarter" idx="14"/>
          </p:nvPr>
        </p:nvSpPr>
        <p:spPr>
          <a:xfrm>
            <a:off x="614363" y="2565400"/>
            <a:ext cx="3462337"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10">
            <a:extLst>
              <a:ext uri="{FF2B5EF4-FFF2-40B4-BE49-F238E27FC236}">
                <a16:creationId xmlns:a16="http://schemas.microsoft.com/office/drawing/2014/main" id="{23DA919D-39F4-8AA8-F92D-4C86A336E4C0}"/>
              </a:ext>
            </a:extLst>
          </p:cNvPr>
          <p:cNvSpPr>
            <a:spLocks noGrp="1"/>
          </p:cNvSpPr>
          <p:nvPr>
            <p:ph type="body" sz="quarter" idx="15"/>
          </p:nvPr>
        </p:nvSpPr>
        <p:spPr>
          <a:xfrm>
            <a:off x="4362451" y="2565400"/>
            <a:ext cx="3462337"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10">
            <a:extLst>
              <a:ext uri="{FF2B5EF4-FFF2-40B4-BE49-F238E27FC236}">
                <a16:creationId xmlns:a16="http://schemas.microsoft.com/office/drawing/2014/main" id="{7EE494AD-E0FA-5FED-6F62-3138C9278579}"/>
              </a:ext>
            </a:extLst>
          </p:cNvPr>
          <p:cNvSpPr>
            <a:spLocks noGrp="1"/>
          </p:cNvSpPr>
          <p:nvPr>
            <p:ph type="body" sz="quarter" idx="16"/>
          </p:nvPr>
        </p:nvSpPr>
        <p:spPr>
          <a:xfrm>
            <a:off x="8110539" y="2565400"/>
            <a:ext cx="3467099"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856F63E4-5618-1571-607B-DEED028507F0}"/>
              </a:ext>
            </a:extLst>
          </p:cNvPr>
          <p:cNvSpPr>
            <a:spLocks noGrp="1"/>
          </p:cNvSpPr>
          <p:nvPr>
            <p:ph type="title"/>
          </p:nvPr>
        </p:nvSpPr>
        <p:spPr/>
        <p:txBody>
          <a:bodyPr/>
          <a:lstStyle/>
          <a:p>
            <a:r>
              <a:rPr lang="en-US"/>
              <a:t>Click to edit Master title style</a:t>
            </a:r>
            <a:endParaRPr lang="en-GB"/>
          </a:p>
        </p:txBody>
      </p:sp>
      <p:sp>
        <p:nvSpPr>
          <p:cNvPr id="8" name="Text Placeholder 6">
            <a:extLst>
              <a:ext uri="{FF2B5EF4-FFF2-40B4-BE49-F238E27FC236}">
                <a16:creationId xmlns:a16="http://schemas.microsoft.com/office/drawing/2014/main" id="{5EEAAEED-65FA-B8FD-D3B6-0A502C2D1DEE}"/>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2467994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Text)">
    <p:bg>
      <p:bgPr>
        <a:solidFill>
          <a:schemeClr val="bg1"/>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11" name="Text Placeholder 10">
            <a:extLst>
              <a:ext uri="{FF2B5EF4-FFF2-40B4-BE49-F238E27FC236}">
                <a16:creationId xmlns:a16="http://schemas.microsoft.com/office/drawing/2014/main" id="{E56EF481-1EFA-D046-BA1A-48D36657C57B}"/>
              </a:ext>
            </a:extLst>
          </p:cNvPr>
          <p:cNvSpPr>
            <a:spLocks noGrp="1"/>
          </p:cNvSpPr>
          <p:nvPr>
            <p:ph type="body" sz="quarter" idx="14"/>
          </p:nvPr>
        </p:nvSpPr>
        <p:spPr>
          <a:xfrm>
            <a:off x="614364" y="2565400"/>
            <a:ext cx="2519362"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10">
            <a:extLst>
              <a:ext uri="{FF2B5EF4-FFF2-40B4-BE49-F238E27FC236}">
                <a16:creationId xmlns:a16="http://schemas.microsoft.com/office/drawing/2014/main" id="{23DA919D-39F4-8AA8-F92D-4C86A336E4C0}"/>
              </a:ext>
            </a:extLst>
          </p:cNvPr>
          <p:cNvSpPr>
            <a:spLocks noGrp="1"/>
          </p:cNvSpPr>
          <p:nvPr>
            <p:ph type="body" sz="quarter" idx="15"/>
          </p:nvPr>
        </p:nvSpPr>
        <p:spPr>
          <a:xfrm>
            <a:off x="3425825" y="2565400"/>
            <a:ext cx="2519362"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10">
            <a:extLst>
              <a:ext uri="{FF2B5EF4-FFF2-40B4-BE49-F238E27FC236}">
                <a16:creationId xmlns:a16="http://schemas.microsoft.com/office/drawing/2014/main" id="{7EE494AD-E0FA-5FED-6F62-3138C9278579}"/>
              </a:ext>
            </a:extLst>
          </p:cNvPr>
          <p:cNvSpPr>
            <a:spLocks noGrp="1"/>
          </p:cNvSpPr>
          <p:nvPr>
            <p:ph type="body" sz="quarter" idx="16"/>
          </p:nvPr>
        </p:nvSpPr>
        <p:spPr>
          <a:xfrm>
            <a:off x="6246816" y="2565400"/>
            <a:ext cx="2513010"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10">
            <a:extLst>
              <a:ext uri="{FF2B5EF4-FFF2-40B4-BE49-F238E27FC236}">
                <a16:creationId xmlns:a16="http://schemas.microsoft.com/office/drawing/2014/main" id="{779E2150-5D27-6571-C275-920A18FD308D}"/>
              </a:ext>
            </a:extLst>
          </p:cNvPr>
          <p:cNvSpPr>
            <a:spLocks noGrp="1"/>
          </p:cNvSpPr>
          <p:nvPr>
            <p:ph type="body" sz="quarter" idx="17"/>
          </p:nvPr>
        </p:nvSpPr>
        <p:spPr>
          <a:xfrm>
            <a:off x="9048750" y="2565400"/>
            <a:ext cx="2528886"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7">
            <a:extLst>
              <a:ext uri="{FF2B5EF4-FFF2-40B4-BE49-F238E27FC236}">
                <a16:creationId xmlns:a16="http://schemas.microsoft.com/office/drawing/2014/main" id="{F1B22D99-6784-CF11-319E-591C565399CF}"/>
              </a:ext>
            </a:extLst>
          </p:cNvPr>
          <p:cNvSpPr>
            <a:spLocks noGrp="1"/>
          </p:cNvSpPr>
          <p:nvPr>
            <p:ph type="title"/>
          </p:nvPr>
        </p:nvSpPr>
        <p:spPr/>
        <p:txBody>
          <a:bodyPr/>
          <a:lstStyle/>
          <a:p>
            <a:r>
              <a:rPr lang="en-US"/>
              <a:t>Click to edit Master title style</a:t>
            </a:r>
            <a:endParaRPr lang="en-GB"/>
          </a:p>
        </p:txBody>
      </p:sp>
      <p:sp>
        <p:nvSpPr>
          <p:cNvPr id="9" name="Text Placeholder 6">
            <a:extLst>
              <a:ext uri="{FF2B5EF4-FFF2-40B4-BE49-F238E27FC236}">
                <a16:creationId xmlns:a16="http://schemas.microsoft.com/office/drawing/2014/main" id="{955DA5E5-4B2E-F0CD-A861-D4C8FF11A5B4}"/>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2611566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s (Text)">
    <p:bg>
      <p:bgPr>
        <a:solidFill>
          <a:schemeClr val="bg1"/>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11" name="Text Placeholder 10">
            <a:extLst>
              <a:ext uri="{FF2B5EF4-FFF2-40B4-BE49-F238E27FC236}">
                <a16:creationId xmlns:a16="http://schemas.microsoft.com/office/drawing/2014/main" id="{E56EF481-1EFA-D046-BA1A-48D36657C57B}"/>
              </a:ext>
            </a:extLst>
          </p:cNvPr>
          <p:cNvSpPr>
            <a:spLocks noGrp="1"/>
          </p:cNvSpPr>
          <p:nvPr>
            <p:ph type="body" sz="quarter" idx="14"/>
          </p:nvPr>
        </p:nvSpPr>
        <p:spPr>
          <a:xfrm>
            <a:off x="614364" y="2565400"/>
            <a:ext cx="1582736"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10">
            <a:extLst>
              <a:ext uri="{FF2B5EF4-FFF2-40B4-BE49-F238E27FC236}">
                <a16:creationId xmlns:a16="http://schemas.microsoft.com/office/drawing/2014/main" id="{23DA919D-39F4-8AA8-F92D-4C86A336E4C0}"/>
              </a:ext>
            </a:extLst>
          </p:cNvPr>
          <p:cNvSpPr>
            <a:spLocks noGrp="1"/>
          </p:cNvSpPr>
          <p:nvPr>
            <p:ph type="body" sz="quarter" idx="15"/>
          </p:nvPr>
        </p:nvSpPr>
        <p:spPr>
          <a:xfrm>
            <a:off x="2484438" y="2565400"/>
            <a:ext cx="1582737"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10">
            <a:extLst>
              <a:ext uri="{FF2B5EF4-FFF2-40B4-BE49-F238E27FC236}">
                <a16:creationId xmlns:a16="http://schemas.microsoft.com/office/drawing/2014/main" id="{7EE494AD-E0FA-5FED-6F62-3138C9278579}"/>
              </a:ext>
            </a:extLst>
          </p:cNvPr>
          <p:cNvSpPr>
            <a:spLocks noGrp="1"/>
          </p:cNvSpPr>
          <p:nvPr>
            <p:ph type="body" sz="quarter" idx="16"/>
          </p:nvPr>
        </p:nvSpPr>
        <p:spPr>
          <a:xfrm>
            <a:off x="4362450" y="2565400"/>
            <a:ext cx="1587500"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10">
            <a:extLst>
              <a:ext uri="{FF2B5EF4-FFF2-40B4-BE49-F238E27FC236}">
                <a16:creationId xmlns:a16="http://schemas.microsoft.com/office/drawing/2014/main" id="{779E2150-5D27-6571-C275-920A18FD308D}"/>
              </a:ext>
            </a:extLst>
          </p:cNvPr>
          <p:cNvSpPr>
            <a:spLocks noGrp="1"/>
          </p:cNvSpPr>
          <p:nvPr>
            <p:ph type="body" sz="quarter" idx="17"/>
          </p:nvPr>
        </p:nvSpPr>
        <p:spPr>
          <a:xfrm>
            <a:off x="6242052" y="2565400"/>
            <a:ext cx="1587500"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10">
            <a:extLst>
              <a:ext uri="{FF2B5EF4-FFF2-40B4-BE49-F238E27FC236}">
                <a16:creationId xmlns:a16="http://schemas.microsoft.com/office/drawing/2014/main" id="{4E89C150-D916-3E0A-FBC0-E16574087C8F}"/>
              </a:ext>
            </a:extLst>
          </p:cNvPr>
          <p:cNvSpPr>
            <a:spLocks noGrp="1"/>
          </p:cNvSpPr>
          <p:nvPr>
            <p:ph type="body" sz="quarter" idx="18"/>
          </p:nvPr>
        </p:nvSpPr>
        <p:spPr>
          <a:xfrm>
            <a:off x="8112126" y="2565400"/>
            <a:ext cx="1587500"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8">
            <a:extLst>
              <a:ext uri="{FF2B5EF4-FFF2-40B4-BE49-F238E27FC236}">
                <a16:creationId xmlns:a16="http://schemas.microsoft.com/office/drawing/2014/main" id="{32D905CA-B7A9-943E-FB7B-A3F469B726D1}"/>
              </a:ext>
            </a:extLst>
          </p:cNvPr>
          <p:cNvSpPr>
            <a:spLocks noGrp="1"/>
          </p:cNvSpPr>
          <p:nvPr>
            <p:ph type="title"/>
          </p:nvPr>
        </p:nvSpPr>
        <p:spPr/>
        <p:txBody>
          <a:bodyPr/>
          <a:lstStyle/>
          <a:p>
            <a:r>
              <a:rPr lang="en-US"/>
              <a:t>Click to edit Master title style</a:t>
            </a:r>
            <a:endParaRPr lang="en-GB"/>
          </a:p>
        </p:txBody>
      </p:sp>
      <p:sp>
        <p:nvSpPr>
          <p:cNvPr id="10" name="Text Placeholder 6">
            <a:extLst>
              <a:ext uri="{FF2B5EF4-FFF2-40B4-BE49-F238E27FC236}">
                <a16:creationId xmlns:a16="http://schemas.microsoft.com/office/drawing/2014/main" id="{BCC563F0-E6C1-E41D-98CF-093E1D3059BD}"/>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596006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Columns (Text)">
    <p:bg>
      <p:bgPr>
        <a:solidFill>
          <a:schemeClr val="bg1"/>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11" name="Text Placeholder 10">
            <a:extLst>
              <a:ext uri="{FF2B5EF4-FFF2-40B4-BE49-F238E27FC236}">
                <a16:creationId xmlns:a16="http://schemas.microsoft.com/office/drawing/2014/main" id="{E56EF481-1EFA-D046-BA1A-48D36657C57B}"/>
              </a:ext>
            </a:extLst>
          </p:cNvPr>
          <p:cNvSpPr>
            <a:spLocks noGrp="1"/>
          </p:cNvSpPr>
          <p:nvPr>
            <p:ph type="body" sz="quarter" idx="14"/>
          </p:nvPr>
        </p:nvSpPr>
        <p:spPr>
          <a:xfrm>
            <a:off x="614364" y="2565400"/>
            <a:ext cx="1582736"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ext Placeholder 10">
            <a:extLst>
              <a:ext uri="{FF2B5EF4-FFF2-40B4-BE49-F238E27FC236}">
                <a16:creationId xmlns:a16="http://schemas.microsoft.com/office/drawing/2014/main" id="{23DA919D-39F4-8AA8-F92D-4C86A336E4C0}"/>
              </a:ext>
            </a:extLst>
          </p:cNvPr>
          <p:cNvSpPr>
            <a:spLocks noGrp="1"/>
          </p:cNvSpPr>
          <p:nvPr>
            <p:ph type="body" sz="quarter" idx="15"/>
          </p:nvPr>
        </p:nvSpPr>
        <p:spPr>
          <a:xfrm>
            <a:off x="2484438" y="2565400"/>
            <a:ext cx="1582737"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 Placeholder 10">
            <a:extLst>
              <a:ext uri="{FF2B5EF4-FFF2-40B4-BE49-F238E27FC236}">
                <a16:creationId xmlns:a16="http://schemas.microsoft.com/office/drawing/2014/main" id="{7EE494AD-E0FA-5FED-6F62-3138C9278579}"/>
              </a:ext>
            </a:extLst>
          </p:cNvPr>
          <p:cNvSpPr>
            <a:spLocks noGrp="1"/>
          </p:cNvSpPr>
          <p:nvPr>
            <p:ph type="body" sz="quarter" idx="16"/>
          </p:nvPr>
        </p:nvSpPr>
        <p:spPr>
          <a:xfrm>
            <a:off x="4362450" y="2565400"/>
            <a:ext cx="1587500"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10">
            <a:extLst>
              <a:ext uri="{FF2B5EF4-FFF2-40B4-BE49-F238E27FC236}">
                <a16:creationId xmlns:a16="http://schemas.microsoft.com/office/drawing/2014/main" id="{779E2150-5D27-6571-C275-920A18FD308D}"/>
              </a:ext>
            </a:extLst>
          </p:cNvPr>
          <p:cNvSpPr>
            <a:spLocks noGrp="1"/>
          </p:cNvSpPr>
          <p:nvPr>
            <p:ph type="body" sz="quarter" idx="17"/>
          </p:nvPr>
        </p:nvSpPr>
        <p:spPr>
          <a:xfrm>
            <a:off x="6242052" y="2565400"/>
            <a:ext cx="1587500"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10">
            <a:extLst>
              <a:ext uri="{FF2B5EF4-FFF2-40B4-BE49-F238E27FC236}">
                <a16:creationId xmlns:a16="http://schemas.microsoft.com/office/drawing/2014/main" id="{4E89C150-D916-3E0A-FBC0-E16574087C8F}"/>
              </a:ext>
            </a:extLst>
          </p:cNvPr>
          <p:cNvSpPr>
            <a:spLocks noGrp="1"/>
          </p:cNvSpPr>
          <p:nvPr>
            <p:ph type="body" sz="quarter" idx="18"/>
          </p:nvPr>
        </p:nvSpPr>
        <p:spPr>
          <a:xfrm>
            <a:off x="8112126" y="2565400"/>
            <a:ext cx="1587500"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10">
            <a:extLst>
              <a:ext uri="{FF2B5EF4-FFF2-40B4-BE49-F238E27FC236}">
                <a16:creationId xmlns:a16="http://schemas.microsoft.com/office/drawing/2014/main" id="{CCF98A89-CC5B-AFB1-EC12-060D9E6B2852}"/>
              </a:ext>
            </a:extLst>
          </p:cNvPr>
          <p:cNvSpPr>
            <a:spLocks noGrp="1"/>
          </p:cNvSpPr>
          <p:nvPr>
            <p:ph type="body" sz="quarter" idx="19"/>
          </p:nvPr>
        </p:nvSpPr>
        <p:spPr>
          <a:xfrm>
            <a:off x="9990138" y="2565400"/>
            <a:ext cx="1587498"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itle 8">
            <a:extLst>
              <a:ext uri="{FF2B5EF4-FFF2-40B4-BE49-F238E27FC236}">
                <a16:creationId xmlns:a16="http://schemas.microsoft.com/office/drawing/2014/main" id="{957D5923-E330-2F59-BF7B-8E9E7DB4699D}"/>
              </a:ext>
            </a:extLst>
          </p:cNvPr>
          <p:cNvSpPr>
            <a:spLocks noGrp="1"/>
          </p:cNvSpPr>
          <p:nvPr>
            <p:ph type="title"/>
          </p:nvPr>
        </p:nvSpPr>
        <p:spPr/>
        <p:txBody>
          <a:bodyPr/>
          <a:lstStyle/>
          <a:p>
            <a:r>
              <a:rPr lang="en-US"/>
              <a:t>Click to edit Master title style</a:t>
            </a:r>
            <a:endParaRPr lang="en-GB"/>
          </a:p>
        </p:txBody>
      </p:sp>
      <p:sp>
        <p:nvSpPr>
          <p:cNvPr id="14" name="Text Placeholder 6">
            <a:extLst>
              <a:ext uri="{FF2B5EF4-FFF2-40B4-BE49-F238E27FC236}">
                <a16:creationId xmlns:a16="http://schemas.microsoft.com/office/drawing/2014/main" id="{948F6B17-B149-D3BE-AC29-2868473EB765}"/>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1709673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Double text + Wave)">
    <p:bg>
      <p:bgPr>
        <a:solidFill>
          <a:schemeClr val="bg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3A2F8E9F-D58D-2EC7-29DC-2702701AFB1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1289" t="56807" b="8658"/>
          <a:stretch/>
        </p:blipFill>
        <p:spPr>
          <a:xfrm>
            <a:off x="6253164" y="3895896"/>
            <a:ext cx="5938836" cy="2368379"/>
          </a:xfrm>
          <a:prstGeom prst="rect">
            <a:avLst/>
          </a:prstGeom>
        </p:spPr>
      </p:pic>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15" name="Text Placeholder 10">
            <a:extLst>
              <a:ext uri="{FF2B5EF4-FFF2-40B4-BE49-F238E27FC236}">
                <a16:creationId xmlns:a16="http://schemas.microsoft.com/office/drawing/2014/main" id="{DFF7F208-AB92-EB76-3DD1-98F2A336ABA4}"/>
              </a:ext>
            </a:extLst>
          </p:cNvPr>
          <p:cNvSpPr>
            <a:spLocks noGrp="1"/>
          </p:cNvSpPr>
          <p:nvPr>
            <p:ph type="body" sz="quarter" idx="15"/>
          </p:nvPr>
        </p:nvSpPr>
        <p:spPr>
          <a:xfrm>
            <a:off x="6253164" y="2565401"/>
            <a:ext cx="5335587" cy="1330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0">
            <a:extLst>
              <a:ext uri="{FF2B5EF4-FFF2-40B4-BE49-F238E27FC236}">
                <a16:creationId xmlns:a16="http://schemas.microsoft.com/office/drawing/2014/main" id="{CA29AC25-5F0E-E02A-574F-587B80B507B5}"/>
              </a:ext>
            </a:extLst>
          </p:cNvPr>
          <p:cNvSpPr>
            <a:spLocks noGrp="1"/>
          </p:cNvSpPr>
          <p:nvPr>
            <p:ph type="body" sz="quarter" idx="14"/>
          </p:nvPr>
        </p:nvSpPr>
        <p:spPr>
          <a:xfrm>
            <a:off x="614363" y="2565400"/>
            <a:ext cx="5335587"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a:extLst>
              <a:ext uri="{FF2B5EF4-FFF2-40B4-BE49-F238E27FC236}">
                <a16:creationId xmlns:a16="http://schemas.microsoft.com/office/drawing/2014/main" id="{BAEF8856-4899-192A-44F5-2C5B1680E823}"/>
              </a:ext>
            </a:extLst>
          </p:cNvPr>
          <p:cNvSpPr>
            <a:spLocks noGrp="1"/>
          </p:cNvSpPr>
          <p:nvPr>
            <p:ph type="title"/>
          </p:nvPr>
        </p:nvSpPr>
        <p:spPr/>
        <p:txBody>
          <a:bodyPr/>
          <a:lstStyle/>
          <a:p>
            <a:r>
              <a:rPr lang="en-US"/>
              <a:t>Click to edit Master title style</a:t>
            </a:r>
            <a:endParaRPr lang="en-GB"/>
          </a:p>
        </p:txBody>
      </p:sp>
      <p:sp>
        <p:nvSpPr>
          <p:cNvPr id="6" name="Text Placeholder 6">
            <a:extLst>
              <a:ext uri="{FF2B5EF4-FFF2-40B4-BE49-F238E27FC236}">
                <a16:creationId xmlns:a16="http://schemas.microsoft.com/office/drawing/2014/main" id="{C9D43463-01A1-FC98-F324-2CB5CEFB1E2A}"/>
              </a:ext>
            </a:extLst>
          </p:cNvPr>
          <p:cNvSpPr>
            <a:spLocks noGrp="1"/>
          </p:cNvSpPr>
          <p:nvPr>
            <p:ph type="body" sz="quarter" idx="70"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2523907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Text + Wave)">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FBEB62C-AE13-A34D-9BEF-3F8181954EDD}"/>
              </a:ext>
            </a:extLst>
          </p:cNvPr>
          <p:cNvSpPr>
            <a:spLocks noGrp="1"/>
          </p:cNvSpPr>
          <p:nvPr>
            <p:ph type="pic" sz="quarter" idx="15"/>
          </p:nvPr>
        </p:nvSpPr>
        <p:spPr>
          <a:xfrm>
            <a:off x="6272530" y="2979420"/>
            <a:ext cx="5919470" cy="2153920"/>
          </a:xfrm>
          <a:custGeom>
            <a:avLst/>
            <a:gdLst>
              <a:gd name="connsiteX0" fmla="*/ 4147820 w 5919470"/>
              <a:gd name="connsiteY0" fmla="*/ 1611630 h 2153920"/>
              <a:gd name="connsiteX1" fmla="*/ 4777740 w 5919470"/>
              <a:gd name="connsiteY1" fmla="*/ 1889760 h 2153920"/>
              <a:gd name="connsiteX2" fmla="*/ 5265420 w 5919470"/>
              <a:gd name="connsiteY2" fmla="*/ 2153920 h 2153920"/>
              <a:gd name="connsiteX3" fmla="*/ 3065780 w 5919470"/>
              <a:gd name="connsiteY3" fmla="*/ 2153920 h 2153920"/>
              <a:gd name="connsiteX4" fmla="*/ 3462020 w 5919470"/>
              <a:gd name="connsiteY4" fmla="*/ 1921510 h 2153920"/>
              <a:gd name="connsiteX5" fmla="*/ 4147820 w 5919470"/>
              <a:gd name="connsiteY5" fmla="*/ 1611630 h 2153920"/>
              <a:gd name="connsiteX6" fmla="*/ 3243580 w 5919470"/>
              <a:gd name="connsiteY6" fmla="*/ 0 h 2153920"/>
              <a:gd name="connsiteX7" fmla="*/ 5753241 w 5919470"/>
              <a:gd name="connsiteY7" fmla="*/ 1813494 h 2153920"/>
              <a:gd name="connsiteX8" fmla="*/ 5919470 w 5919470"/>
              <a:gd name="connsiteY8" fmla="*/ 1924056 h 2153920"/>
              <a:gd name="connsiteX9" fmla="*/ 5919470 w 5919470"/>
              <a:gd name="connsiteY9" fmla="*/ 2153919 h 2153920"/>
              <a:gd name="connsiteX10" fmla="*/ 5659596 w 5919470"/>
              <a:gd name="connsiteY10" fmla="*/ 2153761 h 2153920"/>
              <a:gd name="connsiteX11" fmla="*/ 5374640 w 5919470"/>
              <a:gd name="connsiteY11" fmla="*/ 2152650 h 2153920"/>
              <a:gd name="connsiteX12" fmla="*/ 4789170 w 5919470"/>
              <a:gd name="connsiteY12" fmla="*/ 1874520 h 2153920"/>
              <a:gd name="connsiteX13" fmla="*/ 4149090 w 5919470"/>
              <a:gd name="connsiteY13" fmla="*/ 1592580 h 2153920"/>
              <a:gd name="connsiteX14" fmla="*/ 3453130 w 5919470"/>
              <a:gd name="connsiteY14" fmla="*/ 1906270 h 2153920"/>
              <a:gd name="connsiteX15" fmla="*/ 2981960 w 5919470"/>
              <a:gd name="connsiteY15" fmla="*/ 2152650 h 2153920"/>
              <a:gd name="connsiteX16" fmla="*/ 2981960 w 5919470"/>
              <a:gd name="connsiteY16" fmla="*/ 2153920 h 2153920"/>
              <a:gd name="connsiteX17" fmla="*/ 0 w 5919470"/>
              <a:gd name="connsiteY17" fmla="*/ 2153920 h 2153920"/>
              <a:gd name="connsiteX18" fmla="*/ 3243580 w 5919470"/>
              <a:gd name="connsiteY18" fmla="*/ 0 h 215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19470" h="2153920">
                <a:moveTo>
                  <a:pt x="4147820" y="1611630"/>
                </a:moveTo>
                <a:cubicBezTo>
                  <a:pt x="4394200" y="1611630"/>
                  <a:pt x="4588510" y="1752600"/>
                  <a:pt x="4777740" y="1889760"/>
                </a:cubicBezTo>
                <a:cubicBezTo>
                  <a:pt x="4927600" y="1998980"/>
                  <a:pt x="5082540" y="2110740"/>
                  <a:pt x="5265420" y="2153920"/>
                </a:cubicBezTo>
                <a:cubicBezTo>
                  <a:pt x="4613910" y="2153920"/>
                  <a:pt x="3829050" y="2153920"/>
                  <a:pt x="3065780" y="2153920"/>
                </a:cubicBezTo>
                <a:cubicBezTo>
                  <a:pt x="3197860" y="2115820"/>
                  <a:pt x="3327400" y="2020570"/>
                  <a:pt x="3462020" y="1921510"/>
                </a:cubicBezTo>
                <a:cubicBezTo>
                  <a:pt x="3669030" y="1769110"/>
                  <a:pt x="3882390" y="1611630"/>
                  <a:pt x="4147820" y="1611630"/>
                </a:cubicBezTo>
                <a:close/>
                <a:moveTo>
                  <a:pt x="3243580" y="0"/>
                </a:moveTo>
                <a:cubicBezTo>
                  <a:pt x="4249658" y="0"/>
                  <a:pt x="4915292" y="1205508"/>
                  <a:pt x="5753241" y="1813494"/>
                </a:cubicBezTo>
                <a:lnTo>
                  <a:pt x="5919470" y="1924056"/>
                </a:lnTo>
                <a:lnTo>
                  <a:pt x="5919470" y="2153919"/>
                </a:lnTo>
                <a:lnTo>
                  <a:pt x="5659596" y="2153761"/>
                </a:lnTo>
                <a:cubicBezTo>
                  <a:pt x="5568315" y="2153603"/>
                  <a:pt x="5473065" y="2153285"/>
                  <a:pt x="5374640" y="2152650"/>
                </a:cubicBezTo>
                <a:cubicBezTo>
                  <a:pt x="5148580" y="2136140"/>
                  <a:pt x="4965700" y="2002790"/>
                  <a:pt x="4789170" y="1874520"/>
                </a:cubicBezTo>
                <a:cubicBezTo>
                  <a:pt x="4598670" y="1736090"/>
                  <a:pt x="4401820" y="1592580"/>
                  <a:pt x="4149090" y="1592580"/>
                </a:cubicBezTo>
                <a:cubicBezTo>
                  <a:pt x="3878580" y="1592580"/>
                  <a:pt x="3661410" y="1751330"/>
                  <a:pt x="3453130" y="1906270"/>
                </a:cubicBezTo>
                <a:cubicBezTo>
                  <a:pt x="3291840" y="2025650"/>
                  <a:pt x="3138170" y="2137410"/>
                  <a:pt x="2981960" y="2152650"/>
                </a:cubicBezTo>
                <a:lnTo>
                  <a:pt x="2981960" y="2153920"/>
                </a:lnTo>
                <a:cubicBezTo>
                  <a:pt x="1432560" y="2153920"/>
                  <a:pt x="0" y="2153920"/>
                  <a:pt x="0" y="2153920"/>
                </a:cubicBezTo>
                <a:cubicBezTo>
                  <a:pt x="1002030" y="2153920"/>
                  <a:pt x="1897380" y="0"/>
                  <a:pt x="3243580" y="0"/>
                </a:cubicBezTo>
                <a:close/>
              </a:path>
            </a:pathLst>
          </a:custGeom>
          <a:solidFill>
            <a:schemeClr val="bg1">
              <a:lumMod val="85000"/>
            </a:schemeClr>
          </a:solidFill>
        </p:spPr>
        <p:txBody>
          <a:bodyPr wrap="square" anchor="ctr">
            <a:noAutofit/>
          </a:bodyPr>
          <a:lstStyle>
            <a:lvl1pPr algn="ctr">
              <a:defRPr/>
            </a:lvl1pPr>
          </a:lstStyle>
          <a:p>
            <a:r>
              <a:rPr lang="en-US"/>
              <a:t>Click icon to add picture</a:t>
            </a:r>
            <a:endParaRPr lang="en-GB"/>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15" name="Text Placeholder 10">
            <a:extLst>
              <a:ext uri="{FF2B5EF4-FFF2-40B4-BE49-F238E27FC236}">
                <a16:creationId xmlns:a16="http://schemas.microsoft.com/office/drawing/2014/main" id="{BC8B18CC-39D3-66CB-5341-810E406E9CF1}"/>
              </a:ext>
            </a:extLst>
          </p:cNvPr>
          <p:cNvSpPr>
            <a:spLocks noGrp="1"/>
          </p:cNvSpPr>
          <p:nvPr>
            <p:ph type="body" sz="quarter" idx="14"/>
          </p:nvPr>
        </p:nvSpPr>
        <p:spPr>
          <a:xfrm>
            <a:off x="614363" y="2565400"/>
            <a:ext cx="5335587"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7" name="Graphic 16">
            <a:extLst>
              <a:ext uri="{FF2B5EF4-FFF2-40B4-BE49-F238E27FC236}">
                <a16:creationId xmlns:a16="http://schemas.microsoft.com/office/drawing/2014/main" id="{A6358EC3-CAEB-AD30-B03B-794011E4345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3954" t="61010" b="11528"/>
          <a:stretch/>
        </p:blipFill>
        <p:spPr>
          <a:xfrm>
            <a:off x="6578138" y="4184072"/>
            <a:ext cx="5613862" cy="1883353"/>
          </a:xfrm>
          <a:prstGeom prst="rect">
            <a:avLst/>
          </a:prstGeom>
        </p:spPr>
      </p:pic>
      <p:sp>
        <p:nvSpPr>
          <p:cNvPr id="5" name="Title 4">
            <a:extLst>
              <a:ext uri="{FF2B5EF4-FFF2-40B4-BE49-F238E27FC236}">
                <a16:creationId xmlns:a16="http://schemas.microsoft.com/office/drawing/2014/main" id="{5F60B4D9-7657-BC32-C7D6-444BC11E06BB}"/>
              </a:ext>
            </a:extLst>
          </p:cNvPr>
          <p:cNvSpPr>
            <a:spLocks noGrp="1"/>
          </p:cNvSpPr>
          <p:nvPr>
            <p:ph type="title"/>
          </p:nvPr>
        </p:nvSpPr>
        <p:spPr/>
        <p:txBody>
          <a:bodyPr/>
          <a:lstStyle/>
          <a:p>
            <a:r>
              <a:rPr lang="en-US"/>
              <a:t>Click to edit Master title style</a:t>
            </a:r>
            <a:endParaRPr lang="en-GB"/>
          </a:p>
        </p:txBody>
      </p:sp>
      <p:sp>
        <p:nvSpPr>
          <p:cNvPr id="6" name="Text Placeholder 6">
            <a:extLst>
              <a:ext uri="{FF2B5EF4-FFF2-40B4-BE49-F238E27FC236}">
                <a16:creationId xmlns:a16="http://schemas.microsoft.com/office/drawing/2014/main" id="{D4FD388B-41B6-7F94-E26C-F97CEC5F9003}"/>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171798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s (Text + Large Wave)">
    <p:bg>
      <p:bgPr>
        <a:solidFill>
          <a:schemeClr val="bg1"/>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7" name="Text Placeholder 10">
            <a:extLst>
              <a:ext uri="{FF2B5EF4-FFF2-40B4-BE49-F238E27FC236}">
                <a16:creationId xmlns:a16="http://schemas.microsoft.com/office/drawing/2014/main" id="{AA9841E8-F32A-5FE5-21C1-DEEDEACFCC07}"/>
              </a:ext>
            </a:extLst>
          </p:cNvPr>
          <p:cNvSpPr>
            <a:spLocks noGrp="1"/>
          </p:cNvSpPr>
          <p:nvPr>
            <p:ph type="body" sz="quarter" idx="14"/>
          </p:nvPr>
        </p:nvSpPr>
        <p:spPr>
          <a:xfrm>
            <a:off x="614363" y="2565400"/>
            <a:ext cx="5335587" cy="3502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Picture Placeholder 16">
            <a:extLst>
              <a:ext uri="{FF2B5EF4-FFF2-40B4-BE49-F238E27FC236}">
                <a16:creationId xmlns:a16="http://schemas.microsoft.com/office/drawing/2014/main" id="{6CB2FB7D-5AFB-9836-F71D-2B3FBD3AE466}"/>
              </a:ext>
            </a:extLst>
          </p:cNvPr>
          <p:cNvSpPr>
            <a:spLocks noGrp="1"/>
          </p:cNvSpPr>
          <p:nvPr>
            <p:ph type="pic" sz="quarter" idx="15"/>
          </p:nvPr>
        </p:nvSpPr>
        <p:spPr>
          <a:xfrm>
            <a:off x="5519802" y="955675"/>
            <a:ext cx="6672198" cy="4177665"/>
          </a:xfrm>
          <a:custGeom>
            <a:avLst/>
            <a:gdLst>
              <a:gd name="connsiteX0" fmla="*/ 4936997 w 6672198"/>
              <a:gd name="connsiteY0" fmla="*/ 3623056 h 4177665"/>
              <a:gd name="connsiteX1" fmla="*/ 5570092 w 6672198"/>
              <a:gd name="connsiteY1" fmla="*/ 3902710 h 4177665"/>
              <a:gd name="connsiteX2" fmla="*/ 5704458 w 6672198"/>
              <a:gd name="connsiteY2" fmla="*/ 3997960 h 4177665"/>
              <a:gd name="connsiteX3" fmla="*/ 5124957 w 6672198"/>
              <a:gd name="connsiteY3" fmla="*/ 4177665 h 4177665"/>
              <a:gd name="connsiteX4" fmla="*/ 5125084 w 6672198"/>
              <a:gd name="connsiteY4" fmla="*/ 4177538 h 4177665"/>
              <a:gd name="connsiteX5" fmla="*/ 3806824 w 6672198"/>
              <a:gd name="connsiteY5" fmla="*/ 4177538 h 4177665"/>
              <a:gd name="connsiteX6" fmla="*/ 4247387 w 6672198"/>
              <a:gd name="connsiteY6" fmla="*/ 3934333 h 4177665"/>
              <a:gd name="connsiteX7" fmla="*/ 4936997 w 6672198"/>
              <a:gd name="connsiteY7" fmla="*/ 3623056 h 4177665"/>
              <a:gd name="connsiteX8" fmla="*/ 6553834 w 6672198"/>
              <a:gd name="connsiteY8" fmla="*/ 0 h 4177665"/>
              <a:gd name="connsiteX9" fmla="*/ 6672198 w 6672198"/>
              <a:gd name="connsiteY9" fmla="*/ 2764 h 4177665"/>
              <a:gd name="connsiteX10" fmla="*/ 6672198 w 6672198"/>
              <a:gd name="connsiteY10" fmla="*/ 3323503 h 4177665"/>
              <a:gd name="connsiteX11" fmla="*/ 6422272 w 6672198"/>
              <a:gd name="connsiteY11" fmla="*/ 3498817 h 4177665"/>
              <a:gd name="connsiteX12" fmla="*/ 5709665 w 6672198"/>
              <a:gd name="connsiteY12" fmla="*/ 3995039 h 4177665"/>
              <a:gd name="connsiteX13" fmla="*/ 5573394 w 6672198"/>
              <a:gd name="connsiteY13" fmla="*/ 3898392 h 4177665"/>
              <a:gd name="connsiteX14" fmla="*/ 4937124 w 6672198"/>
              <a:gd name="connsiteY14" fmla="*/ 3617722 h 4177665"/>
              <a:gd name="connsiteX15" fmla="*/ 4244339 w 6672198"/>
              <a:gd name="connsiteY15" fmla="*/ 3930015 h 4177665"/>
              <a:gd name="connsiteX16" fmla="*/ 3769613 w 6672198"/>
              <a:gd name="connsiteY16" fmla="*/ 4177538 h 4177665"/>
              <a:gd name="connsiteX17" fmla="*/ 0 w 6672198"/>
              <a:gd name="connsiteY17" fmla="*/ 4177538 h 4177665"/>
              <a:gd name="connsiteX18" fmla="*/ 6553834 w 6672198"/>
              <a:gd name="connsiteY18" fmla="*/ 0 h 417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72198" h="4177665">
                <a:moveTo>
                  <a:pt x="4936997" y="3623056"/>
                </a:moveTo>
                <a:cubicBezTo>
                  <a:pt x="5185155" y="3623056"/>
                  <a:pt x="5380862" y="3765296"/>
                  <a:pt x="5570092" y="3902710"/>
                </a:cubicBezTo>
                <a:cubicBezTo>
                  <a:pt x="5614288" y="3934841"/>
                  <a:pt x="5658865" y="3967226"/>
                  <a:pt x="5704458" y="3997960"/>
                </a:cubicBezTo>
                <a:cubicBezTo>
                  <a:pt x="5512053" y="4106164"/>
                  <a:pt x="5320918" y="4177157"/>
                  <a:pt x="5124957" y="4177665"/>
                </a:cubicBezTo>
                <a:lnTo>
                  <a:pt x="5125084" y="4177538"/>
                </a:lnTo>
                <a:lnTo>
                  <a:pt x="3806824" y="4177538"/>
                </a:lnTo>
                <a:cubicBezTo>
                  <a:pt x="3953890" y="4150106"/>
                  <a:pt x="4097146" y="4044950"/>
                  <a:pt x="4247387" y="3934333"/>
                </a:cubicBezTo>
                <a:cubicBezTo>
                  <a:pt x="4455159" y="3781298"/>
                  <a:pt x="4670170" y="3623056"/>
                  <a:pt x="4936997" y="3623056"/>
                </a:cubicBezTo>
                <a:close/>
                <a:moveTo>
                  <a:pt x="6553834" y="0"/>
                </a:moveTo>
                <a:lnTo>
                  <a:pt x="6672198" y="2764"/>
                </a:lnTo>
                <a:lnTo>
                  <a:pt x="6672198" y="3323503"/>
                </a:lnTo>
                <a:lnTo>
                  <a:pt x="6422272" y="3498817"/>
                </a:lnTo>
                <a:cubicBezTo>
                  <a:pt x="6175771" y="3678762"/>
                  <a:pt x="5941789" y="3863690"/>
                  <a:pt x="5709665" y="3995039"/>
                </a:cubicBezTo>
                <a:cubicBezTo>
                  <a:pt x="5663437" y="3963797"/>
                  <a:pt x="5618225" y="3931031"/>
                  <a:pt x="5573394" y="3898392"/>
                </a:cubicBezTo>
                <a:cubicBezTo>
                  <a:pt x="5383529" y="3760343"/>
                  <a:pt x="5187060" y="3617722"/>
                  <a:pt x="4937124" y="3617722"/>
                </a:cubicBezTo>
                <a:cubicBezTo>
                  <a:pt x="4668392" y="3617722"/>
                  <a:pt x="4452873" y="3776472"/>
                  <a:pt x="4244339" y="3930015"/>
                </a:cubicBezTo>
                <a:cubicBezTo>
                  <a:pt x="4082160" y="4049522"/>
                  <a:pt x="3928236" y="4162552"/>
                  <a:pt x="3769613" y="4177538"/>
                </a:cubicBezTo>
                <a:cubicBezTo>
                  <a:pt x="1631442" y="4177538"/>
                  <a:pt x="0" y="4177538"/>
                  <a:pt x="0" y="4177538"/>
                </a:cubicBezTo>
                <a:cubicBezTo>
                  <a:pt x="2024125" y="4177538"/>
                  <a:pt x="3835018" y="0"/>
                  <a:pt x="6553834" y="0"/>
                </a:cubicBezTo>
                <a:close/>
              </a:path>
            </a:pathLst>
          </a:custGeom>
          <a:solidFill>
            <a:schemeClr val="bg1">
              <a:lumMod val="85000"/>
            </a:schemeClr>
          </a:solidFill>
        </p:spPr>
        <p:txBody>
          <a:bodyPr wrap="square" anchor="ctr">
            <a:noAutofit/>
          </a:bodyPr>
          <a:lstStyle>
            <a:lvl1pPr algn="ctr">
              <a:defRPr/>
            </a:lvl1pPr>
          </a:lstStyle>
          <a:p>
            <a:r>
              <a:rPr lang="en-US"/>
              <a:t>Click icon to add picture</a:t>
            </a:r>
            <a:endParaRPr lang="en-GB"/>
          </a:p>
        </p:txBody>
      </p:sp>
      <p:pic>
        <p:nvPicPr>
          <p:cNvPr id="18" name="Graphic 17">
            <a:extLst>
              <a:ext uri="{FF2B5EF4-FFF2-40B4-BE49-F238E27FC236}">
                <a16:creationId xmlns:a16="http://schemas.microsoft.com/office/drawing/2014/main" id="{A8A0EE15-A52B-7742-500F-175025D864B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8802" t="37408" r="1" b="8657"/>
          <a:stretch/>
        </p:blipFill>
        <p:spPr>
          <a:xfrm>
            <a:off x="5949950" y="2565399"/>
            <a:ext cx="6242049" cy="3698875"/>
          </a:xfrm>
          <a:prstGeom prst="rect">
            <a:avLst/>
          </a:prstGeom>
        </p:spPr>
      </p:pic>
      <p:sp>
        <p:nvSpPr>
          <p:cNvPr id="5" name="Title 4">
            <a:extLst>
              <a:ext uri="{FF2B5EF4-FFF2-40B4-BE49-F238E27FC236}">
                <a16:creationId xmlns:a16="http://schemas.microsoft.com/office/drawing/2014/main" id="{7F2ED1BE-60F0-0BEB-BD0E-AFA40B2A2688}"/>
              </a:ext>
            </a:extLst>
          </p:cNvPr>
          <p:cNvSpPr>
            <a:spLocks noGrp="1"/>
          </p:cNvSpPr>
          <p:nvPr>
            <p:ph type="title"/>
          </p:nvPr>
        </p:nvSpPr>
        <p:spPr/>
        <p:txBody>
          <a:bodyPr/>
          <a:lstStyle/>
          <a:p>
            <a:r>
              <a:rPr lang="en-US"/>
              <a:t>Click to edit Master title style</a:t>
            </a:r>
            <a:endParaRPr lang="en-GB"/>
          </a:p>
        </p:txBody>
      </p:sp>
      <p:sp>
        <p:nvSpPr>
          <p:cNvPr id="6" name="Text Placeholder 6">
            <a:extLst>
              <a:ext uri="{FF2B5EF4-FFF2-40B4-BE49-F238E27FC236}">
                <a16:creationId xmlns:a16="http://schemas.microsoft.com/office/drawing/2014/main" id="{E3561578-E031-4AD9-2B3D-71A35B4965C1}"/>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297223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Retai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67C3D5-930E-0C2C-CB28-8B3A3ABB4D55}"/>
              </a:ext>
            </a:extLst>
          </p:cNvPr>
          <p:cNvSpPr/>
          <p:nvPr userDrawn="1"/>
        </p:nvSpPr>
        <p:spPr>
          <a:xfrm>
            <a:off x="-2" y="342900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sp>
        <p:nvSpPr>
          <p:cNvPr id="10" name="Picture Placeholder 9">
            <a:extLst>
              <a:ext uri="{FF2B5EF4-FFF2-40B4-BE49-F238E27FC236}">
                <a16:creationId xmlns:a16="http://schemas.microsoft.com/office/drawing/2014/main" id="{B7FC847F-15F0-0F37-76A6-10EBFEB11E5F}"/>
              </a:ext>
            </a:extLst>
          </p:cNvPr>
          <p:cNvSpPr>
            <a:spLocks noGrp="1"/>
          </p:cNvSpPr>
          <p:nvPr>
            <p:ph type="pic" sz="quarter" idx="14"/>
          </p:nvPr>
        </p:nvSpPr>
        <p:spPr>
          <a:xfrm>
            <a:off x="5751322" y="746760"/>
            <a:ext cx="5081778" cy="2684018"/>
          </a:xfrm>
          <a:custGeom>
            <a:avLst/>
            <a:gdLst>
              <a:gd name="connsiteX0" fmla="*/ 2259076 w 5081778"/>
              <a:gd name="connsiteY0" fmla="*/ 0 h 2684018"/>
              <a:gd name="connsiteX1" fmla="*/ 5081778 w 5081778"/>
              <a:gd name="connsiteY1" fmla="*/ 2260219 h 2684018"/>
              <a:gd name="connsiteX2" fmla="*/ 4187825 w 5081778"/>
              <a:gd name="connsiteY2" fmla="*/ 2684018 h 2684018"/>
              <a:gd name="connsiteX3" fmla="*/ 4187698 w 5081778"/>
              <a:gd name="connsiteY3" fmla="*/ 2683891 h 2684018"/>
              <a:gd name="connsiteX4" fmla="*/ 2862961 w 5081778"/>
              <a:gd name="connsiteY4" fmla="*/ 2683891 h 2684018"/>
              <a:gd name="connsiteX5" fmla="*/ 2082673 w 5081778"/>
              <a:gd name="connsiteY5" fmla="*/ 2683891 h 2684018"/>
              <a:gd name="connsiteX6" fmla="*/ 0 w 5081778"/>
              <a:gd name="connsiteY6" fmla="*/ 1678686 h 2684018"/>
              <a:gd name="connsiteX7" fmla="*/ 2259076 w 5081778"/>
              <a:gd name="connsiteY7" fmla="*/ 0 h 26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1778" h="2684018">
                <a:moveTo>
                  <a:pt x="2259076" y="0"/>
                </a:moveTo>
                <a:cubicBezTo>
                  <a:pt x="3391408" y="0"/>
                  <a:pt x="4139057" y="1503934"/>
                  <a:pt x="5081778" y="2260219"/>
                </a:cubicBezTo>
                <a:cubicBezTo>
                  <a:pt x="4783074" y="2506599"/>
                  <a:pt x="4490212" y="2684018"/>
                  <a:pt x="4187825" y="2684018"/>
                </a:cubicBezTo>
                <a:lnTo>
                  <a:pt x="4187698" y="2683891"/>
                </a:lnTo>
                <a:cubicBezTo>
                  <a:pt x="4187698" y="2683891"/>
                  <a:pt x="3716909" y="2683891"/>
                  <a:pt x="2862961" y="2683891"/>
                </a:cubicBezTo>
                <a:cubicBezTo>
                  <a:pt x="2080260" y="2683891"/>
                  <a:pt x="2082673" y="2683891"/>
                  <a:pt x="2082673" y="2683891"/>
                </a:cubicBezTo>
                <a:cubicBezTo>
                  <a:pt x="1251204" y="2683891"/>
                  <a:pt x="766446" y="1828800"/>
                  <a:pt x="0" y="1678686"/>
                </a:cubicBezTo>
                <a:cubicBezTo>
                  <a:pt x="663448" y="916686"/>
                  <a:pt x="1375029" y="0"/>
                  <a:pt x="2259076" y="0"/>
                </a:cubicBezTo>
                <a:close/>
              </a:path>
            </a:pathLst>
          </a:custGeom>
          <a:solidFill>
            <a:schemeClr val="bg1">
              <a:lumMod val="95000"/>
            </a:schemeClr>
          </a:solidFill>
        </p:spPr>
        <p:txBody>
          <a:bodyPr wrap="square" anchor="ctr">
            <a:noAutofit/>
          </a:bodyPr>
          <a:lstStyle>
            <a:lvl1pPr algn="ctr">
              <a:defRPr/>
            </a:lvl1pPr>
          </a:lstStyle>
          <a:p>
            <a:r>
              <a:rPr lang="en-US"/>
              <a:t>Click icon to add picture</a:t>
            </a:r>
            <a:endParaRPr lang="en-GB"/>
          </a:p>
        </p:txBody>
      </p:sp>
      <p:sp>
        <p:nvSpPr>
          <p:cNvPr id="2" name="Title 1">
            <a:extLst>
              <a:ext uri="{FF2B5EF4-FFF2-40B4-BE49-F238E27FC236}">
                <a16:creationId xmlns:a16="http://schemas.microsoft.com/office/drawing/2014/main" id="{EEA0DEDB-3C82-8A37-946C-01E1507C72D1}"/>
              </a:ext>
            </a:extLst>
          </p:cNvPr>
          <p:cNvSpPr>
            <a:spLocks noGrp="1"/>
          </p:cNvSpPr>
          <p:nvPr>
            <p:ph type="title"/>
          </p:nvPr>
        </p:nvSpPr>
        <p:spPr>
          <a:xfrm>
            <a:off x="614361" y="4502552"/>
            <a:ext cx="9085263" cy="1433952"/>
          </a:xfrm>
          <a:prstGeom prst="rect">
            <a:avLst/>
          </a:prstGeom>
        </p:spPr>
        <p:txBody>
          <a:bodyPr/>
          <a:lstStyle>
            <a:lvl1pPr>
              <a:defRPr sz="4600">
                <a:solidFill>
                  <a:schemeClr val="bg1"/>
                </a:solidFill>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5D20F27D-5A41-DB2B-436D-D49CEA7BE62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424" y="613276"/>
            <a:ext cx="1969358" cy="641700"/>
          </a:xfrm>
          <a:prstGeom prst="rect">
            <a:avLst/>
          </a:prstGeom>
        </p:spPr>
      </p:pic>
      <p:sp>
        <p:nvSpPr>
          <p:cNvPr id="18" name="Text Placeholder 17">
            <a:extLst>
              <a:ext uri="{FF2B5EF4-FFF2-40B4-BE49-F238E27FC236}">
                <a16:creationId xmlns:a16="http://schemas.microsoft.com/office/drawing/2014/main" id="{81021DFF-9DE8-A5D6-8DB9-1D7579D47EC1}"/>
              </a:ext>
            </a:extLst>
          </p:cNvPr>
          <p:cNvSpPr>
            <a:spLocks noGrp="1"/>
          </p:cNvSpPr>
          <p:nvPr>
            <p:ph type="body" sz="quarter" idx="13"/>
          </p:nvPr>
        </p:nvSpPr>
        <p:spPr>
          <a:xfrm>
            <a:off x="614361" y="6109060"/>
            <a:ext cx="9085264" cy="129834"/>
          </a:xfrm>
          <a:prstGeom prst="rect">
            <a:avLst/>
          </a:prstGeom>
        </p:spPr>
        <p:txBody>
          <a:bodyPr/>
          <a:lstStyle>
            <a:lvl1pPr>
              <a:defRPr lang="en-GB" sz="800" kern="1200" dirty="0" smtClean="0">
                <a:solidFill>
                  <a:schemeClr val="bg1"/>
                </a:solidFill>
                <a:latin typeface="Arial" panose="020B0604020202020204" pitchFamily="34" charset="0"/>
                <a:ea typeface="+mn-ea"/>
                <a:cs typeface="Arial" panose="020B0604020202020204" pitchFamily="34" charset="0"/>
              </a:defRPr>
            </a:lvl1pPr>
            <a:lvl2pPr>
              <a:defRPr lang="en-GB" sz="800" kern="1200" dirty="0" smtClean="0">
                <a:solidFill>
                  <a:srgbClr val="B7B7B7"/>
                </a:solidFill>
                <a:latin typeface="Arial" panose="020B0604020202020204" pitchFamily="34" charset="0"/>
                <a:ea typeface="+mn-ea"/>
                <a:cs typeface="Arial" panose="020B0604020202020204" pitchFamily="34" charset="0"/>
              </a:defRPr>
            </a:lvl2pPr>
            <a:lvl3pPr>
              <a:defRPr lang="en-GB" sz="800" kern="1200" dirty="0" smtClean="0">
                <a:solidFill>
                  <a:srgbClr val="B7B7B7"/>
                </a:solidFill>
                <a:latin typeface="Arial" panose="020B0604020202020204" pitchFamily="34" charset="0"/>
                <a:ea typeface="+mn-ea"/>
                <a:cs typeface="Arial" panose="020B0604020202020204" pitchFamily="34" charset="0"/>
              </a:defRPr>
            </a:lvl3pPr>
            <a:lvl4pPr>
              <a:defRPr lang="en-GB" sz="800" kern="1200" dirty="0" smtClean="0">
                <a:solidFill>
                  <a:srgbClr val="B7B7B7"/>
                </a:solidFill>
                <a:latin typeface="Arial" panose="020B0604020202020204" pitchFamily="34" charset="0"/>
                <a:ea typeface="+mn-ea"/>
                <a:cs typeface="Arial" panose="020B0604020202020204" pitchFamily="34" charset="0"/>
              </a:defRPr>
            </a:lvl4pPr>
            <a:lvl5pPr>
              <a:defRPr lang="en-GB" sz="800" kern="1200" dirty="0" smtClean="0">
                <a:solidFill>
                  <a:srgbClr val="B7B7B7"/>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19" name="Text Placeholder 8">
            <a:extLst>
              <a:ext uri="{FF2B5EF4-FFF2-40B4-BE49-F238E27FC236}">
                <a16:creationId xmlns:a16="http://schemas.microsoft.com/office/drawing/2014/main" id="{B82B43C3-DDEF-E511-53A0-BECDC8C88612}"/>
              </a:ext>
            </a:extLst>
          </p:cNvPr>
          <p:cNvSpPr>
            <a:spLocks noGrp="1"/>
          </p:cNvSpPr>
          <p:nvPr>
            <p:ph type="body" sz="quarter" idx="10" hasCustomPrompt="1"/>
          </p:nvPr>
        </p:nvSpPr>
        <p:spPr>
          <a:xfrm>
            <a:off x="614362" y="4131036"/>
            <a:ext cx="5335588" cy="157613"/>
          </a:xfrm>
          <a:prstGeom prst="rect">
            <a:avLst/>
          </a:prstGeom>
        </p:spPr>
        <p:txBody>
          <a:bodyPr>
            <a:noAutofit/>
          </a:bodyPr>
          <a:lstStyle>
            <a:lvl1pPr>
              <a:defRPr lang="en-GB" sz="1000" b="1" u="sng" kern="1200" cap="all" spc="50" baseline="0" dirty="0" smtClean="0">
                <a:solidFill>
                  <a:schemeClr val="bg1"/>
                </a:solidFill>
                <a:latin typeface="Arial" panose="020B0604020202020204" pitchFamily="34" charset="0"/>
                <a:ea typeface="+mn-ea"/>
                <a:cs typeface="Arial" panose="020B0604020202020204" pitchFamily="34" charset="0"/>
              </a:defRPr>
            </a:lvl1pPr>
          </a:lstStyle>
          <a:p>
            <a:pPr lvl="0"/>
            <a:r>
              <a:rPr lang="en-GB"/>
              <a:t>Subheading</a:t>
            </a:r>
            <a:endParaRPr lang="en-US"/>
          </a:p>
        </p:txBody>
      </p:sp>
      <p:sp>
        <p:nvSpPr>
          <p:cNvPr id="23" name="Rectangle 22">
            <a:extLst>
              <a:ext uri="{FF2B5EF4-FFF2-40B4-BE49-F238E27FC236}">
                <a16:creationId xmlns:a16="http://schemas.microsoft.com/office/drawing/2014/main" id="{A5C9683E-4C04-229C-D36F-AE350CB6D7E6}"/>
              </a:ext>
            </a:extLst>
          </p:cNvPr>
          <p:cNvSpPr/>
          <p:nvPr userDrawn="1"/>
        </p:nvSpPr>
        <p:spPr>
          <a:xfrm>
            <a:off x="10641013" y="399327"/>
            <a:ext cx="936625" cy="50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pic>
        <p:nvPicPr>
          <p:cNvPr id="4" name="Graphic 3">
            <a:extLst>
              <a:ext uri="{FF2B5EF4-FFF2-40B4-BE49-F238E27FC236}">
                <a16:creationId xmlns:a16="http://schemas.microsoft.com/office/drawing/2014/main" id="{8A62C7C0-797A-8794-ABD4-DB96B613740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 y="1"/>
            <a:ext cx="12191998" cy="6857998"/>
          </a:xfrm>
          <a:prstGeom prst="rect">
            <a:avLst/>
          </a:prstGeom>
        </p:spPr>
      </p:pic>
    </p:spTree>
    <p:extLst>
      <p:ext uri="{BB962C8B-B14F-4D97-AF65-F5344CB8AC3E}">
        <p14:creationId xmlns:p14="http://schemas.microsoft.com/office/powerpoint/2010/main" val="4226294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Chart)">
    <p:bg>
      <p:bgPr>
        <a:solidFill>
          <a:schemeClr val="bg1">
            <a:alpha val="5000"/>
          </a:schemeClr>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4" name="Chart Placeholder 3">
            <a:extLst>
              <a:ext uri="{FF2B5EF4-FFF2-40B4-BE49-F238E27FC236}">
                <a16:creationId xmlns:a16="http://schemas.microsoft.com/office/drawing/2014/main" id="{22CB31F6-7C54-A8A6-91BF-36CCC602251F}"/>
              </a:ext>
            </a:extLst>
          </p:cNvPr>
          <p:cNvSpPr>
            <a:spLocks noGrp="1"/>
          </p:cNvSpPr>
          <p:nvPr>
            <p:ph type="chart" sz="quarter" idx="16"/>
          </p:nvPr>
        </p:nvSpPr>
        <p:spPr>
          <a:xfrm>
            <a:off x="614363" y="3048000"/>
            <a:ext cx="7210426" cy="2821403"/>
          </a:xfrm>
        </p:spPr>
        <p:txBody>
          <a:bodyPr anchor="ctr"/>
          <a:lstStyle>
            <a:lvl1pPr algn="ctr">
              <a:defRPr/>
            </a:lvl1pPr>
          </a:lstStyle>
          <a:p>
            <a:r>
              <a:rPr lang="en-US"/>
              <a:t>Click icon to add chart</a:t>
            </a:r>
            <a:endParaRPr lang="en-GB"/>
          </a:p>
        </p:txBody>
      </p:sp>
      <p:sp>
        <p:nvSpPr>
          <p:cNvPr id="10" name="Text Placeholder 9">
            <a:extLst>
              <a:ext uri="{FF2B5EF4-FFF2-40B4-BE49-F238E27FC236}">
                <a16:creationId xmlns:a16="http://schemas.microsoft.com/office/drawing/2014/main" id="{0ACA3951-E102-F6C8-3A86-856BFAF2E76E}"/>
              </a:ext>
            </a:extLst>
          </p:cNvPr>
          <p:cNvSpPr>
            <a:spLocks noGrp="1"/>
          </p:cNvSpPr>
          <p:nvPr>
            <p:ph type="body" sz="quarter" idx="17" hasCustomPrompt="1"/>
          </p:nvPr>
        </p:nvSpPr>
        <p:spPr>
          <a:xfrm>
            <a:off x="614363" y="5869403"/>
            <a:ext cx="5622925" cy="222251"/>
          </a:xfrm>
        </p:spPr>
        <p:txBody>
          <a:bodyPr anchor="b"/>
          <a:lstStyle>
            <a:lvl1pPr>
              <a:lnSpc>
                <a:spcPts val="1000"/>
              </a:lnSpc>
              <a:spcBef>
                <a:spcPts val="0"/>
              </a:spcBef>
              <a:spcAft>
                <a:spcPts val="0"/>
              </a:spcAft>
              <a:defRPr lang="en-GB" sz="800" b="0" kern="1200" dirty="0" smtClean="0">
                <a:solidFill>
                  <a:schemeClr val="bg1">
                    <a:lumMod val="50000"/>
                  </a:schemeClr>
                </a:solidFill>
                <a:latin typeface="Arial" panose="020B0604020202020204" pitchFamily="34" charset="0"/>
                <a:ea typeface="+mn-ea"/>
                <a:cs typeface="Arial" panose="020B0604020202020204" pitchFamily="34" charset="0"/>
              </a:defRPr>
            </a:lvl1pPr>
            <a:lvl2pPr>
              <a:defRPr lang="en-GB" sz="800" b="0" kern="1200" dirty="0" smtClean="0">
                <a:solidFill>
                  <a:srgbClr val="B7B7B7"/>
                </a:solidFill>
                <a:latin typeface="Arial" panose="020B0604020202020204" pitchFamily="34" charset="0"/>
                <a:ea typeface="+mn-ea"/>
                <a:cs typeface="Arial" panose="020B0604020202020204" pitchFamily="34" charset="0"/>
              </a:defRPr>
            </a:lvl2pPr>
            <a:lvl3pPr>
              <a:defRPr lang="en-GB" sz="800" b="0" kern="1200" dirty="0" smtClean="0">
                <a:solidFill>
                  <a:srgbClr val="B7B7B7"/>
                </a:solidFill>
                <a:latin typeface="Arial" panose="020B0604020202020204" pitchFamily="34" charset="0"/>
                <a:ea typeface="+mn-ea"/>
                <a:cs typeface="Arial" panose="020B0604020202020204" pitchFamily="34" charset="0"/>
              </a:defRPr>
            </a:lvl3pPr>
            <a:lvl4pPr>
              <a:defRPr lang="en-GB" sz="800" b="0" kern="1200" dirty="0" smtClean="0">
                <a:solidFill>
                  <a:srgbClr val="B7B7B7"/>
                </a:solidFill>
                <a:latin typeface="Arial" panose="020B0604020202020204" pitchFamily="34" charset="0"/>
                <a:ea typeface="+mn-ea"/>
                <a:cs typeface="Arial" panose="020B0604020202020204" pitchFamily="34" charset="0"/>
              </a:defRPr>
            </a:lvl4pPr>
            <a:lvl5pPr>
              <a:defRPr lang="en-GB" sz="800" b="0" kern="1200" dirty="0" smtClean="0">
                <a:solidFill>
                  <a:srgbClr val="B7B7B7"/>
                </a:solidFill>
                <a:latin typeface="Arial" panose="020B0604020202020204" pitchFamily="34" charset="0"/>
                <a:ea typeface="+mn-ea"/>
                <a:cs typeface="Arial" panose="020B0604020202020204" pitchFamily="34" charset="0"/>
              </a:defRPr>
            </a:lvl5pPr>
          </a:lstStyle>
          <a:p>
            <a:pPr lvl="0"/>
            <a:r>
              <a:rPr lang="en-GB"/>
              <a:t>Footnotes</a:t>
            </a:r>
          </a:p>
        </p:txBody>
      </p:sp>
      <p:sp>
        <p:nvSpPr>
          <p:cNvPr id="2" name="Text Placeholder 4">
            <a:extLst>
              <a:ext uri="{FF2B5EF4-FFF2-40B4-BE49-F238E27FC236}">
                <a16:creationId xmlns:a16="http://schemas.microsoft.com/office/drawing/2014/main" id="{C87FBE01-11D3-2237-2ABF-35483545CA9B}"/>
              </a:ext>
            </a:extLst>
          </p:cNvPr>
          <p:cNvSpPr>
            <a:spLocks noGrp="1"/>
          </p:cNvSpPr>
          <p:nvPr>
            <p:ph type="body" sz="quarter" idx="18" hasCustomPrompt="1"/>
          </p:nvPr>
        </p:nvSpPr>
        <p:spPr>
          <a:xfrm>
            <a:off x="614363" y="2453453"/>
            <a:ext cx="7210425" cy="594547"/>
          </a:xfrm>
        </p:spPr>
        <p:txBody>
          <a:bodyPr/>
          <a:lstStyle>
            <a:lvl1pPr>
              <a:spcAft>
                <a:spcPts val="600"/>
              </a:spcAft>
              <a:defRPr/>
            </a:lvl1pPr>
            <a:lvl2pPr>
              <a:spcBef>
                <a:spcPts val="0"/>
              </a:spcBef>
              <a:defRPr/>
            </a:lvl2pPr>
          </a:lstStyle>
          <a:p>
            <a:pPr lvl="0"/>
            <a:r>
              <a:rPr lang="en-GB"/>
              <a:t>Chart Title</a:t>
            </a:r>
          </a:p>
          <a:p>
            <a:pPr lvl="1"/>
            <a:r>
              <a:rPr lang="en-GB"/>
              <a:t>Second level</a:t>
            </a:r>
          </a:p>
        </p:txBody>
      </p:sp>
      <p:sp>
        <p:nvSpPr>
          <p:cNvPr id="7" name="Title 6">
            <a:extLst>
              <a:ext uri="{FF2B5EF4-FFF2-40B4-BE49-F238E27FC236}">
                <a16:creationId xmlns:a16="http://schemas.microsoft.com/office/drawing/2014/main" id="{5A5FDE74-D9FD-C071-3EB5-6B2C61B49C5A}"/>
              </a:ext>
            </a:extLst>
          </p:cNvPr>
          <p:cNvSpPr>
            <a:spLocks noGrp="1"/>
          </p:cNvSpPr>
          <p:nvPr>
            <p:ph type="title"/>
          </p:nvPr>
        </p:nvSpPr>
        <p:spPr/>
        <p:txBody>
          <a:bodyPr/>
          <a:lstStyle/>
          <a:p>
            <a:r>
              <a:rPr lang="en-US"/>
              <a:t>Click to edit Master title style</a:t>
            </a:r>
            <a:endParaRPr lang="en-GB"/>
          </a:p>
        </p:txBody>
      </p:sp>
      <p:sp>
        <p:nvSpPr>
          <p:cNvPr id="8" name="Text Placeholder 6">
            <a:extLst>
              <a:ext uri="{FF2B5EF4-FFF2-40B4-BE49-F238E27FC236}">
                <a16:creationId xmlns:a16="http://schemas.microsoft.com/office/drawing/2014/main" id="{4CD12A5F-D474-2997-D762-11F5504ECB15}"/>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2076031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Chart + Text)">
    <p:bg>
      <p:bgPr>
        <a:solidFill>
          <a:schemeClr val="tx1">
            <a:alpha val="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D6E588-0E1A-8947-9BEA-6E51C3323738}"/>
              </a:ext>
            </a:extLst>
          </p:cNvPr>
          <p:cNvSpPr/>
          <p:nvPr userDrawn="1"/>
        </p:nvSpPr>
        <p:spPr>
          <a:xfrm>
            <a:off x="0" y="0"/>
            <a:ext cx="68881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4" name="Chart Placeholder 3">
            <a:extLst>
              <a:ext uri="{FF2B5EF4-FFF2-40B4-BE49-F238E27FC236}">
                <a16:creationId xmlns:a16="http://schemas.microsoft.com/office/drawing/2014/main" id="{22CB31F6-7C54-A8A6-91BF-36CCC602251F}"/>
              </a:ext>
            </a:extLst>
          </p:cNvPr>
          <p:cNvSpPr>
            <a:spLocks noGrp="1"/>
          </p:cNvSpPr>
          <p:nvPr>
            <p:ph type="chart" sz="quarter" idx="16"/>
          </p:nvPr>
        </p:nvSpPr>
        <p:spPr>
          <a:xfrm>
            <a:off x="614363" y="3048000"/>
            <a:ext cx="5622925" cy="2822339"/>
          </a:xfrm>
        </p:spPr>
        <p:txBody>
          <a:bodyPr anchor="ctr"/>
          <a:lstStyle>
            <a:lvl1pPr algn="ctr">
              <a:defRPr/>
            </a:lvl1pPr>
          </a:lstStyle>
          <a:p>
            <a:r>
              <a:rPr lang="en-US"/>
              <a:t>Click icon to add chart</a:t>
            </a:r>
            <a:endParaRPr lang="en-GB"/>
          </a:p>
        </p:txBody>
      </p:sp>
      <p:sp>
        <p:nvSpPr>
          <p:cNvPr id="10" name="Text Placeholder 9">
            <a:extLst>
              <a:ext uri="{FF2B5EF4-FFF2-40B4-BE49-F238E27FC236}">
                <a16:creationId xmlns:a16="http://schemas.microsoft.com/office/drawing/2014/main" id="{0ACA3951-E102-F6C8-3A86-856BFAF2E76E}"/>
              </a:ext>
            </a:extLst>
          </p:cNvPr>
          <p:cNvSpPr>
            <a:spLocks noGrp="1"/>
          </p:cNvSpPr>
          <p:nvPr>
            <p:ph type="body" sz="quarter" idx="17" hasCustomPrompt="1"/>
          </p:nvPr>
        </p:nvSpPr>
        <p:spPr>
          <a:xfrm>
            <a:off x="614363" y="5870339"/>
            <a:ext cx="5622925" cy="222251"/>
          </a:xfrm>
        </p:spPr>
        <p:txBody>
          <a:bodyPr anchor="b"/>
          <a:lstStyle>
            <a:lvl1pPr>
              <a:lnSpc>
                <a:spcPts val="1000"/>
              </a:lnSpc>
              <a:spcBef>
                <a:spcPts val="0"/>
              </a:spcBef>
              <a:spcAft>
                <a:spcPts val="0"/>
              </a:spcAft>
              <a:defRPr lang="en-GB" sz="800" b="0" kern="1200" dirty="0" smtClean="0">
                <a:solidFill>
                  <a:schemeClr val="bg1">
                    <a:lumMod val="50000"/>
                  </a:schemeClr>
                </a:solidFill>
                <a:latin typeface="Arial" panose="020B0604020202020204" pitchFamily="34" charset="0"/>
                <a:ea typeface="+mn-ea"/>
                <a:cs typeface="Arial" panose="020B0604020202020204" pitchFamily="34" charset="0"/>
              </a:defRPr>
            </a:lvl1pPr>
            <a:lvl2pPr>
              <a:defRPr lang="en-GB" sz="800" b="0" kern="1200" dirty="0" smtClean="0">
                <a:solidFill>
                  <a:srgbClr val="B7B7B7"/>
                </a:solidFill>
                <a:latin typeface="Arial" panose="020B0604020202020204" pitchFamily="34" charset="0"/>
                <a:ea typeface="+mn-ea"/>
                <a:cs typeface="Arial" panose="020B0604020202020204" pitchFamily="34" charset="0"/>
              </a:defRPr>
            </a:lvl2pPr>
            <a:lvl3pPr>
              <a:defRPr lang="en-GB" sz="800" b="0" kern="1200" dirty="0" smtClean="0">
                <a:solidFill>
                  <a:srgbClr val="B7B7B7"/>
                </a:solidFill>
                <a:latin typeface="Arial" panose="020B0604020202020204" pitchFamily="34" charset="0"/>
                <a:ea typeface="+mn-ea"/>
                <a:cs typeface="Arial" panose="020B0604020202020204" pitchFamily="34" charset="0"/>
              </a:defRPr>
            </a:lvl3pPr>
            <a:lvl4pPr>
              <a:defRPr lang="en-GB" sz="800" b="0" kern="1200" dirty="0" smtClean="0">
                <a:solidFill>
                  <a:srgbClr val="B7B7B7"/>
                </a:solidFill>
                <a:latin typeface="Arial" panose="020B0604020202020204" pitchFamily="34" charset="0"/>
                <a:ea typeface="+mn-ea"/>
                <a:cs typeface="Arial" panose="020B0604020202020204" pitchFamily="34" charset="0"/>
              </a:defRPr>
            </a:lvl4pPr>
            <a:lvl5pPr>
              <a:defRPr lang="en-GB" sz="800" b="0" kern="1200" dirty="0" smtClean="0">
                <a:solidFill>
                  <a:srgbClr val="B7B7B7"/>
                </a:solidFill>
                <a:latin typeface="Arial" panose="020B0604020202020204" pitchFamily="34" charset="0"/>
                <a:ea typeface="+mn-ea"/>
                <a:cs typeface="Arial" panose="020B0604020202020204" pitchFamily="34" charset="0"/>
              </a:defRPr>
            </a:lvl5pPr>
          </a:lstStyle>
          <a:p>
            <a:pPr lvl="0"/>
            <a:r>
              <a:rPr lang="en-GB"/>
              <a:t>Footnotes</a:t>
            </a:r>
          </a:p>
        </p:txBody>
      </p:sp>
      <p:sp>
        <p:nvSpPr>
          <p:cNvPr id="5" name="Text Placeholder 4">
            <a:extLst>
              <a:ext uri="{FF2B5EF4-FFF2-40B4-BE49-F238E27FC236}">
                <a16:creationId xmlns:a16="http://schemas.microsoft.com/office/drawing/2014/main" id="{51712937-B441-57F3-A790-03B76F21E9BE}"/>
              </a:ext>
            </a:extLst>
          </p:cNvPr>
          <p:cNvSpPr>
            <a:spLocks noGrp="1"/>
          </p:cNvSpPr>
          <p:nvPr>
            <p:ph type="body" sz="quarter" idx="18"/>
          </p:nvPr>
        </p:nvSpPr>
        <p:spPr>
          <a:xfrm>
            <a:off x="614363" y="2453453"/>
            <a:ext cx="5622925" cy="594547"/>
          </a:xfrm>
        </p:spPr>
        <p:txBody>
          <a:bodyPr/>
          <a:lstStyle>
            <a:lvl1pPr>
              <a:spcAft>
                <a:spcPts val="600"/>
              </a:spcAft>
              <a:defRPr/>
            </a:lvl1pPr>
            <a:lvl2pPr>
              <a:spcBef>
                <a:spcPts val="0"/>
              </a:spcBef>
              <a:defRPr/>
            </a:lvl2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684160E2-668E-6A8C-1626-741AA76C7E5E}"/>
              </a:ext>
            </a:extLst>
          </p:cNvPr>
          <p:cNvSpPr>
            <a:spLocks noGrp="1"/>
          </p:cNvSpPr>
          <p:nvPr>
            <p:ph type="body" sz="quarter" idx="19"/>
          </p:nvPr>
        </p:nvSpPr>
        <p:spPr>
          <a:xfrm>
            <a:off x="7183328" y="2453453"/>
            <a:ext cx="4394309" cy="3613972"/>
          </a:xfrm>
        </p:spPr>
        <p:txBody>
          <a:bodyPr/>
          <a:lstStyle>
            <a:lvl1pPr>
              <a:spcAft>
                <a:spcPts val="600"/>
              </a:spcAft>
              <a:defRPr/>
            </a:lvl1pPr>
            <a:lvl2pPr>
              <a:spcBef>
                <a:spcPts val="0"/>
              </a:spcBef>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AB857D83-B61F-E1BC-BEC1-6F7E11C5C5A1}"/>
              </a:ext>
            </a:extLst>
          </p:cNvPr>
          <p:cNvSpPr>
            <a:spLocks noGrp="1"/>
          </p:cNvSpPr>
          <p:nvPr>
            <p:ph type="title"/>
          </p:nvPr>
        </p:nvSpPr>
        <p:spPr/>
        <p:txBody>
          <a:bodyPr/>
          <a:lstStyle/>
          <a:p>
            <a:r>
              <a:rPr lang="en-US"/>
              <a:t>Click to edit Master title style</a:t>
            </a:r>
            <a:endParaRPr lang="en-GB"/>
          </a:p>
        </p:txBody>
      </p:sp>
      <p:sp>
        <p:nvSpPr>
          <p:cNvPr id="9" name="Text Placeholder 6">
            <a:extLst>
              <a:ext uri="{FF2B5EF4-FFF2-40B4-BE49-F238E27FC236}">
                <a16:creationId xmlns:a16="http://schemas.microsoft.com/office/drawing/2014/main" id="{13CDB2FB-6971-7630-8B22-66EDB12F2050}"/>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3405205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s (Double chart)">
    <p:bg>
      <p:bgPr>
        <a:solidFill>
          <a:schemeClr val="bg1">
            <a:alpha val="5000"/>
          </a:schemeClr>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4" name="Chart Placeholder 3">
            <a:extLst>
              <a:ext uri="{FF2B5EF4-FFF2-40B4-BE49-F238E27FC236}">
                <a16:creationId xmlns:a16="http://schemas.microsoft.com/office/drawing/2014/main" id="{22CB31F6-7C54-A8A6-91BF-36CCC602251F}"/>
              </a:ext>
            </a:extLst>
          </p:cNvPr>
          <p:cNvSpPr>
            <a:spLocks noGrp="1"/>
          </p:cNvSpPr>
          <p:nvPr>
            <p:ph type="chart" sz="quarter" idx="16"/>
          </p:nvPr>
        </p:nvSpPr>
        <p:spPr>
          <a:xfrm>
            <a:off x="614363" y="3048000"/>
            <a:ext cx="5335587" cy="2807688"/>
          </a:xfrm>
        </p:spPr>
        <p:txBody>
          <a:bodyPr anchor="ctr"/>
          <a:lstStyle>
            <a:lvl1pPr algn="ctr">
              <a:defRPr/>
            </a:lvl1pPr>
          </a:lstStyle>
          <a:p>
            <a:r>
              <a:rPr lang="en-US"/>
              <a:t>Click icon to add chart</a:t>
            </a:r>
            <a:endParaRPr lang="en-GB"/>
          </a:p>
        </p:txBody>
      </p:sp>
      <p:sp>
        <p:nvSpPr>
          <p:cNvPr id="10" name="Text Placeholder 9">
            <a:extLst>
              <a:ext uri="{FF2B5EF4-FFF2-40B4-BE49-F238E27FC236}">
                <a16:creationId xmlns:a16="http://schemas.microsoft.com/office/drawing/2014/main" id="{0ACA3951-E102-F6C8-3A86-856BFAF2E76E}"/>
              </a:ext>
            </a:extLst>
          </p:cNvPr>
          <p:cNvSpPr>
            <a:spLocks noGrp="1"/>
          </p:cNvSpPr>
          <p:nvPr>
            <p:ph type="body" sz="quarter" idx="17" hasCustomPrompt="1"/>
          </p:nvPr>
        </p:nvSpPr>
        <p:spPr>
          <a:xfrm>
            <a:off x="614363" y="5855688"/>
            <a:ext cx="5335587" cy="235965"/>
          </a:xfrm>
        </p:spPr>
        <p:txBody>
          <a:bodyPr anchor="b"/>
          <a:lstStyle>
            <a:lvl1pPr>
              <a:lnSpc>
                <a:spcPts val="1000"/>
              </a:lnSpc>
              <a:spcBef>
                <a:spcPts val="0"/>
              </a:spcBef>
              <a:spcAft>
                <a:spcPts val="0"/>
              </a:spcAft>
              <a:defRPr lang="en-GB" sz="800" b="0" kern="1200" dirty="0" smtClean="0">
                <a:solidFill>
                  <a:schemeClr val="bg1">
                    <a:lumMod val="50000"/>
                  </a:schemeClr>
                </a:solidFill>
                <a:latin typeface="Arial" panose="020B0604020202020204" pitchFamily="34" charset="0"/>
                <a:ea typeface="+mn-ea"/>
                <a:cs typeface="Arial" panose="020B0604020202020204" pitchFamily="34" charset="0"/>
              </a:defRPr>
            </a:lvl1pPr>
            <a:lvl2pPr>
              <a:defRPr lang="en-GB" sz="800" b="0" kern="1200" dirty="0" smtClean="0">
                <a:solidFill>
                  <a:srgbClr val="B7B7B7"/>
                </a:solidFill>
                <a:latin typeface="Arial" panose="020B0604020202020204" pitchFamily="34" charset="0"/>
                <a:ea typeface="+mn-ea"/>
                <a:cs typeface="Arial" panose="020B0604020202020204" pitchFamily="34" charset="0"/>
              </a:defRPr>
            </a:lvl2pPr>
            <a:lvl3pPr>
              <a:defRPr lang="en-GB" sz="800" b="0" kern="1200" dirty="0" smtClean="0">
                <a:solidFill>
                  <a:srgbClr val="B7B7B7"/>
                </a:solidFill>
                <a:latin typeface="Arial" panose="020B0604020202020204" pitchFamily="34" charset="0"/>
                <a:ea typeface="+mn-ea"/>
                <a:cs typeface="Arial" panose="020B0604020202020204" pitchFamily="34" charset="0"/>
              </a:defRPr>
            </a:lvl3pPr>
            <a:lvl4pPr>
              <a:defRPr lang="en-GB" sz="800" b="0" kern="1200" dirty="0" smtClean="0">
                <a:solidFill>
                  <a:srgbClr val="B7B7B7"/>
                </a:solidFill>
                <a:latin typeface="Arial" panose="020B0604020202020204" pitchFamily="34" charset="0"/>
                <a:ea typeface="+mn-ea"/>
                <a:cs typeface="Arial" panose="020B0604020202020204" pitchFamily="34" charset="0"/>
              </a:defRPr>
            </a:lvl4pPr>
            <a:lvl5pPr>
              <a:defRPr lang="en-GB" sz="800" b="0" kern="1200" dirty="0" smtClean="0">
                <a:solidFill>
                  <a:srgbClr val="B7B7B7"/>
                </a:solidFill>
                <a:latin typeface="Arial" panose="020B0604020202020204" pitchFamily="34" charset="0"/>
                <a:ea typeface="+mn-ea"/>
                <a:cs typeface="Arial" panose="020B0604020202020204" pitchFamily="34" charset="0"/>
              </a:defRPr>
            </a:lvl5pPr>
          </a:lstStyle>
          <a:p>
            <a:pPr lvl="0"/>
            <a:r>
              <a:rPr lang="en-GB"/>
              <a:t>Footnotes</a:t>
            </a:r>
          </a:p>
        </p:txBody>
      </p:sp>
      <p:sp>
        <p:nvSpPr>
          <p:cNvPr id="2" name="Text Placeholder 4">
            <a:extLst>
              <a:ext uri="{FF2B5EF4-FFF2-40B4-BE49-F238E27FC236}">
                <a16:creationId xmlns:a16="http://schemas.microsoft.com/office/drawing/2014/main" id="{C87FBE01-11D3-2237-2ABF-35483545CA9B}"/>
              </a:ext>
            </a:extLst>
          </p:cNvPr>
          <p:cNvSpPr>
            <a:spLocks noGrp="1"/>
          </p:cNvSpPr>
          <p:nvPr>
            <p:ph type="body" sz="quarter" idx="18"/>
          </p:nvPr>
        </p:nvSpPr>
        <p:spPr>
          <a:xfrm>
            <a:off x="614363" y="2453453"/>
            <a:ext cx="5335587" cy="594547"/>
          </a:xfrm>
        </p:spPr>
        <p:txBody>
          <a:bodyPr/>
          <a:lstStyle>
            <a:lvl1pPr>
              <a:spcAft>
                <a:spcPts val="600"/>
              </a:spcAft>
              <a:defRPr/>
            </a:lvl1pPr>
            <a:lvl2pPr>
              <a:spcBef>
                <a:spcPts val="0"/>
              </a:spcBef>
              <a:defRPr/>
            </a:lvl2pPr>
          </a:lstStyle>
          <a:p>
            <a:pPr lvl="0"/>
            <a:r>
              <a:rPr lang="en-US"/>
              <a:t>Click to edit Master text styles</a:t>
            </a:r>
          </a:p>
          <a:p>
            <a:pPr lvl="1"/>
            <a:r>
              <a:rPr lang="en-US"/>
              <a:t>Second level</a:t>
            </a:r>
          </a:p>
        </p:txBody>
      </p:sp>
      <p:sp>
        <p:nvSpPr>
          <p:cNvPr id="3" name="Chart Placeholder 3">
            <a:extLst>
              <a:ext uri="{FF2B5EF4-FFF2-40B4-BE49-F238E27FC236}">
                <a16:creationId xmlns:a16="http://schemas.microsoft.com/office/drawing/2014/main" id="{3E56EDB8-C712-76F4-053F-46021C364F09}"/>
              </a:ext>
            </a:extLst>
          </p:cNvPr>
          <p:cNvSpPr>
            <a:spLocks noGrp="1"/>
          </p:cNvSpPr>
          <p:nvPr>
            <p:ph type="chart" sz="quarter" idx="19"/>
          </p:nvPr>
        </p:nvSpPr>
        <p:spPr>
          <a:xfrm>
            <a:off x="6247907" y="3048000"/>
            <a:ext cx="5335587" cy="2807688"/>
          </a:xfrm>
        </p:spPr>
        <p:txBody>
          <a:bodyPr anchor="ctr"/>
          <a:lstStyle>
            <a:lvl1pPr algn="ctr">
              <a:defRPr/>
            </a:lvl1pPr>
          </a:lstStyle>
          <a:p>
            <a:r>
              <a:rPr lang="en-US"/>
              <a:t>Click icon to add chart</a:t>
            </a:r>
            <a:endParaRPr lang="en-GB"/>
          </a:p>
        </p:txBody>
      </p:sp>
      <p:sp>
        <p:nvSpPr>
          <p:cNvPr id="5" name="Text Placeholder 9">
            <a:extLst>
              <a:ext uri="{FF2B5EF4-FFF2-40B4-BE49-F238E27FC236}">
                <a16:creationId xmlns:a16="http://schemas.microsoft.com/office/drawing/2014/main" id="{4BE5A80D-7E8F-DF3A-780F-171240042867}"/>
              </a:ext>
            </a:extLst>
          </p:cNvPr>
          <p:cNvSpPr>
            <a:spLocks noGrp="1"/>
          </p:cNvSpPr>
          <p:nvPr>
            <p:ph type="body" sz="quarter" idx="20" hasCustomPrompt="1"/>
          </p:nvPr>
        </p:nvSpPr>
        <p:spPr>
          <a:xfrm>
            <a:off x="6247907" y="5855688"/>
            <a:ext cx="5335587" cy="235965"/>
          </a:xfrm>
        </p:spPr>
        <p:txBody>
          <a:bodyPr anchor="b"/>
          <a:lstStyle>
            <a:lvl1pPr>
              <a:lnSpc>
                <a:spcPts val="1000"/>
              </a:lnSpc>
              <a:spcBef>
                <a:spcPts val="0"/>
              </a:spcBef>
              <a:spcAft>
                <a:spcPts val="0"/>
              </a:spcAft>
              <a:defRPr lang="en-GB" sz="800" b="0" kern="1200" dirty="0" smtClean="0">
                <a:solidFill>
                  <a:schemeClr val="bg1">
                    <a:lumMod val="50000"/>
                  </a:schemeClr>
                </a:solidFill>
                <a:latin typeface="Arial" panose="020B0604020202020204" pitchFamily="34" charset="0"/>
                <a:ea typeface="+mn-ea"/>
                <a:cs typeface="Arial" panose="020B0604020202020204" pitchFamily="34" charset="0"/>
              </a:defRPr>
            </a:lvl1pPr>
            <a:lvl2pPr>
              <a:defRPr lang="en-GB" sz="800" b="0" kern="1200" dirty="0" smtClean="0">
                <a:solidFill>
                  <a:srgbClr val="B7B7B7"/>
                </a:solidFill>
                <a:latin typeface="Arial" panose="020B0604020202020204" pitchFamily="34" charset="0"/>
                <a:ea typeface="+mn-ea"/>
                <a:cs typeface="Arial" panose="020B0604020202020204" pitchFamily="34" charset="0"/>
              </a:defRPr>
            </a:lvl2pPr>
            <a:lvl3pPr>
              <a:defRPr lang="en-GB" sz="800" b="0" kern="1200" dirty="0" smtClean="0">
                <a:solidFill>
                  <a:srgbClr val="B7B7B7"/>
                </a:solidFill>
                <a:latin typeface="Arial" panose="020B0604020202020204" pitchFamily="34" charset="0"/>
                <a:ea typeface="+mn-ea"/>
                <a:cs typeface="Arial" panose="020B0604020202020204" pitchFamily="34" charset="0"/>
              </a:defRPr>
            </a:lvl3pPr>
            <a:lvl4pPr>
              <a:defRPr lang="en-GB" sz="800" b="0" kern="1200" dirty="0" smtClean="0">
                <a:solidFill>
                  <a:srgbClr val="B7B7B7"/>
                </a:solidFill>
                <a:latin typeface="Arial" panose="020B0604020202020204" pitchFamily="34" charset="0"/>
                <a:ea typeface="+mn-ea"/>
                <a:cs typeface="Arial" panose="020B0604020202020204" pitchFamily="34" charset="0"/>
              </a:defRPr>
            </a:lvl4pPr>
            <a:lvl5pPr>
              <a:defRPr lang="en-GB" sz="800" b="0" kern="1200" dirty="0" smtClean="0">
                <a:solidFill>
                  <a:srgbClr val="B7B7B7"/>
                </a:solidFill>
                <a:latin typeface="Arial" panose="020B0604020202020204" pitchFamily="34" charset="0"/>
                <a:ea typeface="+mn-ea"/>
                <a:cs typeface="Arial" panose="020B0604020202020204" pitchFamily="34" charset="0"/>
              </a:defRPr>
            </a:lvl5pPr>
          </a:lstStyle>
          <a:p>
            <a:pPr lvl="0"/>
            <a:r>
              <a:rPr lang="en-GB"/>
              <a:t>Footnotes</a:t>
            </a:r>
          </a:p>
        </p:txBody>
      </p:sp>
      <p:sp>
        <p:nvSpPr>
          <p:cNvPr id="6" name="Text Placeholder 4">
            <a:extLst>
              <a:ext uri="{FF2B5EF4-FFF2-40B4-BE49-F238E27FC236}">
                <a16:creationId xmlns:a16="http://schemas.microsoft.com/office/drawing/2014/main" id="{FD658CBE-4F9B-3AF2-9F84-A00F900B96F7}"/>
              </a:ext>
            </a:extLst>
          </p:cNvPr>
          <p:cNvSpPr>
            <a:spLocks noGrp="1"/>
          </p:cNvSpPr>
          <p:nvPr>
            <p:ph type="body" sz="quarter" idx="21"/>
          </p:nvPr>
        </p:nvSpPr>
        <p:spPr>
          <a:xfrm>
            <a:off x="6247907" y="2453453"/>
            <a:ext cx="5335587" cy="594547"/>
          </a:xfrm>
        </p:spPr>
        <p:txBody>
          <a:bodyPr/>
          <a:lstStyle>
            <a:lvl1pPr>
              <a:spcAft>
                <a:spcPts val="600"/>
              </a:spcAft>
              <a:defRPr/>
            </a:lvl1pPr>
            <a:lvl2pPr>
              <a:spcBef>
                <a:spcPts val="0"/>
              </a:spcBef>
              <a:defRPr/>
            </a:lvl2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B2C496BB-E1B2-E5F1-83B9-49803C95CC69}"/>
              </a:ext>
            </a:extLst>
          </p:cNvPr>
          <p:cNvSpPr>
            <a:spLocks noGrp="1"/>
          </p:cNvSpPr>
          <p:nvPr>
            <p:ph type="title"/>
          </p:nvPr>
        </p:nvSpPr>
        <p:spPr/>
        <p:txBody>
          <a:bodyPr/>
          <a:lstStyle/>
          <a:p>
            <a:r>
              <a:rPr lang="en-US"/>
              <a:t>Click to edit Master title style</a:t>
            </a:r>
            <a:endParaRPr lang="en-GB"/>
          </a:p>
        </p:txBody>
      </p:sp>
      <p:sp>
        <p:nvSpPr>
          <p:cNvPr id="14" name="Text Placeholder 6">
            <a:extLst>
              <a:ext uri="{FF2B5EF4-FFF2-40B4-BE49-F238E27FC236}">
                <a16:creationId xmlns:a16="http://schemas.microsoft.com/office/drawing/2014/main" id="{97AE1992-37F9-1165-D7C2-C7E71590A847}"/>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7882646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Text + Charts)">
    <p:bg>
      <p:bgPr>
        <a:solidFill>
          <a:schemeClr val="tx1">
            <a:alpha val="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D6E588-0E1A-8947-9BEA-6E51C3323738}"/>
              </a:ext>
            </a:extLst>
          </p:cNvPr>
          <p:cNvSpPr/>
          <p:nvPr userDrawn="1"/>
        </p:nvSpPr>
        <p:spPr>
          <a:xfrm>
            <a:off x="0" y="0"/>
            <a:ext cx="68881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15" name="Text Placeholder 10">
            <a:extLst>
              <a:ext uri="{FF2B5EF4-FFF2-40B4-BE49-F238E27FC236}">
                <a16:creationId xmlns:a16="http://schemas.microsoft.com/office/drawing/2014/main" id="{DFF7F208-AB92-EB76-3DD1-98F2A336ABA4}"/>
              </a:ext>
            </a:extLst>
          </p:cNvPr>
          <p:cNvSpPr>
            <a:spLocks noGrp="1"/>
          </p:cNvSpPr>
          <p:nvPr>
            <p:ph type="body" sz="quarter" idx="15"/>
          </p:nvPr>
        </p:nvSpPr>
        <p:spPr>
          <a:xfrm>
            <a:off x="614362" y="2565401"/>
            <a:ext cx="5622926" cy="33086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0ACA3951-E102-F6C8-3A86-856BFAF2E76E}"/>
              </a:ext>
            </a:extLst>
          </p:cNvPr>
          <p:cNvSpPr>
            <a:spLocks noGrp="1"/>
          </p:cNvSpPr>
          <p:nvPr>
            <p:ph type="body" sz="quarter" idx="17" hasCustomPrompt="1"/>
          </p:nvPr>
        </p:nvSpPr>
        <p:spPr>
          <a:xfrm>
            <a:off x="614363" y="5874056"/>
            <a:ext cx="5622925" cy="222251"/>
          </a:xfrm>
        </p:spPr>
        <p:txBody>
          <a:bodyPr anchor="b"/>
          <a:lstStyle>
            <a:lvl1pPr>
              <a:lnSpc>
                <a:spcPts val="1000"/>
              </a:lnSpc>
              <a:spcBef>
                <a:spcPts val="0"/>
              </a:spcBef>
              <a:spcAft>
                <a:spcPts val="0"/>
              </a:spcAft>
              <a:defRPr lang="en-GB" sz="800" b="0" kern="1200" dirty="0" smtClean="0">
                <a:solidFill>
                  <a:schemeClr val="bg1">
                    <a:lumMod val="50000"/>
                  </a:schemeClr>
                </a:solidFill>
                <a:latin typeface="Arial" panose="020B0604020202020204" pitchFamily="34" charset="0"/>
                <a:ea typeface="+mn-ea"/>
                <a:cs typeface="Arial" panose="020B0604020202020204" pitchFamily="34" charset="0"/>
              </a:defRPr>
            </a:lvl1pPr>
            <a:lvl2pPr>
              <a:defRPr lang="en-GB" sz="800" b="0" kern="1200" dirty="0" smtClean="0">
                <a:solidFill>
                  <a:srgbClr val="B7B7B7"/>
                </a:solidFill>
                <a:latin typeface="Arial" panose="020B0604020202020204" pitchFamily="34" charset="0"/>
                <a:ea typeface="+mn-ea"/>
                <a:cs typeface="Arial" panose="020B0604020202020204" pitchFamily="34" charset="0"/>
              </a:defRPr>
            </a:lvl2pPr>
            <a:lvl3pPr>
              <a:defRPr lang="en-GB" sz="800" b="0" kern="1200" dirty="0" smtClean="0">
                <a:solidFill>
                  <a:srgbClr val="B7B7B7"/>
                </a:solidFill>
                <a:latin typeface="Arial" panose="020B0604020202020204" pitchFamily="34" charset="0"/>
                <a:ea typeface="+mn-ea"/>
                <a:cs typeface="Arial" panose="020B0604020202020204" pitchFamily="34" charset="0"/>
              </a:defRPr>
            </a:lvl3pPr>
            <a:lvl4pPr>
              <a:defRPr lang="en-GB" sz="800" b="0" kern="1200" dirty="0" smtClean="0">
                <a:solidFill>
                  <a:srgbClr val="B7B7B7"/>
                </a:solidFill>
                <a:latin typeface="Arial" panose="020B0604020202020204" pitchFamily="34" charset="0"/>
                <a:ea typeface="+mn-ea"/>
                <a:cs typeface="Arial" panose="020B0604020202020204" pitchFamily="34" charset="0"/>
              </a:defRPr>
            </a:lvl4pPr>
            <a:lvl5pPr>
              <a:defRPr lang="en-GB" sz="800" b="0" kern="1200" dirty="0" smtClean="0">
                <a:solidFill>
                  <a:srgbClr val="B7B7B7"/>
                </a:solidFill>
                <a:latin typeface="Arial" panose="020B0604020202020204" pitchFamily="34" charset="0"/>
                <a:ea typeface="+mn-ea"/>
                <a:cs typeface="Arial" panose="020B0604020202020204" pitchFamily="34" charset="0"/>
              </a:defRPr>
            </a:lvl5pPr>
          </a:lstStyle>
          <a:p>
            <a:pPr lvl="0"/>
            <a:r>
              <a:rPr lang="en-GB"/>
              <a:t>Footnotes</a:t>
            </a:r>
          </a:p>
        </p:txBody>
      </p:sp>
      <p:sp>
        <p:nvSpPr>
          <p:cNvPr id="5" name="Chart Placeholder 4">
            <a:extLst>
              <a:ext uri="{FF2B5EF4-FFF2-40B4-BE49-F238E27FC236}">
                <a16:creationId xmlns:a16="http://schemas.microsoft.com/office/drawing/2014/main" id="{7B9C1FC0-7B4F-0E94-D2F7-167131EB5639}"/>
              </a:ext>
            </a:extLst>
          </p:cNvPr>
          <p:cNvSpPr>
            <a:spLocks noGrp="1"/>
          </p:cNvSpPr>
          <p:nvPr>
            <p:ph type="chart" sz="quarter" idx="18"/>
          </p:nvPr>
        </p:nvSpPr>
        <p:spPr>
          <a:xfrm>
            <a:off x="7175500" y="1266833"/>
            <a:ext cx="4402138" cy="2081733"/>
          </a:xfrm>
        </p:spPr>
        <p:txBody>
          <a:bodyPr anchor="ctr"/>
          <a:lstStyle>
            <a:lvl1pPr algn="ctr">
              <a:defRPr/>
            </a:lvl1pPr>
          </a:lstStyle>
          <a:p>
            <a:r>
              <a:rPr lang="en-US"/>
              <a:t>Click icon to add chart</a:t>
            </a:r>
            <a:endParaRPr lang="en-GB"/>
          </a:p>
        </p:txBody>
      </p:sp>
      <p:sp>
        <p:nvSpPr>
          <p:cNvPr id="17" name="Chart Placeholder 4">
            <a:extLst>
              <a:ext uri="{FF2B5EF4-FFF2-40B4-BE49-F238E27FC236}">
                <a16:creationId xmlns:a16="http://schemas.microsoft.com/office/drawing/2014/main" id="{AA4788E9-9BC4-4311-87A0-E62C4E1BD4D5}"/>
              </a:ext>
            </a:extLst>
          </p:cNvPr>
          <p:cNvSpPr>
            <a:spLocks noGrp="1"/>
          </p:cNvSpPr>
          <p:nvPr>
            <p:ph type="chart" sz="quarter" idx="19"/>
          </p:nvPr>
        </p:nvSpPr>
        <p:spPr>
          <a:xfrm>
            <a:off x="7175500" y="3962400"/>
            <a:ext cx="4402138" cy="2103966"/>
          </a:xfrm>
        </p:spPr>
        <p:txBody>
          <a:bodyPr anchor="ctr"/>
          <a:lstStyle>
            <a:lvl1pPr algn="ctr">
              <a:defRPr/>
            </a:lvl1pPr>
          </a:lstStyle>
          <a:p>
            <a:r>
              <a:rPr lang="en-US"/>
              <a:t>Click icon to add chart</a:t>
            </a:r>
            <a:endParaRPr lang="en-GB"/>
          </a:p>
        </p:txBody>
      </p:sp>
      <p:cxnSp>
        <p:nvCxnSpPr>
          <p:cNvPr id="21" name="Straight Connector 20">
            <a:extLst>
              <a:ext uri="{FF2B5EF4-FFF2-40B4-BE49-F238E27FC236}">
                <a16:creationId xmlns:a16="http://schemas.microsoft.com/office/drawing/2014/main" id="{E8F7821A-DBBD-3E5C-74A7-CA57C0D64A5E}"/>
              </a:ext>
            </a:extLst>
          </p:cNvPr>
          <p:cNvCxnSpPr/>
          <p:nvPr userDrawn="1"/>
        </p:nvCxnSpPr>
        <p:spPr>
          <a:xfrm>
            <a:off x="7175500" y="3488267"/>
            <a:ext cx="44021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DDBCA3F7-6CDF-05F1-FBF9-9538D82BB3F4}"/>
              </a:ext>
            </a:extLst>
          </p:cNvPr>
          <p:cNvSpPr>
            <a:spLocks noGrp="1"/>
          </p:cNvSpPr>
          <p:nvPr>
            <p:ph type="body" sz="quarter" idx="21"/>
          </p:nvPr>
        </p:nvSpPr>
        <p:spPr>
          <a:xfrm>
            <a:off x="7175500" y="906464"/>
            <a:ext cx="4399643" cy="333758"/>
          </a:xfrm>
        </p:spPr>
        <p:txBody>
          <a:bodyPr/>
          <a:lstStyle>
            <a:lvl1pPr>
              <a:spcAft>
                <a:spcPts val="600"/>
              </a:spcAft>
              <a:defRPr/>
            </a:lvl1pPr>
            <a:lvl2pPr>
              <a:spcBef>
                <a:spcPts val="0"/>
              </a:spcBef>
              <a:defRPr/>
            </a:lvl2pPr>
          </a:lstStyle>
          <a:p>
            <a:pPr lvl="0"/>
            <a:r>
              <a:rPr lang="en-US"/>
              <a:t>Click to edit Master text styles</a:t>
            </a:r>
          </a:p>
          <a:p>
            <a:pPr lvl="1"/>
            <a:r>
              <a:rPr lang="en-US"/>
              <a:t>Second level</a:t>
            </a:r>
          </a:p>
        </p:txBody>
      </p:sp>
      <p:sp>
        <p:nvSpPr>
          <p:cNvPr id="4" name="Text Placeholder 4">
            <a:extLst>
              <a:ext uri="{FF2B5EF4-FFF2-40B4-BE49-F238E27FC236}">
                <a16:creationId xmlns:a16="http://schemas.microsoft.com/office/drawing/2014/main" id="{6B988E11-3E80-4C86-BB8A-821242A2DE6C}"/>
              </a:ext>
            </a:extLst>
          </p:cNvPr>
          <p:cNvSpPr>
            <a:spLocks noGrp="1"/>
          </p:cNvSpPr>
          <p:nvPr>
            <p:ph type="body" sz="quarter" idx="22"/>
          </p:nvPr>
        </p:nvSpPr>
        <p:spPr>
          <a:xfrm>
            <a:off x="7175500" y="3607623"/>
            <a:ext cx="4399643" cy="333758"/>
          </a:xfrm>
        </p:spPr>
        <p:txBody>
          <a:bodyPr/>
          <a:lstStyle>
            <a:lvl1pPr>
              <a:spcAft>
                <a:spcPts val="600"/>
              </a:spcAft>
              <a:defRPr/>
            </a:lvl1pPr>
            <a:lvl2pPr>
              <a:spcBef>
                <a:spcPts val="0"/>
              </a:spcBef>
              <a:defRPr/>
            </a:lvl2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0264B948-C3CE-B832-4FCF-366581451851}"/>
              </a:ext>
            </a:extLst>
          </p:cNvPr>
          <p:cNvSpPr>
            <a:spLocks noGrp="1"/>
          </p:cNvSpPr>
          <p:nvPr>
            <p:ph type="title"/>
          </p:nvPr>
        </p:nvSpPr>
        <p:spPr>
          <a:xfrm>
            <a:off x="624314" y="345441"/>
            <a:ext cx="5987196" cy="848360"/>
          </a:xfrm>
        </p:spPr>
        <p:txBody>
          <a:bodyPr/>
          <a:lstStyle/>
          <a:p>
            <a:r>
              <a:rPr lang="en-US"/>
              <a:t>Click to edit Master title style</a:t>
            </a:r>
            <a:endParaRPr lang="en-GB"/>
          </a:p>
        </p:txBody>
      </p:sp>
    </p:spTree>
    <p:extLst>
      <p:ext uri="{BB962C8B-B14F-4D97-AF65-F5344CB8AC3E}">
        <p14:creationId xmlns:p14="http://schemas.microsoft.com/office/powerpoint/2010/main" val="2780183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ography (1 Person)">
    <p:bg>
      <p:bgPr>
        <a:solidFill>
          <a:schemeClr val="tx1">
            <a:alpha val="5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977BEDD-C47C-25B4-6CAE-C602487E7D3F}"/>
              </a:ext>
            </a:extLst>
          </p:cNvPr>
          <p:cNvSpPr/>
          <p:nvPr userDrawn="1"/>
        </p:nvSpPr>
        <p:spPr>
          <a:xfrm>
            <a:off x="0" y="0"/>
            <a:ext cx="59499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7" name="Text Placeholder 6">
            <a:extLst>
              <a:ext uri="{FF2B5EF4-FFF2-40B4-BE49-F238E27FC236}">
                <a16:creationId xmlns:a16="http://schemas.microsoft.com/office/drawing/2014/main" id="{F40E2368-9F87-77CD-7763-52FA781FDFA5}"/>
              </a:ext>
            </a:extLst>
          </p:cNvPr>
          <p:cNvSpPr>
            <a:spLocks noGrp="1"/>
          </p:cNvSpPr>
          <p:nvPr>
            <p:ph type="body" sz="quarter" idx="16" hasCustomPrompt="1"/>
          </p:nvPr>
        </p:nvSpPr>
        <p:spPr>
          <a:xfrm>
            <a:off x="617538" y="2000991"/>
            <a:ext cx="5010101" cy="135783"/>
          </a:xfrm>
          <a:prstGeom prst="rect">
            <a:avLst/>
          </a:prstGeom>
        </p:spPr>
        <p:txBody>
          <a:bodyPr/>
          <a:lstStyle>
            <a:lvl1pPr>
              <a:defRPr lang="en-GB" sz="1400" b="0" kern="1200" dirty="0" smtClean="0">
                <a:solidFill>
                  <a:schemeClr val="tx1"/>
                </a:solidFill>
                <a:latin typeface="Calisto MT" panose="02040603050505030304" pitchFamily="18" charset="77"/>
                <a:ea typeface="+mn-ea"/>
                <a:cs typeface="Arial" panose="020B0604020202020204" pitchFamily="34" charset="0"/>
              </a:defRPr>
            </a:lvl1pPr>
            <a:lvl2pPr>
              <a:defRPr lang="en-GB" sz="1400" kern="1200" dirty="0" smtClean="0">
                <a:solidFill>
                  <a:schemeClr val="tx1"/>
                </a:solidFill>
                <a:latin typeface="Calisto MT" panose="02040603050505030304" pitchFamily="18" charset="77"/>
                <a:ea typeface="+mn-ea"/>
                <a:cs typeface="Arial" panose="020B0604020202020204" pitchFamily="34" charset="0"/>
              </a:defRPr>
            </a:lvl2pPr>
            <a:lvl3pPr>
              <a:defRPr lang="en-GB" sz="1400" kern="1200" dirty="0" smtClean="0">
                <a:solidFill>
                  <a:schemeClr val="tx1"/>
                </a:solidFill>
                <a:latin typeface="Calisto MT" panose="02040603050505030304" pitchFamily="18" charset="77"/>
                <a:ea typeface="+mn-ea"/>
                <a:cs typeface="Arial" panose="020B0604020202020204" pitchFamily="34" charset="0"/>
              </a:defRPr>
            </a:lvl3pPr>
            <a:lvl4pPr>
              <a:defRPr lang="en-GB" sz="1400" kern="1200" dirty="0" smtClean="0">
                <a:solidFill>
                  <a:schemeClr val="tx1"/>
                </a:solidFill>
                <a:latin typeface="Calisto MT" panose="02040603050505030304" pitchFamily="18" charset="77"/>
                <a:ea typeface="+mn-ea"/>
                <a:cs typeface="Arial" panose="020B0604020202020204" pitchFamily="34" charset="0"/>
              </a:defRPr>
            </a:lvl4pPr>
            <a:lvl5pPr>
              <a:defRPr lang="en-GB" sz="1400" kern="1200" dirty="0">
                <a:solidFill>
                  <a:schemeClr val="tx1"/>
                </a:solidFill>
                <a:latin typeface="Calisto MT" panose="02040603050505030304" pitchFamily="18" charset="77"/>
                <a:ea typeface="+mn-ea"/>
                <a:cs typeface="Arial" panose="020B0604020202020204" pitchFamily="34" charset="0"/>
              </a:defRPr>
            </a:lvl5pPr>
          </a:lstStyle>
          <a:p>
            <a:pPr lvl="0"/>
            <a:r>
              <a:rPr lang="en-GB"/>
              <a:t>Job title here</a:t>
            </a:r>
          </a:p>
        </p:txBody>
      </p:sp>
      <p:sp>
        <p:nvSpPr>
          <p:cNvPr id="14" name="Text Placeholder 3">
            <a:extLst>
              <a:ext uri="{FF2B5EF4-FFF2-40B4-BE49-F238E27FC236}">
                <a16:creationId xmlns:a16="http://schemas.microsoft.com/office/drawing/2014/main" id="{47E90CF6-EF38-B975-E90C-E6025CEFEF47}"/>
              </a:ext>
            </a:extLst>
          </p:cNvPr>
          <p:cNvSpPr>
            <a:spLocks noGrp="1"/>
          </p:cNvSpPr>
          <p:nvPr>
            <p:ph type="body" sz="quarter" idx="19" hasCustomPrompt="1"/>
          </p:nvPr>
        </p:nvSpPr>
        <p:spPr>
          <a:xfrm>
            <a:off x="609600" y="4241614"/>
            <a:ext cx="2524126" cy="149226"/>
          </a:xfrm>
          <a:prstGeom prst="rect">
            <a:avLst/>
          </a:prstGeom>
        </p:spPr>
        <p:txBody>
          <a:bodyPr/>
          <a:lstStyle>
            <a:lvl1pPr marL="3175" indent="0">
              <a:lnSpc>
                <a:spcPts val="1400"/>
              </a:lnSpc>
              <a:spcBef>
                <a:spcPts val="0"/>
              </a:spcBef>
              <a:spcAft>
                <a:spcPts val="600"/>
              </a:spcAft>
              <a:buFont typeface="Arial" panose="020B0604020202020204" pitchFamily="34" charset="0"/>
              <a:buNone/>
              <a:defRPr lang="en-GB" sz="1200" b="0" kern="1200" dirty="0">
                <a:solidFill>
                  <a:schemeClr val="tx1"/>
                </a:solidFill>
                <a:latin typeface="Arial" panose="020B0604020202020204" pitchFamily="34" charset="0"/>
                <a:ea typeface="+mn-ea"/>
                <a:cs typeface="Arial" panose="020B0604020202020204" pitchFamily="34" charset="0"/>
              </a:defRPr>
            </a:lvl1pPr>
            <a:lvl2pPr marL="3175" indent="0">
              <a:lnSpc>
                <a:spcPts val="1400"/>
              </a:lnSpc>
              <a:spcBef>
                <a:spcPts val="0"/>
              </a:spcBef>
              <a:spcAft>
                <a:spcPts val="600"/>
              </a:spcAft>
              <a:buNone/>
              <a:defRPr lang="en-GB" sz="1200" kern="1200" dirty="0">
                <a:solidFill>
                  <a:schemeClr val="tx1"/>
                </a:solidFill>
                <a:latin typeface="Arial" panose="020B0604020202020204" pitchFamily="34" charset="0"/>
                <a:ea typeface="+mn-ea"/>
                <a:cs typeface="Arial" panose="020B0604020202020204" pitchFamily="34" charset="0"/>
              </a:defRPr>
            </a:lvl2pPr>
            <a:lvl3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3pPr>
            <a:lvl4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4pPr>
            <a:lvl5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5pPr>
          </a:lstStyle>
          <a:p>
            <a:pPr lvl="0"/>
            <a:r>
              <a:rPr lang="en-GB" err="1"/>
              <a:t>name.surname@savillsim.com</a:t>
            </a:r>
            <a:endParaRPr lang="en-GB"/>
          </a:p>
        </p:txBody>
      </p:sp>
      <p:sp>
        <p:nvSpPr>
          <p:cNvPr id="15" name="Text Placeholder 3">
            <a:extLst>
              <a:ext uri="{FF2B5EF4-FFF2-40B4-BE49-F238E27FC236}">
                <a16:creationId xmlns:a16="http://schemas.microsoft.com/office/drawing/2014/main" id="{82EE0312-4803-798D-133B-7E05B7E178B6}"/>
              </a:ext>
            </a:extLst>
          </p:cNvPr>
          <p:cNvSpPr>
            <a:spLocks noGrp="1"/>
          </p:cNvSpPr>
          <p:nvPr>
            <p:ph type="body" sz="quarter" idx="20" hasCustomPrompt="1"/>
          </p:nvPr>
        </p:nvSpPr>
        <p:spPr>
          <a:xfrm>
            <a:off x="609600" y="4496933"/>
            <a:ext cx="2524126" cy="149226"/>
          </a:xfrm>
          <a:prstGeom prst="rect">
            <a:avLst/>
          </a:prstGeom>
        </p:spPr>
        <p:txBody>
          <a:bodyPr/>
          <a:lstStyle>
            <a:lvl1pPr marL="3175" indent="0">
              <a:lnSpc>
                <a:spcPts val="1400"/>
              </a:lnSpc>
              <a:spcBef>
                <a:spcPts val="0"/>
              </a:spcBef>
              <a:spcAft>
                <a:spcPts val="600"/>
              </a:spcAft>
              <a:buFont typeface="Arial" panose="020B0604020202020204" pitchFamily="34" charset="0"/>
              <a:buNone/>
              <a:defRPr lang="en-GB" sz="1200" b="0" kern="1200" dirty="0">
                <a:solidFill>
                  <a:schemeClr val="tx1"/>
                </a:solidFill>
                <a:latin typeface="Arial" panose="020B0604020202020204" pitchFamily="34" charset="0"/>
                <a:ea typeface="+mn-ea"/>
                <a:cs typeface="Arial" panose="020B0604020202020204" pitchFamily="34" charset="0"/>
              </a:defRPr>
            </a:lvl1pPr>
            <a:lvl2pPr marL="3175" indent="0">
              <a:lnSpc>
                <a:spcPts val="1400"/>
              </a:lnSpc>
              <a:spcBef>
                <a:spcPts val="0"/>
              </a:spcBef>
              <a:spcAft>
                <a:spcPts val="600"/>
              </a:spcAft>
              <a:buNone/>
              <a:defRPr lang="en-GB" sz="1200" kern="1200" dirty="0">
                <a:solidFill>
                  <a:schemeClr val="tx1"/>
                </a:solidFill>
                <a:latin typeface="Arial" panose="020B0604020202020204" pitchFamily="34" charset="0"/>
                <a:ea typeface="+mn-ea"/>
                <a:cs typeface="Arial" panose="020B0604020202020204" pitchFamily="34" charset="0"/>
              </a:defRPr>
            </a:lvl2pPr>
            <a:lvl3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3pPr>
            <a:lvl4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4pPr>
            <a:lvl5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5pPr>
          </a:lstStyle>
          <a:p>
            <a:pPr lvl="1"/>
            <a:r>
              <a:rPr lang="en-GB"/>
              <a:t>+44 (0) 1228 XXX XXX</a:t>
            </a:r>
          </a:p>
        </p:txBody>
      </p:sp>
      <p:sp>
        <p:nvSpPr>
          <p:cNvPr id="16" name="Text Placeholder 3">
            <a:extLst>
              <a:ext uri="{FF2B5EF4-FFF2-40B4-BE49-F238E27FC236}">
                <a16:creationId xmlns:a16="http://schemas.microsoft.com/office/drawing/2014/main" id="{CF0E9F15-D1A0-E594-8E8C-D72268E6D37E}"/>
              </a:ext>
            </a:extLst>
          </p:cNvPr>
          <p:cNvSpPr>
            <a:spLocks noGrp="1"/>
          </p:cNvSpPr>
          <p:nvPr>
            <p:ph type="body" sz="quarter" idx="21" hasCustomPrompt="1"/>
          </p:nvPr>
        </p:nvSpPr>
        <p:spPr>
          <a:xfrm>
            <a:off x="609600" y="4752253"/>
            <a:ext cx="2524126" cy="149226"/>
          </a:xfrm>
          <a:prstGeom prst="rect">
            <a:avLst/>
          </a:prstGeom>
        </p:spPr>
        <p:txBody>
          <a:bodyPr/>
          <a:lstStyle>
            <a:lvl1pPr marL="3175" indent="0">
              <a:lnSpc>
                <a:spcPts val="1400"/>
              </a:lnSpc>
              <a:spcBef>
                <a:spcPts val="0"/>
              </a:spcBef>
              <a:spcAft>
                <a:spcPts val="600"/>
              </a:spcAft>
              <a:buFont typeface="Arial" panose="020B0604020202020204" pitchFamily="34" charset="0"/>
              <a:buNone/>
              <a:defRPr lang="en-GB" sz="1200" b="0" kern="1200" dirty="0">
                <a:solidFill>
                  <a:schemeClr val="tx1"/>
                </a:solidFill>
                <a:latin typeface="Arial" panose="020B0604020202020204" pitchFamily="34" charset="0"/>
                <a:ea typeface="+mn-ea"/>
                <a:cs typeface="Arial" panose="020B0604020202020204" pitchFamily="34" charset="0"/>
              </a:defRPr>
            </a:lvl1pPr>
            <a:lvl2pPr marL="3175" indent="0">
              <a:lnSpc>
                <a:spcPts val="1400"/>
              </a:lnSpc>
              <a:spcBef>
                <a:spcPts val="0"/>
              </a:spcBef>
              <a:spcAft>
                <a:spcPts val="600"/>
              </a:spcAft>
              <a:buNone/>
              <a:defRPr lang="en-GB" sz="1200" kern="1200" dirty="0">
                <a:solidFill>
                  <a:schemeClr val="tx1"/>
                </a:solidFill>
                <a:latin typeface="Arial" panose="020B0604020202020204" pitchFamily="34" charset="0"/>
                <a:ea typeface="+mn-ea"/>
                <a:cs typeface="Arial" panose="020B0604020202020204" pitchFamily="34" charset="0"/>
              </a:defRPr>
            </a:lvl2pPr>
            <a:lvl3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3pPr>
            <a:lvl4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4pPr>
            <a:lvl5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5pPr>
          </a:lstStyle>
          <a:p>
            <a:pPr lvl="2"/>
            <a:r>
              <a:rPr lang="en-GB"/>
              <a:t>+44 (0)7967 XXX XXX</a:t>
            </a:r>
          </a:p>
        </p:txBody>
      </p:sp>
      <p:sp>
        <p:nvSpPr>
          <p:cNvPr id="18" name="TextBox 17">
            <a:extLst>
              <a:ext uri="{FF2B5EF4-FFF2-40B4-BE49-F238E27FC236}">
                <a16:creationId xmlns:a16="http://schemas.microsoft.com/office/drawing/2014/main" id="{2A58079F-AEF9-2B38-7A05-F41AF901840D}"/>
              </a:ext>
            </a:extLst>
          </p:cNvPr>
          <p:cNvSpPr txBox="1"/>
          <p:nvPr userDrawn="1"/>
        </p:nvSpPr>
        <p:spPr>
          <a:xfrm>
            <a:off x="609600" y="5191456"/>
            <a:ext cx="2739242" cy="1107996"/>
          </a:xfrm>
          <a:prstGeom prst="rect">
            <a:avLst/>
          </a:prstGeom>
          <a:noFill/>
        </p:spPr>
        <p:txBody>
          <a:bodyPr wrap="square" lIns="0" tIns="0" rIns="0" bIns="0" rtlCol="0">
            <a:spAutoFit/>
          </a:bodyPr>
          <a:lstStyle/>
          <a:p>
            <a:r>
              <a:rPr lang="en-GB" sz="1200" kern="1200">
                <a:solidFill>
                  <a:schemeClr val="tx1"/>
                </a:solidFill>
                <a:latin typeface="Arial" panose="020B0604020202020204" pitchFamily="34" charset="0"/>
                <a:ea typeface="+mn-ea"/>
                <a:cs typeface="Arial" panose="020B0604020202020204" pitchFamily="34" charset="0"/>
              </a:rPr>
              <a:t>Savills IM – Office</a:t>
            </a:r>
          </a:p>
          <a:p>
            <a:r>
              <a:rPr lang="en-GB" sz="1200" kern="1200">
                <a:solidFill>
                  <a:schemeClr val="tx1"/>
                </a:solidFill>
                <a:latin typeface="Arial" panose="020B0604020202020204" pitchFamily="34" charset="0"/>
                <a:ea typeface="+mn-ea"/>
                <a:cs typeface="Arial" panose="020B0604020202020204" pitchFamily="34" charset="0"/>
              </a:rPr>
              <a:t>99 Some Road</a:t>
            </a:r>
          </a:p>
          <a:p>
            <a:r>
              <a:rPr lang="en-GB" sz="1200" kern="1200">
                <a:solidFill>
                  <a:schemeClr val="tx1"/>
                </a:solidFill>
                <a:latin typeface="Arial" panose="020B0604020202020204" pitchFamily="34" charset="0"/>
                <a:ea typeface="+mn-ea"/>
                <a:cs typeface="Arial" panose="020B0604020202020204" pitchFamily="34" charset="0"/>
              </a:rPr>
              <a:t>Some Town, Postcode </a:t>
            </a:r>
          </a:p>
          <a:p>
            <a:r>
              <a:rPr lang="en-GB" sz="1200" kern="1200">
                <a:solidFill>
                  <a:schemeClr val="tx1"/>
                </a:solidFill>
                <a:latin typeface="Arial" panose="020B0604020202020204" pitchFamily="34" charset="0"/>
                <a:ea typeface="+mn-ea"/>
                <a:cs typeface="Arial" panose="020B0604020202020204" pitchFamily="34" charset="0"/>
              </a:rPr>
              <a:t>+44 (0)1228 XXX XXX</a:t>
            </a:r>
          </a:p>
          <a:p>
            <a:r>
              <a:rPr lang="en-GB" sz="1200" kern="1200" err="1">
                <a:solidFill>
                  <a:schemeClr val="tx1"/>
                </a:solidFill>
                <a:latin typeface="Arial" panose="020B0604020202020204" pitchFamily="34" charset="0"/>
                <a:ea typeface="+mn-ea"/>
                <a:cs typeface="Arial" panose="020B0604020202020204" pitchFamily="34" charset="0"/>
              </a:rPr>
              <a:t>XXXoffice@savillsim.com</a:t>
            </a:r>
            <a:endParaRPr lang="en-GB" sz="1200" kern="1200">
              <a:solidFill>
                <a:schemeClr val="tx1"/>
              </a:solidFill>
              <a:latin typeface="Arial" panose="020B0604020202020204" pitchFamily="34" charset="0"/>
              <a:ea typeface="+mn-ea"/>
              <a:cs typeface="Arial" panose="020B0604020202020204" pitchFamily="34" charset="0"/>
            </a:endParaRPr>
          </a:p>
          <a:p>
            <a:pPr algn="l"/>
            <a:endParaRPr lang="en-GB" sz="1200" err="1">
              <a:latin typeface="Arial" panose="020B0604020202020204" pitchFamily="34" charset="0"/>
              <a:cs typeface="Arial" panose="020B0604020202020204" pitchFamily="34" charset="0"/>
            </a:endParaRPr>
          </a:p>
        </p:txBody>
      </p:sp>
      <p:sp>
        <p:nvSpPr>
          <p:cNvPr id="19" name="Text Placeholder 3">
            <a:extLst>
              <a:ext uri="{FF2B5EF4-FFF2-40B4-BE49-F238E27FC236}">
                <a16:creationId xmlns:a16="http://schemas.microsoft.com/office/drawing/2014/main" id="{2A1BE3B8-6649-CD9A-807D-E4A72D8C3DBB}"/>
              </a:ext>
            </a:extLst>
          </p:cNvPr>
          <p:cNvSpPr>
            <a:spLocks noGrp="1"/>
          </p:cNvSpPr>
          <p:nvPr>
            <p:ph type="body" sz="quarter" idx="22"/>
          </p:nvPr>
        </p:nvSpPr>
        <p:spPr>
          <a:xfrm>
            <a:off x="6244627" y="2576161"/>
            <a:ext cx="5333009" cy="3491264"/>
          </a:xfrm>
          <a:prstGeom prst="rect">
            <a:avLst/>
          </a:prstGeom>
        </p:spPr>
        <p:txBody>
          <a:bodyPr/>
          <a:lstStyle>
            <a:lvl1pPr>
              <a:spcAft>
                <a:spcPts val="800"/>
              </a:spcAft>
              <a:defRPr b="1">
                <a:solidFill>
                  <a:schemeClr val="tx1"/>
                </a:solidFill>
              </a:defRPr>
            </a:lvl1pPr>
            <a:lvl2pPr marL="3175" indent="0">
              <a:buNone/>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buFont typeface="Arial" panose="020B0604020202020204" pitchFamily="34" charset="0"/>
              <a:buChar char="•"/>
              <a:defRPr lang="en-GB" sz="1200" kern="1200" dirty="0">
                <a:solidFill>
                  <a:schemeClr val="tx1"/>
                </a:solidFill>
                <a:latin typeface="Arial" panose="020B0604020202020204" pitchFamily="34" charset="0"/>
                <a:ea typeface="+mn-ea"/>
                <a:cs typeface="Arial" panose="020B0604020202020204" pitchFamily="34" charset="0"/>
              </a:defRPr>
            </a:lvl3pPr>
            <a:lvl4pPr>
              <a:defRPr lang="en-GB" sz="1200" kern="1200" dirty="0">
                <a:solidFill>
                  <a:schemeClr val="tx1"/>
                </a:solidFill>
                <a:latin typeface="Arial" panose="020B0604020202020204" pitchFamily="34" charset="0"/>
                <a:ea typeface="+mn-ea"/>
                <a:cs typeface="Arial" panose="020B0604020202020204" pitchFamily="34" charset="0"/>
              </a:defRPr>
            </a:lvl4pPr>
            <a:lvl5pPr>
              <a:defRPr lang="en-GB" sz="1200" kern="120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22" name="Picture Placeholder 21">
            <a:extLst>
              <a:ext uri="{FF2B5EF4-FFF2-40B4-BE49-F238E27FC236}">
                <a16:creationId xmlns:a16="http://schemas.microsoft.com/office/drawing/2014/main" id="{B9A67119-B935-62C0-80BA-3F7708016CF3}"/>
              </a:ext>
            </a:extLst>
          </p:cNvPr>
          <p:cNvSpPr>
            <a:spLocks noGrp="1"/>
          </p:cNvSpPr>
          <p:nvPr>
            <p:ph type="pic" sz="quarter" idx="23"/>
          </p:nvPr>
        </p:nvSpPr>
        <p:spPr>
          <a:xfrm>
            <a:off x="609600" y="2593975"/>
            <a:ext cx="2524125" cy="1330325"/>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23" name="Text Placeholder 3">
            <a:extLst>
              <a:ext uri="{FF2B5EF4-FFF2-40B4-BE49-F238E27FC236}">
                <a16:creationId xmlns:a16="http://schemas.microsoft.com/office/drawing/2014/main" id="{6CBBC5CD-47F9-3D3C-E75C-FC244B087306}"/>
              </a:ext>
            </a:extLst>
          </p:cNvPr>
          <p:cNvSpPr>
            <a:spLocks noGrp="1"/>
          </p:cNvSpPr>
          <p:nvPr>
            <p:ph type="body" sz="quarter" idx="14"/>
          </p:nvPr>
        </p:nvSpPr>
        <p:spPr>
          <a:xfrm>
            <a:off x="3425824" y="2576161"/>
            <a:ext cx="2201864" cy="3491264"/>
          </a:xfrm>
          <a:prstGeom prst="rect">
            <a:avLst/>
          </a:prstGeom>
        </p:spPr>
        <p:txBody>
          <a:bodyPr/>
          <a:lstStyle>
            <a:lvl1pPr>
              <a:spcAft>
                <a:spcPts val="600"/>
              </a:spcAft>
              <a:defRPr b="1">
                <a:solidFill>
                  <a:schemeClr val="tx1"/>
                </a:solidFill>
              </a:defRPr>
            </a:lvl1pPr>
            <a:lvl2pPr marL="3175"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69D9F92B-7A73-2D8F-4DDA-C4A272CF880C}"/>
              </a:ext>
            </a:extLst>
          </p:cNvPr>
          <p:cNvSpPr>
            <a:spLocks noGrp="1"/>
          </p:cNvSpPr>
          <p:nvPr>
            <p:ph type="title"/>
          </p:nvPr>
        </p:nvSpPr>
        <p:spPr>
          <a:xfrm>
            <a:off x="624314" y="345441"/>
            <a:ext cx="5128455" cy="848360"/>
          </a:xfrm>
        </p:spPr>
        <p:txBody>
          <a:bodyPr/>
          <a:lstStyle/>
          <a:p>
            <a:r>
              <a:rPr lang="en-US"/>
              <a:t>Click to edit Master title style</a:t>
            </a:r>
            <a:endParaRPr lang="en-GB"/>
          </a:p>
        </p:txBody>
      </p:sp>
    </p:spTree>
    <p:extLst>
      <p:ext uri="{BB962C8B-B14F-4D97-AF65-F5344CB8AC3E}">
        <p14:creationId xmlns:p14="http://schemas.microsoft.com/office/powerpoint/2010/main" val="1942986993"/>
      </p:ext>
    </p:extLst>
  </p:cSld>
  <p:clrMapOvr>
    <a:masterClrMapping/>
  </p:clrMapOvr>
  <p:extLst>
    <p:ext uri="{DCECCB84-F9BA-43D5-87BE-67443E8EF086}">
      <p15:sldGuideLst xmlns:p15="http://schemas.microsoft.com/office/powerpoint/2012/main">
        <p15:guide id="1" pos="3545"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ography (2 People)">
    <p:bg>
      <p:bgPr>
        <a:solidFill>
          <a:schemeClr val="bg1">
            <a:alpha val="5000"/>
          </a:schemeClr>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7" name="Text Placeholder 6">
            <a:extLst>
              <a:ext uri="{FF2B5EF4-FFF2-40B4-BE49-F238E27FC236}">
                <a16:creationId xmlns:a16="http://schemas.microsoft.com/office/drawing/2014/main" id="{F40E2368-9F87-77CD-7763-52FA781FDFA5}"/>
              </a:ext>
            </a:extLst>
          </p:cNvPr>
          <p:cNvSpPr>
            <a:spLocks noGrp="1"/>
          </p:cNvSpPr>
          <p:nvPr>
            <p:ph type="body" sz="quarter" idx="16" hasCustomPrompt="1"/>
          </p:nvPr>
        </p:nvSpPr>
        <p:spPr>
          <a:xfrm>
            <a:off x="617538" y="2010037"/>
            <a:ext cx="4683125" cy="358506"/>
          </a:xfrm>
          <a:prstGeom prst="rect">
            <a:avLst/>
          </a:prstGeom>
        </p:spPr>
        <p:txBody>
          <a:bodyPr anchor="b"/>
          <a:lstStyle>
            <a:lvl1pPr>
              <a:spcBef>
                <a:spcPts val="0"/>
              </a:spcBef>
              <a:spcAft>
                <a:spcPts val="0"/>
              </a:spcAft>
              <a:defRPr lang="en-GB" sz="1400" b="0" kern="1200" dirty="0" smtClean="0">
                <a:solidFill>
                  <a:schemeClr val="tx1"/>
                </a:solidFill>
                <a:latin typeface="Calisto MT" panose="02040603050505030304" pitchFamily="18" charset="77"/>
                <a:ea typeface="+mn-ea"/>
                <a:cs typeface="Arial" panose="020B0604020202020204" pitchFamily="34" charset="0"/>
              </a:defRPr>
            </a:lvl1pPr>
            <a:lvl2pPr>
              <a:defRPr lang="en-GB" sz="1400" kern="1200" dirty="0" smtClean="0">
                <a:solidFill>
                  <a:schemeClr val="tx1"/>
                </a:solidFill>
                <a:latin typeface="Calisto MT" panose="02040603050505030304" pitchFamily="18" charset="77"/>
                <a:ea typeface="+mn-ea"/>
                <a:cs typeface="Arial" panose="020B0604020202020204" pitchFamily="34" charset="0"/>
              </a:defRPr>
            </a:lvl2pPr>
            <a:lvl3pPr>
              <a:defRPr lang="en-GB" sz="1400" kern="1200" dirty="0" smtClean="0">
                <a:solidFill>
                  <a:schemeClr val="tx1"/>
                </a:solidFill>
                <a:latin typeface="Calisto MT" panose="02040603050505030304" pitchFamily="18" charset="77"/>
                <a:ea typeface="+mn-ea"/>
                <a:cs typeface="Arial" panose="020B0604020202020204" pitchFamily="34" charset="0"/>
              </a:defRPr>
            </a:lvl3pPr>
            <a:lvl4pPr>
              <a:defRPr lang="en-GB" sz="1400" kern="1200" dirty="0" smtClean="0">
                <a:solidFill>
                  <a:schemeClr val="tx1"/>
                </a:solidFill>
                <a:latin typeface="Calisto MT" panose="02040603050505030304" pitchFamily="18" charset="77"/>
                <a:ea typeface="+mn-ea"/>
                <a:cs typeface="Arial" panose="020B0604020202020204" pitchFamily="34" charset="0"/>
              </a:defRPr>
            </a:lvl4pPr>
            <a:lvl5pPr>
              <a:defRPr lang="en-GB" sz="1400" kern="1200" dirty="0">
                <a:solidFill>
                  <a:schemeClr val="tx1"/>
                </a:solidFill>
                <a:latin typeface="Calisto MT" panose="02040603050505030304" pitchFamily="18" charset="77"/>
                <a:ea typeface="+mn-ea"/>
                <a:cs typeface="Arial" panose="020B0604020202020204" pitchFamily="34" charset="0"/>
              </a:defRPr>
            </a:lvl5pPr>
          </a:lstStyle>
          <a:p>
            <a:pPr lvl="0"/>
            <a:r>
              <a:rPr lang="en-GB"/>
              <a:t>Name Surname, </a:t>
            </a:r>
            <a:br>
              <a:rPr lang="en-GB"/>
            </a:br>
            <a:r>
              <a:rPr lang="en-GB"/>
              <a:t>Job title</a:t>
            </a:r>
          </a:p>
        </p:txBody>
      </p:sp>
      <p:sp>
        <p:nvSpPr>
          <p:cNvPr id="14" name="Text Placeholder 3">
            <a:extLst>
              <a:ext uri="{FF2B5EF4-FFF2-40B4-BE49-F238E27FC236}">
                <a16:creationId xmlns:a16="http://schemas.microsoft.com/office/drawing/2014/main" id="{47E90CF6-EF38-B975-E90C-E6025CEFEF47}"/>
              </a:ext>
            </a:extLst>
          </p:cNvPr>
          <p:cNvSpPr>
            <a:spLocks noGrp="1"/>
          </p:cNvSpPr>
          <p:nvPr>
            <p:ph type="body" sz="quarter" idx="19" hasCustomPrompt="1"/>
          </p:nvPr>
        </p:nvSpPr>
        <p:spPr>
          <a:xfrm>
            <a:off x="609600" y="4521262"/>
            <a:ext cx="1587500" cy="245443"/>
          </a:xfrm>
          <a:prstGeom prst="rect">
            <a:avLst/>
          </a:prstGeom>
        </p:spPr>
        <p:txBody>
          <a:bodyPr/>
          <a:lstStyle>
            <a:lvl1pPr marL="3175" indent="0">
              <a:lnSpc>
                <a:spcPct val="90000"/>
              </a:lnSpc>
              <a:spcBef>
                <a:spcPts val="0"/>
              </a:spcBef>
              <a:spcAft>
                <a:spcPts val="600"/>
              </a:spcAft>
              <a:buFont typeface="Arial" panose="020B0604020202020204" pitchFamily="34" charset="0"/>
              <a:buNone/>
              <a:defRPr lang="en-GB" sz="1000" b="0" kern="1200" dirty="0">
                <a:solidFill>
                  <a:schemeClr val="tx1"/>
                </a:solidFill>
                <a:latin typeface="Arial" panose="020B0604020202020204" pitchFamily="34" charset="0"/>
                <a:ea typeface="+mn-ea"/>
                <a:cs typeface="Arial" panose="020B0604020202020204" pitchFamily="34" charset="0"/>
              </a:defRPr>
            </a:lvl1pPr>
            <a:lvl2pPr marL="3175" indent="0">
              <a:lnSpc>
                <a:spcPts val="1400"/>
              </a:lnSpc>
              <a:spcBef>
                <a:spcPts val="0"/>
              </a:spcBef>
              <a:spcAft>
                <a:spcPts val="600"/>
              </a:spcAft>
              <a:buNone/>
              <a:defRPr lang="en-GB" sz="1200" kern="1200" dirty="0">
                <a:solidFill>
                  <a:schemeClr val="tx1"/>
                </a:solidFill>
                <a:latin typeface="Arial" panose="020B0604020202020204" pitchFamily="34" charset="0"/>
                <a:ea typeface="+mn-ea"/>
                <a:cs typeface="Arial" panose="020B0604020202020204" pitchFamily="34" charset="0"/>
              </a:defRPr>
            </a:lvl2pPr>
            <a:lvl3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3pPr>
            <a:lvl4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4pPr>
            <a:lvl5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5pPr>
          </a:lstStyle>
          <a:p>
            <a:pPr lvl="0"/>
            <a:r>
              <a:rPr lang="en-GB" err="1"/>
              <a:t>name.surname</a:t>
            </a:r>
            <a:br>
              <a:rPr lang="en-GB"/>
            </a:br>
            <a:r>
              <a:rPr lang="en-GB"/>
              <a:t>@</a:t>
            </a:r>
            <a:r>
              <a:rPr lang="en-GB" err="1"/>
              <a:t>savillsim.com</a:t>
            </a:r>
            <a:endParaRPr lang="en-GB"/>
          </a:p>
        </p:txBody>
      </p:sp>
      <p:sp>
        <p:nvSpPr>
          <p:cNvPr id="22" name="Picture Placeholder 21">
            <a:extLst>
              <a:ext uri="{FF2B5EF4-FFF2-40B4-BE49-F238E27FC236}">
                <a16:creationId xmlns:a16="http://schemas.microsoft.com/office/drawing/2014/main" id="{B9A67119-B935-62C0-80BA-3F7708016CF3}"/>
              </a:ext>
            </a:extLst>
          </p:cNvPr>
          <p:cNvSpPr>
            <a:spLocks noGrp="1"/>
          </p:cNvSpPr>
          <p:nvPr>
            <p:ph type="pic" sz="quarter" idx="23"/>
          </p:nvPr>
        </p:nvSpPr>
        <p:spPr>
          <a:xfrm>
            <a:off x="609601" y="2593975"/>
            <a:ext cx="1587500" cy="1643619"/>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23" name="Text Placeholder 3">
            <a:extLst>
              <a:ext uri="{FF2B5EF4-FFF2-40B4-BE49-F238E27FC236}">
                <a16:creationId xmlns:a16="http://schemas.microsoft.com/office/drawing/2014/main" id="{6CBBC5CD-47F9-3D3C-E75C-FC244B087306}"/>
              </a:ext>
            </a:extLst>
          </p:cNvPr>
          <p:cNvSpPr>
            <a:spLocks noGrp="1"/>
          </p:cNvSpPr>
          <p:nvPr>
            <p:ph type="body" sz="quarter" idx="14"/>
          </p:nvPr>
        </p:nvSpPr>
        <p:spPr>
          <a:xfrm>
            <a:off x="2484438" y="2576161"/>
            <a:ext cx="3465512" cy="3491264"/>
          </a:xfrm>
          <a:prstGeom prst="rect">
            <a:avLst/>
          </a:prstGeom>
        </p:spPr>
        <p:txBody>
          <a:bodyPr/>
          <a:lstStyle>
            <a:lvl1pPr>
              <a:spcAft>
                <a:spcPts val="600"/>
              </a:spcAft>
              <a:defRPr b="1">
                <a:solidFill>
                  <a:schemeClr val="tx1"/>
                </a:solidFill>
              </a:defRPr>
            </a:lvl1pPr>
            <a:lvl2pPr marL="3175"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8" name="Picture Placeholder 21">
            <a:extLst>
              <a:ext uri="{FF2B5EF4-FFF2-40B4-BE49-F238E27FC236}">
                <a16:creationId xmlns:a16="http://schemas.microsoft.com/office/drawing/2014/main" id="{03C12922-C33F-07AF-0B50-A5930C4EBBEA}"/>
              </a:ext>
            </a:extLst>
          </p:cNvPr>
          <p:cNvSpPr>
            <a:spLocks noGrp="1"/>
          </p:cNvSpPr>
          <p:nvPr>
            <p:ph type="pic" sz="quarter" idx="27"/>
          </p:nvPr>
        </p:nvSpPr>
        <p:spPr>
          <a:xfrm>
            <a:off x="6238505" y="2593975"/>
            <a:ext cx="1587500" cy="1643619"/>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10" name="Text Placeholder 3">
            <a:extLst>
              <a:ext uri="{FF2B5EF4-FFF2-40B4-BE49-F238E27FC236}">
                <a16:creationId xmlns:a16="http://schemas.microsoft.com/office/drawing/2014/main" id="{FC3F3EE1-C6E9-1C65-2A3B-3C7440D6C0E4}"/>
              </a:ext>
            </a:extLst>
          </p:cNvPr>
          <p:cNvSpPr>
            <a:spLocks noGrp="1"/>
          </p:cNvSpPr>
          <p:nvPr>
            <p:ph type="body" sz="quarter" idx="28"/>
          </p:nvPr>
        </p:nvSpPr>
        <p:spPr>
          <a:xfrm>
            <a:off x="8112125" y="2576161"/>
            <a:ext cx="3465513" cy="3491264"/>
          </a:xfrm>
          <a:prstGeom prst="rect">
            <a:avLst/>
          </a:prstGeom>
        </p:spPr>
        <p:txBody>
          <a:bodyPr/>
          <a:lstStyle>
            <a:lvl1pPr>
              <a:spcAft>
                <a:spcPts val="600"/>
              </a:spcAft>
              <a:defRPr b="1">
                <a:solidFill>
                  <a:schemeClr val="tx1"/>
                </a:solidFill>
              </a:defRPr>
            </a:lvl1pPr>
            <a:lvl2pPr marL="3175"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21" name="Text Placeholder 6">
            <a:extLst>
              <a:ext uri="{FF2B5EF4-FFF2-40B4-BE49-F238E27FC236}">
                <a16:creationId xmlns:a16="http://schemas.microsoft.com/office/drawing/2014/main" id="{23FFDD08-2AF6-F157-12C5-B0747C0BDDD5}"/>
              </a:ext>
            </a:extLst>
          </p:cNvPr>
          <p:cNvSpPr>
            <a:spLocks noGrp="1"/>
          </p:cNvSpPr>
          <p:nvPr>
            <p:ph type="body" sz="quarter" idx="29" hasCustomPrompt="1"/>
          </p:nvPr>
        </p:nvSpPr>
        <p:spPr>
          <a:xfrm>
            <a:off x="6246442" y="2010037"/>
            <a:ext cx="4683125" cy="358506"/>
          </a:xfrm>
          <a:prstGeom prst="rect">
            <a:avLst/>
          </a:prstGeom>
        </p:spPr>
        <p:txBody>
          <a:bodyPr anchor="b"/>
          <a:lstStyle>
            <a:lvl1pPr>
              <a:spcBef>
                <a:spcPts val="0"/>
              </a:spcBef>
              <a:spcAft>
                <a:spcPts val="0"/>
              </a:spcAft>
              <a:defRPr lang="en-GB" sz="1400" b="0" kern="1200" dirty="0" smtClean="0">
                <a:solidFill>
                  <a:schemeClr val="tx1"/>
                </a:solidFill>
                <a:latin typeface="Calisto MT" panose="02040603050505030304" pitchFamily="18" charset="77"/>
                <a:ea typeface="+mn-ea"/>
                <a:cs typeface="Arial" panose="020B0604020202020204" pitchFamily="34" charset="0"/>
              </a:defRPr>
            </a:lvl1pPr>
            <a:lvl2pPr>
              <a:defRPr lang="en-GB" sz="1400" kern="1200" dirty="0" smtClean="0">
                <a:solidFill>
                  <a:schemeClr val="tx1"/>
                </a:solidFill>
                <a:latin typeface="Calisto MT" panose="02040603050505030304" pitchFamily="18" charset="77"/>
                <a:ea typeface="+mn-ea"/>
                <a:cs typeface="Arial" panose="020B0604020202020204" pitchFamily="34" charset="0"/>
              </a:defRPr>
            </a:lvl2pPr>
            <a:lvl3pPr>
              <a:defRPr lang="en-GB" sz="1400" kern="1200" dirty="0" smtClean="0">
                <a:solidFill>
                  <a:schemeClr val="tx1"/>
                </a:solidFill>
                <a:latin typeface="Calisto MT" panose="02040603050505030304" pitchFamily="18" charset="77"/>
                <a:ea typeface="+mn-ea"/>
                <a:cs typeface="Arial" panose="020B0604020202020204" pitchFamily="34" charset="0"/>
              </a:defRPr>
            </a:lvl3pPr>
            <a:lvl4pPr>
              <a:defRPr lang="en-GB" sz="1400" kern="1200" dirty="0" smtClean="0">
                <a:solidFill>
                  <a:schemeClr val="tx1"/>
                </a:solidFill>
                <a:latin typeface="Calisto MT" panose="02040603050505030304" pitchFamily="18" charset="77"/>
                <a:ea typeface="+mn-ea"/>
                <a:cs typeface="Arial" panose="020B0604020202020204" pitchFamily="34" charset="0"/>
              </a:defRPr>
            </a:lvl4pPr>
            <a:lvl5pPr>
              <a:defRPr lang="en-GB" sz="1400" kern="1200" dirty="0">
                <a:solidFill>
                  <a:schemeClr val="tx1"/>
                </a:solidFill>
                <a:latin typeface="Calisto MT" panose="02040603050505030304" pitchFamily="18" charset="77"/>
                <a:ea typeface="+mn-ea"/>
                <a:cs typeface="Arial" panose="020B0604020202020204" pitchFamily="34" charset="0"/>
              </a:defRPr>
            </a:lvl5pPr>
          </a:lstStyle>
          <a:p>
            <a:pPr lvl="0"/>
            <a:r>
              <a:rPr lang="en-GB"/>
              <a:t>Name Surname, </a:t>
            </a:r>
            <a:br>
              <a:rPr lang="en-GB"/>
            </a:br>
            <a:r>
              <a:rPr lang="en-GB"/>
              <a:t>Job title</a:t>
            </a:r>
          </a:p>
        </p:txBody>
      </p:sp>
      <p:sp>
        <p:nvSpPr>
          <p:cNvPr id="25" name="Text Placeholder 24">
            <a:extLst>
              <a:ext uri="{FF2B5EF4-FFF2-40B4-BE49-F238E27FC236}">
                <a16:creationId xmlns:a16="http://schemas.microsoft.com/office/drawing/2014/main" id="{9DED3D29-9D9B-813A-B478-74D51ADE2BFF}"/>
              </a:ext>
            </a:extLst>
          </p:cNvPr>
          <p:cNvSpPr>
            <a:spLocks noGrp="1"/>
          </p:cNvSpPr>
          <p:nvPr>
            <p:ph type="body" sz="quarter" idx="33" hasCustomPrompt="1"/>
          </p:nvPr>
        </p:nvSpPr>
        <p:spPr>
          <a:xfrm>
            <a:off x="617538" y="5019626"/>
            <a:ext cx="1579562" cy="145363"/>
          </a:xfrm>
        </p:spPr>
        <p:txBody>
          <a:bodyPr/>
          <a:lstStyle>
            <a:lvl1pPr>
              <a:defRPr lang="en-GB" sz="1000" b="0" i="0" kern="1200" smtClean="0">
                <a:solidFill>
                  <a:schemeClr val="tx1"/>
                </a:solidFill>
                <a:latin typeface="Arial" panose="020B0604020202020204" pitchFamily="34" charset="0"/>
                <a:ea typeface="+mn-ea"/>
                <a:cs typeface="Arial" panose="020B0604020202020204" pitchFamily="34" charset="0"/>
              </a:defRPr>
            </a:lvl1pPr>
            <a:lvl2pPr>
              <a:defRPr lang="en-GB" sz="1000" b="0" i="0" kern="1200" smtClean="0">
                <a:solidFill>
                  <a:schemeClr val="tx1"/>
                </a:solidFill>
                <a:latin typeface="Arial" panose="020B0604020202020204" pitchFamily="34" charset="0"/>
                <a:ea typeface="+mn-ea"/>
                <a:cs typeface="Arial" panose="020B0604020202020204" pitchFamily="34" charset="0"/>
              </a:defRPr>
            </a:lvl2pPr>
            <a:lvl3pPr>
              <a:defRPr lang="en-GB" sz="1000" b="0" i="0" kern="1200" smtClean="0">
                <a:solidFill>
                  <a:schemeClr val="tx1"/>
                </a:solidFill>
                <a:latin typeface="Arial" panose="020B0604020202020204" pitchFamily="34" charset="0"/>
                <a:ea typeface="+mn-ea"/>
                <a:cs typeface="Arial" panose="020B0604020202020204" pitchFamily="34" charset="0"/>
              </a:defRPr>
            </a:lvl3pPr>
            <a:lvl4pPr>
              <a:defRPr lang="en-GB" sz="1000" b="0" i="0" kern="1200" smtClean="0">
                <a:solidFill>
                  <a:schemeClr val="tx1"/>
                </a:solidFill>
                <a:latin typeface="Arial" panose="020B0604020202020204" pitchFamily="34" charset="0"/>
                <a:ea typeface="+mn-ea"/>
                <a:cs typeface="Arial" panose="020B0604020202020204" pitchFamily="34" charset="0"/>
              </a:defRPr>
            </a:lvl4pPr>
            <a:lvl5pPr>
              <a:defRPr lang="en-GB" sz="1000" b="0" i="0" kern="1200" dirty="0">
                <a:solidFill>
                  <a:schemeClr val="tx1"/>
                </a:solidFill>
                <a:latin typeface="Arial" panose="020B0604020202020204" pitchFamily="34" charset="0"/>
                <a:ea typeface="+mn-ea"/>
                <a:cs typeface="Arial" panose="020B0604020202020204" pitchFamily="34" charset="0"/>
              </a:defRPr>
            </a:lvl5pPr>
          </a:lstStyle>
          <a:p>
            <a:pPr lvl="0"/>
            <a:r>
              <a:rPr lang="en-GB"/>
              <a:t>+44 (0) 1288 XXX XXX</a:t>
            </a:r>
          </a:p>
        </p:txBody>
      </p:sp>
      <p:sp>
        <p:nvSpPr>
          <p:cNvPr id="28" name="Text Placeholder 24">
            <a:extLst>
              <a:ext uri="{FF2B5EF4-FFF2-40B4-BE49-F238E27FC236}">
                <a16:creationId xmlns:a16="http://schemas.microsoft.com/office/drawing/2014/main" id="{42A54255-E6F3-15AB-C7BF-1DA23F5BD6C9}"/>
              </a:ext>
            </a:extLst>
          </p:cNvPr>
          <p:cNvSpPr>
            <a:spLocks noGrp="1"/>
          </p:cNvSpPr>
          <p:nvPr>
            <p:ph type="body" sz="quarter" idx="34" hasCustomPrompt="1"/>
          </p:nvPr>
        </p:nvSpPr>
        <p:spPr>
          <a:xfrm>
            <a:off x="617538" y="5417910"/>
            <a:ext cx="1579562" cy="145363"/>
          </a:xfrm>
        </p:spPr>
        <p:txBody>
          <a:bodyPr/>
          <a:lstStyle>
            <a:lvl1pPr>
              <a:defRPr lang="en-GB" sz="1000" b="0" i="0" kern="1200" smtClean="0">
                <a:solidFill>
                  <a:schemeClr val="tx1"/>
                </a:solidFill>
                <a:latin typeface="Arial" panose="020B0604020202020204" pitchFamily="34" charset="0"/>
                <a:ea typeface="+mn-ea"/>
                <a:cs typeface="Arial" panose="020B0604020202020204" pitchFamily="34" charset="0"/>
              </a:defRPr>
            </a:lvl1pPr>
            <a:lvl2pPr>
              <a:defRPr lang="en-GB" sz="1000" b="0" i="0" kern="1200" smtClean="0">
                <a:solidFill>
                  <a:schemeClr val="tx1"/>
                </a:solidFill>
                <a:latin typeface="Arial" panose="020B0604020202020204" pitchFamily="34" charset="0"/>
                <a:ea typeface="+mn-ea"/>
                <a:cs typeface="Arial" panose="020B0604020202020204" pitchFamily="34" charset="0"/>
              </a:defRPr>
            </a:lvl2pPr>
            <a:lvl3pPr>
              <a:defRPr lang="en-GB" sz="1000" b="0" i="0" kern="1200" smtClean="0">
                <a:solidFill>
                  <a:schemeClr val="tx1"/>
                </a:solidFill>
                <a:latin typeface="Arial" panose="020B0604020202020204" pitchFamily="34" charset="0"/>
                <a:ea typeface="+mn-ea"/>
                <a:cs typeface="Arial" panose="020B0604020202020204" pitchFamily="34" charset="0"/>
              </a:defRPr>
            </a:lvl3pPr>
            <a:lvl4pPr>
              <a:defRPr lang="en-GB" sz="1000" b="0" i="0" kern="1200" smtClean="0">
                <a:solidFill>
                  <a:schemeClr val="tx1"/>
                </a:solidFill>
                <a:latin typeface="Arial" panose="020B0604020202020204" pitchFamily="34" charset="0"/>
                <a:ea typeface="+mn-ea"/>
                <a:cs typeface="Arial" panose="020B0604020202020204" pitchFamily="34" charset="0"/>
              </a:defRPr>
            </a:lvl4pPr>
            <a:lvl5pPr>
              <a:defRPr lang="en-GB" sz="1000" b="0" i="0" kern="1200" dirty="0">
                <a:solidFill>
                  <a:schemeClr val="tx1"/>
                </a:solidFill>
                <a:latin typeface="Arial" panose="020B0604020202020204" pitchFamily="34" charset="0"/>
                <a:ea typeface="+mn-ea"/>
                <a:cs typeface="Arial" panose="020B0604020202020204" pitchFamily="34" charset="0"/>
              </a:defRPr>
            </a:lvl5pPr>
          </a:lstStyle>
          <a:p>
            <a:pPr lvl="0"/>
            <a:r>
              <a:rPr lang="en-GB"/>
              <a:t>+44 (0) 7967 XXX XXX</a:t>
            </a:r>
          </a:p>
        </p:txBody>
      </p:sp>
      <p:sp>
        <p:nvSpPr>
          <p:cNvPr id="29" name="Text Placeholder 3">
            <a:extLst>
              <a:ext uri="{FF2B5EF4-FFF2-40B4-BE49-F238E27FC236}">
                <a16:creationId xmlns:a16="http://schemas.microsoft.com/office/drawing/2014/main" id="{B529F516-EFE3-C256-C2AD-2D799D46F005}"/>
              </a:ext>
            </a:extLst>
          </p:cNvPr>
          <p:cNvSpPr>
            <a:spLocks noGrp="1"/>
          </p:cNvSpPr>
          <p:nvPr>
            <p:ph type="body" sz="quarter" idx="35" hasCustomPrompt="1"/>
          </p:nvPr>
        </p:nvSpPr>
        <p:spPr>
          <a:xfrm>
            <a:off x="6238505" y="4521262"/>
            <a:ext cx="1587500" cy="245443"/>
          </a:xfrm>
          <a:prstGeom prst="rect">
            <a:avLst/>
          </a:prstGeom>
        </p:spPr>
        <p:txBody>
          <a:bodyPr/>
          <a:lstStyle>
            <a:lvl1pPr marL="3175" indent="0">
              <a:lnSpc>
                <a:spcPct val="90000"/>
              </a:lnSpc>
              <a:spcBef>
                <a:spcPts val="0"/>
              </a:spcBef>
              <a:spcAft>
                <a:spcPts val="600"/>
              </a:spcAft>
              <a:buFont typeface="Arial" panose="020B0604020202020204" pitchFamily="34" charset="0"/>
              <a:buNone/>
              <a:defRPr lang="en-GB" sz="1000" b="0" kern="1200" dirty="0">
                <a:solidFill>
                  <a:schemeClr val="tx1"/>
                </a:solidFill>
                <a:latin typeface="Arial" panose="020B0604020202020204" pitchFamily="34" charset="0"/>
                <a:ea typeface="+mn-ea"/>
                <a:cs typeface="Arial" panose="020B0604020202020204" pitchFamily="34" charset="0"/>
              </a:defRPr>
            </a:lvl1pPr>
            <a:lvl2pPr marL="3175" indent="0">
              <a:lnSpc>
                <a:spcPts val="1400"/>
              </a:lnSpc>
              <a:spcBef>
                <a:spcPts val="0"/>
              </a:spcBef>
              <a:spcAft>
                <a:spcPts val="600"/>
              </a:spcAft>
              <a:buNone/>
              <a:defRPr lang="en-GB" sz="1200" kern="1200" dirty="0">
                <a:solidFill>
                  <a:schemeClr val="tx1"/>
                </a:solidFill>
                <a:latin typeface="Arial" panose="020B0604020202020204" pitchFamily="34" charset="0"/>
                <a:ea typeface="+mn-ea"/>
                <a:cs typeface="Arial" panose="020B0604020202020204" pitchFamily="34" charset="0"/>
              </a:defRPr>
            </a:lvl2pPr>
            <a:lvl3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3pPr>
            <a:lvl4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4pPr>
            <a:lvl5pPr marL="3175" indent="0">
              <a:lnSpc>
                <a:spcPts val="1400"/>
              </a:lnSpc>
              <a:spcBef>
                <a:spcPts val="0"/>
              </a:spcBef>
              <a:spcAft>
                <a:spcPts val="600"/>
              </a:spcAft>
              <a:buFont typeface="Arial" panose="020B0604020202020204" pitchFamily="34" charset="0"/>
              <a:buNone/>
              <a:defRPr lang="en-GB" sz="1200" kern="1200" dirty="0">
                <a:solidFill>
                  <a:schemeClr val="tx1"/>
                </a:solidFill>
                <a:latin typeface="Arial" panose="020B0604020202020204" pitchFamily="34" charset="0"/>
                <a:ea typeface="+mn-ea"/>
                <a:cs typeface="Arial" panose="020B0604020202020204" pitchFamily="34" charset="0"/>
              </a:defRPr>
            </a:lvl5pPr>
          </a:lstStyle>
          <a:p>
            <a:pPr lvl="0"/>
            <a:r>
              <a:rPr lang="en-GB" err="1"/>
              <a:t>name.surname</a:t>
            </a:r>
            <a:br>
              <a:rPr lang="en-GB"/>
            </a:br>
            <a:r>
              <a:rPr lang="en-GB"/>
              <a:t>@</a:t>
            </a:r>
            <a:r>
              <a:rPr lang="en-GB" err="1"/>
              <a:t>savillsim.com</a:t>
            </a:r>
            <a:endParaRPr lang="en-GB"/>
          </a:p>
        </p:txBody>
      </p:sp>
      <p:sp>
        <p:nvSpPr>
          <p:cNvPr id="30" name="Text Placeholder 24">
            <a:extLst>
              <a:ext uri="{FF2B5EF4-FFF2-40B4-BE49-F238E27FC236}">
                <a16:creationId xmlns:a16="http://schemas.microsoft.com/office/drawing/2014/main" id="{FB564184-AFFB-A400-4E46-DE3660402C87}"/>
              </a:ext>
            </a:extLst>
          </p:cNvPr>
          <p:cNvSpPr>
            <a:spLocks noGrp="1"/>
          </p:cNvSpPr>
          <p:nvPr>
            <p:ph type="body" sz="quarter" idx="36" hasCustomPrompt="1"/>
          </p:nvPr>
        </p:nvSpPr>
        <p:spPr>
          <a:xfrm>
            <a:off x="6238505" y="5019626"/>
            <a:ext cx="1579562" cy="145363"/>
          </a:xfrm>
        </p:spPr>
        <p:txBody>
          <a:bodyPr/>
          <a:lstStyle>
            <a:lvl1pPr>
              <a:defRPr lang="en-GB" sz="1000" b="0" i="0" kern="1200" smtClean="0">
                <a:solidFill>
                  <a:schemeClr val="tx1"/>
                </a:solidFill>
                <a:latin typeface="Arial" panose="020B0604020202020204" pitchFamily="34" charset="0"/>
                <a:ea typeface="+mn-ea"/>
                <a:cs typeface="Arial" panose="020B0604020202020204" pitchFamily="34" charset="0"/>
              </a:defRPr>
            </a:lvl1pPr>
            <a:lvl2pPr>
              <a:defRPr lang="en-GB" sz="1000" b="0" i="0" kern="1200" smtClean="0">
                <a:solidFill>
                  <a:schemeClr val="tx1"/>
                </a:solidFill>
                <a:latin typeface="Arial" panose="020B0604020202020204" pitchFamily="34" charset="0"/>
                <a:ea typeface="+mn-ea"/>
                <a:cs typeface="Arial" panose="020B0604020202020204" pitchFamily="34" charset="0"/>
              </a:defRPr>
            </a:lvl2pPr>
            <a:lvl3pPr>
              <a:defRPr lang="en-GB" sz="1000" b="0" i="0" kern="1200" smtClean="0">
                <a:solidFill>
                  <a:schemeClr val="tx1"/>
                </a:solidFill>
                <a:latin typeface="Arial" panose="020B0604020202020204" pitchFamily="34" charset="0"/>
                <a:ea typeface="+mn-ea"/>
                <a:cs typeface="Arial" panose="020B0604020202020204" pitchFamily="34" charset="0"/>
              </a:defRPr>
            </a:lvl3pPr>
            <a:lvl4pPr>
              <a:defRPr lang="en-GB" sz="1000" b="0" i="0" kern="1200" smtClean="0">
                <a:solidFill>
                  <a:schemeClr val="tx1"/>
                </a:solidFill>
                <a:latin typeface="Arial" panose="020B0604020202020204" pitchFamily="34" charset="0"/>
                <a:ea typeface="+mn-ea"/>
                <a:cs typeface="Arial" panose="020B0604020202020204" pitchFamily="34" charset="0"/>
              </a:defRPr>
            </a:lvl4pPr>
            <a:lvl5pPr>
              <a:defRPr lang="en-GB" sz="1000" b="0" i="0" kern="1200" dirty="0">
                <a:solidFill>
                  <a:schemeClr val="tx1"/>
                </a:solidFill>
                <a:latin typeface="Arial" panose="020B0604020202020204" pitchFamily="34" charset="0"/>
                <a:ea typeface="+mn-ea"/>
                <a:cs typeface="Arial" panose="020B0604020202020204" pitchFamily="34" charset="0"/>
              </a:defRPr>
            </a:lvl5pPr>
          </a:lstStyle>
          <a:p>
            <a:pPr lvl="0"/>
            <a:r>
              <a:rPr lang="en-GB"/>
              <a:t>+44 (0) 1288 XXX XXX</a:t>
            </a:r>
          </a:p>
        </p:txBody>
      </p:sp>
      <p:sp>
        <p:nvSpPr>
          <p:cNvPr id="31" name="Text Placeholder 24">
            <a:extLst>
              <a:ext uri="{FF2B5EF4-FFF2-40B4-BE49-F238E27FC236}">
                <a16:creationId xmlns:a16="http://schemas.microsoft.com/office/drawing/2014/main" id="{1B091105-9C88-20B1-016D-6054813966BF}"/>
              </a:ext>
            </a:extLst>
          </p:cNvPr>
          <p:cNvSpPr>
            <a:spLocks noGrp="1"/>
          </p:cNvSpPr>
          <p:nvPr>
            <p:ph type="body" sz="quarter" idx="37" hasCustomPrompt="1"/>
          </p:nvPr>
        </p:nvSpPr>
        <p:spPr>
          <a:xfrm>
            <a:off x="6238505" y="5417910"/>
            <a:ext cx="1579562" cy="145363"/>
          </a:xfrm>
        </p:spPr>
        <p:txBody>
          <a:bodyPr/>
          <a:lstStyle>
            <a:lvl1pPr>
              <a:defRPr lang="en-GB" sz="1000" b="0" i="0" kern="1200" smtClean="0">
                <a:solidFill>
                  <a:schemeClr val="tx1"/>
                </a:solidFill>
                <a:latin typeface="Arial" panose="020B0604020202020204" pitchFamily="34" charset="0"/>
                <a:ea typeface="+mn-ea"/>
                <a:cs typeface="Arial" panose="020B0604020202020204" pitchFamily="34" charset="0"/>
              </a:defRPr>
            </a:lvl1pPr>
            <a:lvl2pPr>
              <a:defRPr lang="en-GB" sz="1000" b="0" i="0" kern="1200" smtClean="0">
                <a:solidFill>
                  <a:schemeClr val="tx1"/>
                </a:solidFill>
                <a:latin typeface="Arial" panose="020B0604020202020204" pitchFamily="34" charset="0"/>
                <a:ea typeface="+mn-ea"/>
                <a:cs typeface="Arial" panose="020B0604020202020204" pitchFamily="34" charset="0"/>
              </a:defRPr>
            </a:lvl2pPr>
            <a:lvl3pPr>
              <a:defRPr lang="en-GB" sz="1000" b="0" i="0" kern="1200" smtClean="0">
                <a:solidFill>
                  <a:schemeClr val="tx1"/>
                </a:solidFill>
                <a:latin typeface="Arial" panose="020B0604020202020204" pitchFamily="34" charset="0"/>
                <a:ea typeface="+mn-ea"/>
                <a:cs typeface="Arial" panose="020B0604020202020204" pitchFamily="34" charset="0"/>
              </a:defRPr>
            </a:lvl3pPr>
            <a:lvl4pPr>
              <a:defRPr lang="en-GB" sz="1000" b="0" i="0" kern="1200" smtClean="0">
                <a:solidFill>
                  <a:schemeClr val="tx1"/>
                </a:solidFill>
                <a:latin typeface="Arial" panose="020B0604020202020204" pitchFamily="34" charset="0"/>
                <a:ea typeface="+mn-ea"/>
                <a:cs typeface="Arial" panose="020B0604020202020204" pitchFamily="34" charset="0"/>
              </a:defRPr>
            </a:lvl4pPr>
            <a:lvl5pPr>
              <a:defRPr lang="en-GB" sz="1000" b="0" i="0" kern="1200" dirty="0">
                <a:solidFill>
                  <a:schemeClr val="tx1"/>
                </a:solidFill>
                <a:latin typeface="Arial" panose="020B0604020202020204" pitchFamily="34" charset="0"/>
                <a:ea typeface="+mn-ea"/>
                <a:cs typeface="Arial" panose="020B0604020202020204" pitchFamily="34" charset="0"/>
              </a:defRPr>
            </a:lvl5pPr>
          </a:lstStyle>
          <a:p>
            <a:pPr lvl="0"/>
            <a:r>
              <a:rPr lang="en-GB"/>
              <a:t>+44 (0) 7967 XXX XXX</a:t>
            </a:r>
          </a:p>
        </p:txBody>
      </p:sp>
      <p:sp>
        <p:nvSpPr>
          <p:cNvPr id="4" name="Title 3">
            <a:extLst>
              <a:ext uri="{FF2B5EF4-FFF2-40B4-BE49-F238E27FC236}">
                <a16:creationId xmlns:a16="http://schemas.microsoft.com/office/drawing/2014/main" id="{2F9173DD-E4CC-3419-CD44-888889A1C2E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9876765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graphy (3 People)">
    <p:bg>
      <p:bgPr>
        <a:solidFill>
          <a:schemeClr val="bg1">
            <a:alpha val="5000"/>
          </a:schemeClr>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22" name="Picture Placeholder 21">
            <a:extLst>
              <a:ext uri="{FF2B5EF4-FFF2-40B4-BE49-F238E27FC236}">
                <a16:creationId xmlns:a16="http://schemas.microsoft.com/office/drawing/2014/main" id="{B9A67119-B935-62C0-80BA-3F7708016CF3}"/>
              </a:ext>
            </a:extLst>
          </p:cNvPr>
          <p:cNvSpPr>
            <a:spLocks noGrp="1"/>
          </p:cNvSpPr>
          <p:nvPr>
            <p:ph type="pic" sz="quarter" idx="23"/>
          </p:nvPr>
        </p:nvSpPr>
        <p:spPr>
          <a:xfrm>
            <a:off x="609600" y="2150361"/>
            <a:ext cx="2524125" cy="1330325"/>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26" name="Picture Placeholder 21">
            <a:extLst>
              <a:ext uri="{FF2B5EF4-FFF2-40B4-BE49-F238E27FC236}">
                <a16:creationId xmlns:a16="http://schemas.microsoft.com/office/drawing/2014/main" id="{DB9D5E2C-119D-1312-E2D6-D2246840C87D}"/>
              </a:ext>
            </a:extLst>
          </p:cNvPr>
          <p:cNvSpPr>
            <a:spLocks noGrp="1"/>
          </p:cNvSpPr>
          <p:nvPr>
            <p:ph type="pic" sz="quarter" idx="31"/>
          </p:nvPr>
        </p:nvSpPr>
        <p:spPr>
          <a:xfrm>
            <a:off x="4374078" y="2150361"/>
            <a:ext cx="2524125" cy="1330325"/>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28" name="Picture Placeholder 21">
            <a:extLst>
              <a:ext uri="{FF2B5EF4-FFF2-40B4-BE49-F238E27FC236}">
                <a16:creationId xmlns:a16="http://schemas.microsoft.com/office/drawing/2014/main" id="{ACF8376E-94CE-6FE0-9BCB-AD09590E204E}"/>
              </a:ext>
            </a:extLst>
          </p:cNvPr>
          <p:cNvSpPr>
            <a:spLocks noGrp="1"/>
          </p:cNvSpPr>
          <p:nvPr>
            <p:ph type="pic" sz="quarter" idx="33"/>
          </p:nvPr>
        </p:nvSpPr>
        <p:spPr>
          <a:xfrm>
            <a:off x="8114806" y="2150361"/>
            <a:ext cx="2524125" cy="1330325"/>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3" name="Text Placeholder 30">
            <a:extLst>
              <a:ext uri="{FF2B5EF4-FFF2-40B4-BE49-F238E27FC236}">
                <a16:creationId xmlns:a16="http://schemas.microsoft.com/office/drawing/2014/main" id="{B86DC998-CFAA-174A-D4EE-834905477034}"/>
              </a:ext>
            </a:extLst>
          </p:cNvPr>
          <p:cNvSpPr>
            <a:spLocks noGrp="1"/>
          </p:cNvSpPr>
          <p:nvPr>
            <p:ph type="body" sz="quarter" idx="37"/>
          </p:nvPr>
        </p:nvSpPr>
        <p:spPr>
          <a:xfrm>
            <a:off x="612663" y="3789910"/>
            <a:ext cx="2524125" cy="2277517"/>
          </a:xfrm>
          <a:prstGeom prst="rect">
            <a:avLst/>
          </a:prstGeom>
        </p:spPr>
        <p:txBody>
          <a:bodyPr/>
          <a:lstStyle>
            <a:lvl1pPr>
              <a:lnSpc>
                <a:spcPts val="1200"/>
              </a:lnSpc>
              <a:spcBef>
                <a:spcPts val="500"/>
              </a:spcBef>
              <a:spcAft>
                <a:spcPts val="500"/>
              </a:spcAft>
              <a:defRPr lang="en-GB" sz="1400" b="0" i="0" kern="1200" dirty="0" smtClean="0">
                <a:solidFill>
                  <a:schemeClr val="tx1"/>
                </a:solidFill>
                <a:latin typeface="Calisto MT" panose="02040603050505030304" pitchFamily="18" charset="77"/>
                <a:ea typeface="+mn-ea"/>
                <a:cs typeface="Arial" panose="020B0604020202020204" pitchFamily="34" charset="0"/>
              </a:defRPr>
            </a:lvl1pPr>
            <a:lvl2pPr>
              <a:lnSpc>
                <a:spcPts val="1200"/>
              </a:lnSpc>
              <a:spcBef>
                <a:spcPts val="500"/>
              </a:spcBef>
              <a:spcAft>
                <a:spcPts val="500"/>
              </a:spcAft>
              <a:defRPr lang="en-GB" sz="1200" b="1" kern="1200" dirty="0" smtClean="0">
                <a:solidFill>
                  <a:schemeClr val="tx1"/>
                </a:solidFill>
                <a:latin typeface="Arial" panose="020B0604020202020204" pitchFamily="34" charset="0"/>
                <a:ea typeface="+mn-ea"/>
                <a:cs typeface="Arial" panose="020B0604020202020204" pitchFamily="34" charset="0"/>
              </a:defRPr>
            </a:lvl2pPr>
            <a:lvl3pPr marL="3175" indent="0">
              <a:lnSpc>
                <a:spcPts val="1200"/>
              </a:lnSpc>
              <a:spcBef>
                <a:spcPts val="500"/>
              </a:spcBef>
              <a:spcAft>
                <a:spcPts val="500"/>
              </a:spcAft>
              <a:buNone/>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3pPr>
            <a:lvl4pPr>
              <a:lnSpc>
                <a:spcPts val="1200"/>
              </a:lnSpc>
              <a:spcBef>
                <a:spcPts val="500"/>
              </a:spcBef>
              <a:spcAft>
                <a:spcPts val="500"/>
              </a:spcAft>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30">
            <a:extLst>
              <a:ext uri="{FF2B5EF4-FFF2-40B4-BE49-F238E27FC236}">
                <a16:creationId xmlns:a16="http://schemas.microsoft.com/office/drawing/2014/main" id="{BF00FAFE-6C0B-8BBA-97E2-FA83B7830C12}"/>
              </a:ext>
            </a:extLst>
          </p:cNvPr>
          <p:cNvSpPr>
            <a:spLocks noGrp="1"/>
          </p:cNvSpPr>
          <p:nvPr>
            <p:ph type="body" sz="quarter" idx="41"/>
          </p:nvPr>
        </p:nvSpPr>
        <p:spPr>
          <a:xfrm>
            <a:off x="4374077" y="3789908"/>
            <a:ext cx="2524125" cy="2277517"/>
          </a:xfrm>
          <a:prstGeom prst="rect">
            <a:avLst/>
          </a:prstGeom>
        </p:spPr>
        <p:txBody>
          <a:bodyPr/>
          <a:lstStyle>
            <a:lvl1pPr>
              <a:lnSpc>
                <a:spcPts val="1200"/>
              </a:lnSpc>
              <a:spcBef>
                <a:spcPts val="500"/>
              </a:spcBef>
              <a:spcAft>
                <a:spcPts val="500"/>
              </a:spcAft>
              <a:defRPr lang="en-GB" sz="1400" b="0" i="0" kern="1200" dirty="0" smtClean="0">
                <a:solidFill>
                  <a:schemeClr val="tx1"/>
                </a:solidFill>
                <a:latin typeface="Calisto MT" panose="02040603050505030304" pitchFamily="18" charset="77"/>
                <a:ea typeface="+mn-ea"/>
                <a:cs typeface="Arial" panose="020B0604020202020204" pitchFamily="34" charset="0"/>
              </a:defRPr>
            </a:lvl1pPr>
            <a:lvl2pPr>
              <a:lnSpc>
                <a:spcPts val="1200"/>
              </a:lnSpc>
              <a:spcBef>
                <a:spcPts val="500"/>
              </a:spcBef>
              <a:spcAft>
                <a:spcPts val="500"/>
              </a:spcAft>
              <a:defRPr lang="en-GB" sz="1200" b="1" kern="1200" dirty="0" smtClean="0">
                <a:solidFill>
                  <a:schemeClr val="tx1"/>
                </a:solidFill>
                <a:latin typeface="Arial" panose="020B0604020202020204" pitchFamily="34" charset="0"/>
                <a:ea typeface="+mn-ea"/>
                <a:cs typeface="Arial" panose="020B0604020202020204" pitchFamily="34" charset="0"/>
              </a:defRPr>
            </a:lvl2pPr>
            <a:lvl3pPr marL="3175" indent="0">
              <a:lnSpc>
                <a:spcPts val="1200"/>
              </a:lnSpc>
              <a:spcBef>
                <a:spcPts val="500"/>
              </a:spcBef>
              <a:spcAft>
                <a:spcPts val="500"/>
              </a:spcAft>
              <a:buNone/>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3pPr>
            <a:lvl4pPr>
              <a:lnSpc>
                <a:spcPts val="1200"/>
              </a:lnSpc>
              <a:spcBef>
                <a:spcPts val="500"/>
              </a:spcBef>
              <a:spcAft>
                <a:spcPts val="500"/>
              </a:spcAft>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30">
            <a:extLst>
              <a:ext uri="{FF2B5EF4-FFF2-40B4-BE49-F238E27FC236}">
                <a16:creationId xmlns:a16="http://schemas.microsoft.com/office/drawing/2014/main" id="{C1965447-7266-4E33-F2F3-986B38842BE0}"/>
              </a:ext>
            </a:extLst>
          </p:cNvPr>
          <p:cNvSpPr>
            <a:spLocks noGrp="1"/>
          </p:cNvSpPr>
          <p:nvPr>
            <p:ph type="body" sz="quarter" idx="42"/>
          </p:nvPr>
        </p:nvSpPr>
        <p:spPr>
          <a:xfrm>
            <a:off x="8116888" y="3776998"/>
            <a:ext cx="2524125" cy="2277517"/>
          </a:xfrm>
          <a:prstGeom prst="rect">
            <a:avLst/>
          </a:prstGeom>
        </p:spPr>
        <p:txBody>
          <a:bodyPr/>
          <a:lstStyle>
            <a:lvl1pPr>
              <a:lnSpc>
                <a:spcPts val="1200"/>
              </a:lnSpc>
              <a:spcBef>
                <a:spcPts val="500"/>
              </a:spcBef>
              <a:spcAft>
                <a:spcPts val="500"/>
              </a:spcAft>
              <a:defRPr lang="en-GB" sz="1400" b="0" i="0" kern="1200" dirty="0" smtClean="0">
                <a:solidFill>
                  <a:schemeClr val="tx1"/>
                </a:solidFill>
                <a:latin typeface="Calisto MT" panose="02040603050505030304" pitchFamily="18" charset="77"/>
                <a:ea typeface="+mn-ea"/>
                <a:cs typeface="Arial" panose="020B0604020202020204" pitchFamily="34" charset="0"/>
              </a:defRPr>
            </a:lvl1pPr>
            <a:lvl2pPr>
              <a:lnSpc>
                <a:spcPts val="1200"/>
              </a:lnSpc>
              <a:spcBef>
                <a:spcPts val="500"/>
              </a:spcBef>
              <a:spcAft>
                <a:spcPts val="500"/>
              </a:spcAft>
              <a:defRPr lang="en-GB" sz="1200" b="1" kern="1200" dirty="0" smtClean="0">
                <a:solidFill>
                  <a:schemeClr val="tx1"/>
                </a:solidFill>
                <a:latin typeface="Arial" panose="020B0604020202020204" pitchFamily="34" charset="0"/>
                <a:ea typeface="+mn-ea"/>
                <a:cs typeface="Arial" panose="020B0604020202020204" pitchFamily="34" charset="0"/>
              </a:defRPr>
            </a:lvl2pPr>
            <a:lvl3pPr marL="3175" indent="0">
              <a:lnSpc>
                <a:spcPts val="1200"/>
              </a:lnSpc>
              <a:spcBef>
                <a:spcPts val="500"/>
              </a:spcBef>
              <a:spcAft>
                <a:spcPts val="500"/>
              </a:spcAft>
              <a:buNone/>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3pPr>
            <a:lvl4pPr>
              <a:lnSpc>
                <a:spcPts val="1200"/>
              </a:lnSpc>
              <a:spcBef>
                <a:spcPts val="500"/>
              </a:spcBef>
              <a:spcAft>
                <a:spcPts val="500"/>
              </a:spcAft>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566B0961-0045-6B05-079B-94463FC1AA24}"/>
              </a:ext>
            </a:extLst>
          </p:cNvPr>
          <p:cNvSpPr>
            <a:spLocks noGrp="1"/>
          </p:cNvSpPr>
          <p:nvPr>
            <p:ph type="title"/>
          </p:nvPr>
        </p:nvSpPr>
        <p:spPr/>
        <p:txBody>
          <a:bodyPr/>
          <a:lstStyle/>
          <a:p>
            <a:r>
              <a:rPr lang="en-US"/>
              <a:t>Click to edit Master title style</a:t>
            </a:r>
            <a:endParaRPr lang="en-GB"/>
          </a:p>
        </p:txBody>
      </p:sp>
      <p:sp>
        <p:nvSpPr>
          <p:cNvPr id="9" name="Text Placeholder 6">
            <a:extLst>
              <a:ext uri="{FF2B5EF4-FFF2-40B4-BE49-F238E27FC236}">
                <a16:creationId xmlns:a16="http://schemas.microsoft.com/office/drawing/2014/main" id="{E9CF70A5-0FF8-48A3-6FB5-F57FE6DC2AB3}"/>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12047895"/>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4 People)">
    <p:bg>
      <p:bgPr>
        <a:solidFill>
          <a:schemeClr val="bg1">
            <a:alpha val="5000"/>
          </a:schemeClr>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22" name="Picture Placeholder 21">
            <a:extLst>
              <a:ext uri="{FF2B5EF4-FFF2-40B4-BE49-F238E27FC236}">
                <a16:creationId xmlns:a16="http://schemas.microsoft.com/office/drawing/2014/main" id="{B9A67119-B935-62C0-80BA-3F7708016CF3}"/>
              </a:ext>
            </a:extLst>
          </p:cNvPr>
          <p:cNvSpPr>
            <a:spLocks noGrp="1"/>
          </p:cNvSpPr>
          <p:nvPr>
            <p:ph type="pic" sz="quarter" idx="23"/>
          </p:nvPr>
        </p:nvSpPr>
        <p:spPr>
          <a:xfrm>
            <a:off x="609600" y="2150361"/>
            <a:ext cx="2524125" cy="1330325"/>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19" name="Text Placeholder 18">
            <a:extLst>
              <a:ext uri="{FF2B5EF4-FFF2-40B4-BE49-F238E27FC236}">
                <a16:creationId xmlns:a16="http://schemas.microsoft.com/office/drawing/2014/main" id="{7125D364-CF56-65DB-307C-3BE90C1C89F6}"/>
              </a:ext>
            </a:extLst>
          </p:cNvPr>
          <p:cNvSpPr>
            <a:spLocks noGrp="1"/>
          </p:cNvSpPr>
          <p:nvPr>
            <p:ph type="body" sz="quarter" idx="30"/>
          </p:nvPr>
        </p:nvSpPr>
        <p:spPr>
          <a:xfrm>
            <a:off x="609600" y="3789312"/>
            <a:ext cx="2524125" cy="2278113"/>
          </a:xfrm>
          <a:prstGeom prst="rect">
            <a:avLst/>
          </a:prstGeom>
        </p:spPr>
        <p:txBody>
          <a:bodyPr/>
          <a:lstStyle>
            <a:lvl1pPr>
              <a:lnSpc>
                <a:spcPts val="1200"/>
              </a:lnSpc>
              <a:spcBef>
                <a:spcPts val="500"/>
              </a:spcBef>
              <a:spcAft>
                <a:spcPts val="500"/>
              </a:spcAft>
              <a:defRPr lang="en-GB" sz="1400" b="0" i="0" kern="1200" dirty="0" smtClean="0">
                <a:solidFill>
                  <a:schemeClr val="tx1"/>
                </a:solidFill>
                <a:latin typeface="Calisto MT" panose="02040603050505030304" pitchFamily="18" charset="77"/>
                <a:ea typeface="+mn-ea"/>
                <a:cs typeface="Arial" panose="020B0604020202020204" pitchFamily="34" charset="0"/>
              </a:defRPr>
            </a:lvl1pPr>
            <a:lvl2pPr>
              <a:lnSpc>
                <a:spcPts val="1200"/>
              </a:lnSpc>
              <a:spcBef>
                <a:spcPts val="500"/>
              </a:spcBef>
              <a:spcAft>
                <a:spcPts val="500"/>
              </a:spcAft>
              <a:defRPr b="1"/>
            </a:lvl2pPr>
            <a:lvl3pPr marL="3175" indent="0">
              <a:lnSpc>
                <a:spcPts val="1200"/>
              </a:lnSpc>
              <a:spcBef>
                <a:spcPts val="500"/>
              </a:spcBef>
              <a:spcAft>
                <a:spcPts val="500"/>
              </a:spcAft>
              <a:buNone/>
              <a:defRPr/>
            </a:lvl3pPr>
            <a:lvl4pPr>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4pPr>
            <a:lvl5pP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3" name="Picture Placeholder 21">
            <a:extLst>
              <a:ext uri="{FF2B5EF4-FFF2-40B4-BE49-F238E27FC236}">
                <a16:creationId xmlns:a16="http://schemas.microsoft.com/office/drawing/2014/main" id="{F3A7F589-0E89-91D6-3AE1-B15C06E223EA}"/>
              </a:ext>
            </a:extLst>
          </p:cNvPr>
          <p:cNvSpPr>
            <a:spLocks noGrp="1"/>
          </p:cNvSpPr>
          <p:nvPr>
            <p:ph type="pic" sz="quarter" idx="31"/>
          </p:nvPr>
        </p:nvSpPr>
        <p:spPr>
          <a:xfrm>
            <a:off x="3424052" y="2150361"/>
            <a:ext cx="2524125" cy="1330325"/>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5" name="Picture Placeholder 21">
            <a:extLst>
              <a:ext uri="{FF2B5EF4-FFF2-40B4-BE49-F238E27FC236}">
                <a16:creationId xmlns:a16="http://schemas.microsoft.com/office/drawing/2014/main" id="{92F5995C-26F9-77CE-F871-D1C1EB8FB95E}"/>
              </a:ext>
            </a:extLst>
          </p:cNvPr>
          <p:cNvSpPr>
            <a:spLocks noGrp="1"/>
          </p:cNvSpPr>
          <p:nvPr>
            <p:ph type="pic" sz="quarter" idx="33"/>
          </p:nvPr>
        </p:nvSpPr>
        <p:spPr>
          <a:xfrm>
            <a:off x="6238504" y="2150361"/>
            <a:ext cx="2524125" cy="1330325"/>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7" name="Picture Placeholder 21">
            <a:extLst>
              <a:ext uri="{FF2B5EF4-FFF2-40B4-BE49-F238E27FC236}">
                <a16:creationId xmlns:a16="http://schemas.microsoft.com/office/drawing/2014/main" id="{AE9B54B7-7050-0E50-9E5C-96E0116B5AC0}"/>
              </a:ext>
            </a:extLst>
          </p:cNvPr>
          <p:cNvSpPr>
            <a:spLocks noGrp="1"/>
          </p:cNvSpPr>
          <p:nvPr>
            <p:ph type="pic" sz="quarter" idx="35"/>
          </p:nvPr>
        </p:nvSpPr>
        <p:spPr>
          <a:xfrm>
            <a:off x="9052956" y="2150361"/>
            <a:ext cx="2524125" cy="1330325"/>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15" name="Text Placeholder 18">
            <a:extLst>
              <a:ext uri="{FF2B5EF4-FFF2-40B4-BE49-F238E27FC236}">
                <a16:creationId xmlns:a16="http://schemas.microsoft.com/office/drawing/2014/main" id="{7D5C6F1E-2F17-CCB2-EDE8-0E6E95AD5792}"/>
              </a:ext>
            </a:extLst>
          </p:cNvPr>
          <p:cNvSpPr>
            <a:spLocks noGrp="1"/>
          </p:cNvSpPr>
          <p:nvPr>
            <p:ph type="body" sz="quarter" idx="36"/>
          </p:nvPr>
        </p:nvSpPr>
        <p:spPr>
          <a:xfrm>
            <a:off x="3425825" y="3789312"/>
            <a:ext cx="2524125" cy="2278113"/>
          </a:xfrm>
          <a:prstGeom prst="rect">
            <a:avLst/>
          </a:prstGeom>
        </p:spPr>
        <p:txBody>
          <a:bodyPr/>
          <a:lstStyle>
            <a:lvl1pPr>
              <a:lnSpc>
                <a:spcPts val="1200"/>
              </a:lnSpc>
              <a:spcBef>
                <a:spcPts val="500"/>
              </a:spcBef>
              <a:spcAft>
                <a:spcPts val="500"/>
              </a:spcAft>
              <a:defRPr lang="en-GB" sz="1400" b="0" i="0" kern="1200" dirty="0" smtClean="0">
                <a:solidFill>
                  <a:schemeClr val="tx1"/>
                </a:solidFill>
                <a:latin typeface="Calisto MT" panose="02040603050505030304" pitchFamily="18" charset="77"/>
                <a:ea typeface="+mn-ea"/>
                <a:cs typeface="Arial" panose="020B0604020202020204" pitchFamily="34" charset="0"/>
              </a:defRPr>
            </a:lvl1pPr>
            <a:lvl2pPr>
              <a:lnSpc>
                <a:spcPts val="1200"/>
              </a:lnSpc>
              <a:spcBef>
                <a:spcPts val="500"/>
              </a:spcBef>
              <a:spcAft>
                <a:spcPts val="500"/>
              </a:spcAft>
              <a:defRPr b="1"/>
            </a:lvl2pPr>
            <a:lvl3pPr marL="3175" indent="0">
              <a:lnSpc>
                <a:spcPts val="1200"/>
              </a:lnSpc>
              <a:spcBef>
                <a:spcPts val="500"/>
              </a:spcBef>
              <a:spcAft>
                <a:spcPts val="500"/>
              </a:spcAft>
              <a:buNone/>
              <a:defRPr/>
            </a:lvl3pPr>
            <a:lvl4pPr>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4pPr>
            <a:lvl5pP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16" name="Text Placeholder 18">
            <a:extLst>
              <a:ext uri="{FF2B5EF4-FFF2-40B4-BE49-F238E27FC236}">
                <a16:creationId xmlns:a16="http://schemas.microsoft.com/office/drawing/2014/main" id="{4D8A1C9E-EA86-5DBA-0A42-144BF4C85F3D}"/>
              </a:ext>
            </a:extLst>
          </p:cNvPr>
          <p:cNvSpPr>
            <a:spLocks noGrp="1"/>
          </p:cNvSpPr>
          <p:nvPr>
            <p:ph type="body" sz="quarter" idx="37"/>
          </p:nvPr>
        </p:nvSpPr>
        <p:spPr>
          <a:xfrm>
            <a:off x="6238504" y="3789312"/>
            <a:ext cx="2524125" cy="2278113"/>
          </a:xfrm>
          <a:prstGeom prst="rect">
            <a:avLst/>
          </a:prstGeom>
        </p:spPr>
        <p:txBody>
          <a:bodyPr/>
          <a:lstStyle>
            <a:lvl1pPr>
              <a:lnSpc>
                <a:spcPts val="1200"/>
              </a:lnSpc>
              <a:spcBef>
                <a:spcPts val="500"/>
              </a:spcBef>
              <a:spcAft>
                <a:spcPts val="500"/>
              </a:spcAft>
              <a:defRPr lang="en-GB" sz="1400" b="0" i="0" kern="1200" dirty="0" smtClean="0">
                <a:solidFill>
                  <a:schemeClr val="tx1"/>
                </a:solidFill>
                <a:latin typeface="Calisto MT" panose="02040603050505030304" pitchFamily="18" charset="77"/>
                <a:ea typeface="+mn-ea"/>
                <a:cs typeface="Arial" panose="020B0604020202020204" pitchFamily="34" charset="0"/>
              </a:defRPr>
            </a:lvl1pPr>
            <a:lvl2pPr>
              <a:lnSpc>
                <a:spcPts val="1200"/>
              </a:lnSpc>
              <a:spcBef>
                <a:spcPts val="500"/>
              </a:spcBef>
              <a:spcAft>
                <a:spcPts val="500"/>
              </a:spcAft>
              <a:defRPr b="1"/>
            </a:lvl2pPr>
            <a:lvl3pPr marL="3175" indent="0">
              <a:lnSpc>
                <a:spcPts val="1200"/>
              </a:lnSpc>
              <a:spcBef>
                <a:spcPts val="500"/>
              </a:spcBef>
              <a:spcAft>
                <a:spcPts val="500"/>
              </a:spcAft>
              <a:buNone/>
              <a:defRPr/>
            </a:lvl3pPr>
            <a:lvl4pPr>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4pPr>
            <a:lvl5pP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17" name="Text Placeholder 18">
            <a:extLst>
              <a:ext uri="{FF2B5EF4-FFF2-40B4-BE49-F238E27FC236}">
                <a16:creationId xmlns:a16="http://schemas.microsoft.com/office/drawing/2014/main" id="{CBDD0A9E-95A6-B0A2-6343-602E7D335DFA}"/>
              </a:ext>
            </a:extLst>
          </p:cNvPr>
          <p:cNvSpPr>
            <a:spLocks noGrp="1"/>
          </p:cNvSpPr>
          <p:nvPr>
            <p:ph type="body" sz="quarter" idx="38"/>
          </p:nvPr>
        </p:nvSpPr>
        <p:spPr>
          <a:xfrm>
            <a:off x="9048751" y="3789312"/>
            <a:ext cx="2524125" cy="2278113"/>
          </a:xfrm>
          <a:prstGeom prst="rect">
            <a:avLst/>
          </a:prstGeom>
        </p:spPr>
        <p:txBody>
          <a:bodyPr/>
          <a:lstStyle>
            <a:lvl1pPr>
              <a:lnSpc>
                <a:spcPts val="1200"/>
              </a:lnSpc>
              <a:spcBef>
                <a:spcPts val="500"/>
              </a:spcBef>
              <a:spcAft>
                <a:spcPts val="500"/>
              </a:spcAft>
              <a:defRPr lang="en-GB" sz="1400" b="0" i="0" kern="1200" dirty="0" smtClean="0">
                <a:solidFill>
                  <a:schemeClr val="tx1"/>
                </a:solidFill>
                <a:latin typeface="Calisto MT" panose="02040603050505030304" pitchFamily="18" charset="77"/>
                <a:ea typeface="+mn-ea"/>
                <a:cs typeface="Arial" panose="020B0604020202020204" pitchFamily="34" charset="0"/>
              </a:defRPr>
            </a:lvl1pPr>
            <a:lvl2pPr>
              <a:lnSpc>
                <a:spcPts val="1200"/>
              </a:lnSpc>
              <a:spcBef>
                <a:spcPts val="500"/>
              </a:spcBef>
              <a:spcAft>
                <a:spcPts val="500"/>
              </a:spcAft>
              <a:defRPr b="1"/>
            </a:lvl2pPr>
            <a:lvl3pPr marL="3175" indent="0">
              <a:lnSpc>
                <a:spcPts val="1200"/>
              </a:lnSpc>
              <a:spcBef>
                <a:spcPts val="500"/>
              </a:spcBef>
              <a:spcAft>
                <a:spcPts val="500"/>
              </a:spcAft>
              <a:buNone/>
              <a:defRPr/>
            </a:lvl3pPr>
            <a:lvl4pPr>
              <a:defRPr lang="en-GB" sz="1200" b="0" kern="1200" cap="none" baseline="0" dirty="0" smtClean="0">
                <a:solidFill>
                  <a:schemeClr val="tx1"/>
                </a:solidFill>
                <a:latin typeface="Arial" panose="020B0604020202020204" pitchFamily="34" charset="0"/>
                <a:ea typeface="+mn-ea"/>
                <a:cs typeface="Arial" panose="020B0604020202020204" pitchFamily="34" charset="0"/>
              </a:defRPr>
            </a:lvl4pPr>
            <a:lvl5pP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DF315A0A-D570-5CF6-FE68-E39A6E7F468F}"/>
              </a:ext>
            </a:extLst>
          </p:cNvPr>
          <p:cNvSpPr>
            <a:spLocks noGrp="1"/>
          </p:cNvSpPr>
          <p:nvPr>
            <p:ph type="title"/>
          </p:nvPr>
        </p:nvSpPr>
        <p:spPr/>
        <p:txBody>
          <a:bodyPr/>
          <a:lstStyle/>
          <a:p>
            <a:r>
              <a:rPr lang="en-US"/>
              <a:t>Click to edit Master title style</a:t>
            </a:r>
            <a:endParaRPr lang="en-GB"/>
          </a:p>
        </p:txBody>
      </p:sp>
      <p:sp>
        <p:nvSpPr>
          <p:cNvPr id="9" name="Text Placeholder 6">
            <a:extLst>
              <a:ext uri="{FF2B5EF4-FFF2-40B4-BE49-F238E27FC236}">
                <a16:creationId xmlns:a16="http://schemas.microsoft.com/office/drawing/2014/main" id="{6E1E3DB5-32A8-59A9-0E64-9E393295997F}"/>
              </a:ext>
            </a:extLst>
          </p:cNvPr>
          <p:cNvSpPr>
            <a:spLocks noGrp="1"/>
          </p:cNvSpPr>
          <p:nvPr>
            <p:ph type="body" sz="quarter" idx="69" hasCustomPrompt="1"/>
          </p:nvPr>
        </p:nvSpPr>
        <p:spPr>
          <a:xfrm>
            <a:off x="624314" y="1301626"/>
            <a:ext cx="9769366" cy="251206"/>
          </a:xfrm>
        </p:spPr>
        <p:txBody>
          <a:bodyPr/>
          <a:lstStyle>
            <a:lvl1pPr>
              <a:defRPr sz="1500" b="0">
                <a:solidFill>
                  <a:schemeClr val="tx1"/>
                </a:solidFill>
                <a:latin typeface="Calisto MT" panose="02040603050505030304" pitchFamily="18" charset="0"/>
              </a:defRPr>
            </a:lvl1pPr>
          </a:lstStyle>
          <a:p>
            <a:pPr lvl="0"/>
            <a:r>
              <a:rPr lang="en-US"/>
              <a:t>Click to add subtitle</a:t>
            </a:r>
          </a:p>
        </p:txBody>
      </p:sp>
    </p:spTree>
    <p:extLst>
      <p:ext uri="{BB962C8B-B14F-4D97-AF65-F5344CB8AC3E}">
        <p14:creationId xmlns:p14="http://schemas.microsoft.com/office/powerpoint/2010/main" val="249485907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rg chart">
    <p:bg>
      <p:bgPr>
        <a:solidFill>
          <a:schemeClr val="bg1">
            <a:alpha val="5000"/>
          </a:schemeClr>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14" name="Text Placeholder 13">
            <a:extLst>
              <a:ext uri="{FF2B5EF4-FFF2-40B4-BE49-F238E27FC236}">
                <a16:creationId xmlns:a16="http://schemas.microsoft.com/office/drawing/2014/main" id="{E13EDBF1-E9E7-BDD1-2F5A-B4E73150050D}"/>
              </a:ext>
            </a:extLst>
          </p:cNvPr>
          <p:cNvSpPr>
            <a:spLocks noGrp="1"/>
          </p:cNvSpPr>
          <p:nvPr>
            <p:ph type="body" sz="quarter" idx="14"/>
          </p:nvPr>
        </p:nvSpPr>
        <p:spPr>
          <a:xfrm>
            <a:off x="614082" y="1927456"/>
            <a:ext cx="1587500"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15" name="Text Placeholder 13">
            <a:extLst>
              <a:ext uri="{FF2B5EF4-FFF2-40B4-BE49-F238E27FC236}">
                <a16:creationId xmlns:a16="http://schemas.microsoft.com/office/drawing/2014/main" id="{BB55BE4F-A6AE-11D4-1195-F5932E12FA83}"/>
              </a:ext>
            </a:extLst>
          </p:cNvPr>
          <p:cNvSpPr>
            <a:spLocks noGrp="1"/>
          </p:cNvSpPr>
          <p:nvPr>
            <p:ph type="body" sz="quarter" idx="15"/>
          </p:nvPr>
        </p:nvSpPr>
        <p:spPr>
          <a:xfrm>
            <a:off x="1557251" y="2303077"/>
            <a:ext cx="1587500"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17" name="Text Placeholder 13">
            <a:extLst>
              <a:ext uri="{FF2B5EF4-FFF2-40B4-BE49-F238E27FC236}">
                <a16:creationId xmlns:a16="http://schemas.microsoft.com/office/drawing/2014/main" id="{69EB3F7B-8F36-FAD4-B06B-CE495704F98C}"/>
              </a:ext>
            </a:extLst>
          </p:cNvPr>
          <p:cNvSpPr>
            <a:spLocks noGrp="1"/>
          </p:cNvSpPr>
          <p:nvPr>
            <p:ph type="body" sz="quarter" idx="16"/>
          </p:nvPr>
        </p:nvSpPr>
        <p:spPr>
          <a:xfrm>
            <a:off x="739833" y="3749492"/>
            <a:ext cx="1457267"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18" name="Text Placeholder 13">
            <a:extLst>
              <a:ext uri="{FF2B5EF4-FFF2-40B4-BE49-F238E27FC236}">
                <a16:creationId xmlns:a16="http://schemas.microsoft.com/office/drawing/2014/main" id="{3ECF2AE8-3D99-367A-A73A-F8ADCAD39945}"/>
              </a:ext>
            </a:extLst>
          </p:cNvPr>
          <p:cNvSpPr>
            <a:spLocks noGrp="1"/>
          </p:cNvSpPr>
          <p:nvPr>
            <p:ph type="body" sz="quarter" idx="17"/>
          </p:nvPr>
        </p:nvSpPr>
        <p:spPr>
          <a:xfrm>
            <a:off x="739833" y="4215005"/>
            <a:ext cx="1457267"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20" name="Text Placeholder 13">
            <a:extLst>
              <a:ext uri="{FF2B5EF4-FFF2-40B4-BE49-F238E27FC236}">
                <a16:creationId xmlns:a16="http://schemas.microsoft.com/office/drawing/2014/main" id="{37B3E3F3-F5F1-F315-8F0F-AEC9508BF4B1}"/>
              </a:ext>
            </a:extLst>
          </p:cNvPr>
          <p:cNvSpPr>
            <a:spLocks noGrp="1"/>
          </p:cNvSpPr>
          <p:nvPr>
            <p:ph type="body" sz="quarter" idx="18"/>
          </p:nvPr>
        </p:nvSpPr>
        <p:spPr>
          <a:xfrm>
            <a:off x="739833" y="4622329"/>
            <a:ext cx="1457267"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cxnSp>
        <p:nvCxnSpPr>
          <p:cNvPr id="27" name="Straight Connector 26">
            <a:extLst>
              <a:ext uri="{FF2B5EF4-FFF2-40B4-BE49-F238E27FC236}">
                <a16:creationId xmlns:a16="http://schemas.microsoft.com/office/drawing/2014/main" id="{BB59C6A3-0427-4D44-C223-4D1E5B940995}"/>
              </a:ext>
            </a:extLst>
          </p:cNvPr>
          <p:cNvCxnSpPr>
            <a:cxnSpLocks/>
          </p:cNvCxnSpPr>
          <p:nvPr userDrawn="1"/>
        </p:nvCxnSpPr>
        <p:spPr>
          <a:xfrm>
            <a:off x="609600" y="4758669"/>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AF5BDC-1EE5-3BEE-DB9B-3D1D24D006BE}"/>
              </a:ext>
            </a:extLst>
          </p:cNvPr>
          <p:cNvCxnSpPr>
            <a:cxnSpLocks/>
          </p:cNvCxnSpPr>
          <p:nvPr userDrawn="1"/>
        </p:nvCxnSpPr>
        <p:spPr>
          <a:xfrm>
            <a:off x="609600" y="4351345"/>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550D56-B128-B561-9E36-F90873D90973}"/>
              </a:ext>
            </a:extLst>
          </p:cNvPr>
          <p:cNvCxnSpPr>
            <a:cxnSpLocks/>
          </p:cNvCxnSpPr>
          <p:nvPr userDrawn="1"/>
        </p:nvCxnSpPr>
        <p:spPr>
          <a:xfrm>
            <a:off x="609600" y="3885832"/>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E7F7E1-6B1F-280D-A2FC-EC9E5E28B430}"/>
              </a:ext>
            </a:extLst>
          </p:cNvPr>
          <p:cNvCxnSpPr>
            <a:cxnSpLocks/>
          </p:cNvCxnSpPr>
          <p:nvPr userDrawn="1"/>
        </p:nvCxnSpPr>
        <p:spPr>
          <a:xfrm flipV="1">
            <a:off x="609600" y="3632200"/>
            <a:ext cx="0" cy="11264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 Placeholder 13">
            <a:extLst>
              <a:ext uri="{FF2B5EF4-FFF2-40B4-BE49-F238E27FC236}">
                <a16:creationId xmlns:a16="http://schemas.microsoft.com/office/drawing/2014/main" id="{ECA69A83-7FF4-B3A1-5129-B13657B6200B}"/>
              </a:ext>
            </a:extLst>
          </p:cNvPr>
          <p:cNvSpPr>
            <a:spLocks noGrp="1"/>
          </p:cNvSpPr>
          <p:nvPr>
            <p:ph type="body" sz="quarter" idx="19"/>
          </p:nvPr>
        </p:nvSpPr>
        <p:spPr>
          <a:xfrm>
            <a:off x="3558959" y="3749492"/>
            <a:ext cx="1448826"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43" name="Text Placeholder 13">
            <a:extLst>
              <a:ext uri="{FF2B5EF4-FFF2-40B4-BE49-F238E27FC236}">
                <a16:creationId xmlns:a16="http://schemas.microsoft.com/office/drawing/2014/main" id="{2E24129C-F69F-88A8-7117-9028DFE267D9}"/>
              </a:ext>
            </a:extLst>
          </p:cNvPr>
          <p:cNvSpPr>
            <a:spLocks noGrp="1"/>
          </p:cNvSpPr>
          <p:nvPr>
            <p:ph type="body" sz="quarter" idx="20"/>
          </p:nvPr>
        </p:nvSpPr>
        <p:spPr>
          <a:xfrm>
            <a:off x="3558959" y="4215005"/>
            <a:ext cx="1448827"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44" name="Text Placeholder 13">
            <a:extLst>
              <a:ext uri="{FF2B5EF4-FFF2-40B4-BE49-F238E27FC236}">
                <a16:creationId xmlns:a16="http://schemas.microsoft.com/office/drawing/2014/main" id="{66A6D572-1E8F-F408-3A36-2A587ECDFA97}"/>
              </a:ext>
            </a:extLst>
          </p:cNvPr>
          <p:cNvSpPr>
            <a:spLocks noGrp="1"/>
          </p:cNvSpPr>
          <p:nvPr>
            <p:ph type="body" sz="quarter" idx="21"/>
          </p:nvPr>
        </p:nvSpPr>
        <p:spPr>
          <a:xfrm>
            <a:off x="3558959" y="4622329"/>
            <a:ext cx="1448828"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cxnSp>
        <p:nvCxnSpPr>
          <p:cNvPr id="46" name="Straight Connector 45">
            <a:extLst>
              <a:ext uri="{FF2B5EF4-FFF2-40B4-BE49-F238E27FC236}">
                <a16:creationId xmlns:a16="http://schemas.microsoft.com/office/drawing/2014/main" id="{22A602A7-D551-93B5-542B-9F43620965C8}"/>
              </a:ext>
            </a:extLst>
          </p:cNvPr>
          <p:cNvCxnSpPr>
            <a:cxnSpLocks/>
          </p:cNvCxnSpPr>
          <p:nvPr userDrawn="1"/>
        </p:nvCxnSpPr>
        <p:spPr>
          <a:xfrm>
            <a:off x="3428725" y="4758669"/>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BFF197-E5A1-2D24-3484-FCAF5FE4030B}"/>
              </a:ext>
            </a:extLst>
          </p:cNvPr>
          <p:cNvCxnSpPr>
            <a:cxnSpLocks/>
          </p:cNvCxnSpPr>
          <p:nvPr userDrawn="1"/>
        </p:nvCxnSpPr>
        <p:spPr>
          <a:xfrm>
            <a:off x="3428725" y="4351345"/>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F292792-0D13-D4FD-652D-D946BB1226BB}"/>
              </a:ext>
            </a:extLst>
          </p:cNvPr>
          <p:cNvCxnSpPr>
            <a:cxnSpLocks/>
          </p:cNvCxnSpPr>
          <p:nvPr userDrawn="1"/>
        </p:nvCxnSpPr>
        <p:spPr>
          <a:xfrm>
            <a:off x="3428725" y="3885832"/>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7A9E3F-5AFE-332D-2A23-A12BEA7E3627}"/>
              </a:ext>
            </a:extLst>
          </p:cNvPr>
          <p:cNvCxnSpPr>
            <a:cxnSpLocks/>
          </p:cNvCxnSpPr>
          <p:nvPr userDrawn="1"/>
        </p:nvCxnSpPr>
        <p:spPr>
          <a:xfrm flipV="1">
            <a:off x="3428725" y="3632200"/>
            <a:ext cx="0" cy="11264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 Placeholder 13">
            <a:extLst>
              <a:ext uri="{FF2B5EF4-FFF2-40B4-BE49-F238E27FC236}">
                <a16:creationId xmlns:a16="http://schemas.microsoft.com/office/drawing/2014/main" id="{B138C6C4-E617-B7F4-F28C-3F16C4ABFE4A}"/>
              </a:ext>
            </a:extLst>
          </p:cNvPr>
          <p:cNvSpPr>
            <a:spLocks noGrp="1"/>
          </p:cNvSpPr>
          <p:nvPr>
            <p:ph type="body" sz="quarter" idx="22"/>
          </p:nvPr>
        </p:nvSpPr>
        <p:spPr>
          <a:xfrm>
            <a:off x="5432483" y="3749492"/>
            <a:ext cx="1457267"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52" name="Text Placeholder 13">
            <a:extLst>
              <a:ext uri="{FF2B5EF4-FFF2-40B4-BE49-F238E27FC236}">
                <a16:creationId xmlns:a16="http://schemas.microsoft.com/office/drawing/2014/main" id="{E7C6F93A-36C3-52DA-A24F-48C393544AC4}"/>
              </a:ext>
            </a:extLst>
          </p:cNvPr>
          <p:cNvSpPr>
            <a:spLocks noGrp="1"/>
          </p:cNvSpPr>
          <p:nvPr>
            <p:ph type="body" sz="quarter" idx="23"/>
          </p:nvPr>
        </p:nvSpPr>
        <p:spPr>
          <a:xfrm>
            <a:off x="5432483" y="4215005"/>
            <a:ext cx="1457267"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53" name="Text Placeholder 13">
            <a:extLst>
              <a:ext uri="{FF2B5EF4-FFF2-40B4-BE49-F238E27FC236}">
                <a16:creationId xmlns:a16="http://schemas.microsoft.com/office/drawing/2014/main" id="{229992DA-91F5-4314-F13B-00A26D266E6C}"/>
              </a:ext>
            </a:extLst>
          </p:cNvPr>
          <p:cNvSpPr>
            <a:spLocks noGrp="1"/>
          </p:cNvSpPr>
          <p:nvPr>
            <p:ph type="body" sz="quarter" idx="24"/>
          </p:nvPr>
        </p:nvSpPr>
        <p:spPr>
          <a:xfrm>
            <a:off x="5432483" y="4622329"/>
            <a:ext cx="1457267"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cxnSp>
        <p:nvCxnSpPr>
          <p:cNvPr id="55" name="Straight Connector 54">
            <a:extLst>
              <a:ext uri="{FF2B5EF4-FFF2-40B4-BE49-F238E27FC236}">
                <a16:creationId xmlns:a16="http://schemas.microsoft.com/office/drawing/2014/main" id="{C777D46C-B033-6EBB-F7EB-49AFFC5B7C49}"/>
              </a:ext>
            </a:extLst>
          </p:cNvPr>
          <p:cNvCxnSpPr>
            <a:cxnSpLocks/>
          </p:cNvCxnSpPr>
          <p:nvPr userDrawn="1"/>
        </p:nvCxnSpPr>
        <p:spPr>
          <a:xfrm>
            <a:off x="5302250" y="4758669"/>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1C9D3DE-9700-DC14-F83B-03BD01CAB64A}"/>
              </a:ext>
            </a:extLst>
          </p:cNvPr>
          <p:cNvCxnSpPr>
            <a:cxnSpLocks/>
          </p:cNvCxnSpPr>
          <p:nvPr userDrawn="1"/>
        </p:nvCxnSpPr>
        <p:spPr>
          <a:xfrm>
            <a:off x="5302250" y="4351345"/>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4D0182D-0A59-4E62-722B-B2B2F940D01B}"/>
              </a:ext>
            </a:extLst>
          </p:cNvPr>
          <p:cNvCxnSpPr>
            <a:cxnSpLocks/>
          </p:cNvCxnSpPr>
          <p:nvPr userDrawn="1"/>
        </p:nvCxnSpPr>
        <p:spPr>
          <a:xfrm>
            <a:off x="5302250" y="3885832"/>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18C311-D7E4-883B-6765-22EE604669E9}"/>
              </a:ext>
            </a:extLst>
          </p:cNvPr>
          <p:cNvCxnSpPr/>
          <p:nvPr userDrawn="1"/>
        </p:nvCxnSpPr>
        <p:spPr>
          <a:xfrm flipV="1">
            <a:off x="5302250" y="3632200"/>
            <a:ext cx="0" cy="11264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 Placeholder 13">
            <a:extLst>
              <a:ext uri="{FF2B5EF4-FFF2-40B4-BE49-F238E27FC236}">
                <a16:creationId xmlns:a16="http://schemas.microsoft.com/office/drawing/2014/main" id="{BDDC6423-F98E-B1E3-8222-79B180F9943A}"/>
              </a:ext>
            </a:extLst>
          </p:cNvPr>
          <p:cNvSpPr>
            <a:spLocks noGrp="1"/>
          </p:cNvSpPr>
          <p:nvPr>
            <p:ph type="body" sz="quarter" idx="25"/>
          </p:nvPr>
        </p:nvSpPr>
        <p:spPr>
          <a:xfrm>
            <a:off x="7314446" y="3749492"/>
            <a:ext cx="1445379"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61" name="Text Placeholder 13">
            <a:extLst>
              <a:ext uri="{FF2B5EF4-FFF2-40B4-BE49-F238E27FC236}">
                <a16:creationId xmlns:a16="http://schemas.microsoft.com/office/drawing/2014/main" id="{703BE6BA-33E7-614D-7CDD-F581F5B7C594}"/>
              </a:ext>
            </a:extLst>
          </p:cNvPr>
          <p:cNvSpPr>
            <a:spLocks noGrp="1"/>
          </p:cNvSpPr>
          <p:nvPr>
            <p:ph type="body" sz="quarter" idx="26"/>
          </p:nvPr>
        </p:nvSpPr>
        <p:spPr>
          <a:xfrm>
            <a:off x="7314446" y="4215005"/>
            <a:ext cx="1445379"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62" name="Text Placeholder 13">
            <a:extLst>
              <a:ext uri="{FF2B5EF4-FFF2-40B4-BE49-F238E27FC236}">
                <a16:creationId xmlns:a16="http://schemas.microsoft.com/office/drawing/2014/main" id="{8892B22C-3564-7C1A-3EA4-36411EE58133}"/>
              </a:ext>
            </a:extLst>
          </p:cNvPr>
          <p:cNvSpPr>
            <a:spLocks noGrp="1"/>
          </p:cNvSpPr>
          <p:nvPr>
            <p:ph type="body" sz="quarter" idx="27"/>
          </p:nvPr>
        </p:nvSpPr>
        <p:spPr>
          <a:xfrm>
            <a:off x="7314447" y="4622329"/>
            <a:ext cx="1445377"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cxnSp>
        <p:nvCxnSpPr>
          <p:cNvPr id="64" name="Straight Connector 63">
            <a:extLst>
              <a:ext uri="{FF2B5EF4-FFF2-40B4-BE49-F238E27FC236}">
                <a16:creationId xmlns:a16="http://schemas.microsoft.com/office/drawing/2014/main" id="{D14B3A27-2710-2B3B-2B6F-9D9A259628C7}"/>
              </a:ext>
            </a:extLst>
          </p:cNvPr>
          <p:cNvCxnSpPr>
            <a:cxnSpLocks/>
          </p:cNvCxnSpPr>
          <p:nvPr userDrawn="1"/>
        </p:nvCxnSpPr>
        <p:spPr>
          <a:xfrm>
            <a:off x="7184213" y="4758669"/>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5DE6452-BDF4-9FA2-ECF3-A7BB1A3D84A9}"/>
              </a:ext>
            </a:extLst>
          </p:cNvPr>
          <p:cNvCxnSpPr>
            <a:cxnSpLocks/>
          </p:cNvCxnSpPr>
          <p:nvPr userDrawn="1"/>
        </p:nvCxnSpPr>
        <p:spPr>
          <a:xfrm>
            <a:off x="7184213" y="4351345"/>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7949036-0527-0EF2-9CBB-D79D776B9823}"/>
              </a:ext>
            </a:extLst>
          </p:cNvPr>
          <p:cNvCxnSpPr>
            <a:cxnSpLocks/>
          </p:cNvCxnSpPr>
          <p:nvPr userDrawn="1"/>
        </p:nvCxnSpPr>
        <p:spPr>
          <a:xfrm>
            <a:off x="7184213" y="3885832"/>
            <a:ext cx="95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735B6A1-3890-69B1-15F0-F9FB93D1A710}"/>
              </a:ext>
            </a:extLst>
          </p:cNvPr>
          <p:cNvCxnSpPr/>
          <p:nvPr userDrawn="1"/>
        </p:nvCxnSpPr>
        <p:spPr>
          <a:xfrm flipV="1">
            <a:off x="7184213" y="3632200"/>
            <a:ext cx="0" cy="11264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 Placeholder 13">
            <a:extLst>
              <a:ext uri="{FF2B5EF4-FFF2-40B4-BE49-F238E27FC236}">
                <a16:creationId xmlns:a16="http://schemas.microsoft.com/office/drawing/2014/main" id="{51EFEB2E-0251-87FB-CE77-EE969B2DAA04}"/>
              </a:ext>
            </a:extLst>
          </p:cNvPr>
          <p:cNvSpPr>
            <a:spLocks noGrp="1"/>
          </p:cNvSpPr>
          <p:nvPr>
            <p:ph type="body" sz="quarter" idx="28"/>
          </p:nvPr>
        </p:nvSpPr>
        <p:spPr>
          <a:xfrm>
            <a:off x="609601" y="5803740"/>
            <a:ext cx="1587500"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73" name="Text Placeholder 13">
            <a:extLst>
              <a:ext uri="{FF2B5EF4-FFF2-40B4-BE49-F238E27FC236}">
                <a16:creationId xmlns:a16="http://schemas.microsoft.com/office/drawing/2014/main" id="{6412BA5E-8F80-281F-128F-5C2278673B28}"/>
              </a:ext>
            </a:extLst>
          </p:cNvPr>
          <p:cNvSpPr>
            <a:spLocks noGrp="1"/>
          </p:cNvSpPr>
          <p:nvPr>
            <p:ph type="body" sz="quarter" idx="29"/>
          </p:nvPr>
        </p:nvSpPr>
        <p:spPr>
          <a:xfrm>
            <a:off x="2438400" y="5803740"/>
            <a:ext cx="1587500"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76" name="Text Placeholder 13">
            <a:extLst>
              <a:ext uri="{FF2B5EF4-FFF2-40B4-BE49-F238E27FC236}">
                <a16:creationId xmlns:a16="http://schemas.microsoft.com/office/drawing/2014/main" id="{DC6452BC-C5EE-5BBE-F4F0-60F99D2B0689}"/>
              </a:ext>
            </a:extLst>
          </p:cNvPr>
          <p:cNvSpPr>
            <a:spLocks noGrp="1"/>
          </p:cNvSpPr>
          <p:nvPr>
            <p:ph type="body" sz="quarter" idx="30"/>
          </p:nvPr>
        </p:nvSpPr>
        <p:spPr>
          <a:xfrm>
            <a:off x="4316506" y="5803740"/>
            <a:ext cx="1576423"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79" name="Text Placeholder 13">
            <a:extLst>
              <a:ext uri="{FF2B5EF4-FFF2-40B4-BE49-F238E27FC236}">
                <a16:creationId xmlns:a16="http://schemas.microsoft.com/office/drawing/2014/main" id="{229D7000-A98B-2ECC-B7D9-CE0A1FC0D33C}"/>
              </a:ext>
            </a:extLst>
          </p:cNvPr>
          <p:cNvSpPr>
            <a:spLocks noGrp="1"/>
          </p:cNvSpPr>
          <p:nvPr>
            <p:ph type="body" sz="quarter" idx="31"/>
          </p:nvPr>
        </p:nvSpPr>
        <p:spPr>
          <a:xfrm>
            <a:off x="6185647" y="5803740"/>
            <a:ext cx="1569298"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82" name="Text Placeholder 13">
            <a:extLst>
              <a:ext uri="{FF2B5EF4-FFF2-40B4-BE49-F238E27FC236}">
                <a16:creationId xmlns:a16="http://schemas.microsoft.com/office/drawing/2014/main" id="{E46FF6D0-105A-B1A5-12CB-BA3A597F7F4D}"/>
              </a:ext>
            </a:extLst>
          </p:cNvPr>
          <p:cNvSpPr>
            <a:spLocks noGrp="1"/>
          </p:cNvSpPr>
          <p:nvPr>
            <p:ph type="body" sz="quarter" idx="32"/>
          </p:nvPr>
        </p:nvSpPr>
        <p:spPr>
          <a:xfrm>
            <a:off x="8041341" y="5803740"/>
            <a:ext cx="1587500"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sp>
        <p:nvSpPr>
          <p:cNvPr id="85" name="Text Placeholder 13">
            <a:extLst>
              <a:ext uri="{FF2B5EF4-FFF2-40B4-BE49-F238E27FC236}">
                <a16:creationId xmlns:a16="http://schemas.microsoft.com/office/drawing/2014/main" id="{6F66E117-BC46-7AD8-2C38-55BE901FADFF}"/>
              </a:ext>
            </a:extLst>
          </p:cNvPr>
          <p:cNvSpPr>
            <a:spLocks noGrp="1"/>
          </p:cNvSpPr>
          <p:nvPr>
            <p:ph type="body" sz="quarter" idx="33"/>
          </p:nvPr>
        </p:nvSpPr>
        <p:spPr>
          <a:xfrm>
            <a:off x="9955306" y="5803740"/>
            <a:ext cx="1569606" cy="272681"/>
          </a:xfrm>
        </p:spPr>
        <p:txBody>
          <a:bodyPr/>
          <a:lstStyle>
            <a:lvl1pPr>
              <a:lnSpc>
                <a:spcPts val="1200"/>
              </a:lnSpc>
              <a:spcBef>
                <a:spcPts val="0"/>
              </a:spcBef>
              <a:spcAft>
                <a:spcPts val="0"/>
              </a:spcAft>
              <a:defRPr sz="800"/>
            </a:lvl1pPr>
            <a:lvl2pPr>
              <a:lnSpc>
                <a:spcPts val="1200"/>
              </a:lnSpc>
              <a:spcBef>
                <a:spcPts val="0"/>
              </a:spcBef>
              <a:spcAft>
                <a:spcPts val="1200"/>
              </a:spcAft>
              <a:defRPr sz="800"/>
            </a:lvl2pPr>
            <a:lvl3pPr>
              <a:lnSpc>
                <a:spcPts val="1200"/>
              </a:lnSpc>
              <a:defRPr sz="800"/>
            </a:lvl3pPr>
            <a:lvl4pPr>
              <a:lnSpc>
                <a:spcPts val="1200"/>
              </a:lnSpc>
              <a:defRPr sz="800"/>
            </a:lvl4pPr>
            <a:lvl5pPr>
              <a:lnSpc>
                <a:spcPts val="1200"/>
              </a:lnSpc>
              <a:defRPr sz="800"/>
            </a:lvl5pPr>
          </a:lstStyle>
          <a:p>
            <a:pPr lvl="0"/>
            <a:r>
              <a:rPr lang="en-US"/>
              <a:t>Click to edit Master text styles</a:t>
            </a:r>
          </a:p>
          <a:p>
            <a:pPr lvl="1"/>
            <a:r>
              <a:rPr lang="en-US"/>
              <a:t>Second level</a:t>
            </a:r>
          </a:p>
        </p:txBody>
      </p:sp>
      <p:cxnSp>
        <p:nvCxnSpPr>
          <p:cNvPr id="89" name="Straight Connector 88">
            <a:extLst>
              <a:ext uri="{FF2B5EF4-FFF2-40B4-BE49-F238E27FC236}">
                <a16:creationId xmlns:a16="http://schemas.microsoft.com/office/drawing/2014/main" id="{4574FB0A-17C5-8BDF-B2C3-9ACA0E4C1806}"/>
              </a:ext>
            </a:extLst>
          </p:cNvPr>
          <p:cNvCxnSpPr>
            <a:cxnSpLocks/>
          </p:cNvCxnSpPr>
          <p:nvPr userDrawn="1"/>
        </p:nvCxnSpPr>
        <p:spPr>
          <a:xfrm>
            <a:off x="609600" y="2411599"/>
            <a:ext cx="650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476DD1-7887-778D-6CD5-BC8EDB2CAE25}"/>
              </a:ext>
            </a:extLst>
          </p:cNvPr>
          <p:cNvCxnSpPr>
            <a:cxnSpLocks/>
          </p:cNvCxnSpPr>
          <p:nvPr userDrawn="1"/>
        </p:nvCxnSpPr>
        <p:spPr>
          <a:xfrm flipV="1">
            <a:off x="609600" y="2037317"/>
            <a:ext cx="0" cy="9313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4763E6F-CC96-5FD8-E9E4-EE369B99710F}"/>
              </a:ext>
            </a:extLst>
          </p:cNvPr>
          <p:cNvCxnSpPr>
            <a:cxnSpLocks/>
          </p:cNvCxnSpPr>
          <p:nvPr userDrawn="1"/>
        </p:nvCxnSpPr>
        <p:spPr>
          <a:xfrm>
            <a:off x="609600" y="2886075"/>
            <a:ext cx="53403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40E43DF-8F83-17A0-7819-DDF672B49D43}"/>
              </a:ext>
            </a:extLst>
          </p:cNvPr>
          <p:cNvCxnSpPr>
            <a:cxnSpLocks/>
          </p:cNvCxnSpPr>
          <p:nvPr userDrawn="1"/>
        </p:nvCxnSpPr>
        <p:spPr>
          <a:xfrm flipV="1">
            <a:off x="5951416" y="2886075"/>
            <a:ext cx="0" cy="825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 Placeholder 13">
            <a:extLst>
              <a:ext uri="{FF2B5EF4-FFF2-40B4-BE49-F238E27FC236}">
                <a16:creationId xmlns:a16="http://schemas.microsoft.com/office/drawing/2014/main" id="{342CC557-FC7B-88A4-C283-9F3BA29CDF02}"/>
              </a:ext>
            </a:extLst>
          </p:cNvPr>
          <p:cNvSpPr>
            <a:spLocks noGrp="1"/>
          </p:cNvSpPr>
          <p:nvPr>
            <p:ph type="body" sz="quarter" idx="34"/>
          </p:nvPr>
        </p:nvSpPr>
        <p:spPr>
          <a:xfrm>
            <a:off x="609600" y="3218615"/>
            <a:ext cx="1582738" cy="328971"/>
          </a:xfrm>
          <a:solidFill>
            <a:schemeClr val="tx1">
              <a:alpha val="15000"/>
            </a:schemeClr>
          </a:solidFill>
        </p:spPr>
        <p:txBody>
          <a:bodyPr lIns="90000" tIns="90000" rIns="90000" bIns="90000" anchor="ctr" anchorCtr="0"/>
          <a:lstStyle>
            <a:lvl1pPr>
              <a:lnSpc>
                <a:spcPts val="1200"/>
              </a:lnSpc>
              <a:spcBef>
                <a:spcPts val="0"/>
              </a:spcBef>
              <a:spcAft>
                <a:spcPts val="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 name="Text Placeholder 13">
            <a:extLst>
              <a:ext uri="{FF2B5EF4-FFF2-40B4-BE49-F238E27FC236}">
                <a16:creationId xmlns:a16="http://schemas.microsoft.com/office/drawing/2014/main" id="{91C097EF-1B84-9B89-1503-6F35838BB64A}"/>
              </a:ext>
            </a:extLst>
          </p:cNvPr>
          <p:cNvSpPr>
            <a:spLocks noGrp="1"/>
          </p:cNvSpPr>
          <p:nvPr>
            <p:ph type="body" sz="quarter" idx="44"/>
          </p:nvPr>
        </p:nvSpPr>
        <p:spPr>
          <a:xfrm>
            <a:off x="3428725" y="3218615"/>
            <a:ext cx="1584600" cy="328971"/>
          </a:xfrm>
          <a:solidFill>
            <a:schemeClr val="tx1">
              <a:alpha val="15000"/>
            </a:schemeClr>
          </a:solidFill>
        </p:spPr>
        <p:txBody>
          <a:bodyPr lIns="90000" tIns="90000" rIns="90000" bIns="90000" anchor="ctr" anchorCtr="0"/>
          <a:lstStyle>
            <a:lvl1pPr>
              <a:lnSpc>
                <a:spcPts val="1200"/>
              </a:lnSpc>
              <a:spcBef>
                <a:spcPts val="0"/>
              </a:spcBef>
              <a:spcAft>
                <a:spcPts val="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4" name="Text Placeholder 13">
            <a:extLst>
              <a:ext uri="{FF2B5EF4-FFF2-40B4-BE49-F238E27FC236}">
                <a16:creationId xmlns:a16="http://schemas.microsoft.com/office/drawing/2014/main" id="{BBC8C840-FAAC-D83B-E3E5-48777ED640CA}"/>
              </a:ext>
            </a:extLst>
          </p:cNvPr>
          <p:cNvSpPr>
            <a:spLocks noGrp="1"/>
          </p:cNvSpPr>
          <p:nvPr>
            <p:ph type="body" sz="quarter" idx="45"/>
          </p:nvPr>
        </p:nvSpPr>
        <p:spPr>
          <a:xfrm>
            <a:off x="5309506" y="3218615"/>
            <a:ext cx="1580244" cy="328971"/>
          </a:xfrm>
          <a:solidFill>
            <a:schemeClr val="tx1">
              <a:alpha val="15000"/>
            </a:schemeClr>
          </a:solidFill>
        </p:spPr>
        <p:txBody>
          <a:bodyPr lIns="90000" tIns="90000" rIns="90000" bIns="90000" anchor="ctr" anchorCtr="0"/>
          <a:lstStyle>
            <a:lvl1pPr>
              <a:lnSpc>
                <a:spcPts val="1200"/>
              </a:lnSpc>
              <a:spcBef>
                <a:spcPts val="0"/>
              </a:spcBef>
              <a:spcAft>
                <a:spcPts val="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5" name="Text Placeholder 13">
            <a:extLst>
              <a:ext uri="{FF2B5EF4-FFF2-40B4-BE49-F238E27FC236}">
                <a16:creationId xmlns:a16="http://schemas.microsoft.com/office/drawing/2014/main" id="{E28A792C-7224-DB7B-63DD-4B1B0C8301A4}"/>
              </a:ext>
            </a:extLst>
          </p:cNvPr>
          <p:cNvSpPr>
            <a:spLocks noGrp="1"/>
          </p:cNvSpPr>
          <p:nvPr>
            <p:ph type="body" sz="quarter" idx="46"/>
          </p:nvPr>
        </p:nvSpPr>
        <p:spPr>
          <a:xfrm>
            <a:off x="7185675" y="3218615"/>
            <a:ext cx="1586038" cy="328971"/>
          </a:xfrm>
          <a:solidFill>
            <a:schemeClr val="tx1">
              <a:alpha val="15000"/>
            </a:schemeClr>
          </a:solidFill>
        </p:spPr>
        <p:txBody>
          <a:bodyPr lIns="90000" tIns="90000" rIns="90000" bIns="90000" anchor="ctr" anchorCtr="0"/>
          <a:lstStyle>
            <a:lvl1pPr>
              <a:lnSpc>
                <a:spcPts val="1200"/>
              </a:lnSpc>
              <a:spcBef>
                <a:spcPts val="0"/>
              </a:spcBef>
              <a:spcAft>
                <a:spcPts val="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7" name="Text Placeholder 13">
            <a:extLst>
              <a:ext uri="{FF2B5EF4-FFF2-40B4-BE49-F238E27FC236}">
                <a16:creationId xmlns:a16="http://schemas.microsoft.com/office/drawing/2014/main" id="{1EBCC6BB-9A55-9655-E27D-4DD9C15851AF}"/>
              </a:ext>
            </a:extLst>
          </p:cNvPr>
          <p:cNvSpPr>
            <a:spLocks noGrp="1"/>
          </p:cNvSpPr>
          <p:nvPr>
            <p:ph type="body" sz="quarter" idx="47"/>
          </p:nvPr>
        </p:nvSpPr>
        <p:spPr>
          <a:xfrm>
            <a:off x="614362" y="5353716"/>
            <a:ext cx="1620000" cy="328971"/>
          </a:xfrm>
          <a:solidFill>
            <a:schemeClr val="tx1">
              <a:alpha val="15000"/>
            </a:schemeClr>
          </a:solidFill>
        </p:spPr>
        <p:txBody>
          <a:bodyPr vert="horz" lIns="90000" tIns="90000" rIns="90000" bIns="90000" rtlCol="0" anchor="ctr" anchorCtr="0">
            <a:noAutofit/>
          </a:bodyPr>
          <a:lstStyle>
            <a:lvl1pPr>
              <a:defRPr lang="en-US" sz="800" b="0" u="none" cap="all" spc="50" baseline="0" dirty="0" smtClean="0"/>
            </a:lvl1pPr>
          </a:lstStyle>
          <a:p>
            <a:pPr lvl="0">
              <a:lnSpc>
                <a:spcPts val="1200"/>
              </a:lnSpc>
              <a:spcBef>
                <a:spcPts val="0"/>
              </a:spcBef>
              <a:spcAft>
                <a:spcPts val="0"/>
              </a:spcAft>
            </a:pPr>
            <a:r>
              <a:rPr lang="en-US"/>
              <a:t>Click to edit Master text styles</a:t>
            </a:r>
          </a:p>
        </p:txBody>
      </p:sp>
      <p:sp>
        <p:nvSpPr>
          <p:cNvPr id="8" name="Text Placeholder 13">
            <a:extLst>
              <a:ext uri="{FF2B5EF4-FFF2-40B4-BE49-F238E27FC236}">
                <a16:creationId xmlns:a16="http://schemas.microsoft.com/office/drawing/2014/main" id="{1A5F01D2-7486-A842-5EC2-A8083DEC0A75}"/>
              </a:ext>
            </a:extLst>
          </p:cNvPr>
          <p:cNvSpPr>
            <a:spLocks noGrp="1"/>
          </p:cNvSpPr>
          <p:nvPr>
            <p:ph type="body" sz="quarter" idx="48"/>
          </p:nvPr>
        </p:nvSpPr>
        <p:spPr>
          <a:xfrm>
            <a:off x="2438400" y="5353716"/>
            <a:ext cx="1620000" cy="328971"/>
          </a:xfrm>
          <a:solidFill>
            <a:schemeClr val="tx1">
              <a:alpha val="15000"/>
            </a:schemeClr>
          </a:solidFill>
        </p:spPr>
        <p:txBody>
          <a:bodyPr vert="horz" lIns="90000" tIns="90000" rIns="90000" bIns="90000" rtlCol="0" anchor="ctr" anchorCtr="0">
            <a:noAutofit/>
          </a:bodyPr>
          <a:lstStyle>
            <a:lvl1pPr>
              <a:defRPr lang="en-US" sz="800" b="0" u="none" cap="all" spc="50" baseline="0" smtClean="0"/>
            </a:lvl1pPr>
          </a:lstStyle>
          <a:p>
            <a:pPr lvl="0">
              <a:lnSpc>
                <a:spcPts val="1200"/>
              </a:lnSpc>
              <a:spcBef>
                <a:spcPts val="0"/>
              </a:spcBef>
              <a:spcAft>
                <a:spcPts val="0"/>
              </a:spcAft>
            </a:pPr>
            <a:r>
              <a:rPr lang="en-US"/>
              <a:t>Click to edit Master text styles</a:t>
            </a:r>
          </a:p>
        </p:txBody>
      </p:sp>
      <p:sp>
        <p:nvSpPr>
          <p:cNvPr id="10" name="Text Placeholder 13">
            <a:extLst>
              <a:ext uri="{FF2B5EF4-FFF2-40B4-BE49-F238E27FC236}">
                <a16:creationId xmlns:a16="http://schemas.microsoft.com/office/drawing/2014/main" id="{D273A6A5-73B3-C4AA-8643-052B4A8AF631}"/>
              </a:ext>
            </a:extLst>
          </p:cNvPr>
          <p:cNvSpPr>
            <a:spLocks noGrp="1"/>
          </p:cNvSpPr>
          <p:nvPr>
            <p:ph type="body" sz="quarter" idx="49"/>
          </p:nvPr>
        </p:nvSpPr>
        <p:spPr>
          <a:xfrm>
            <a:off x="4316506" y="5353716"/>
            <a:ext cx="1620000" cy="328971"/>
          </a:xfrm>
          <a:solidFill>
            <a:schemeClr val="tx1">
              <a:alpha val="15000"/>
            </a:schemeClr>
          </a:solidFill>
        </p:spPr>
        <p:txBody>
          <a:bodyPr vert="horz" lIns="90000" tIns="90000" rIns="90000" bIns="90000" rtlCol="0" anchor="ctr" anchorCtr="0">
            <a:noAutofit/>
          </a:bodyPr>
          <a:lstStyle>
            <a:lvl1pPr>
              <a:defRPr lang="en-US" sz="800" b="0" u="none" cap="all" spc="50" baseline="0" smtClean="0"/>
            </a:lvl1pPr>
          </a:lstStyle>
          <a:p>
            <a:pPr lvl="0">
              <a:lnSpc>
                <a:spcPts val="1200"/>
              </a:lnSpc>
              <a:spcBef>
                <a:spcPts val="0"/>
              </a:spcBef>
              <a:spcAft>
                <a:spcPts val="0"/>
              </a:spcAft>
            </a:pPr>
            <a:r>
              <a:rPr lang="en-US"/>
              <a:t>Click to edit Master text styles</a:t>
            </a:r>
          </a:p>
        </p:txBody>
      </p:sp>
      <p:sp>
        <p:nvSpPr>
          <p:cNvPr id="11" name="Text Placeholder 13">
            <a:extLst>
              <a:ext uri="{FF2B5EF4-FFF2-40B4-BE49-F238E27FC236}">
                <a16:creationId xmlns:a16="http://schemas.microsoft.com/office/drawing/2014/main" id="{935D8EFE-9EA1-DD47-9757-32D9EAF1334D}"/>
              </a:ext>
            </a:extLst>
          </p:cNvPr>
          <p:cNvSpPr>
            <a:spLocks noGrp="1"/>
          </p:cNvSpPr>
          <p:nvPr>
            <p:ph type="body" sz="quarter" idx="50"/>
          </p:nvPr>
        </p:nvSpPr>
        <p:spPr>
          <a:xfrm>
            <a:off x="6185647" y="5353716"/>
            <a:ext cx="1620000" cy="328971"/>
          </a:xfrm>
          <a:solidFill>
            <a:schemeClr val="tx1">
              <a:alpha val="15000"/>
            </a:schemeClr>
          </a:solidFill>
        </p:spPr>
        <p:txBody>
          <a:bodyPr vert="horz" lIns="90000" tIns="90000" rIns="90000" bIns="90000" rtlCol="0" anchor="ctr" anchorCtr="0">
            <a:noAutofit/>
          </a:bodyPr>
          <a:lstStyle>
            <a:lvl1pPr>
              <a:defRPr lang="en-US" sz="800" b="0" u="none" cap="all" spc="50" baseline="0" smtClean="0"/>
            </a:lvl1pPr>
          </a:lstStyle>
          <a:p>
            <a:pPr lvl="0">
              <a:lnSpc>
                <a:spcPts val="1200"/>
              </a:lnSpc>
              <a:spcBef>
                <a:spcPts val="0"/>
              </a:spcBef>
              <a:spcAft>
                <a:spcPts val="0"/>
              </a:spcAft>
            </a:pPr>
            <a:r>
              <a:rPr lang="en-US"/>
              <a:t>Click to edit Master text styles</a:t>
            </a:r>
          </a:p>
        </p:txBody>
      </p:sp>
      <p:sp>
        <p:nvSpPr>
          <p:cNvPr id="16" name="Text Placeholder 13">
            <a:extLst>
              <a:ext uri="{FF2B5EF4-FFF2-40B4-BE49-F238E27FC236}">
                <a16:creationId xmlns:a16="http://schemas.microsoft.com/office/drawing/2014/main" id="{D017DFB9-0A5A-E643-0410-4A78043C553A}"/>
              </a:ext>
            </a:extLst>
          </p:cNvPr>
          <p:cNvSpPr>
            <a:spLocks noGrp="1"/>
          </p:cNvSpPr>
          <p:nvPr>
            <p:ph type="body" sz="quarter" idx="51"/>
          </p:nvPr>
        </p:nvSpPr>
        <p:spPr>
          <a:xfrm>
            <a:off x="8041341" y="5353716"/>
            <a:ext cx="1620000" cy="328971"/>
          </a:xfrm>
          <a:solidFill>
            <a:schemeClr val="tx1">
              <a:alpha val="15000"/>
            </a:schemeClr>
          </a:solidFill>
        </p:spPr>
        <p:txBody>
          <a:bodyPr vert="horz" lIns="90000" tIns="90000" rIns="90000" bIns="90000" rtlCol="0" anchor="ctr" anchorCtr="0">
            <a:noAutofit/>
          </a:bodyPr>
          <a:lstStyle>
            <a:lvl1pPr>
              <a:defRPr lang="en-US" sz="800" b="0" u="none" cap="all" spc="50" baseline="0" smtClean="0"/>
            </a:lvl1pPr>
          </a:lstStyle>
          <a:p>
            <a:pPr lvl="0">
              <a:lnSpc>
                <a:spcPts val="1200"/>
              </a:lnSpc>
              <a:spcBef>
                <a:spcPts val="0"/>
              </a:spcBef>
              <a:spcAft>
                <a:spcPts val="0"/>
              </a:spcAft>
            </a:pPr>
            <a:r>
              <a:rPr lang="en-US"/>
              <a:t>Click to edit Master text styles</a:t>
            </a:r>
          </a:p>
        </p:txBody>
      </p:sp>
      <p:sp>
        <p:nvSpPr>
          <p:cNvPr id="19" name="Text Placeholder 13">
            <a:extLst>
              <a:ext uri="{FF2B5EF4-FFF2-40B4-BE49-F238E27FC236}">
                <a16:creationId xmlns:a16="http://schemas.microsoft.com/office/drawing/2014/main" id="{8482F797-6326-9682-D8A8-06693A98EA39}"/>
              </a:ext>
            </a:extLst>
          </p:cNvPr>
          <p:cNvSpPr>
            <a:spLocks noGrp="1"/>
          </p:cNvSpPr>
          <p:nvPr>
            <p:ph type="body" sz="quarter" idx="52"/>
          </p:nvPr>
        </p:nvSpPr>
        <p:spPr>
          <a:xfrm>
            <a:off x="9955306" y="5353716"/>
            <a:ext cx="1620000" cy="328971"/>
          </a:xfrm>
          <a:solidFill>
            <a:schemeClr val="tx1">
              <a:alpha val="15000"/>
            </a:schemeClr>
          </a:solidFill>
        </p:spPr>
        <p:txBody>
          <a:bodyPr vert="horz" lIns="90000" tIns="90000" rIns="90000" bIns="90000" rtlCol="0" anchor="ctr" anchorCtr="0">
            <a:noAutofit/>
          </a:bodyPr>
          <a:lstStyle>
            <a:lvl1pPr>
              <a:defRPr lang="en-US" sz="800" b="0" u="none" cap="all" spc="50" baseline="0" smtClean="0"/>
            </a:lvl1pPr>
          </a:lstStyle>
          <a:p>
            <a:pPr lvl="0">
              <a:lnSpc>
                <a:spcPts val="1200"/>
              </a:lnSpc>
              <a:spcBef>
                <a:spcPts val="0"/>
              </a:spcBef>
              <a:spcAft>
                <a:spcPts val="0"/>
              </a:spcAft>
            </a:pPr>
            <a:r>
              <a:rPr lang="en-US"/>
              <a:t>Click to edit Master text styles</a:t>
            </a:r>
          </a:p>
        </p:txBody>
      </p:sp>
      <p:cxnSp>
        <p:nvCxnSpPr>
          <p:cNvPr id="23" name="Straight Connector 22">
            <a:extLst>
              <a:ext uri="{FF2B5EF4-FFF2-40B4-BE49-F238E27FC236}">
                <a16:creationId xmlns:a16="http://schemas.microsoft.com/office/drawing/2014/main" id="{742E345B-C8F8-6EBE-4E30-809F0B3D15ED}"/>
              </a:ext>
            </a:extLst>
          </p:cNvPr>
          <p:cNvCxnSpPr>
            <a:cxnSpLocks/>
          </p:cNvCxnSpPr>
          <p:nvPr userDrawn="1"/>
        </p:nvCxnSpPr>
        <p:spPr>
          <a:xfrm>
            <a:off x="609600" y="3549535"/>
            <a:ext cx="15802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051721-012F-134D-2DA9-8BF1CCED66A7}"/>
              </a:ext>
            </a:extLst>
          </p:cNvPr>
          <p:cNvCxnSpPr>
            <a:cxnSpLocks/>
          </p:cNvCxnSpPr>
          <p:nvPr userDrawn="1"/>
        </p:nvCxnSpPr>
        <p:spPr>
          <a:xfrm>
            <a:off x="3428725" y="3549535"/>
            <a:ext cx="15802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5FC7317-B537-3395-D886-088A2D5020AA}"/>
              </a:ext>
            </a:extLst>
          </p:cNvPr>
          <p:cNvCxnSpPr>
            <a:cxnSpLocks/>
          </p:cNvCxnSpPr>
          <p:nvPr userDrawn="1"/>
        </p:nvCxnSpPr>
        <p:spPr>
          <a:xfrm>
            <a:off x="5309507" y="3549535"/>
            <a:ext cx="15802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8A1AC6-0F1E-CB3A-8DB3-33ED9ABD8245}"/>
              </a:ext>
            </a:extLst>
          </p:cNvPr>
          <p:cNvCxnSpPr>
            <a:cxnSpLocks/>
          </p:cNvCxnSpPr>
          <p:nvPr userDrawn="1"/>
        </p:nvCxnSpPr>
        <p:spPr>
          <a:xfrm>
            <a:off x="7191470" y="3549535"/>
            <a:ext cx="15802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4AC60DE-D7FB-351A-4C4C-EDD94D17C7F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61854112"/>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Double text + image)">
    <p:bg>
      <p:bgPr>
        <a:solidFill>
          <a:schemeClr val="bg1"/>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7" name="Text Placeholder 6">
            <a:extLst>
              <a:ext uri="{FF2B5EF4-FFF2-40B4-BE49-F238E27FC236}">
                <a16:creationId xmlns:a16="http://schemas.microsoft.com/office/drawing/2014/main" id="{EEAEF603-5BED-603B-28F6-253DDB85A303}"/>
              </a:ext>
            </a:extLst>
          </p:cNvPr>
          <p:cNvSpPr>
            <a:spLocks noGrp="1"/>
          </p:cNvSpPr>
          <p:nvPr>
            <p:ph type="body" sz="quarter" idx="14"/>
          </p:nvPr>
        </p:nvSpPr>
        <p:spPr>
          <a:xfrm>
            <a:off x="614363" y="2108200"/>
            <a:ext cx="3462337" cy="3959225"/>
          </a:xfrm>
        </p:spPr>
        <p:txBody>
          <a:bodyPr/>
          <a:lstStyle>
            <a:lvl1pPr marL="3175" indent="0">
              <a:buFont typeface="Arial" panose="020B0604020202020204" pitchFamily="34" charset="0"/>
              <a:buNone/>
              <a:defRPr lang="en-GB" sz="1200" b="0" kern="1200" cap="none" baseline="0" dirty="0">
                <a:solidFill>
                  <a:schemeClr val="tx1"/>
                </a:solidFill>
                <a:latin typeface="Arial" panose="020B0604020202020204" pitchFamily="34" charset="0"/>
                <a:ea typeface="+mn-ea"/>
                <a:cs typeface="Arial" panose="020B0604020202020204" pitchFamily="34" charset="0"/>
              </a:defRPr>
            </a:lvl1pPr>
            <a:lvl2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2pPr>
            <a:lvl3pPr>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4pPr>
            <a:lvl5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p:txBody>
      </p:sp>
      <p:cxnSp>
        <p:nvCxnSpPr>
          <p:cNvPr id="4" name="Straight Connector 3">
            <a:extLst>
              <a:ext uri="{FF2B5EF4-FFF2-40B4-BE49-F238E27FC236}">
                <a16:creationId xmlns:a16="http://schemas.microsoft.com/office/drawing/2014/main" id="{71940693-1D53-0414-8C62-4EA4C8A14C88}"/>
              </a:ext>
            </a:extLst>
          </p:cNvPr>
          <p:cNvCxnSpPr/>
          <p:nvPr userDrawn="1"/>
        </p:nvCxnSpPr>
        <p:spPr>
          <a:xfrm>
            <a:off x="614362" y="1931423"/>
            <a:ext cx="34623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13">
            <a:extLst>
              <a:ext uri="{FF2B5EF4-FFF2-40B4-BE49-F238E27FC236}">
                <a16:creationId xmlns:a16="http://schemas.microsoft.com/office/drawing/2014/main" id="{01527084-9099-1283-A3BC-FDE941F643AA}"/>
              </a:ext>
            </a:extLst>
          </p:cNvPr>
          <p:cNvSpPr>
            <a:spLocks noGrp="1"/>
          </p:cNvSpPr>
          <p:nvPr>
            <p:ph type="body" sz="quarter" idx="35" hasCustomPrompt="1"/>
          </p:nvPr>
        </p:nvSpPr>
        <p:spPr>
          <a:xfrm>
            <a:off x="4365095" y="1673224"/>
            <a:ext cx="7212543" cy="157612"/>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r>
              <a:rPr lang="en-GB"/>
              <a:t>Investment rationale</a:t>
            </a:r>
          </a:p>
        </p:txBody>
      </p:sp>
      <p:cxnSp>
        <p:nvCxnSpPr>
          <p:cNvPr id="6" name="Straight Connector 5">
            <a:extLst>
              <a:ext uri="{FF2B5EF4-FFF2-40B4-BE49-F238E27FC236}">
                <a16:creationId xmlns:a16="http://schemas.microsoft.com/office/drawing/2014/main" id="{B098B2BE-6E83-0F74-4F95-7D11163320A6}"/>
              </a:ext>
            </a:extLst>
          </p:cNvPr>
          <p:cNvCxnSpPr>
            <a:cxnSpLocks/>
          </p:cNvCxnSpPr>
          <p:nvPr userDrawn="1"/>
        </p:nvCxnSpPr>
        <p:spPr>
          <a:xfrm>
            <a:off x="4365096" y="1931423"/>
            <a:ext cx="72125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1839090B-C43B-18C8-2CD6-C45CCDE21589}"/>
              </a:ext>
            </a:extLst>
          </p:cNvPr>
          <p:cNvSpPr>
            <a:spLocks noGrp="1"/>
          </p:cNvSpPr>
          <p:nvPr>
            <p:ph type="body" sz="quarter" idx="36"/>
          </p:nvPr>
        </p:nvSpPr>
        <p:spPr>
          <a:xfrm>
            <a:off x="4365097" y="2108200"/>
            <a:ext cx="3462337" cy="3959225"/>
          </a:xfrm>
        </p:spPr>
        <p:txBody>
          <a:bodyPr/>
          <a:lstStyle>
            <a:lvl1pPr marL="3175" indent="0">
              <a:buFont typeface="Arial" panose="020B0604020202020204" pitchFamily="34" charset="0"/>
              <a:buNone/>
              <a:defRPr lang="en-GB" sz="1200" b="0" kern="1200" cap="none" baseline="0" dirty="0">
                <a:solidFill>
                  <a:schemeClr val="tx1"/>
                </a:solidFill>
                <a:latin typeface="Arial" panose="020B0604020202020204" pitchFamily="34" charset="0"/>
                <a:ea typeface="+mn-ea"/>
                <a:cs typeface="Arial" panose="020B0604020202020204" pitchFamily="34" charset="0"/>
              </a:defRPr>
            </a:lvl1pPr>
            <a:lvl2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2pPr>
            <a:lvl3pPr>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4pPr>
            <a:lvl5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p:txBody>
      </p:sp>
      <p:sp>
        <p:nvSpPr>
          <p:cNvPr id="20" name="Picture Placeholder 19">
            <a:extLst>
              <a:ext uri="{FF2B5EF4-FFF2-40B4-BE49-F238E27FC236}">
                <a16:creationId xmlns:a16="http://schemas.microsoft.com/office/drawing/2014/main" id="{4943F6EA-9581-235B-DB3C-33FE71B0AE28}"/>
              </a:ext>
            </a:extLst>
          </p:cNvPr>
          <p:cNvSpPr>
            <a:spLocks noGrp="1"/>
          </p:cNvSpPr>
          <p:nvPr>
            <p:ph type="pic" sz="quarter" idx="37"/>
          </p:nvPr>
        </p:nvSpPr>
        <p:spPr>
          <a:xfrm>
            <a:off x="8112125" y="2136775"/>
            <a:ext cx="3465513" cy="3930649"/>
          </a:xfrm>
          <a:solidFill>
            <a:schemeClr val="bg1">
              <a:lumMod val="95000"/>
            </a:schemeClr>
          </a:solidFill>
        </p:spPr>
        <p:txBody>
          <a:bodyPr anchor="ctr"/>
          <a:lstStyle>
            <a:lvl1pPr algn="ctr">
              <a:defRPr/>
            </a:lvl1pPr>
          </a:lstStyle>
          <a:p>
            <a:r>
              <a:rPr lang="en-US"/>
              <a:t>Click icon to add picture</a:t>
            </a:r>
            <a:endParaRPr lang="en-GB"/>
          </a:p>
        </p:txBody>
      </p:sp>
      <p:sp>
        <p:nvSpPr>
          <p:cNvPr id="3" name="Text Placeholder 13">
            <a:extLst>
              <a:ext uri="{FF2B5EF4-FFF2-40B4-BE49-F238E27FC236}">
                <a16:creationId xmlns:a16="http://schemas.microsoft.com/office/drawing/2014/main" id="{78515241-DDF9-3C92-9735-933B133D4C54}"/>
              </a:ext>
            </a:extLst>
          </p:cNvPr>
          <p:cNvSpPr>
            <a:spLocks noGrp="1"/>
          </p:cNvSpPr>
          <p:nvPr>
            <p:ph type="body" sz="quarter" idx="38" hasCustomPrompt="1"/>
          </p:nvPr>
        </p:nvSpPr>
        <p:spPr>
          <a:xfrm>
            <a:off x="614362" y="1673224"/>
            <a:ext cx="3462338" cy="157612"/>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Asset overview</a:t>
            </a:r>
          </a:p>
        </p:txBody>
      </p:sp>
      <p:sp>
        <p:nvSpPr>
          <p:cNvPr id="2" name="Title 1">
            <a:extLst>
              <a:ext uri="{FF2B5EF4-FFF2-40B4-BE49-F238E27FC236}">
                <a16:creationId xmlns:a16="http://schemas.microsoft.com/office/drawing/2014/main" id="{EB016CA0-2F55-68D9-FE65-A4000F0218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95511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ES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B794EF4-BB09-0B74-AC30-4A978A6AA741}"/>
              </a:ext>
            </a:extLst>
          </p:cNvPr>
          <p:cNvSpPr>
            <a:spLocks noGrp="1"/>
          </p:cNvSpPr>
          <p:nvPr>
            <p:ph type="pic" sz="quarter" idx="14"/>
          </p:nvPr>
        </p:nvSpPr>
        <p:spPr>
          <a:xfrm>
            <a:off x="4823841" y="1123188"/>
            <a:ext cx="6056121" cy="2317750"/>
          </a:xfrm>
          <a:custGeom>
            <a:avLst/>
            <a:gdLst>
              <a:gd name="connsiteX0" fmla="*/ 3646297 w 6056121"/>
              <a:gd name="connsiteY0" fmla="*/ 0 h 2317750"/>
              <a:gd name="connsiteX1" fmla="*/ 6056121 w 6056121"/>
              <a:gd name="connsiteY1" fmla="*/ 1621028 h 2317750"/>
              <a:gd name="connsiteX2" fmla="*/ 4640452 w 6056121"/>
              <a:gd name="connsiteY2" fmla="*/ 2317750 h 2317750"/>
              <a:gd name="connsiteX3" fmla="*/ 0 w 6056121"/>
              <a:gd name="connsiteY3" fmla="*/ 2317750 h 2317750"/>
              <a:gd name="connsiteX4" fmla="*/ 3646297 w 6056121"/>
              <a:gd name="connsiteY4" fmla="*/ 0 h 231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6121" h="2317750">
                <a:moveTo>
                  <a:pt x="3646297" y="0"/>
                </a:moveTo>
                <a:cubicBezTo>
                  <a:pt x="4608829" y="0"/>
                  <a:pt x="5293359" y="938403"/>
                  <a:pt x="6056121" y="1621028"/>
                </a:cubicBezTo>
                <a:cubicBezTo>
                  <a:pt x="5577204" y="2004695"/>
                  <a:pt x="5118607" y="2317750"/>
                  <a:pt x="4640452" y="2317750"/>
                </a:cubicBezTo>
                <a:lnTo>
                  <a:pt x="0" y="2317750"/>
                </a:lnTo>
                <a:cubicBezTo>
                  <a:pt x="1126110" y="2317750"/>
                  <a:pt x="2133727" y="0"/>
                  <a:pt x="3646297" y="0"/>
                </a:cubicBezTo>
                <a:close/>
              </a:path>
            </a:pathLst>
          </a:custGeom>
          <a:solidFill>
            <a:schemeClr val="bg1">
              <a:lumMod val="95000"/>
            </a:schemeClr>
          </a:solidFill>
        </p:spPr>
        <p:txBody>
          <a:bodyPr wrap="square" anchor="ctr">
            <a:noAutofit/>
          </a:bodyPr>
          <a:lstStyle>
            <a:lvl1pPr algn="ctr">
              <a:defRPr/>
            </a:lvl1pPr>
          </a:lstStyle>
          <a:p>
            <a:r>
              <a:rPr lang="en-US"/>
              <a:t>Click icon to add picture</a:t>
            </a:r>
            <a:endParaRPr lang="en-GB"/>
          </a:p>
        </p:txBody>
      </p:sp>
      <p:sp>
        <p:nvSpPr>
          <p:cNvPr id="9" name="Rectangle 8">
            <a:extLst>
              <a:ext uri="{FF2B5EF4-FFF2-40B4-BE49-F238E27FC236}">
                <a16:creationId xmlns:a16="http://schemas.microsoft.com/office/drawing/2014/main" id="{BA67C3D5-930E-0C2C-CB28-8B3A3ABB4D55}"/>
              </a:ext>
            </a:extLst>
          </p:cNvPr>
          <p:cNvSpPr/>
          <p:nvPr userDrawn="1"/>
        </p:nvSpPr>
        <p:spPr>
          <a:xfrm>
            <a:off x="-2" y="3440429"/>
            <a:ext cx="12192000" cy="34175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sp>
        <p:nvSpPr>
          <p:cNvPr id="2" name="Title 1">
            <a:extLst>
              <a:ext uri="{FF2B5EF4-FFF2-40B4-BE49-F238E27FC236}">
                <a16:creationId xmlns:a16="http://schemas.microsoft.com/office/drawing/2014/main" id="{EEA0DEDB-3C82-8A37-946C-01E1507C72D1}"/>
              </a:ext>
            </a:extLst>
          </p:cNvPr>
          <p:cNvSpPr>
            <a:spLocks noGrp="1"/>
          </p:cNvSpPr>
          <p:nvPr>
            <p:ph type="title"/>
          </p:nvPr>
        </p:nvSpPr>
        <p:spPr>
          <a:xfrm>
            <a:off x="614361" y="4502552"/>
            <a:ext cx="9085263" cy="1433952"/>
          </a:xfrm>
          <a:prstGeom prst="rect">
            <a:avLst/>
          </a:prstGeom>
        </p:spPr>
        <p:txBody>
          <a:bodyPr/>
          <a:lstStyle>
            <a:lvl1pPr>
              <a:defRPr sz="4600">
                <a:solidFill>
                  <a:schemeClr val="bg1"/>
                </a:solidFill>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5D20F27D-5A41-DB2B-436D-D49CEA7BE62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424" y="613276"/>
            <a:ext cx="1969358" cy="641700"/>
          </a:xfrm>
          <a:prstGeom prst="rect">
            <a:avLst/>
          </a:prstGeom>
        </p:spPr>
      </p:pic>
      <p:sp>
        <p:nvSpPr>
          <p:cNvPr id="18" name="Text Placeholder 17">
            <a:extLst>
              <a:ext uri="{FF2B5EF4-FFF2-40B4-BE49-F238E27FC236}">
                <a16:creationId xmlns:a16="http://schemas.microsoft.com/office/drawing/2014/main" id="{81021DFF-9DE8-A5D6-8DB9-1D7579D47EC1}"/>
              </a:ext>
            </a:extLst>
          </p:cNvPr>
          <p:cNvSpPr>
            <a:spLocks noGrp="1"/>
          </p:cNvSpPr>
          <p:nvPr>
            <p:ph type="body" sz="quarter" idx="13"/>
          </p:nvPr>
        </p:nvSpPr>
        <p:spPr>
          <a:xfrm>
            <a:off x="614361" y="6109060"/>
            <a:ext cx="9085264" cy="129834"/>
          </a:xfrm>
          <a:prstGeom prst="rect">
            <a:avLst/>
          </a:prstGeom>
        </p:spPr>
        <p:txBody>
          <a:bodyPr/>
          <a:lstStyle>
            <a:lvl1pPr>
              <a:defRPr lang="en-GB" sz="800" kern="1200" dirty="0" smtClean="0">
                <a:solidFill>
                  <a:schemeClr val="bg1"/>
                </a:solidFill>
                <a:latin typeface="Arial" panose="020B0604020202020204" pitchFamily="34" charset="0"/>
                <a:ea typeface="+mn-ea"/>
                <a:cs typeface="Arial" panose="020B0604020202020204" pitchFamily="34" charset="0"/>
              </a:defRPr>
            </a:lvl1pPr>
            <a:lvl2pPr>
              <a:defRPr lang="en-GB" sz="800" kern="1200" dirty="0" smtClean="0">
                <a:solidFill>
                  <a:srgbClr val="B7B7B7"/>
                </a:solidFill>
                <a:latin typeface="Arial" panose="020B0604020202020204" pitchFamily="34" charset="0"/>
                <a:ea typeface="+mn-ea"/>
                <a:cs typeface="Arial" panose="020B0604020202020204" pitchFamily="34" charset="0"/>
              </a:defRPr>
            </a:lvl2pPr>
            <a:lvl3pPr>
              <a:defRPr lang="en-GB" sz="800" kern="1200" dirty="0" smtClean="0">
                <a:solidFill>
                  <a:srgbClr val="B7B7B7"/>
                </a:solidFill>
                <a:latin typeface="Arial" panose="020B0604020202020204" pitchFamily="34" charset="0"/>
                <a:ea typeface="+mn-ea"/>
                <a:cs typeface="Arial" panose="020B0604020202020204" pitchFamily="34" charset="0"/>
              </a:defRPr>
            </a:lvl3pPr>
            <a:lvl4pPr>
              <a:defRPr lang="en-GB" sz="800" kern="1200" dirty="0" smtClean="0">
                <a:solidFill>
                  <a:srgbClr val="B7B7B7"/>
                </a:solidFill>
                <a:latin typeface="Arial" panose="020B0604020202020204" pitchFamily="34" charset="0"/>
                <a:ea typeface="+mn-ea"/>
                <a:cs typeface="Arial" panose="020B0604020202020204" pitchFamily="34" charset="0"/>
              </a:defRPr>
            </a:lvl4pPr>
            <a:lvl5pPr>
              <a:defRPr lang="en-GB" sz="800" kern="1200" dirty="0" smtClean="0">
                <a:solidFill>
                  <a:srgbClr val="B7B7B7"/>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19" name="Text Placeholder 8">
            <a:extLst>
              <a:ext uri="{FF2B5EF4-FFF2-40B4-BE49-F238E27FC236}">
                <a16:creationId xmlns:a16="http://schemas.microsoft.com/office/drawing/2014/main" id="{B82B43C3-DDEF-E511-53A0-BECDC8C88612}"/>
              </a:ext>
            </a:extLst>
          </p:cNvPr>
          <p:cNvSpPr>
            <a:spLocks noGrp="1"/>
          </p:cNvSpPr>
          <p:nvPr>
            <p:ph type="body" sz="quarter" idx="10" hasCustomPrompt="1"/>
          </p:nvPr>
        </p:nvSpPr>
        <p:spPr>
          <a:xfrm>
            <a:off x="614362" y="4131036"/>
            <a:ext cx="5335588" cy="157613"/>
          </a:xfrm>
          <a:prstGeom prst="rect">
            <a:avLst/>
          </a:prstGeom>
        </p:spPr>
        <p:txBody>
          <a:bodyPr>
            <a:noAutofit/>
          </a:bodyPr>
          <a:lstStyle>
            <a:lvl1pPr>
              <a:defRPr lang="en-GB" sz="1000" b="1" u="sng" kern="1200" cap="all" spc="50" baseline="0" dirty="0" smtClean="0">
                <a:solidFill>
                  <a:schemeClr val="bg1"/>
                </a:solidFill>
                <a:latin typeface="Arial" panose="020B0604020202020204" pitchFamily="34" charset="0"/>
                <a:ea typeface="+mn-ea"/>
                <a:cs typeface="Arial" panose="020B0604020202020204" pitchFamily="34" charset="0"/>
              </a:defRPr>
            </a:lvl1pPr>
          </a:lstStyle>
          <a:p>
            <a:pPr lvl="0"/>
            <a:r>
              <a:rPr lang="en-GB"/>
              <a:t>Subheading</a:t>
            </a:r>
            <a:endParaRPr lang="en-US"/>
          </a:p>
        </p:txBody>
      </p:sp>
      <p:sp>
        <p:nvSpPr>
          <p:cNvPr id="23" name="Rectangle 22">
            <a:extLst>
              <a:ext uri="{FF2B5EF4-FFF2-40B4-BE49-F238E27FC236}">
                <a16:creationId xmlns:a16="http://schemas.microsoft.com/office/drawing/2014/main" id="{A5C9683E-4C04-229C-D36F-AE350CB6D7E6}"/>
              </a:ext>
            </a:extLst>
          </p:cNvPr>
          <p:cNvSpPr/>
          <p:nvPr userDrawn="1"/>
        </p:nvSpPr>
        <p:spPr>
          <a:xfrm>
            <a:off x="10641013" y="399327"/>
            <a:ext cx="936625" cy="50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pic>
        <p:nvPicPr>
          <p:cNvPr id="20" name="Graphic 19">
            <a:extLst>
              <a:ext uri="{FF2B5EF4-FFF2-40B4-BE49-F238E27FC236}">
                <a16:creationId xmlns:a16="http://schemas.microsoft.com/office/drawing/2014/main" id="{34303548-20E7-1CBF-F296-21DC10D484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1998" cy="6857999"/>
          </a:xfrm>
          <a:prstGeom prst="rect">
            <a:avLst/>
          </a:prstGeom>
        </p:spPr>
      </p:pic>
    </p:spTree>
    <p:extLst>
      <p:ext uri="{BB962C8B-B14F-4D97-AF65-F5344CB8AC3E}">
        <p14:creationId xmlns:p14="http://schemas.microsoft.com/office/powerpoint/2010/main" val="17767030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Key facts + Text + Imag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5B241-62A7-1B08-B255-A584E3A9D661}"/>
              </a:ext>
            </a:extLst>
          </p:cNvPr>
          <p:cNvSpPr/>
          <p:nvPr userDrawn="1"/>
        </p:nvSpPr>
        <p:spPr>
          <a:xfrm>
            <a:off x="609601" y="1931423"/>
            <a:ext cx="2209800" cy="4136002"/>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cxnSp>
        <p:nvCxnSpPr>
          <p:cNvPr id="4" name="Straight Connector 3">
            <a:extLst>
              <a:ext uri="{FF2B5EF4-FFF2-40B4-BE49-F238E27FC236}">
                <a16:creationId xmlns:a16="http://schemas.microsoft.com/office/drawing/2014/main" id="{71940693-1D53-0414-8C62-4EA4C8A14C88}"/>
              </a:ext>
            </a:extLst>
          </p:cNvPr>
          <p:cNvCxnSpPr>
            <a:cxnSpLocks/>
          </p:cNvCxnSpPr>
          <p:nvPr userDrawn="1"/>
        </p:nvCxnSpPr>
        <p:spPr>
          <a:xfrm>
            <a:off x="614362" y="1931423"/>
            <a:ext cx="2205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Placeholder 13">
            <a:extLst>
              <a:ext uri="{FF2B5EF4-FFF2-40B4-BE49-F238E27FC236}">
                <a16:creationId xmlns:a16="http://schemas.microsoft.com/office/drawing/2014/main" id="{01527084-9099-1283-A3BC-FDE941F643AA}"/>
              </a:ext>
            </a:extLst>
          </p:cNvPr>
          <p:cNvSpPr>
            <a:spLocks noGrp="1"/>
          </p:cNvSpPr>
          <p:nvPr>
            <p:ph type="body" sz="quarter" idx="35" hasCustomPrompt="1"/>
          </p:nvPr>
        </p:nvSpPr>
        <p:spPr>
          <a:xfrm>
            <a:off x="3133724" y="1667562"/>
            <a:ext cx="8443913" cy="132211"/>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r>
              <a:rPr lang="en-GB"/>
              <a:t>Investment rationale</a:t>
            </a:r>
          </a:p>
        </p:txBody>
      </p:sp>
      <p:cxnSp>
        <p:nvCxnSpPr>
          <p:cNvPr id="6" name="Straight Connector 5">
            <a:extLst>
              <a:ext uri="{FF2B5EF4-FFF2-40B4-BE49-F238E27FC236}">
                <a16:creationId xmlns:a16="http://schemas.microsoft.com/office/drawing/2014/main" id="{B098B2BE-6E83-0F74-4F95-7D11163320A6}"/>
              </a:ext>
            </a:extLst>
          </p:cNvPr>
          <p:cNvCxnSpPr>
            <a:cxnSpLocks/>
          </p:cNvCxnSpPr>
          <p:nvPr userDrawn="1"/>
        </p:nvCxnSpPr>
        <p:spPr>
          <a:xfrm>
            <a:off x="3133726" y="1931423"/>
            <a:ext cx="8443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1839090B-C43B-18C8-2CD6-C45CCDE21589}"/>
              </a:ext>
            </a:extLst>
          </p:cNvPr>
          <p:cNvSpPr>
            <a:spLocks noGrp="1"/>
          </p:cNvSpPr>
          <p:nvPr>
            <p:ph type="body" sz="quarter" idx="36"/>
          </p:nvPr>
        </p:nvSpPr>
        <p:spPr>
          <a:xfrm>
            <a:off x="3133727" y="2108200"/>
            <a:ext cx="2816223" cy="3959225"/>
          </a:xfrm>
        </p:spPr>
        <p:txBody>
          <a:bodyPr/>
          <a:lstStyle>
            <a:lvl1pPr marL="3175" indent="0">
              <a:buFont typeface="Arial" panose="020B0604020202020204" pitchFamily="34" charset="0"/>
              <a:buNone/>
              <a:defRPr lang="en-GB" sz="1200" b="0" kern="1200" cap="none" baseline="0" dirty="0">
                <a:solidFill>
                  <a:schemeClr val="tx1"/>
                </a:solidFill>
                <a:latin typeface="Arial" panose="020B0604020202020204" pitchFamily="34" charset="0"/>
                <a:ea typeface="+mn-ea"/>
                <a:cs typeface="Arial" panose="020B0604020202020204" pitchFamily="34" charset="0"/>
              </a:defRPr>
            </a:lvl1pPr>
            <a:lvl2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2pPr>
            <a:lvl3pPr>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4pPr>
            <a:lvl5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p:txBody>
      </p:sp>
      <p:sp>
        <p:nvSpPr>
          <p:cNvPr id="11" name="Text Placeholder 13">
            <a:extLst>
              <a:ext uri="{FF2B5EF4-FFF2-40B4-BE49-F238E27FC236}">
                <a16:creationId xmlns:a16="http://schemas.microsoft.com/office/drawing/2014/main" id="{44FD47F1-C1DA-3466-DDCD-EDAE932EFC83}"/>
              </a:ext>
            </a:extLst>
          </p:cNvPr>
          <p:cNvSpPr>
            <a:spLocks noGrp="1"/>
          </p:cNvSpPr>
          <p:nvPr>
            <p:ph type="body" sz="quarter" idx="38"/>
          </p:nvPr>
        </p:nvSpPr>
        <p:spPr>
          <a:xfrm>
            <a:off x="616858" y="2367638"/>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17" name="TextBox 16">
            <a:extLst>
              <a:ext uri="{FF2B5EF4-FFF2-40B4-BE49-F238E27FC236}">
                <a16:creationId xmlns:a16="http://schemas.microsoft.com/office/drawing/2014/main" id="{02BC47DE-337E-519C-38E4-05CEF0BBEE61}"/>
              </a:ext>
            </a:extLst>
          </p:cNvPr>
          <p:cNvSpPr txBox="1"/>
          <p:nvPr userDrawn="1"/>
        </p:nvSpPr>
        <p:spPr>
          <a:xfrm>
            <a:off x="609600" y="2188668"/>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SECTOR</a:t>
            </a:r>
          </a:p>
        </p:txBody>
      </p:sp>
      <p:cxnSp>
        <p:nvCxnSpPr>
          <p:cNvPr id="22" name="Straight Connector 21">
            <a:extLst>
              <a:ext uri="{FF2B5EF4-FFF2-40B4-BE49-F238E27FC236}">
                <a16:creationId xmlns:a16="http://schemas.microsoft.com/office/drawing/2014/main" id="{C67E4C36-2AA4-6469-C7A4-8DAE7E521EEC}"/>
              </a:ext>
            </a:extLst>
          </p:cNvPr>
          <p:cNvCxnSpPr>
            <a:cxnSpLocks/>
          </p:cNvCxnSpPr>
          <p:nvPr userDrawn="1"/>
        </p:nvCxnSpPr>
        <p:spPr>
          <a:xfrm>
            <a:off x="723900" y="2771046"/>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13">
            <a:extLst>
              <a:ext uri="{FF2B5EF4-FFF2-40B4-BE49-F238E27FC236}">
                <a16:creationId xmlns:a16="http://schemas.microsoft.com/office/drawing/2014/main" id="{6E09A09D-48ED-9C1B-4734-0FD646547683}"/>
              </a:ext>
            </a:extLst>
          </p:cNvPr>
          <p:cNvSpPr>
            <a:spLocks noGrp="1"/>
          </p:cNvSpPr>
          <p:nvPr>
            <p:ph type="body" sz="quarter" idx="39"/>
          </p:nvPr>
        </p:nvSpPr>
        <p:spPr>
          <a:xfrm>
            <a:off x="616858" y="3193138"/>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0" name="TextBox 29">
            <a:extLst>
              <a:ext uri="{FF2B5EF4-FFF2-40B4-BE49-F238E27FC236}">
                <a16:creationId xmlns:a16="http://schemas.microsoft.com/office/drawing/2014/main" id="{58DB87E1-E085-B817-F7EF-05B83EC02A79}"/>
              </a:ext>
            </a:extLst>
          </p:cNvPr>
          <p:cNvSpPr txBox="1"/>
          <p:nvPr userDrawn="1"/>
        </p:nvSpPr>
        <p:spPr>
          <a:xfrm>
            <a:off x="609600" y="3014168"/>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LETTABLE AREA</a:t>
            </a:r>
          </a:p>
        </p:txBody>
      </p:sp>
      <p:cxnSp>
        <p:nvCxnSpPr>
          <p:cNvPr id="31" name="Straight Connector 30">
            <a:extLst>
              <a:ext uri="{FF2B5EF4-FFF2-40B4-BE49-F238E27FC236}">
                <a16:creationId xmlns:a16="http://schemas.microsoft.com/office/drawing/2014/main" id="{AB3AC749-0DB8-327E-4C97-2423DA85CAA3}"/>
              </a:ext>
            </a:extLst>
          </p:cNvPr>
          <p:cNvCxnSpPr>
            <a:cxnSpLocks/>
          </p:cNvCxnSpPr>
          <p:nvPr userDrawn="1"/>
        </p:nvCxnSpPr>
        <p:spPr>
          <a:xfrm>
            <a:off x="723900" y="3596546"/>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13">
            <a:extLst>
              <a:ext uri="{FF2B5EF4-FFF2-40B4-BE49-F238E27FC236}">
                <a16:creationId xmlns:a16="http://schemas.microsoft.com/office/drawing/2014/main" id="{8867FEC9-032F-8F5E-1465-66577D0FECFB}"/>
              </a:ext>
            </a:extLst>
          </p:cNvPr>
          <p:cNvSpPr>
            <a:spLocks noGrp="1"/>
          </p:cNvSpPr>
          <p:nvPr>
            <p:ph type="body" sz="quarter" idx="40"/>
          </p:nvPr>
        </p:nvSpPr>
        <p:spPr>
          <a:xfrm>
            <a:off x="616858" y="4011806"/>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3" name="TextBox 32">
            <a:extLst>
              <a:ext uri="{FF2B5EF4-FFF2-40B4-BE49-F238E27FC236}">
                <a16:creationId xmlns:a16="http://schemas.microsoft.com/office/drawing/2014/main" id="{BE5D3B88-A04B-B913-29CA-9502F5CDCAE5}"/>
              </a:ext>
            </a:extLst>
          </p:cNvPr>
          <p:cNvSpPr txBox="1"/>
          <p:nvPr userDrawn="1"/>
        </p:nvSpPr>
        <p:spPr>
          <a:xfrm>
            <a:off x="609600" y="3832836"/>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VENDOR</a:t>
            </a:r>
          </a:p>
        </p:txBody>
      </p:sp>
      <p:cxnSp>
        <p:nvCxnSpPr>
          <p:cNvPr id="34" name="Straight Connector 33">
            <a:extLst>
              <a:ext uri="{FF2B5EF4-FFF2-40B4-BE49-F238E27FC236}">
                <a16:creationId xmlns:a16="http://schemas.microsoft.com/office/drawing/2014/main" id="{79C33C73-C5BE-F6F4-2AE4-D950CC76EF84}"/>
              </a:ext>
            </a:extLst>
          </p:cNvPr>
          <p:cNvCxnSpPr>
            <a:cxnSpLocks/>
          </p:cNvCxnSpPr>
          <p:nvPr userDrawn="1"/>
        </p:nvCxnSpPr>
        <p:spPr>
          <a:xfrm>
            <a:off x="723900" y="4415214"/>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 Placeholder 13">
            <a:extLst>
              <a:ext uri="{FF2B5EF4-FFF2-40B4-BE49-F238E27FC236}">
                <a16:creationId xmlns:a16="http://schemas.microsoft.com/office/drawing/2014/main" id="{6924DAC4-412D-0062-C00F-FBA41D95AF15}"/>
              </a:ext>
            </a:extLst>
          </p:cNvPr>
          <p:cNvSpPr>
            <a:spLocks noGrp="1"/>
          </p:cNvSpPr>
          <p:nvPr>
            <p:ph type="body" sz="quarter" idx="41"/>
          </p:nvPr>
        </p:nvSpPr>
        <p:spPr>
          <a:xfrm>
            <a:off x="616858" y="4833775"/>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6" name="TextBox 35">
            <a:extLst>
              <a:ext uri="{FF2B5EF4-FFF2-40B4-BE49-F238E27FC236}">
                <a16:creationId xmlns:a16="http://schemas.microsoft.com/office/drawing/2014/main" id="{772BC42C-B40D-B7D9-D63E-5804AB6702A8}"/>
              </a:ext>
            </a:extLst>
          </p:cNvPr>
          <p:cNvSpPr txBox="1"/>
          <p:nvPr userDrawn="1"/>
        </p:nvSpPr>
        <p:spPr>
          <a:xfrm>
            <a:off x="609600" y="4654805"/>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PURCHASE PRICE</a:t>
            </a:r>
          </a:p>
        </p:txBody>
      </p:sp>
      <p:sp>
        <p:nvSpPr>
          <p:cNvPr id="39" name="Picture Placeholder 38">
            <a:extLst>
              <a:ext uri="{FF2B5EF4-FFF2-40B4-BE49-F238E27FC236}">
                <a16:creationId xmlns:a16="http://schemas.microsoft.com/office/drawing/2014/main" id="{3F134DB0-7E27-E975-03BF-347E98AE06D4}"/>
              </a:ext>
            </a:extLst>
          </p:cNvPr>
          <p:cNvSpPr>
            <a:spLocks noGrp="1"/>
          </p:cNvSpPr>
          <p:nvPr>
            <p:ph type="pic" sz="quarter" idx="42"/>
          </p:nvPr>
        </p:nvSpPr>
        <p:spPr>
          <a:xfrm>
            <a:off x="6237288" y="2136775"/>
            <a:ext cx="5340350" cy="3930650"/>
          </a:xfrm>
          <a:solidFill>
            <a:schemeClr val="bg1">
              <a:lumMod val="95000"/>
            </a:schemeClr>
          </a:solidFill>
        </p:spPr>
        <p:txBody>
          <a:bodyPr anchor="ctr"/>
          <a:lstStyle>
            <a:lvl1pPr algn="ctr">
              <a:defRPr/>
            </a:lvl1pPr>
          </a:lstStyle>
          <a:p>
            <a:r>
              <a:rPr lang="en-US"/>
              <a:t>Click icon to add picture</a:t>
            </a:r>
            <a:endParaRPr lang="en-GB"/>
          </a:p>
        </p:txBody>
      </p:sp>
      <p:sp>
        <p:nvSpPr>
          <p:cNvPr id="10" name="Text Placeholder 13">
            <a:extLst>
              <a:ext uri="{FF2B5EF4-FFF2-40B4-BE49-F238E27FC236}">
                <a16:creationId xmlns:a16="http://schemas.microsoft.com/office/drawing/2014/main" id="{41A312E2-A979-669F-19B8-C44B85403180}"/>
              </a:ext>
            </a:extLst>
          </p:cNvPr>
          <p:cNvSpPr>
            <a:spLocks noGrp="1"/>
          </p:cNvSpPr>
          <p:nvPr>
            <p:ph type="body" sz="quarter" idx="43" hasCustomPrompt="1"/>
          </p:nvPr>
        </p:nvSpPr>
        <p:spPr>
          <a:xfrm>
            <a:off x="616857" y="1672773"/>
            <a:ext cx="2209800" cy="127000"/>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KEY FACTS</a:t>
            </a:r>
          </a:p>
        </p:txBody>
      </p:sp>
      <p:sp>
        <p:nvSpPr>
          <p:cNvPr id="7" name="Title 6">
            <a:extLst>
              <a:ext uri="{FF2B5EF4-FFF2-40B4-BE49-F238E27FC236}">
                <a16:creationId xmlns:a16="http://schemas.microsoft.com/office/drawing/2014/main" id="{2E60DEEF-E076-A9B1-810C-77E068BBD13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10889757"/>
      </p:ext>
    </p:extLst>
  </p:cSld>
  <p:clrMapOvr>
    <a:masterClrMapping/>
  </p:clrMapOvr>
  <p:extLst>
    <p:ext uri="{DCECCB84-F9BA-43D5-87BE-67443E8EF086}">
      <p15:sldGuideLst xmlns:p15="http://schemas.microsoft.com/office/powerpoint/2012/main">
        <p15:guide id="1" pos="177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Key facts + Text + 2 Image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5B241-62A7-1B08-B255-A584E3A9D661}"/>
              </a:ext>
            </a:extLst>
          </p:cNvPr>
          <p:cNvSpPr/>
          <p:nvPr userDrawn="1"/>
        </p:nvSpPr>
        <p:spPr>
          <a:xfrm>
            <a:off x="609601" y="1931423"/>
            <a:ext cx="2209800" cy="4136002"/>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cxnSp>
        <p:nvCxnSpPr>
          <p:cNvPr id="4" name="Straight Connector 3">
            <a:extLst>
              <a:ext uri="{FF2B5EF4-FFF2-40B4-BE49-F238E27FC236}">
                <a16:creationId xmlns:a16="http://schemas.microsoft.com/office/drawing/2014/main" id="{71940693-1D53-0414-8C62-4EA4C8A14C88}"/>
              </a:ext>
            </a:extLst>
          </p:cNvPr>
          <p:cNvCxnSpPr>
            <a:cxnSpLocks/>
          </p:cNvCxnSpPr>
          <p:nvPr userDrawn="1"/>
        </p:nvCxnSpPr>
        <p:spPr>
          <a:xfrm>
            <a:off x="614362" y="1931423"/>
            <a:ext cx="2205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098B2BE-6E83-0F74-4F95-7D11163320A6}"/>
              </a:ext>
            </a:extLst>
          </p:cNvPr>
          <p:cNvCxnSpPr>
            <a:cxnSpLocks/>
          </p:cNvCxnSpPr>
          <p:nvPr userDrawn="1"/>
        </p:nvCxnSpPr>
        <p:spPr>
          <a:xfrm>
            <a:off x="3133726" y="1931423"/>
            <a:ext cx="8443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1839090B-C43B-18C8-2CD6-C45CCDE21589}"/>
              </a:ext>
            </a:extLst>
          </p:cNvPr>
          <p:cNvSpPr>
            <a:spLocks noGrp="1"/>
          </p:cNvSpPr>
          <p:nvPr>
            <p:ph type="body" sz="quarter" idx="36"/>
          </p:nvPr>
        </p:nvSpPr>
        <p:spPr>
          <a:xfrm>
            <a:off x="3133727" y="2108200"/>
            <a:ext cx="2816223" cy="3959225"/>
          </a:xfrm>
        </p:spPr>
        <p:txBody>
          <a:bodyPr/>
          <a:lstStyle>
            <a:lvl1pPr marL="3175" indent="0">
              <a:buFont typeface="Arial" panose="020B0604020202020204" pitchFamily="34" charset="0"/>
              <a:buNone/>
              <a:defRPr lang="en-GB" sz="1200" b="0" kern="1200" cap="none" baseline="0" dirty="0">
                <a:solidFill>
                  <a:schemeClr val="tx1"/>
                </a:solidFill>
                <a:latin typeface="Arial" panose="020B0604020202020204" pitchFamily="34" charset="0"/>
                <a:ea typeface="+mn-ea"/>
                <a:cs typeface="Arial" panose="020B0604020202020204" pitchFamily="34" charset="0"/>
              </a:defRPr>
            </a:lvl1pPr>
            <a:lvl2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2pPr>
            <a:lvl3pPr>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4pPr>
            <a:lvl5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p:txBody>
      </p:sp>
      <p:sp>
        <p:nvSpPr>
          <p:cNvPr id="11" name="Text Placeholder 13">
            <a:extLst>
              <a:ext uri="{FF2B5EF4-FFF2-40B4-BE49-F238E27FC236}">
                <a16:creationId xmlns:a16="http://schemas.microsoft.com/office/drawing/2014/main" id="{44FD47F1-C1DA-3466-DDCD-EDAE932EFC83}"/>
              </a:ext>
            </a:extLst>
          </p:cNvPr>
          <p:cNvSpPr>
            <a:spLocks noGrp="1"/>
          </p:cNvSpPr>
          <p:nvPr>
            <p:ph type="body" sz="quarter" idx="38"/>
          </p:nvPr>
        </p:nvSpPr>
        <p:spPr>
          <a:xfrm>
            <a:off x="616858" y="2367638"/>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17" name="TextBox 16">
            <a:extLst>
              <a:ext uri="{FF2B5EF4-FFF2-40B4-BE49-F238E27FC236}">
                <a16:creationId xmlns:a16="http://schemas.microsoft.com/office/drawing/2014/main" id="{02BC47DE-337E-519C-38E4-05CEF0BBEE61}"/>
              </a:ext>
            </a:extLst>
          </p:cNvPr>
          <p:cNvSpPr txBox="1"/>
          <p:nvPr userDrawn="1"/>
        </p:nvSpPr>
        <p:spPr>
          <a:xfrm>
            <a:off x="609600" y="2188668"/>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SECTOR</a:t>
            </a:r>
          </a:p>
        </p:txBody>
      </p:sp>
      <p:cxnSp>
        <p:nvCxnSpPr>
          <p:cNvPr id="22" name="Straight Connector 21">
            <a:extLst>
              <a:ext uri="{FF2B5EF4-FFF2-40B4-BE49-F238E27FC236}">
                <a16:creationId xmlns:a16="http://schemas.microsoft.com/office/drawing/2014/main" id="{C67E4C36-2AA4-6469-C7A4-8DAE7E521EEC}"/>
              </a:ext>
            </a:extLst>
          </p:cNvPr>
          <p:cNvCxnSpPr>
            <a:cxnSpLocks/>
          </p:cNvCxnSpPr>
          <p:nvPr userDrawn="1"/>
        </p:nvCxnSpPr>
        <p:spPr>
          <a:xfrm>
            <a:off x="723900" y="2771046"/>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13">
            <a:extLst>
              <a:ext uri="{FF2B5EF4-FFF2-40B4-BE49-F238E27FC236}">
                <a16:creationId xmlns:a16="http://schemas.microsoft.com/office/drawing/2014/main" id="{6E09A09D-48ED-9C1B-4734-0FD646547683}"/>
              </a:ext>
            </a:extLst>
          </p:cNvPr>
          <p:cNvSpPr>
            <a:spLocks noGrp="1"/>
          </p:cNvSpPr>
          <p:nvPr>
            <p:ph type="body" sz="quarter" idx="39"/>
          </p:nvPr>
        </p:nvSpPr>
        <p:spPr>
          <a:xfrm>
            <a:off x="616858" y="3193138"/>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0" name="TextBox 29">
            <a:extLst>
              <a:ext uri="{FF2B5EF4-FFF2-40B4-BE49-F238E27FC236}">
                <a16:creationId xmlns:a16="http://schemas.microsoft.com/office/drawing/2014/main" id="{58DB87E1-E085-B817-F7EF-05B83EC02A79}"/>
              </a:ext>
            </a:extLst>
          </p:cNvPr>
          <p:cNvSpPr txBox="1"/>
          <p:nvPr userDrawn="1"/>
        </p:nvSpPr>
        <p:spPr>
          <a:xfrm>
            <a:off x="609600" y="3014168"/>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LETTABLE AREA</a:t>
            </a:r>
          </a:p>
        </p:txBody>
      </p:sp>
      <p:cxnSp>
        <p:nvCxnSpPr>
          <p:cNvPr id="31" name="Straight Connector 30">
            <a:extLst>
              <a:ext uri="{FF2B5EF4-FFF2-40B4-BE49-F238E27FC236}">
                <a16:creationId xmlns:a16="http://schemas.microsoft.com/office/drawing/2014/main" id="{AB3AC749-0DB8-327E-4C97-2423DA85CAA3}"/>
              </a:ext>
            </a:extLst>
          </p:cNvPr>
          <p:cNvCxnSpPr>
            <a:cxnSpLocks/>
          </p:cNvCxnSpPr>
          <p:nvPr userDrawn="1"/>
        </p:nvCxnSpPr>
        <p:spPr>
          <a:xfrm>
            <a:off x="723900" y="3596546"/>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13">
            <a:extLst>
              <a:ext uri="{FF2B5EF4-FFF2-40B4-BE49-F238E27FC236}">
                <a16:creationId xmlns:a16="http://schemas.microsoft.com/office/drawing/2014/main" id="{8867FEC9-032F-8F5E-1465-66577D0FECFB}"/>
              </a:ext>
            </a:extLst>
          </p:cNvPr>
          <p:cNvSpPr>
            <a:spLocks noGrp="1"/>
          </p:cNvSpPr>
          <p:nvPr>
            <p:ph type="body" sz="quarter" idx="40"/>
          </p:nvPr>
        </p:nvSpPr>
        <p:spPr>
          <a:xfrm>
            <a:off x="616858" y="4011806"/>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3" name="TextBox 32">
            <a:extLst>
              <a:ext uri="{FF2B5EF4-FFF2-40B4-BE49-F238E27FC236}">
                <a16:creationId xmlns:a16="http://schemas.microsoft.com/office/drawing/2014/main" id="{BE5D3B88-A04B-B913-29CA-9502F5CDCAE5}"/>
              </a:ext>
            </a:extLst>
          </p:cNvPr>
          <p:cNvSpPr txBox="1"/>
          <p:nvPr userDrawn="1"/>
        </p:nvSpPr>
        <p:spPr>
          <a:xfrm>
            <a:off x="609600" y="3832836"/>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VENDOR</a:t>
            </a:r>
          </a:p>
        </p:txBody>
      </p:sp>
      <p:cxnSp>
        <p:nvCxnSpPr>
          <p:cNvPr id="34" name="Straight Connector 33">
            <a:extLst>
              <a:ext uri="{FF2B5EF4-FFF2-40B4-BE49-F238E27FC236}">
                <a16:creationId xmlns:a16="http://schemas.microsoft.com/office/drawing/2014/main" id="{79C33C73-C5BE-F6F4-2AE4-D950CC76EF84}"/>
              </a:ext>
            </a:extLst>
          </p:cNvPr>
          <p:cNvCxnSpPr>
            <a:cxnSpLocks/>
          </p:cNvCxnSpPr>
          <p:nvPr userDrawn="1"/>
        </p:nvCxnSpPr>
        <p:spPr>
          <a:xfrm>
            <a:off x="723900" y="4415214"/>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 Placeholder 13">
            <a:extLst>
              <a:ext uri="{FF2B5EF4-FFF2-40B4-BE49-F238E27FC236}">
                <a16:creationId xmlns:a16="http://schemas.microsoft.com/office/drawing/2014/main" id="{6924DAC4-412D-0062-C00F-FBA41D95AF15}"/>
              </a:ext>
            </a:extLst>
          </p:cNvPr>
          <p:cNvSpPr>
            <a:spLocks noGrp="1"/>
          </p:cNvSpPr>
          <p:nvPr>
            <p:ph type="body" sz="quarter" idx="41"/>
          </p:nvPr>
        </p:nvSpPr>
        <p:spPr>
          <a:xfrm>
            <a:off x="616858" y="4833775"/>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6" name="TextBox 35">
            <a:extLst>
              <a:ext uri="{FF2B5EF4-FFF2-40B4-BE49-F238E27FC236}">
                <a16:creationId xmlns:a16="http://schemas.microsoft.com/office/drawing/2014/main" id="{772BC42C-B40D-B7D9-D63E-5804AB6702A8}"/>
              </a:ext>
            </a:extLst>
          </p:cNvPr>
          <p:cNvSpPr txBox="1"/>
          <p:nvPr userDrawn="1"/>
        </p:nvSpPr>
        <p:spPr>
          <a:xfrm>
            <a:off x="609600" y="4654805"/>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PURCHASE PRICE</a:t>
            </a:r>
          </a:p>
        </p:txBody>
      </p:sp>
      <p:sp>
        <p:nvSpPr>
          <p:cNvPr id="16" name="Picture Placeholder 15">
            <a:extLst>
              <a:ext uri="{FF2B5EF4-FFF2-40B4-BE49-F238E27FC236}">
                <a16:creationId xmlns:a16="http://schemas.microsoft.com/office/drawing/2014/main" id="{23FFEAEA-0BDA-05F5-76FF-9E52D5BCF101}"/>
              </a:ext>
            </a:extLst>
          </p:cNvPr>
          <p:cNvSpPr>
            <a:spLocks noGrp="1"/>
          </p:cNvSpPr>
          <p:nvPr>
            <p:ph type="pic" sz="quarter" idx="42"/>
          </p:nvPr>
        </p:nvSpPr>
        <p:spPr>
          <a:xfrm>
            <a:off x="6237288" y="2136775"/>
            <a:ext cx="2522537" cy="3930650"/>
          </a:xfrm>
          <a:solidFill>
            <a:schemeClr val="bg1">
              <a:lumMod val="95000"/>
            </a:schemeClr>
          </a:solidFill>
        </p:spPr>
        <p:txBody>
          <a:bodyPr anchor="ctr"/>
          <a:lstStyle>
            <a:lvl1pPr algn="ctr">
              <a:defRPr/>
            </a:lvl1pPr>
          </a:lstStyle>
          <a:p>
            <a:r>
              <a:rPr lang="en-US"/>
              <a:t>Click icon to add picture</a:t>
            </a:r>
            <a:endParaRPr lang="en-GB"/>
          </a:p>
        </p:txBody>
      </p:sp>
      <p:sp>
        <p:nvSpPr>
          <p:cNvPr id="20" name="Picture Placeholder 19">
            <a:extLst>
              <a:ext uri="{FF2B5EF4-FFF2-40B4-BE49-F238E27FC236}">
                <a16:creationId xmlns:a16="http://schemas.microsoft.com/office/drawing/2014/main" id="{F2A1CB35-679C-95A0-425D-750D3F6E6E84}"/>
              </a:ext>
            </a:extLst>
          </p:cNvPr>
          <p:cNvSpPr>
            <a:spLocks noGrp="1"/>
          </p:cNvSpPr>
          <p:nvPr>
            <p:ph type="pic" sz="quarter" idx="43"/>
          </p:nvPr>
        </p:nvSpPr>
        <p:spPr>
          <a:xfrm>
            <a:off x="9048750" y="2136775"/>
            <a:ext cx="2533650" cy="3930650"/>
          </a:xfrm>
          <a:solidFill>
            <a:schemeClr val="bg1">
              <a:lumMod val="95000"/>
            </a:schemeClr>
          </a:solidFill>
        </p:spPr>
        <p:txBody>
          <a:bodyPr anchor="ctr"/>
          <a:lstStyle>
            <a:lvl1pPr algn="ctr">
              <a:defRPr/>
            </a:lvl1pPr>
          </a:lstStyle>
          <a:p>
            <a:r>
              <a:rPr lang="en-US"/>
              <a:t>Click icon to add picture</a:t>
            </a:r>
            <a:endParaRPr lang="en-GB"/>
          </a:p>
        </p:txBody>
      </p:sp>
      <p:sp>
        <p:nvSpPr>
          <p:cNvPr id="7" name="Text Placeholder 13">
            <a:extLst>
              <a:ext uri="{FF2B5EF4-FFF2-40B4-BE49-F238E27FC236}">
                <a16:creationId xmlns:a16="http://schemas.microsoft.com/office/drawing/2014/main" id="{BAB499E2-EF97-1150-815A-64F39F367B8C}"/>
              </a:ext>
            </a:extLst>
          </p:cNvPr>
          <p:cNvSpPr>
            <a:spLocks noGrp="1"/>
          </p:cNvSpPr>
          <p:nvPr>
            <p:ph type="body" sz="quarter" idx="35" hasCustomPrompt="1"/>
          </p:nvPr>
        </p:nvSpPr>
        <p:spPr>
          <a:xfrm>
            <a:off x="3133724" y="1667562"/>
            <a:ext cx="8443913" cy="132211"/>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Investment rationale</a:t>
            </a:r>
          </a:p>
        </p:txBody>
      </p:sp>
      <p:sp>
        <p:nvSpPr>
          <p:cNvPr id="10" name="Text Placeholder 13">
            <a:extLst>
              <a:ext uri="{FF2B5EF4-FFF2-40B4-BE49-F238E27FC236}">
                <a16:creationId xmlns:a16="http://schemas.microsoft.com/office/drawing/2014/main" id="{05C8A090-FFC0-6718-5D9D-6812BC9627D9}"/>
              </a:ext>
            </a:extLst>
          </p:cNvPr>
          <p:cNvSpPr>
            <a:spLocks noGrp="1"/>
          </p:cNvSpPr>
          <p:nvPr>
            <p:ph type="body" sz="quarter" idx="44" hasCustomPrompt="1"/>
          </p:nvPr>
        </p:nvSpPr>
        <p:spPr>
          <a:xfrm>
            <a:off x="616857" y="1672773"/>
            <a:ext cx="2209800" cy="127000"/>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KEY FACTS</a:t>
            </a:r>
          </a:p>
        </p:txBody>
      </p:sp>
      <p:sp>
        <p:nvSpPr>
          <p:cNvPr id="5" name="Title 4">
            <a:extLst>
              <a:ext uri="{FF2B5EF4-FFF2-40B4-BE49-F238E27FC236}">
                <a16:creationId xmlns:a16="http://schemas.microsoft.com/office/drawing/2014/main" id="{0E6FAB65-8D84-E1F8-C447-95B0740978D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33921576"/>
      </p:ext>
    </p:extLst>
  </p:cSld>
  <p:clrMapOvr>
    <a:masterClrMapping/>
  </p:clrMapOvr>
  <p:extLst>
    <p:ext uri="{DCECCB84-F9BA-43D5-87BE-67443E8EF086}">
      <p15:sldGuideLst xmlns:p15="http://schemas.microsoft.com/office/powerpoint/2012/main">
        <p15:guide id="1" pos="177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Key facts + Text + 3 Image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5B241-62A7-1B08-B255-A584E3A9D661}"/>
              </a:ext>
            </a:extLst>
          </p:cNvPr>
          <p:cNvSpPr/>
          <p:nvPr userDrawn="1"/>
        </p:nvSpPr>
        <p:spPr>
          <a:xfrm>
            <a:off x="616857" y="2219098"/>
            <a:ext cx="2209800" cy="4136002"/>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cxnSp>
        <p:nvCxnSpPr>
          <p:cNvPr id="4" name="Straight Connector 3">
            <a:extLst>
              <a:ext uri="{FF2B5EF4-FFF2-40B4-BE49-F238E27FC236}">
                <a16:creationId xmlns:a16="http://schemas.microsoft.com/office/drawing/2014/main" id="{71940693-1D53-0414-8C62-4EA4C8A14C88}"/>
              </a:ext>
            </a:extLst>
          </p:cNvPr>
          <p:cNvCxnSpPr>
            <a:cxnSpLocks/>
          </p:cNvCxnSpPr>
          <p:nvPr userDrawn="1"/>
        </p:nvCxnSpPr>
        <p:spPr>
          <a:xfrm>
            <a:off x="614362" y="1931423"/>
            <a:ext cx="28656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098B2BE-6E83-0F74-4F95-7D11163320A6}"/>
              </a:ext>
            </a:extLst>
          </p:cNvPr>
          <p:cNvCxnSpPr>
            <a:cxnSpLocks/>
          </p:cNvCxnSpPr>
          <p:nvPr userDrawn="1"/>
        </p:nvCxnSpPr>
        <p:spPr>
          <a:xfrm>
            <a:off x="3773010" y="1931423"/>
            <a:ext cx="78046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1839090B-C43B-18C8-2CD6-C45CCDE21589}"/>
              </a:ext>
            </a:extLst>
          </p:cNvPr>
          <p:cNvSpPr>
            <a:spLocks noGrp="1"/>
          </p:cNvSpPr>
          <p:nvPr>
            <p:ph type="body" sz="quarter" idx="36"/>
          </p:nvPr>
        </p:nvSpPr>
        <p:spPr>
          <a:xfrm>
            <a:off x="3773009" y="2095501"/>
            <a:ext cx="2816223" cy="3959225"/>
          </a:xfrm>
        </p:spPr>
        <p:txBody>
          <a:bodyPr/>
          <a:lstStyle>
            <a:lvl1pPr marL="3175" indent="0">
              <a:buFont typeface="Arial" panose="020B0604020202020204" pitchFamily="34" charset="0"/>
              <a:buNone/>
              <a:defRPr lang="en-GB" sz="1200" b="0" kern="1200" cap="none" baseline="0" dirty="0">
                <a:solidFill>
                  <a:schemeClr val="tx1"/>
                </a:solidFill>
                <a:latin typeface="Arial" panose="020B0604020202020204" pitchFamily="34" charset="0"/>
                <a:ea typeface="+mn-ea"/>
                <a:cs typeface="Arial" panose="020B0604020202020204" pitchFamily="34" charset="0"/>
              </a:defRPr>
            </a:lvl1pPr>
            <a:lvl2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2pPr>
            <a:lvl3pPr>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4pPr>
            <a:lvl5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p:txBody>
      </p:sp>
      <p:sp>
        <p:nvSpPr>
          <p:cNvPr id="11" name="Text Placeholder 13">
            <a:extLst>
              <a:ext uri="{FF2B5EF4-FFF2-40B4-BE49-F238E27FC236}">
                <a16:creationId xmlns:a16="http://schemas.microsoft.com/office/drawing/2014/main" id="{44FD47F1-C1DA-3466-DDCD-EDAE932EFC83}"/>
              </a:ext>
            </a:extLst>
          </p:cNvPr>
          <p:cNvSpPr>
            <a:spLocks noGrp="1"/>
          </p:cNvSpPr>
          <p:nvPr>
            <p:ph type="body" sz="quarter" idx="38" hasCustomPrompt="1"/>
          </p:nvPr>
        </p:nvSpPr>
        <p:spPr>
          <a:xfrm>
            <a:off x="616858" y="2163444"/>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Logistics</a:t>
            </a:r>
          </a:p>
          <a:p>
            <a:pPr lvl="0"/>
            <a:endParaRPr lang="en-US"/>
          </a:p>
        </p:txBody>
      </p:sp>
      <p:sp>
        <p:nvSpPr>
          <p:cNvPr id="17" name="TextBox 16">
            <a:extLst>
              <a:ext uri="{FF2B5EF4-FFF2-40B4-BE49-F238E27FC236}">
                <a16:creationId xmlns:a16="http://schemas.microsoft.com/office/drawing/2014/main" id="{02BC47DE-337E-519C-38E4-05CEF0BBEE61}"/>
              </a:ext>
            </a:extLst>
          </p:cNvPr>
          <p:cNvSpPr txBox="1"/>
          <p:nvPr userDrawn="1"/>
        </p:nvSpPr>
        <p:spPr>
          <a:xfrm>
            <a:off x="609600" y="1984474"/>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SECTOR</a:t>
            </a:r>
          </a:p>
        </p:txBody>
      </p:sp>
      <p:cxnSp>
        <p:nvCxnSpPr>
          <p:cNvPr id="22" name="Straight Connector 21">
            <a:extLst>
              <a:ext uri="{FF2B5EF4-FFF2-40B4-BE49-F238E27FC236}">
                <a16:creationId xmlns:a16="http://schemas.microsoft.com/office/drawing/2014/main" id="{C67E4C36-2AA4-6469-C7A4-8DAE7E521EEC}"/>
              </a:ext>
            </a:extLst>
          </p:cNvPr>
          <p:cNvCxnSpPr>
            <a:cxnSpLocks/>
          </p:cNvCxnSpPr>
          <p:nvPr userDrawn="1"/>
        </p:nvCxnSpPr>
        <p:spPr>
          <a:xfrm>
            <a:off x="723900" y="2336031"/>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13">
            <a:extLst>
              <a:ext uri="{FF2B5EF4-FFF2-40B4-BE49-F238E27FC236}">
                <a16:creationId xmlns:a16="http://schemas.microsoft.com/office/drawing/2014/main" id="{6E09A09D-48ED-9C1B-4734-0FD646547683}"/>
              </a:ext>
            </a:extLst>
          </p:cNvPr>
          <p:cNvSpPr>
            <a:spLocks noGrp="1"/>
          </p:cNvSpPr>
          <p:nvPr>
            <p:ph type="body" sz="quarter" idx="39"/>
          </p:nvPr>
        </p:nvSpPr>
        <p:spPr>
          <a:xfrm>
            <a:off x="616858" y="2562810"/>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0" name="TextBox 29">
            <a:extLst>
              <a:ext uri="{FF2B5EF4-FFF2-40B4-BE49-F238E27FC236}">
                <a16:creationId xmlns:a16="http://schemas.microsoft.com/office/drawing/2014/main" id="{58DB87E1-E085-B817-F7EF-05B83EC02A79}"/>
              </a:ext>
            </a:extLst>
          </p:cNvPr>
          <p:cNvSpPr txBox="1"/>
          <p:nvPr userDrawn="1"/>
        </p:nvSpPr>
        <p:spPr>
          <a:xfrm>
            <a:off x="609600" y="2383840"/>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LETTABLE AREA</a:t>
            </a:r>
          </a:p>
        </p:txBody>
      </p:sp>
      <p:cxnSp>
        <p:nvCxnSpPr>
          <p:cNvPr id="31" name="Straight Connector 30">
            <a:extLst>
              <a:ext uri="{FF2B5EF4-FFF2-40B4-BE49-F238E27FC236}">
                <a16:creationId xmlns:a16="http://schemas.microsoft.com/office/drawing/2014/main" id="{AB3AC749-0DB8-327E-4C97-2423DA85CAA3}"/>
              </a:ext>
            </a:extLst>
          </p:cNvPr>
          <p:cNvCxnSpPr>
            <a:cxnSpLocks/>
          </p:cNvCxnSpPr>
          <p:nvPr userDrawn="1"/>
        </p:nvCxnSpPr>
        <p:spPr>
          <a:xfrm>
            <a:off x="723900" y="2701828"/>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13">
            <a:extLst>
              <a:ext uri="{FF2B5EF4-FFF2-40B4-BE49-F238E27FC236}">
                <a16:creationId xmlns:a16="http://schemas.microsoft.com/office/drawing/2014/main" id="{8867FEC9-032F-8F5E-1465-66577D0FECFB}"/>
              </a:ext>
            </a:extLst>
          </p:cNvPr>
          <p:cNvSpPr>
            <a:spLocks noGrp="1"/>
          </p:cNvSpPr>
          <p:nvPr>
            <p:ph type="body" sz="quarter" idx="40"/>
          </p:nvPr>
        </p:nvSpPr>
        <p:spPr>
          <a:xfrm>
            <a:off x="616858" y="4056179"/>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3" name="TextBox 32">
            <a:extLst>
              <a:ext uri="{FF2B5EF4-FFF2-40B4-BE49-F238E27FC236}">
                <a16:creationId xmlns:a16="http://schemas.microsoft.com/office/drawing/2014/main" id="{BE5D3B88-A04B-B913-29CA-9502F5CDCAE5}"/>
              </a:ext>
            </a:extLst>
          </p:cNvPr>
          <p:cNvSpPr txBox="1"/>
          <p:nvPr userDrawn="1"/>
        </p:nvSpPr>
        <p:spPr>
          <a:xfrm>
            <a:off x="609600" y="3797311"/>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SCHEME</a:t>
            </a:r>
          </a:p>
        </p:txBody>
      </p:sp>
      <p:cxnSp>
        <p:nvCxnSpPr>
          <p:cNvPr id="34" name="Straight Connector 33">
            <a:extLst>
              <a:ext uri="{FF2B5EF4-FFF2-40B4-BE49-F238E27FC236}">
                <a16:creationId xmlns:a16="http://schemas.microsoft.com/office/drawing/2014/main" id="{79C33C73-C5BE-F6F4-2AE4-D950CC76EF84}"/>
              </a:ext>
            </a:extLst>
          </p:cNvPr>
          <p:cNvCxnSpPr>
            <a:cxnSpLocks/>
          </p:cNvCxnSpPr>
          <p:nvPr userDrawn="1"/>
        </p:nvCxnSpPr>
        <p:spPr>
          <a:xfrm>
            <a:off x="718004" y="4523087"/>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 Placeholder 13">
            <a:extLst>
              <a:ext uri="{FF2B5EF4-FFF2-40B4-BE49-F238E27FC236}">
                <a16:creationId xmlns:a16="http://schemas.microsoft.com/office/drawing/2014/main" id="{6924DAC4-412D-0062-C00F-FBA41D95AF15}"/>
              </a:ext>
            </a:extLst>
          </p:cNvPr>
          <p:cNvSpPr>
            <a:spLocks noGrp="1"/>
          </p:cNvSpPr>
          <p:nvPr>
            <p:ph type="body" sz="quarter" idx="41"/>
          </p:nvPr>
        </p:nvSpPr>
        <p:spPr>
          <a:xfrm>
            <a:off x="609600" y="4727642"/>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6" name="TextBox 35">
            <a:extLst>
              <a:ext uri="{FF2B5EF4-FFF2-40B4-BE49-F238E27FC236}">
                <a16:creationId xmlns:a16="http://schemas.microsoft.com/office/drawing/2014/main" id="{772BC42C-B40D-B7D9-D63E-5804AB6702A8}"/>
              </a:ext>
            </a:extLst>
          </p:cNvPr>
          <p:cNvSpPr txBox="1"/>
          <p:nvPr userDrawn="1"/>
        </p:nvSpPr>
        <p:spPr>
          <a:xfrm>
            <a:off x="616857" y="4523087"/>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ASSET MANAGEMENT STRATEGY</a:t>
            </a:r>
          </a:p>
        </p:txBody>
      </p:sp>
      <p:sp>
        <p:nvSpPr>
          <p:cNvPr id="23" name="Picture Placeholder 22">
            <a:extLst>
              <a:ext uri="{FF2B5EF4-FFF2-40B4-BE49-F238E27FC236}">
                <a16:creationId xmlns:a16="http://schemas.microsoft.com/office/drawing/2014/main" id="{9038F86B-DE59-6DC8-5F81-9CD5C42888DC}"/>
              </a:ext>
            </a:extLst>
          </p:cNvPr>
          <p:cNvSpPr>
            <a:spLocks noGrp="1"/>
          </p:cNvSpPr>
          <p:nvPr>
            <p:ph type="pic" sz="quarter" idx="44"/>
          </p:nvPr>
        </p:nvSpPr>
        <p:spPr>
          <a:xfrm>
            <a:off x="6237288" y="2136775"/>
            <a:ext cx="2522537" cy="1822450"/>
          </a:xfrm>
          <a:solidFill>
            <a:schemeClr val="bg1">
              <a:lumMod val="95000"/>
            </a:schemeClr>
          </a:solidFill>
        </p:spPr>
        <p:txBody>
          <a:bodyPr anchor="ctr"/>
          <a:lstStyle>
            <a:lvl1pPr algn="ctr">
              <a:defRPr/>
            </a:lvl1pPr>
          </a:lstStyle>
          <a:p>
            <a:r>
              <a:rPr lang="en-US"/>
              <a:t>Click icon to add picture</a:t>
            </a:r>
            <a:endParaRPr lang="en-GB"/>
          </a:p>
        </p:txBody>
      </p:sp>
      <p:sp>
        <p:nvSpPr>
          <p:cNvPr id="25" name="Picture Placeholder 24">
            <a:extLst>
              <a:ext uri="{FF2B5EF4-FFF2-40B4-BE49-F238E27FC236}">
                <a16:creationId xmlns:a16="http://schemas.microsoft.com/office/drawing/2014/main" id="{B6EB3617-3CD5-6F44-51B9-F5DE05136C84}"/>
              </a:ext>
            </a:extLst>
          </p:cNvPr>
          <p:cNvSpPr>
            <a:spLocks noGrp="1"/>
          </p:cNvSpPr>
          <p:nvPr>
            <p:ph type="pic" sz="quarter" idx="45"/>
          </p:nvPr>
        </p:nvSpPr>
        <p:spPr>
          <a:xfrm>
            <a:off x="9048750" y="2136775"/>
            <a:ext cx="2528888" cy="1822444"/>
          </a:xfrm>
          <a:solidFill>
            <a:schemeClr val="bg1">
              <a:lumMod val="95000"/>
            </a:schemeClr>
          </a:solidFill>
        </p:spPr>
        <p:txBody>
          <a:bodyPr anchor="ctr"/>
          <a:lstStyle>
            <a:lvl1pPr algn="ctr">
              <a:defRPr/>
            </a:lvl1pPr>
          </a:lstStyle>
          <a:p>
            <a:r>
              <a:rPr lang="en-US"/>
              <a:t>Click icon to add picture</a:t>
            </a:r>
            <a:endParaRPr lang="en-GB"/>
          </a:p>
        </p:txBody>
      </p:sp>
      <p:sp>
        <p:nvSpPr>
          <p:cNvPr id="27" name="Picture Placeholder 26">
            <a:extLst>
              <a:ext uri="{FF2B5EF4-FFF2-40B4-BE49-F238E27FC236}">
                <a16:creationId xmlns:a16="http://schemas.microsoft.com/office/drawing/2014/main" id="{140C6268-28F7-FDFA-FA3A-9E8C64D2AC2A}"/>
              </a:ext>
            </a:extLst>
          </p:cNvPr>
          <p:cNvSpPr>
            <a:spLocks noGrp="1"/>
          </p:cNvSpPr>
          <p:nvPr>
            <p:ph type="pic" sz="quarter" idx="46"/>
          </p:nvPr>
        </p:nvSpPr>
        <p:spPr>
          <a:xfrm>
            <a:off x="6237288" y="4252913"/>
            <a:ext cx="5340350" cy="1822450"/>
          </a:xfrm>
          <a:solidFill>
            <a:schemeClr val="bg1">
              <a:lumMod val="95000"/>
            </a:schemeClr>
          </a:solidFill>
        </p:spPr>
        <p:txBody>
          <a:bodyPr anchor="ctr"/>
          <a:lstStyle>
            <a:lvl1pPr algn="ctr">
              <a:defRPr/>
            </a:lvl1pPr>
          </a:lstStyle>
          <a:p>
            <a:r>
              <a:rPr lang="en-US"/>
              <a:t>Click icon to add picture</a:t>
            </a:r>
            <a:endParaRPr lang="en-GB"/>
          </a:p>
        </p:txBody>
      </p:sp>
      <p:sp>
        <p:nvSpPr>
          <p:cNvPr id="7" name="Text Placeholder 13">
            <a:extLst>
              <a:ext uri="{FF2B5EF4-FFF2-40B4-BE49-F238E27FC236}">
                <a16:creationId xmlns:a16="http://schemas.microsoft.com/office/drawing/2014/main" id="{07F09DFF-F6F5-EFEF-04FB-33C6385FA020}"/>
              </a:ext>
            </a:extLst>
          </p:cNvPr>
          <p:cNvSpPr>
            <a:spLocks noGrp="1"/>
          </p:cNvSpPr>
          <p:nvPr>
            <p:ph type="body" sz="quarter" idx="35" hasCustomPrompt="1"/>
          </p:nvPr>
        </p:nvSpPr>
        <p:spPr>
          <a:xfrm>
            <a:off x="3773009" y="1667562"/>
            <a:ext cx="7804628" cy="175517"/>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Investment rationale</a:t>
            </a:r>
          </a:p>
        </p:txBody>
      </p:sp>
      <p:sp>
        <p:nvSpPr>
          <p:cNvPr id="10" name="Text Placeholder 13">
            <a:extLst>
              <a:ext uri="{FF2B5EF4-FFF2-40B4-BE49-F238E27FC236}">
                <a16:creationId xmlns:a16="http://schemas.microsoft.com/office/drawing/2014/main" id="{7785E6A4-1D6D-BF75-501B-2A80537C7F75}"/>
              </a:ext>
            </a:extLst>
          </p:cNvPr>
          <p:cNvSpPr>
            <a:spLocks noGrp="1"/>
          </p:cNvSpPr>
          <p:nvPr>
            <p:ph type="body" sz="quarter" idx="43" hasCustomPrompt="1"/>
          </p:nvPr>
        </p:nvSpPr>
        <p:spPr>
          <a:xfrm>
            <a:off x="616857" y="1672773"/>
            <a:ext cx="2209800" cy="127000"/>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KEY FACTS</a:t>
            </a:r>
          </a:p>
        </p:txBody>
      </p:sp>
      <p:sp>
        <p:nvSpPr>
          <p:cNvPr id="5" name="Title 4">
            <a:extLst>
              <a:ext uri="{FF2B5EF4-FFF2-40B4-BE49-F238E27FC236}">
                <a16:creationId xmlns:a16="http://schemas.microsoft.com/office/drawing/2014/main" id="{F8E1A737-7BE0-7474-9419-B66C0F098861}"/>
              </a:ext>
            </a:extLst>
          </p:cNvPr>
          <p:cNvSpPr>
            <a:spLocks noGrp="1"/>
          </p:cNvSpPr>
          <p:nvPr>
            <p:ph type="title"/>
          </p:nvPr>
        </p:nvSpPr>
        <p:spPr/>
        <p:txBody>
          <a:bodyPr/>
          <a:lstStyle/>
          <a:p>
            <a:r>
              <a:rPr lang="en-US"/>
              <a:t>Click to edit Master title style</a:t>
            </a:r>
            <a:endParaRPr lang="en-GB"/>
          </a:p>
        </p:txBody>
      </p:sp>
      <p:sp>
        <p:nvSpPr>
          <p:cNvPr id="2" name="Text Placeholder 13">
            <a:extLst>
              <a:ext uri="{FF2B5EF4-FFF2-40B4-BE49-F238E27FC236}">
                <a16:creationId xmlns:a16="http://schemas.microsoft.com/office/drawing/2014/main" id="{2AB46F4E-65B0-30EB-1776-E1A9229736ED}"/>
              </a:ext>
            </a:extLst>
          </p:cNvPr>
          <p:cNvSpPr>
            <a:spLocks noGrp="1"/>
          </p:cNvSpPr>
          <p:nvPr>
            <p:ph type="body" sz="quarter" idx="47" hasCustomPrompt="1"/>
          </p:nvPr>
        </p:nvSpPr>
        <p:spPr>
          <a:xfrm>
            <a:off x="616858" y="3346555"/>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It is being sold as Freehold, purple zoned (correct zoning for logistics) greenfield site</a:t>
            </a:r>
          </a:p>
        </p:txBody>
      </p:sp>
      <p:sp>
        <p:nvSpPr>
          <p:cNvPr id="8" name="TextBox 7">
            <a:extLst>
              <a:ext uri="{FF2B5EF4-FFF2-40B4-BE49-F238E27FC236}">
                <a16:creationId xmlns:a16="http://schemas.microsoft.com/office/drawing/2014/main" id="{E8EF8858-C030-4B0C-C2C7-22FF35C80F19}"/>
              </a:ext>
            </a:extLst>
          </p:cNvPr>
          <p:cNvSpPr txBox="1"/>
          <p:nvPr userDrawn="1"/>
        </p:nvSpPr>
        <p:spPr>
          <a:xfrm>
            <a:off x="609600" y="3167585"/>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PLANNING STATUS &amp; LAND TENURE</a:t>
            </a:r>
          </a:p>
        </p:txBody>
      </p:sp>
      <p:cxnSp>
        <p:nvCxnSpPr>
          <p:cNvPr id="9" name="Straight Connector 8">
            <a:extLst>
              <a:ext uri="{FF2B5EF4-FFF2-40B4-BE49-F238E27FC236}">
                <a16:creationId xmlns:a16="http://schemas.microsoft.com/office/drawing/2014/main" id="{A60E8A0E-160F-DB34-338F-94CA44E97A1B}"/>
              </a:ext>
            </a:extLst>
          </p:cNvPr>
          <p:cNvCxnSpPr>
            <a:cxnSpLocks/>
          </p:cNvCxnSpPr>
          <p:nvPr userDrawn="1"/>
        </p:nvCxnSpPr>
        <p:spPr>
          <a:xfrm>
            <a:off x="723900" y="3774269"/>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BE7B5D5E-0CDF-DD4D-53B6-71F550D5EBFA}"/>
              </a:ext>
            </a:extLst>
          </p:cNvPr>
          <p:cNvSpPr>
            <a:spLocks noGrp="1"/>
          </p:cNvSpPr>
          <p:nvPr>
            <p:ph type="body" sz="quarter" idx="48" hasCustomPrompt="1"/>
          </p:nvPr>
        </p:nvSpPr>
        <p:spPr>
          <a:xfrm>
            <a:off x="616858" y="2919478"/>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DEVELOPMENT</a:t>
            </a:r>
          </a:p>
        </p:txBody>
      </p:sp>
      <p:sp>
        <p:nvSpPr>
          <p:cNvPr id="16" name="TextBox 15">
            <a:extLst>
              <a:ext uri="{FF2B5EF4-FFF2-40B4-BE49-F238E27FC236}">
                <a16:creationId xmlns:a16="http://schemas.microsoft.com/office/drawing/2014/main" id="{B5555F84-5B4F-2B7F-0808-A7306603F760}"/>
              </a:ext>
            </a:extLst>
          </p:cNvPr>
          <p:cNvSpPr txBox="1"/>
          <p:nvPr userDrawn="1"/>
        </p:nvSpPr>
        <p:spPr>
          <a:xfrm>
            <a:off x="609600" y="2740508"/>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DEAL TYPE</a:t>
            </a:r>
          </a:p>
        </p:txBody>
      </p:sp>
      <p:cxnSp>
        <p:nvCxnSpPr>
          <p:cNvPr id="18" name="Straight Connector 17">
            <a:extLst>
              <a:ext uri="{FF2B5EF4-FFF2-40B4-BE49-F238E27FC236}">
                <a16:creationId xmlns:a16="http://schemas.microsoft.com/office/drawing/2014/main" id="{9CB6BFB7-F1A6-1392-AA41-2CD60D1D432B}"/>
              </a:ext>
            </a:extLst>
          </p:cNvPr>
          <p:cNvCxnSpPr>
            <a:cxnSpLocks/>
          </p:cNvCxnSpPr>
          <p:nvPr userDrawn="1"/>
        </p:nvCxnSpPr>
        <p:spPr>
          <a:xfrm>
            <a:off x="723900" y="3058496"/>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863849"/>
      </p:ext>
    </p:extLst>
  </p:cSld>
  <p:clrMapOvr>
    <a:masterClrMapping/>
  </p:clrMapOvr>
  <p:extLst>
    <p:ext uri="{DCECCB84-F9BA-43D5-87BE-67443E8EF086}">
      <p15:sldGuideLst xmlns:p15="http://schemas.microsoft.com/office/powerpoint/2012/main">
        <p15:guide id="1" pos="177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Image + Key facts overlay + Text)">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2D567B-EF13-047E-6987-000C8C24C49F}"/>
              </a:ext>
            </a:extLst>
          </p:cNvPr>
          <p:cNvSpPr/>
          <p:nvPr userDrawn="1"/>
        </p:nvSpPr>
        <p:spPr>
          <a:xfrm>
            <a:off x="923925" y="1698625"/>
            <a:ext cx="2209800" cy="368460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3" name="Picture Placeholder 2">
            <a:extLst>
              <a:ext uri="{FF2B5EF4-FFF2-40B4-BE49-F238E27FC236}">
                <a16:creationId xmlns:a16="http://schemas.microsoft.com/office/drawing/2014/main" id="{C24420A8-28B8-E9C0-81C1-780FA09DCB5C}"/>
              </a:ext>
            </a:extLst>
          </p:cNvPr>
          <p:cNvSpPr>
            <a:spLocks noGrp="1"/>
          </p:cNvSpPr>
          <p:nvPr>
            <p:ph type="pic" sz="quarter" idx="42"/>
          </p:nvPr>
        </p:nvSpPr>
        <p:spPr>
          <a:xfrm>
            <a:off x="609600" y="1698625"/>
            <a:ext cx="7215188" cy="4368800"/>
          </a:xfrm>
          <a:custGeom>
            <a:avLst/>
            <a:gdLst>
              <a:gd name="connsiteX0" fmla="*/ 0 w 7215188"/>
              <a:gd name="connsiteY0" fmla="*/ 0 h 4368800"/>
              <a:gd name="connsiteX1" fmla="*/ 314325 w 7215188"/>
              <a:gd name="connsiteY1" fmla="*/ 0 h 4368800"/>
              <a:gd name="connsiteX2" fmla="*/ 314325 w 7215188"/>
              <a:gd name="connsiteY2" fmla="*/ 438150 h 4368800"/>
              <a:gd name="connsiteX3" fmla="*/ 314325 w 7215188"/>
              <a:gd name="connsiteY3" fmla="*/ 3246450 h 4368800"/>
              <a:gd name="connsiteX4" fmla="*/ 314325 w 7215188"/>
              <a:gd name="connsiteY4" fmla="*/ 3684600 h 4368800"/>
              <a:gd name="connsiteX5" fmla="*/ 2524125 w 7215188"/>
              <a:gd name="connsiteY5" fmla="*/ 3684600 h 4368800"/>
              <a:gd name="connsiteX6" fmla="*/ 2524125 w 7215188"/>
              <a:gd name="connsiteY6" fmla="*/ 3246450 h 4368800"/>
              <a:gd name="connsiteX7" fmla="*/ 2524125 w 7215188"/>
              <a:gd name="connsiteY7" fmla="*/ 438150 h 4368800"/>
              <a:gd name="connsiteX8" fmla="*/ 2524125 w 7215188"/>
              <a:gd name="connsiteY8" fmla="*/ 0 h 4368800"/>
              <a:gd name="connsiteX9" fmla="*/ 7215188 w 7215188"/>
              <a:gd name="connsiteY9" fmla="*/ 0 h 4368800"/>
              <a:gd name="connsiteX10" fmla="*/ 7215188 w 7215188"/>
              <a:gd name="connsiteY10" fmla="*/ 4368800 h 4368800"/>
              <a:gd name="connsiteX11" fmla="*/ 0 w 7215188"/>
              <a:gd name="connsiteY11" fmla="*/ 4368800 h 436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15188" h="4368800">
                <a:moveTo>
                  <a:pt x="0" y="0"/>
                </a:moveTo>
                <a:lnTo>
                  <a:pt x="314325" y="0"/>
                </a:lnTo>
                <a:lnTo>
                  <a:pt x="314325" y="438150"/>
                </a:lnTo>
                <a:lnTo>
                  <a:pt x="314325" y="3246450"/>
                </a:lnTo>
                <a:lnTo>
                  <a:pt x="314325" y="3684600"/>
                </a:lnTo>
                <a:lnTo>
                  <a:pt x="2524125" y="3684600"/>
                </a:lnTo>
                <a:lnTo>
                  <a:pt x="2524125" y="3246450"/>
                </a:lnTo>
                <a:lnTo>
                  <a:pt x="2524125" y="438150"/>
                </a:lnTo>
                <a:lnTo>
                  <a:pt x="2524125" y="0"/>
                </a:lnTo>
                <a:lnTo>
                  <a:pt x="7215188" y="0"/>
                </a:lnTo>
                <a:lnTo>
                  <a:pt x="7215188" y="4368800"/>
                </a:lnTo>
                <a:lnTo>
                  <a:pt x="0" y="4368800"/>
                </a:lnTo>
                <a:close/>
              </a:path>
            </a:pathLst>
          </a:custGeom>
          <a:solidFill>
            <a:schemeClr val="bg1">
              <a:lumMod val="85000"/>
            </a:schemeClr>
          </a:solidFill>
        </p:spPr>
        <p:txBody>
          <a:bodyPr wrap="square" anchor="ctr">
            <a:noAutofit/>
          </a:bodyPr>
          <a:lstStyle>
            <a:lvl1pPr algn="ctr">
              <a:defRPr/>
            </a:lvl1pPr>
          </a:lstStyle>
          <a:p>
            <a:r>
              <a:rPr lang="en-US"/>
              <a:t>Click icon to add picture</a:t>
            </a:r>
            <a:endParaRPr lang="en-GB"/>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5" name="Text Placeholder 13">
            <a:extLst>
              <a:ext uri="{FF2B5EF4-FFF2-40B4-BE49-F238E27FC236}">
                <a16:creationId xmlns:a16="http://schemas.microsoft.com/office/drawing/2014/main" id="{01527084-9099-1283-A3BC-FDE941F643AA}"/>
              </a:ext>
            </a:extLst>
          </p:cNvPr>
          <p:cNvSpPr>
            <a:spLocks noGrp="1"/>
          </p:cNvSpPr>
          <p:nvPr>
            <p:ph type="body" sz="quarter" idx="35" hasCustomPrompt="1"/>
          </p:nvPr>
        </p:nvSpPr>
        <p:spPr>
          <a:xfrm>
            <a:off x="8115303" y="1673224"/>
            <a:ext cx="3462336" cy="157612"/>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Investment rationale</a:t>
            </a:r>
          </a:p>
        </p:txBody>
      </p:sp>
      <p:cxnSp>
        <p:nvCxnSpPr>
          <p:cNvPr id="6" name="Straight Connector 5">
            <a:extLst>
              <a:ext uri="{FF2B5EF4-FFF2-40B4-BE49-F238E27FC236}">
                <a16:creationId xmlns:a16="http://schemas.microsoft.com/office/drawing/2014/main" id="{B098B2BE-6E83-0F74-4F95-7D11163320A6}"/>
              </a:ext>
            </a:extLst>
          </p:cNvPr>
          <p:cNvCxnSpPr>
            <a:cxnSpLocks/>
          </p:cNvCxnSpPr>
          <p:nvPr userDrawn="1"/>
        </p:nvCxnSpPr>
        <p:spPr>
          <a:xfrm>
            <a:off x="8115303" y="1931423"/>
            <a:ext cx="34623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1839090B-C43B-18C8-2CD6-C45CCDE21589}"/>
              </a:ext>
            </a:extLst>
          </p:cNvPr>
          <p:cNvSpPr>
            <a:spLocks noGrp="1"/>
          </p:cNvSpPr>
          <p:nvPr>
            <p:ph type="body" sz="quarter" idx="36"/>
          </p:nvPr>
        </p:nvSpPr>
        <p:spPr>
          <a:xfrm>
            <a:off x="8115304" y="2108200"/>
            <a:ext cx="2816223" cy="3959225"/>
          </a:xfrm>
        </p:spPr>
        <p:txBody>
          <a:bodyPr/>
          <a:lstStyle>
            <a:lvl1pPr marL="3175" indent="0">
              <a:buFont typeface="Arial" panose="020B0604020202020204" pitchFamily="34" charset="0"/>
              <a:buNone/>
              <a:defRPr lang="en-GB" sz="1200" b="0" kern="1200" cap="none" baseline="0" dirty="0">
                <a:solidFill>
                  <a:schemeClr val="tx1"/>
                </a:solidFill>
                <a:latin typeface="Arial" panose="020B0604020202020204" pitchFamily="34" charset="0"/>
                <a:ea typeface="+mn-ea"/>
                <a:cs typeface="Arial" panose="020B0604020202020204" pitchFamily="34" charset="0"/>
              </a:defRPr>
            </a:lvl1pPr>
            <a:lvl2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2pPr>
            <a:lvl3pPr>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4pPr>
            <a:lvl5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p:txBody>
      </p:sp>
      <p:sp>
        <p:nvSpPr>
          <p:cNvPr id="11" name="Text Placeholder 13">
            <a:extLst>
              <a:ext uri="{FF2B5EF4-FFF2-40B4-BE49-F238E27FC236}">
                <a16:creationId xmlns:a16="http://schemas.microsoft.com/office/drawing/2014/main" id="{44FD47F1-C1DA-3466-DDCD-EDAE932EFC83}"/>
              </a:ext>
            </a:extLst>
          </p:cNvPr>
          <p:cNvSpPr>
            <a:spLocks noGrp="1"/>
          </p:cNvSpPr>
          <p:nvPr>
            <p:ph type="body" sz="quarter" idx="38"/>
          </p:nvPr>
        </p:nvSpPr>
        <p:spPr>
          <a:xfrm>
            <a:off x="927554" y="2384456"/>
            <a:ext cx="2202542" cy="111308"/>
          </a:xfrm>
        </p:spPr>
        <p:txBody>
          <a:bodyPr lIns="90000"/>
          <a:lstStyle>
            <a:lvl1pPr>
              <a:lnSpc>
                <a:spcPts val="1200"/>
              </a:lnSpc>
              <a:spcBef>
                <a:spcPts val="0"/>
              </a:spcBef>
              <a:spcAft>
                <a:spcPts val="0"/>
              </a:spcAft>
              <a:defRPr lang="en-GB" sz="1000" b="0" i="0" u="none" kern="1200" cap="all" spc="50" baseline="0" dirty="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17" name="TextBox 16">
            <a:extLst>
              <a:ext uri="{FF2B5EF4-FFF2-40B4-BE49-F238E27FC236}">
                <a16:creationId xmlns:a16="http://schemas.microsoft.com/office/drawing/2014/main" id="{02BC47DE-337E-519C-38E4-05CEF0BBEE61}"/>
              </a:ext>
            </a:extLst>
          </p:cNvPr>
          <p:cNvSpPr txBox="1"/>
          <p:nvPr userDrawn="1"/>
        </p:nvSpPr>
        <p:spPr>
          <a:xfrm>
            <a:off x="923925" y="2205486"/>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SECTOR</a:t>
            </a:r>
          </a:p>
        </p:txBody>
      </p:sp>
      <p:cxnSp>
        <p:nvCxnSpPr>
          <p:cNvPr id="22" name="Straight Connector 21">
            <a:extLst>
              <a:ext uri="{FF2B5EF4-FFF2-40B4-BE49-F238E27FC236}">
                <a16:creationId xmlns:a16="http://schemas.microsoft.com/office/drawing/2014/main" id="{C67E4C36-2AA4-6469-C7A4-8DAE7E521EEC}"/>
              </a:ext>
            </a:extLst>
          </p:cNvPr>
          <p:cNvCxnSpPr>
            <a:cxnSpLocks/>
          </p:cNvCxnSpPr>
          <p:nvPr userDrawn="1"/>
        </p:nvCxnSpPr>
        <p:spPr>
          <a:xfrm>
            <a:off x="1028700" y="2787864"/>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13">
            <a:extLst>
              <a:ext uri="{FF2B5EF4-FFF2-40B4-BE49-F238E27FC236}">
                <a16:creationId xmlns:a16="http://schemas.microsoft.com/office/drawing/2014/main" id="{6E09A09D-48ED-9C1B-4734-0FD646547683}"/>
              </a:ext>
            </a:extLst>
          </p:cNvPr>
          <p:cNvSpPr>
            <a:spLocks noGrp="1"/>
          </p:cNvSpPr>
          <p:nvPr>
            <p:ph type="body" sz="quarter" idx="39"/>
          </p:nvPr>
        </p:nvSpPr>
        <p:spPr>
          <a:xfrm>
            <a:off x="927554" y="3209956"/>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0" name="TextBox 29">
            <a:extLst>
              <a:ext uri="{FF2B5EF4-FFF2-40B4-BE49-F238E27FC236}">
                <a16:creationId xmlns:a16="http://schemas.microsoft.com/office/drawing/2014/main" id="{58DB87E1-E085-B817-F7EF-05B83EC02A79}"/>
              </a:ext>
            </a:extLst>
          </p:cNvPr>
          <p:cNvSpPr txBox="1"/>
          <p:nvPr userDrawn="1"/>
        </p:nvSpPr>
        <p:spPr>
          <a:xfrm>
            <a:off x="923925" y="3030986"/>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LETTABLE AREA</a:t>
            </a:r>
          </a:p>
        </p:txBody>
      </p:sp>
      <p:cxnSp>
        <p:nvCxnSpPr>
          <p:cNvPr id="31" name="Straight Connector 30">
            <a:extLst>
              <a:ext uri="{FF2B5EF4-FFF2-40B4-BE49-F238E27FC236}">
                <a16:creationId xmlns:a16="http://schemas.microsoft.com/office/drawing/2014/main" id="{AB3AC749-0DB8-327E-4C97-2423DA85CAA3}"/>
              </a:ext>
            </a:extLst>
          </p:cNvPr>
          <p:cNvCxnSpPr>
            <a:cxnSpLocks/>
          </p:cNvCxnSpPr>
          <p:nvPr userDrawn="1"/>
        </p:nvCxnSpPr>
        <p:spPr>
          <a:xfrm>
            <a:off x="1028700" y="3613364"/>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13">
            <a:extLst>
              <a:ext uri="{FF2B5EF4-FFF2-40B4-BE49-F238E27FC236}">
                <a16:creationId xmlns:a16="http://schemas.microsoft.com/office/drawing/2014/main" id="{8867FEC9-032F-8F5E-1465-66577D0FECFB}"/>
              </a:ext>
            </a:extLst>
          </p:cNvPr>
          <p:cNvSpPr>
            <a:spLocks noGrp="1"/>
          </p:cNvSpPr>
          <p:nvPr>
            <p:ph type="body" sz="quarter" idx="40"/>
          </p:nvPr>
        </p:nvSpPr>
        <p:spPr>
          <a:xfrm>
            <a:off x="927554" y="4028624"/>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3" name="TextBox 32">
            <a:extLst>
              <a:ext uri="{FF2B5EF4-FFF2-40B4-BE49-F238E27FC236}">
                <a16:creationId xmlns:a16="http://schemas.microsoft.com/office/drawing/2014/main" id="{BE5D3B88-A04B-B913-29CA-9502F5CDCAE5}"/>
              </a:ext>
            </a:extLst>
          </p:cNvPr>
          <p:cNvSpPr txBox="1"/>
          <p:nvPr userDrawn="1"/>
        </p:nvSpPr>
        <p:spPr>
          <a:xfrm>
            <a:off x="923925" y="3849654"/>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VENDOR</a:t>
            </a:r>
          </a:p>
        </p:txBody>
      </p:sp>
      <p:cxnSp>
        <p:nvCxnSpPr>
          <p:cNvPr id="34" name="Straight Connector 33">
            <a:extLst>
              <a:ext uri="{FF2B5EF4-FFF2-40B4-BE49-F238E27FC236}">
                <a16:creationId xmlns:a16="http://schemas.microsoft.com/office/drawing/2014/main" id="{79C33C73-C5BE-F6F4-2AE4-D950CC76EF84}"/>
              </a:ext>
            </a:extLst>
          </p:cNvPr>
          <p:cNvCxnSpPr>
            <a:cxnSpLocks/>
          </p:cNvCxnSpPr>
          <p:nvPr userDrawn="1"/>
        </p:nvCxnSpPr>
        <p:spPr>
          <a:xfrm>
            <a:off x="1028700" y="4432032"/>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 Placeholder 13">
            <a:extLst>
              <a:ext uri="{FF2B5EF4-FFF2-40B4-BE49-F238E27FC236}">
                <a16:creationId xmlns:a16="http://schemas.microsoft.com/office/drawing/2014/main" id="{6924DAC4-412D-0062-C00F-FBA41D95AF15}"/>
              </a:ext>
            </a:extLst>
          </p:cNvPr>
          <p:cNvSpPr>
            <a:spLocks noGrp="1"/>
          </p:cNvSpPr>
          <p:nvPr>
            <p:ph type="body" sz="quarter" idx="41"/>
          </p:nvPr>
        </p:nvSpPr>
        <p:spPr>
          <a:xfrm>
            <a:off x="927554" y="4850593"/>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6" name="TextBox 35">
            <a:extLst>
              <a:ext uri="{FF2B5EF4-FFF2-40B4-BE49-F238E27FC236}">
                <a16:creationId xmlns:a16="http://schemas.microsoft.com/office/drawing/2014/main" id="{772BC42C-B40D-B7D9-D63E-5804AB6702A8}"/>
              </a:ext>
            </a:extLst>
          </p:cNvPr>
          <p:cNvSpPr txBox="1"/>
          <p:nvPr userDrawn="1"/>
        </p:nvSpPr>
        <p:spPr>
          <a:xfrm>
            <a:off x="923925" y="4671623"/>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PURCHASE PRICE</a:t>
            </a:r>
          </a:p>
        </p:txBody>
      </p:sp>
      <p:sp>
        <p:nvSpPr>
          <p:cNvPr id="2" name="TextBox 1">
            <a:extLst>
              <a:ext uri="{FF2B5EF4-FFF2-40B4-BE49-F238E27FC236}">
                <a16:creationId xmlns:a16="http://schemas.microsoft.com/office/drawing/2014/main" id="{742F2250-4AE3-B686-5D24-5633EB106344}"/>
              </a:ext>
            </a:extLst>
          </p:cNvPr>
          <p:cNvSpPr txBox="1"/>
          <p:nvPr userDrawn="1"/>
        </p:nvSpPr>
        <p:spPr>
          <a:xfrm>
            <a:off x="923925" y="1767336"/>
            <a:ext cx="2209800" cy="127000"/>
          </a:xfrm>
          <a:prstGeom prst="rect">
            <a:avLst/>
          </a:prstGeom>
          <a:noFill/>
        </p:spPr>
        <p:txBody>
          <a:bodyPr wrap="square" lIns="90000" tIns="0" rIns="0" bIns="0" rtlCol="0">
            <a:noAutofit/>
          </a:bodyPr>
          <a:lstStyle/>
          <a:p>
            <a:pPr algn="l"/>
            <a:r>
              <a:rPr lang="en-GB" sz="1000" b="1" cap="all" baseline="0">
                <a:latin typeface="Arial" panose="020B0604020202020204" pitchFamily="34" charset="0"/>
                <a:cs typeface="Arial" panose="020B0604020202020204" pitchFamily="34" charset="0"/>
              </a:rPr>
              <a:t>Key facts</a:t>
            </a:r>
          </a:p>
        </p:txBody>
      </p:sp>
      <p:sp>
        <p:nvSpPr>
          <p:cNvPr id="9" name="Title 8">
            <a:extLst>
              <a:ext uri="{FF2B5EF4-FFF2-40B4-BE49-F238E27FC236}">
                <a16:creationId xmlns:a16="http://schemas.microsoft.com/office/drawing/2014/main" id="{E14F401E-DDB1-946E-7938-7A1A875492F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47709220"/>
      </p:ext>
    </p:extLst>
  </p:cSld>
  <p:clrMapOvr>
    <a:masterClrMapping/>
  </p:clrMapOvr>
  <p:extLst>
    <p:ext uri="{DCECCB84-F9BA-43D5-87BE-67443E8EF086}">
      <p15:sldGuideLst xmlns:p15="http://schemas.microsoft.com/office/powerpoint/2012/main">
        <p15:guide id="1" pos="1776"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Basic overview)">
    <p:bg>
      <p:bgPr>
        <a:solidFill>
          <a:schemeClr val="bg1">
            <a:alpha val="5000"/>
          </a:schemeClr>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22" name="Picture Placeholder 21">
            <a:extLst>
              <a:ext uri="{FF2B5EF4-FFF2-40B4-BE49-F238E27FC236}">
                <a16:creationId xmlns:a16="http://schemas.microsoft.com/office/drawing/2014/main" id="{B9A67119-B935-62C0-80BA-3F7708016CF3}"/>
              </a:ext>
            </a:extLst>
          </p:cNvPr>
          <p:cNvSpPr>
            <a:spLocks noGrp="1"/>
          </p:cNvSpPr>
          <p:nvPr>
            <p:ph type="pic" sz="quarter" idx="23"/>
          </p:nvPr>
        </p:nvSpPr>
        <p:spPr>
          <a:xfrm>
            <a:off x="609600" y="2147978"/>
            <a:ext cx="5343897" cy="1904879"/>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23" name="Text Placeholder 3">
            <a:extLst>
              <a:ext uri="{FF2B5EF4-FFF2-40B4-BE49-F238E27FC236}">
                <a16:creationId xmlns:a16="http://schemas.microsoft.com/office/drawing/2014/main" id="{6CBBC5CD-47F9-3D3C-E75C-FC244B087306}"/>
              </a:ext>
            </a:extLst>
          </p:cNvPr>
          <p:cNvSpPr>
            <a:spLocks noGrp="1"/>
          </p:cNvSpPr>
          <p:nvPr>
            <p:ph type="body" sz="quarter" idx="14"/>
          </p:nvPr>
        </p:nvSpPr>
        <p:spPr>
          <a:xfrm>
            <a:off x="3133725" y="4175878"/>
            <a:ext cx="2819771" cy="1891547"/>
          </a:xfrm>
          <a:prstGeom prst="rect">
            <a:avLst/>
          </a:prstGeom>
        </p:spPr>
        <p:txBody>
          <a:bodyPr/>
          <a:lstStyle>
            <a:lvl1pPr>
              <a:spcAft>
                <a:spcPts val="600"/>
              </a:spcAft>
              <a:defRPr b="1">
                <a:solidFill>
                  <a:schemeClr val="tx1"/>
                </a:solidFill>
              </a:defRPr>
            </a:lvl1pPr>
            <a:lvl2pPr marL="3175"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6" name="Picture Placeholder 21">
            <a:extLst>
              <a:ext uri="{FF2B5EF4-FFF2-40B4-BE49-F238E27FC236}">
                <a16:creationId xmlns:a16="http://schemas.microsoft.com/office/drawing/2014/main" id="{5322384F-8E9E-F989-BB1A-7B4855F732AC}"/>
              </a:ext>
            </a:extLst>
          </p:cNvPr>
          <p:cNvSpPr>
            <a:spLocks noGrp="1"/>
          </p:cNvSpPr>
          <p:nvPr>
            <p:ph type="pic" sz="quarter" idx="30"/>
          </p:nvPr>
        </p:nvSpPr>
        <p:spPr>
          <a:xfrm>
            <a:off x="6237289" y="2147978"/>
            <a:ext cx="5340350" cy="1904879"/>
          </a:xfrm>
          <a:prstGeom prst="rect">
            <a:avLst/>
          </a:prstGeom>
          <a:solidFill>
            <a:schemeClr val="bg1">
              <a:lumMod val="95000"/>
            </a:schemeClr>
          </a:solidFill>
          <a:ln>
            <a:noFill/>
          </a:ln>
        </p:spPr>
        <p:txBody>
          <a:bodyPr anchor="ctr"/>
          <a:lstStyle>
            <a:lvl1pPr algn="ctr">
              <a:defRPr/>
            </a:lvl1pPr>
          </a:lstStyle>
          <a:p>
            <a:r>
              <a:rPr lang="en-US"/>
              <a:t>Click icon to add picture</a:t>
            </a:r>
            <a:endParaRPr lang="en-GB"/>
          </a:p>
        </p:txBody>
      </p:sp>
      <p:sp>
        <p:nvSpPr>
          <p:cNvPr id="11" name="Text Placeholder 13">
            <a:extLst>
              <a:ext uri="{FF2B5EF4-FFF2-40B4-BE49-F238E27FC236}">
                <a16:creationId xmlns:a16="http://schemas.microsoft.com/office/drawing/2014/main" id="{A80A46AA-4ACB-0D88-C77D-2C2FE0D1E40C}"/>
              </a:ext>
            </a:extLst>
          </p:cNvPr>
          <p:cNvSpPr>
            <a:spLocks noGrp="1"/>
          </p:cNvSpPr>
          <p:nvPr>
            <p:ph type="body" sz="quarter" idx="38"/>
          </p:nvPr>
        </p:nvSpPr>
        <p:spPr>
          <a:xfrm>
            <a:off x="609600" y="4357101"/>
            <a:ext cx="2256813" cy="111308"/>
          </a:xfrm>
        </p:spPr>
        <p:txBody>
          <a:bodyPr lIns="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17" name="TextBox 16">
            <a:extLst>
              <a:ext uri="{FF2B5EF4-FFF2-40B4-BE49-F238E27FC236}">
                <a16:creationId xmlns:a16="http://schemas.microsoft.com/office/drawing/2014/main" id="{5B85CAB4-3DFA-C595-16AB-480C1951F759}"/>
              </a:ext>
            </a:extLst>
          </p:cNvPr>
          <p:cNvSpPr txBox="1"/>
          <p:nvPr userDrawn="1"/>
        </p:nvSpPr>
        <p:spPr>
          <a:xfrm>
            <a:off x="612706" y="4198450"/>
            <a:ext cx="2249557" cy="127000"/>
          </a:xfrm>
          <a:prstGeom prst="rect">
            <a:avLst/>
          </a:prstGeom>
          <a:noFill/>
        </p:spPr>
        <p:txBody>
          <a:bodyPr wrap="square" lIns="0" tIns="0" rIns="0" bIns="0" rtlCol="0">
            <a:noAutofit/>
          </a:bodyPr>
          <a:lstStyle/>
          <a:p>
            <a:pPr algn="l"/>
            <a:r>
              <a:rPr lang="en-GB" sz="1000" b="1">
                <a:latin typeface="Arial" panose="020B0604020202020204" pitchFamily="34" charset="0"/>
                <a:cs typeface="Arial" panose="020B0604020202020204" pitchFamily="34" charset="0"/>
              </a:rPr>
              <a:t>SECTOR</a:t>
            </a:r>
          </a:p>
        </p:txBody>
      </p:sp>
      <p:cxnSp>
        <p:nvCxnSpPr>
          <p:cNvPr id="18" name="Straight Connector 17">
            <a:extLst>
              <a:ext uri="{FF2B5EF4-FFF2-40B4-BE49-F238E27FC236}">
                <a16:creationId xmlns:a16="http://schemas.microsoft.com/office/drawing/2014/main" id="{B740F548-9063-3602-A3AF-3F2757AF0AE4}"/>
              </a:ext>
            </a:extLst>
          </p:cNvPr>
          <p:cNvCxnSpPr>
            <a:cxnSpLocks/>
          </p:cNvCxnSpPr>
          <p:nvPr userDrawn="1"/>
        </p:nvCxnSpPr>
        <p:spPr>
          <a:xfrm>
            <a:off x="609600" y="4615174"/>
            <a:ext cx="2254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3">
            <a:extLst>
              <a:ext uri="{FF2B5EF4-FFF2-40B4-BE49-F238E27FC236}">
                <a16:creationId xmlns:a16="http://schemas.microsoft.com/office/drawing/2014/main" id="{388CA953-064C-3118-66D9-8D1933DF9AD4}"/>
              </a:ext>
            </a:extLst>
          </p:cNvPr>
          <p:cNvSpPr>
            <a:spLocks noGrp="1"/>
          </p:cNvSpPr>
          <p:nvPr>
            <p:ph type="body" sz="quarter" idx="39"/>
          </p:nvPr>
        </p:nvSpPr>
        <p:spPr>
          <a:xfrm>
            <a:off x="609600" y="4887980"/>
            <a:ext cx="2256814" cy="111308"/>
          </a:xfrm>
        </p:spPr>
        <p:txBody>
          <a:bodyPr lIns="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20" name="TextBox 19">
            <a:extLst>
              <a:ext uri="{FF2B5EF4-FFF2-40B4-BE49-F238E27FC236}">
                <a16:creationId xmlns:a16="http://schemas.microsoft.com/office/drawing/2014/main" id="{F99E5AA7-5741-7C2C-AAFD-E6D3077A75D3}"/>
              </a:ext>
            </a:extLst>
          </p:cNvPr>
          <p:cNvSpPr txBox="1"/>
          <p:nvPr userDrawn="1"/>
        </p:nvSpPr>
        <p:spPr>
          <a:xfrm>
            <a:off x="609600" y="4716206"/>
            <a:ext cx="2256814" cy="127000"/>
          </a:xfrm>
          <a:prstGeom prst="rect">
            <a:avLst/>
          </a:prstGeom>
          <a:noFill/>
        </p:spPr>
        <p:txBody>
          <a:bodyPr wrap="square" lIns="0" tIns="0" rIns="0" bIns="0" rtlCol="0">
            <a:noAutofit/>
          </a:bodyPr>
          <a:lstStyle/>
          <a:p>
            <a:pPr algn="l"/>
            <a:r>
              <a:rPr lang="en-GB" sz="1000" b="1">
                <a:latin typeface="Arial" panose="020B0604020202020204" pitchFamily="34" charset="0"/>
                <a:cs typeface="Arial" panose="020B0604020202020204" pitchFamily="34" charset="0"/>
              </a:rPr>
              <a:t>SIZE</a:t>
            </a:r>
          </a:p>
        </p:txBody>
      </p:sp>
      <p:cxnSp>
        <p:nvCxnSpPr>
          <p:cNvPr id="24" name="Straight Connector 23">
            <a:extLst>
              <a:ext uri="{FF2B5EF4-FFF2-40B4-BE49-F238E27FC236}">
                <a16:creationId xmlns:a16="http://schemas.microsoft.com/office/drawing/2014/main" id="{B1ACB462-49CC-5AF0-5E77-B29B619400A9}"/>
              </a:ext>
            </a:extLst>
          </p:cNvPr>
          <p:cNvCxnSpPr>
            <a:cxnSpLocks/>
          </p:cNvCxnSpPr>
          <p:nvPr userDrawn="1"/>
        </p:nvCxnSpPr>
        <p:spPr>
          <a:xfrm>
            <a:off x="609600" y="5136925"/>
            <a:ext cx="2254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Placeholder 13">
            <a:extLst>
              <a:ext uri="{FF2B5EF4-FFF2-40B4-BE49-F238E27FC236}">
                <a16:creationId xmlns:a16="http://schemas.microsoft.com/office/drawing/2014/main" id="{49C31AB1-1122-0673-0F96-A3084D159764}"/>
              </a:ext>
            </a:extLst>
          </p:cNvPr>
          <p:cNvSpPr>
            <a:spLocks noGrp="1"/>
          </p:cNvSpPr>
          <p:nvPr>
            <p:ph type="body" sz="quarter" idx="40"/>
          </p:nvPr>
        </p:nvSpPr>
        <p:spPr>
          <a:xfrm>
            <a:off x="612775" y="5949739"/>
            <a:ext cx="2256814" cy="111308"/>
          </a:xfrm>
        </p:spPr>
        <p:txBody>
          <a:bodyPr lIns="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26" name="TextBox 25">
            <a:extLst>
              <a:ext uri="{FF2B5EF4-FFF2-40B4-BE49-F238E27FC236}">
                <a16:creationId xmlns:a16="http://schemas.microsoft.com/office/drawing/2014/main" id="{D3802EF4-C643-764A-7B1E-B2F3F4BC951C}"/>
              </a:ext>
            </a:extLst>
          </p:cNvPr>
          <p:cNvSpPr txBox="1"/>
          <p:nvPr userDrawn="1"/>
        </p:nvSpPr>
        <p:spPr>
          <a:xfrm>
            <a:off x="609600" y="5751719"/>
            <a:ext cx="2256814" cy="127000"/>
          </a:xfrm>
          <a:prstGeom prst="rect">
            <a:avLst/>
          </a:prstGeom>
          <a:noFill/>
        </p:spPr>
        <p:txBody>
          <a:bodyPr wrap="square" lIns="0" tIns="0" rIns="0" bIns="0" rtlCol="0">
            <a:noAutofit/>
          </a:bodyPr>
          <a:lstStyle/>
          <a:p>
            <a:pPr algn="l"/>
            <a:r>
              <a:rPr lang="en-GB" sz="1000" b="1">
                <a:latin typeface="Arial" panose="020B0604020202020204" pitchFamily="34" charset="0"/>
                <a:cs typeface="Arial" panose="020B0604020202020204" pitchFamily="34" charset="0"/>
              </a:rPr>
              <a:t>PURCHASE PRICE</a:t>
            </a:r>
          </a:p>
        </p:txBody>
      </p:sp>
      <p:cxnSp>
        <p:nvCxnSpPr>
          <p:cNvPr id="31" name="Straight Connector 30">
            <a:extLst>
              <a:ext uri="{FF2B5EF4-FFF2-40B4-BE49-F238E27FC236}">
                <a16:creationId xmlns:a16="http://schemas.microsoft.com/office/drawing/2014/main" id="{BEAA73D9-7ED6-B367-9406-0B9068939E5F}"/>
              </a:ext>
            </a:extLst>
          </p:cNvPr>
          <p:cNvCxnSpPr>
            <a:cxnSpLocks/>
          </p:cNvCxnSpPr>
          <p:nvPr userDrawn="1"/>
        </p:nvCxnSpPr>
        <p:spPr>
          <a:xfrm>
            <a:off x="609600" y="5658676"/>
            <a:ext cx="2254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13">
            <a:extLst>
              <a:ext uri="{FF2B5EF4-FFF2-40B4-BE49-F238E27FC236}">
                <a16:creationId xmlns:a16="http://schemas.microsoft.com/office/drawing/2014/main" id="{323528CE-ACB1-9E06-D85C-AC29B25BD342}"/>
              </a:ext>
            </a:extLst>
          </p:cNvPr>
          <p:cNvSpPr>
            <a:spLocks noGrp="1"/>
          </p:cNvSpPr>
          <p:nvPr>
            <p:ph type="body" sz="quarter" idx="41"/>
          </p:nvPr>
        </p:nvSpPr>
        <p:spPr>
          <a:xfrm>
            <a:off x="609600" y="5418859"/>
            <a:ext cx="2256814" cy="111308"/>
          </a:xfrm>
        </p:spPr>
        <p:txBody>
          <a:bodyPr lIns="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3" name="TextBox 32">
            <a:extLst>
              <a:ext uri="{FF2B5EF4-FFF2-40B4-BE49-F238E27FC236}">
                <a16:creationId xmlns:a16="http://schemas.microsoft.com/office/drawing/2014/main" id="{0D7F7859-2F8F-3F7C-F5FA-5AE443D62ADB}"/>
              </a:ext>
            </a:extLst>
          </p:cNvPr>
          <p:cNvSpPr txBox="1"/>
          <p:nvPr userDrawn="1"/>
        </p:nvSpPr>
        <p:spPr>
          <a:xfrm>
            <a:off x="609600" y="5233962"/>
            <a:ext cx="2256814" cy="127000"/>
          </a:xfrm>
          <a:prstGeom prst="rect">
            <a:avLst/>
          </a:prstGeom>
          <a:noFill/>
        </p:spPr>
        <p:txBody>
          <a:bodyPr wrap="square" lIns="0" tIns="0" rIns="0" bIns="0" rtlCol="0">
            <a:noAutofit/>
          </a:bodyPr>
          <a:lstStyle/>
          <a:p>
            <a:pPr algn="l"/>
            <a:r>
              <a:rPr lang="en-GB" sz="1000" b="1">
                <a:latin typeface="Arial" panose="020B0604020202020204" pitchFamily="34" charset="0"/>
                <a:cs typeface="Arial" panose="020B0604020202020204" pitchFamily="34" charset="0"/>
              </a:rPr>
              <a:t>INV. VOL</a:t>
            </a:r>
          </a:p>
        </p:txBody>
      </p:sp>
      <p:sp>
        <p:nvSpPr>
          <p:cNvPr id="44" name="Text Placeholder 3">
            <a:extLst>
              <a:ext uri="{FF2B5EF4-FFF2-40B4-BE49-F238E27FC236}">
                <a16:creationId xmlns:a16="http://schemas.microsoft.com/office/drawing/2014/main" id="{46FF6B96-9602-73C2-D530-5230D9A00046}"/>
              </a:ext>
            </a:extLst>
          </p:cNvPr>
          <p:cNvSpPr>
            <a:spLocks noGrp="1"/>
          </p:cNvSpPr>
          <p:nvPr>
            <p:ph type="body" sz="quarter" idx="42"/>
          </p:nvPr>
        </p:nvSpPr>
        <p:spPr>
          <a:xfrm>
            <a:off x="8762366" y="4175878"/>
            <a:ext cx="2819771" cy="1891547"/>
          </a:xfrm>
          <a:prstGeom prst="rect">
            <a:avLst/>
          </a:prstGeom>
        </p:spPr>
        <p:txBody>
          <a:bodyPr/>
          <a:lstStyle>
            <a:lvl1pPr>
              <a:spcAft>
                <a:spcPts val="600"/>
              </a:spcAft>
              <a:defRPr b="1">
                <a:solidFill>
                  <a:schemeClr val="tx1"/>
                </a:solidFill>
              </a:defRPr>
            </a:lvl1pPr>
            <a:lvl2pPr marL="3175"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p:txBody>
      </p:sp>
      <p:sp>
        <p:nvSpPr>
          <p:cNvPr id="45" name="Text Placeholder 13">
            <a:extLst>
              <a:ext uri="{FF2B5EF4-FFF2-40B4-BE49-F238E27FC236}">
                <a16:creationId xmlns:a16="http://schemas.microsoft.com/office/drawing/2014/main" id="{1F96BBE1-83B9-4A5A-5252-B048937321EC}"/>
              </a:ext>
            </a:extLst>
          </p:cNvPr>
          <p:cNvSpPr>
            <a:spLocks noGrp="1"/>
          </p:cNvSpPr>
          <p:nvPr>
            <p:ph type="body" sz="quarter" idx="43"/>
          </p:nvPr>
        </p:nvSpPr>
        <p:spPr>
          <a:xfrm>
            <a:off x="6238241" y="4357101"/>
            <a:ext cx="2256813" cy="111308"/>
          </a:xfrm>
        </p:spPr>
        <p:txBody>
          <a:bodyPr lIns="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46" name="TextBox 45">
            <a:extLst>
              <a:ext uri="{FF2B5EF4-FFF2-40B4-BE49-F238E27FC236}">
                <a16:creationId xmlns:a16="http://schemas.microsoft.com/office/drawing/2014/main" id="{1F79519F-3D0E-B89C-FB1D-685F16312F6E}"/>
              </a:ext>
            </a:extLst>
          </p:cNvPr>
          <p:cNvSpPr txBox="1"/>
          <p:nvPr userDrawn="1"/>
        </p:nvSpPr>
        <p:spPr>
          <a:xfrm>
            <a:off x="6241347" y="4198450"/>
            <a:ext cx="2249557" cy="127000"/>
          </a:xfrm>
          <a:prstGeom prst="rect">
            <a:avLst/>
          </a:prstGeom>
          <a:noFill/>
        </p:spPr>
        <p:txBody>
          <a:bodyPr wrap="square" lIns="0" tIns="0" rIns="0" bIns="0" rtlCol="0">
            <a:noAutofit/>
          </a:bodyPr>
          <a:lstStyle/>
          <a:p>
            <a:pPr algn="l"/>
            <a:r>
              <a:rPr lang="en-GB" sz="1000" b="1">
                <a:latin typeface="Arial" panose="020B0604020202020204" pitchFamily="34" charset="0"/>
                <a:cs typeface="Arial" panose="020B0604020202020204" pitchFamily="34" charset="0"/>
              </a:rPr>
              <a:t>SECTOR</a:t>
            </a:r>
          </a:p>
        </p:txBody>
      </p:sp>
      <p:cxnSp>
        <p:nvCxnSpPr>
          <p:cNvPr id="47" name="Straight Connector 46">
            <a:extLst>
              <a:ext uri="{FF2B5EF4-FFF2-40B4-BE49-F238E27FC236}">
                <a16:creationId xmlns:a16="http://schemas.microsoft.com/office/drawing/2014/main" id="{F70578CF-9C4F-D6D7-A3C2-CEE42EF063C6}"/>
              </a:ext>
            </a:extLst>
          </p:cNvPr>
          <p:cNvCxnSpPr>
            <a:cxnSpLocks/>
          </p:cNvCxnSpPr>
          <p:nvPr userDrawn="1"/>
        </p:nvCxnSpPr>
        <p:spPr>
          <a:xfrm>
            <a:off x="6237287" y="4615174"/>
            <a:ext cx="22552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 Placeholder 13">
            <a:extLst>
              <a:ext uri="{FF2B5EF4-FFF2-40B4-BE49-F238E27FC236}">
                <a16:creationId xmlns:a16="http://schemas.microsoft.com/office/drawing/2014/main" id="{5F0E64BB-71EE-6EA6-9CA8-00EC6F45EDA4}"/>
              </a:ext>
            </a:extLst>
          </p:cNvPr>
          <p:cNvSpPr>
            <a:spLocks noGrp="1"/>
          </p:cNvSpPr>
          <p:nvPr>
            <p:ph type="body" sz="quarter" idx="44"/>
          </p:nvPr>
        </p:nvSpPr>
        <p:spPr>
          <a:xfrm>
            <a:off x="6238241" y="4887980"/>
            <a:ext cx="2256814" cy="111308"/>
          </a:xfrm>
        </p:spPr>
        <p:txBody>
          <a:bodyPr lIns="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49" name="TextBox 48">
            <a:extLst>
              <a:ext uri="{FF2B5EF4-FFF2-40B4-BE49-F238E27FC236}">
                <a16:creationId xmlns:a16="http://schemas.microsoft.com/office/drawing/2014/main" id="{CB1E7F5B-7A56-2359-8254-8AE11662C3D1}"/>
              </a:ext>
            </a:extLst>
          </p:cNvPr>
          <p:cNvSpPr txBox="1"/>
          <p:nvPr userDrawn="1"/>
        </p:nvSpPr>
        <p:spPr>
          <a:xfrm>
            <a:off x="6238241" y="4716206"/>
            <a:ext cx="2256814" cy="127000"/>
          </a:xfrm>
          <a:prstGeom prst="rect">
            <a:avLst/>
          </a:prstGeom>
          <a:noFill/>
        </p:spPr>
        <p:txBody>
          <a:bodyPr wrap="square" lIns="0" tIns="0" rIns="0" bIns="0" rtlCol="0">
            <a:noAutofit/>
          </a:bodyPr>
          <a:lstStyle/>
          <a:p>
            <a:pPr algn="l"/>
            <a:r>
              <a:rPr lang="en-GB" sz="1000" b="1">
                <a:latin typeface="Arial" panose="020B0604020202020204" pitchFamily="34" charset="0"/>
                <a:cs typeface="Arial" panose="020B0604020202020204" pitchFamily="34" charset="0"/>
              </a:rPr>
              <a:t>SIZE</a:t>
            </a:r>
          </a:p>
        </p:txBody>
      </p:sp>
      <p:cxnSp>
        <p:nvCxnSpPr>
          <p:cNvPr id="50" name="Straight Connector 49">
            <a:extLst>
              <a:ext uri="{FF2B5EF4-FFF2-40B4-BE49-F238E27FC236}">
                <a16:creationId xmlns:a16="http://schemas.microsoft.com/office/drawing/2014/main" id="{EFF0A2E5-9318-8B3F-3B9B-229BF43C5DD3}"/>
              </a:ext>
            </a:extLst>
          </p:cNvPr>
          <p:cNvCxnSpPr>
            <a:cxnSpLocks/>
          </p:cNvCxnSpPr>
          <p:nvPr userDrawn="1"/>
        </p:nvCxnSpPr>
        <p:spPr>
          <a:xfrm>
            <a:off x="6237287" y="5136925"/>
            <a:ext cx="22552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 Placeholder 13">
            <a:extLst>
              <a:ext uri="{FF2B5EF4-FFF2-40B4-BE49-F238E27FC236}">
                <a16:creationId xmlns:a16="http://schemas.microsoft.com/office/drawing/2014/main" id="{06F1B8F4-6318-73C1-4E15-47474ECA1FB3}"/>
              </a:ext>
            </a:extLst>
          </p:cNvPr>
          <p:cNvSpPr>
            <a:spLocks noGrp="1"/>
          </p:cNvSpPr>
          <p:nvPr>
            <p:ph type="body" sz="quarter" idx="45"/>
          </p:nvPr>
        </p:nvSpPr>
        <p:spPr>
          <a:xfrm>
            <a:off x="6241416" y="5949739"/>
            <a:ext cx="2256814" cy="111308"/>
          </a:xfrm>
        </p:spPr>
        <p:txBody>
          <a:bodyPr lIns="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52" name="TextBox 51">
            <a:extLst>
              <a:ext uri="{FF2B5EF4-FFF2-40B4-BE49-F238E27FC236}">
                <a16:creationId xmlns:a16="http://schemas.microsoft.com/office/drawing/2014/main" id="{B66CD792-FB78-EC77-68D7-D21C771550CB}"/>
              </a:ext>
            </a:extLst>
          </p:cNvPr>
          <p:cNvSpPr txBox="1"/>
          <p:nvPr userDrawn="1"/>
        </p:nvSpPr>
        <p:spPr>
          <a:xfrm>
            <a:off x="6238241" y="5751719"/>
            <a:ext cx="2256814" cy="127000"/>
          </a:xfrm>
          <a:prstGeom prst="rect">
            <a:avLst/>
          </a:prstGeom>
          <a:noFill/>
        </p:spPr>
        <p:txBody>
          <a:bodyPr wrap="square" lIns="0" tIns="0" rIns="0" bIns="0" rtlCol="0">
            <a:noAutofit/>
          </a:bodyPr>
          <a:lstStyle/>
          <a:p>
            <a:pPr algn="l"/>
            <a:r>
              <a:rPr lang="en-GB" sz="1000" b="1">
                <a:latin typeface="Arial" panose="020B0604020202020204" pitchFamily="34" charset="0"/>
                <a:cs typeface="Arial" panose="020B0604020202020204" pitchFamily="34" charset="0"/>
              </a:rPr>
              <a:t>PURCHASE PRICE</a:t>
            </a:r>
          </a:p>
        </p:txBody>
      </p:sp>
      <p:cxnSp>
        <p:nvCxnSpPr>
          <p:cNvPr id="53" name="Straight Connector 52">
            <a:extLst>
              <a:ext uri="{FF2B5EF4-FFF2-40B4-BE49-F238E27FC236}">
                <a16:creationId xmlns:a16="http://schemas.microsoft.com/office/drawing/2014/main" id="{5E75CB7B-9889-1D87-5CFF-5DD2631C912B}"/>
              </a:ext>
            </a:extLst>
          </p:cNvPr>
          <p:cNvCxnSpPr>
            <a:cxnSpLocks/>
          </p:cNvCxnSpPr>
          <p:nvPr userDrawn="1"/>
        </p:nvCxnSpPr>
        <p:spPr>
          <a:xfrm>
            <a:off x="6237288" y="5658676"/>
            <a:ext cx="22552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 Placeholder 13">
            <a:extLst>
              <a:ext uri="{FF2B5EF4-FFF2-40B4-BE49-F238E27FC236}">
                <a16:creationId xmlns:a16="http://schemas.microsoft.com/office/drawing/2014/main" id="{724DB116-7988-C4AB-77C1-EE8AFA414958}"/>
              </a:ext>
            </a:extLst>
          </p:cNvPr>
          <p:cNvSpPr>
            <a:spLocks noGrp="1"/>
          </p:cNvSpPr>
          <p:nvPr>
            <p:ph type="body" sz="quarter" idx="46"/>
          </p:nvPr>
        </p:nvSpPr>
        <p:spPr>
          <a:xfrm>
            <a:off x="6238241" y="5418859"/>
            <a:ext cx="2256814" cy="111308"/>
          </a:xfrm>
        </p:spPr>
        <p:txBody>
          <a:bodyPr lIns="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55" name="TextBox 54">
            <a:extLst>
              <a:ext uri="{FF2B5EF4-FFF2-40B4-BE49-F238E27FC236}">
                <a16:creationId xmlns:a16="http://schemas.microsoft.com/office/drawing/2014/main" id="{3E13FD1D-C6D3-1ED3-6AFA-C4B963202084}"/>
              </a:ext>
            </a:extLst>
          </p:cNvPr>
          <p:cNvSpPr txBox="1"/>
          <p:nvPr userDrawn="1"/>
        </p:nvSpPr>
        <p:spPr>
          <a:xfrm>
            <a:off x="6238241" y="5233962"/>
            <a:ext cx="2256814" cy="127000"/>
          </a:xfrm>
          <a:prstGeom prst="rect">
            <a:avLst/>
          </a:prstGeom>
          <a:noFill/>
        </p:spPr>
        <p:txBody>
          <a:bodyPr wrap="square" lIns="0" tIns="0" rIns="0" bIns="0" rtlCol="0">
            <a:noAutofit/>
          </a:bodyPr>
          <a:lstStyle/>
          <a:p>
            <a:pPr algn="l"/>
            <a:r>
              <a:rPr lang="en-GB" sz="1000" b="1">
                <a:latin typeface="Arial" panose="020B0604020202020204" pitchFamily="34" charset="0"/>
                <a:cs typeface="Arial" panose="020B0604020202020204" pitchFamily="34" charset="0"/>
              </a:rPr>
              <a:t>INV. VOL</a:t>
            </a:r>
          </a:p>
        </p:txBody>
      </p:sp>
      <p:sp>
        <p:nvSpPr>
          <p:cNvPr id="3" name="Text Placeholder 13">
            <a:extLst>
              <a:ext uri="{FF2B5EF4-FFF2-40B4-BE49-F238E27FC236}">
                <a16:creationId xmlns:a16="http://schemas.microsoft.com/office/drawing/2014/main" id="{9D53A93B-2CE2-9C71-8FAB-7123DE1028D6}"/>
              </a:ext>
            </a:extLst>
          </p:cNvPr>
          <p:cNvSpPr>
            <a:spLocks noGrp="1"/>
          </p:cNvSpPr>
          <p:nvPr>
            <p:ph type="body" sz="quarter" idx="35" hasCustomPrompt="1"/>
          </p:nvPr>
        </p:nvSpPr>
        <p:spPr>
          <a:xfrm>
            <a:off x="6237287" y="1787534"/>
            <a:ext cx="5340350" cy="132211"/>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Asset name, city country</a:t>
            </a:r>
          </a:p>
        </p:txBody>
      </p:sp>
      <p:sp>
        <p:nvSpPr>
          <p:cNvPr id="4" name="Text Placeholder 13">
            <a:extLst>
              <a:ext uri="{FF2B5EF4-FFF2-40B4-BE49-F238E27FC236}">
                <a16:creationId xmlns:a16="http://schemas.microsoft.com/office/drawing/2014/main" id="{E108ED17-3DEB-6E73-32DB-52C3CB183432}"/>
              </a:ext>
            </a:extLst>
          </p:cNvPr>
          <p:cNvSpPr>
            <a:spLocks noGrp="1"/>
          </p:cNvSpPr>
          <p:nvPr>
            <p:ph type="body" sz="quarter" idx="47" hasCustomPrompt="1"/>
          </p:nvPr>
        </p:nvSpPr>
        <p:spPr>
          <a:xfrm>
            <a:off x="616857" y="1792745"/>
            <a:ext cx="5343896" cy="127000"/>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Asset name, city country</a:t>
            </a:r>
          </a:p>
        </p:txBody>
      </p:sp>
      <p:sp>
        <p:nvSpPr>
          <p:cNvPr id="7" name="Title 6">
            <a:extLst>
              <a:ext uri="{FF2B5EF4-FFF2-40B4-BE49-F238E27FC236}">
                <a16:creationId xmlns:a16="http://schemas.microsoft.com/office/drawing/2014/main" id="{1C49BB75-8CD0-B1BF-E158-74ABAF143217}"/>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85803373"/>
      </p:ext>
    </p:extLst>
  </p:cSld>
  <p:clrMapOvr>
    <a:masterClrMapping/>
  </p:clrMapOvr>
  <p:extLst>
    <p:ext uri="{DCECCB84-F9BA-43D5-87BE-67443E8EF086}">
      <p15:sldGuideLst xmlns:p15="http://schemas.microsoft.com/office/powerpoint/2012/main">
        <p15:guide id="1" pos="180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nd overview (Key facts + Text + Imag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5B241-62A7-1B08-B255-A584E3A9D661}"/>
              </a:ext>
            </a:extLst>
          </p:cNvPr>
          <p:cNvSpPr/>
          <p:nvPr userDrawn="1"/>
        </p:nvSpPr>
        <p:spPr>
          <a:xfrm>
            <a:off x="609601" y="1931423"/>
            <a:ext cx="2209800" cy="4136002"/>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cxnSp>
        <p:nvCxnSpPr>
          <p:cNvPr id="4" name="Straight Connector 3">
            <a:extLst>
              <a:ext uri="{FF2B5EF4-FFF2-40B4-BE49-F238E27FC236}">
                <a16:creationId xmlns:a16="http://schemas.microsoft.com/office/drawing/2014/main" id="{71940693-1D53-0414-8C62-4EA4C8A14C88}"/>
              </a:ext>
            </a:extLst>
          </p:cNvPr>
          <p:cNvCxnSpPr>
            <a:cxnSpLocks/>
          </p:cNvCxnSpPr>
          <p:nvPr userDrawn="1"/>
        </p:nvCxnSpPr>
        <p:spPr>
          <a:xfrm>
            <a:off x="614362" y="1931423"/>
            <a:ext cx="2205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098B2BE-6E83-0F74-4F95-7D11163320A6}"/>
              </a:ext>
            </a:extLst>
          </p:cNvPr>
          <p:cNvCxnSpPr>
            <a:cxnSpLocks/>
          </p:cNvCxnSpPr>
          <p:nvPr userDrawn="1"/>
        </p:nvCxnSpPr>
        <p:spPr>
          <a:xfrm>
            <a:off x="3133726" y="1931423"/>
            <a:ext cx="8443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1839090B-C43B-18C8-2CD6-C45CCDE21589}"/>
              </a:ext>
            </a:extLst>
          </p:cNvPr>
          <p:cNvSpPr>
            <a:spLocks noGrp="1"/>
          </p:cNvSpPr>
          <p:nvPr>
            <p:ph type="body" sz="quarter" idx="36"/>
          </p:nvPr>
        </p:nvSpPr>
        <p:spPr>
          <a:xfrm>
            <a:off x="3133727" y="2108200"/>
            <a:ext cx="2816223" cy="3959225"/>
          </a:xfrm>
        </p:spPr>
        <p:txBody>
          <a:bodyPr/>
          <a:lstStyle>
            <a:lvl1pPr marL="3175" indent="0">
              <a:buFont typeface="Arial" panose="020B0604020202020204" pitchFamily="34" charset="0"/>
              <a:buNone/>
              <a:defRPr lang="en-GB" sz="1200" b="0" kern="1200" cap="none" baseline="0" dirty="0">
                <a:solidFill>
                  <a:schemeClr val="tx1"/>
                </a:solidFill>
                <a:latin typeface="Arial" panose="020B0604020202020204" pitchFamily="34" charset="0"/>
                <a:ea typeface="+mn-ea"/>
                <a:cs typeface="Arial" panose="020B0604020202020204" pitchFamily="34" charset="0"/>
              </a:defRPr>
            </a:lvl1pPr>
            <a:lvl2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2pPr>
            <a:lvl3pPr>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4pPr>
            <a:lvl5pPr marL="174625" indent="-171450">
              <a:buFont typeface="Arial" panose="020B0604020202020204" pitchFamily="34" charset="0"/>
              <a:buChar char="•"/>
              <a:defRPr lang="en-GB" sz="1200" b="0" kern="1200" cap="none" baseline="0" dirty="0">
                <a:solidFill>
                  <a:schemeClr val="tx1"/>
                </a:solidFill>
                <a:latin typeface="Arial" panose="020B0604020202020204" pitchFamily="34" charset="0"/>
                <a:ea typeface="+mn-ea"/>
                <a:cs typeface="Arial" panose="020B0604020202020204" pitchFamily="34" charset="0"/>
              </a:defRPr>
            </a:lvl5pPr>
          </a:lstStyle>
          <a:p>
            <a:pPr lvl="0"/>
            <a:r>
              <a:rPr lang="en-US"/>
              <a:t>Click to edit Master text styles</a:t>
            </a:r>
          </a:p>
          <a:p>
            <a:pPr lvl="1"/>
            <a:r>
              <a:rPr lang="en-US"/>
              <a:t>Second level</a:t>
            </a:r>
          </a:p>
        </p:txBody>
      </p:sp>
      <p:sp>
        <p:nvSpPr>
          <p:cNvPr id="11" name="Text Placeholder 13">
            <a:extLst>
              <a:ext uri="{FF2B5EF4-FFF2-40B4-BE49-F238E27FC236}">
                <a16:creationId xmlns:a16="http://schemas.microsoft.com/office/drawing/2014/main" id="{44FD47F1-C1DA-3466-DDCD-EDAE932EFC83}"/>
              </a:ext>
            </a:extLst>
          </p:cNvPr>
          <p:cNvSpPr>
            <a:spLocks noGrp="1"/>
          </p:cNvSpPr>
          <p:nvPr>
            <p:ph type="body" sz="quarter" idx="38"/>
          </p:nvPr>
        </p:nvSpPr>
        <p:spPr>
          <a:xfrm>
            <a:off x="616858" y="2367638"/>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17" name="TextBox 16">
            <a:extLst>
              <a:ext uri="{FF2B5EF4-FFF2-40B4-BE49-F238E27FC236}">
                <a16:creationId xmlns:a16="http://schemas.microsoft.com/office/drawing/2014/main" id="{02BC47DE-337E-519C-38E4-05CEF0BBEE61}"/>
              </a:ext>
            </a:extLst>
          </p:cNvPr>
          <p:cNvSpPr txBox="1"/>
          <p:nvPr userDrawn="1"/>
        </p:nvSpPr>
        <p:spPr>
          <a:xfrm>
            <a:off x="609600" y="2188668"/>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FUND SIZE</a:t>
            </a:r>
          </a:p>
        </p:txBody>
      </p:sp>
      <p:cxnSp>
        <p:nvCxnSpPr>
          <p:cNvPr id="22" name="Straight Connector 21">
            <a:extLst>
              <a:ext uri="{FF2B5EF4-FFF2-40B4-BE49-F238E27FC236}">
                <a16:creationId xmlns:a16="http://schemas.microsoft.com/office/drawing/2014/main" id="{C67E4C36-2AA4-6469-C7A4-8DAE7E521EEC}"/>
              </a:ext>
            </a:extLst>
          </p:cNvPr>
          <p:cNvCxnSpPr>
            <a:cxnSpLocks/>
          </p:cNvCxnSpPr>
          <p:nvPr userDrawn="1"/>
        </p:nvCxnSpPr>
        <p:spPr>
          <a:xfrm>
            <a:off x="723900" y="2771046"/>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13">
            <a:extLst>
              <a:ext uri="{FF2B5EF4-FFF2-40B4-BE49-F238E27FC236}">
                <a16:creationId xmlns:a16="http://schemas.microsoft.com/office/drawing/2014/main" id="{6E09A09D-48ED-9C1B-4734-0FD646547683}"/>
              </a:ext>
            </a:extLst>
          </p:cNvPr>
          <p:cNvSpPr>
            <a:spLocks noGrp="1"/>
          </p:cNvSpPr>
          <p:nvPr>
            <p:ph type="body" sz="quarter" idx="39"/>
          </p:nvPr>
        </p:nvSpPr>
        <p:spPr>
          <a:xfrm>
            <a:off x="616858" y="3193138"/>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0" name="TextBox 29">
            <a:extLst>
              <a:ext uri="{FF2B5EF4-FFF2-40B4-BE49-F238E27FC236}">
                <a16:creationId xmlns:a16="http://schemas.microsoft.com/office/drawing/2014/main" id="{58DB87E1-E085-B817-F7EF-05B83EC02A79}"/>
              </a:ext>
            </a:extLst>
          </p:cNvPr>
          <p:cNvSpPr txBox="1"/>
          <p:nvPr userDrawn="1"/>
        </p:nvSpPr>
        <p:spPr>
          <a:xfrm>
            <a:off x="609600" y="3014168"/>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LAUNCH DATE</a:t>
            </a:r>
          </a:p>
        </p:txBody>
      </p:sp>
      <p:cxnSp>
        <p:nvCxnSpPr>
          <p:cNvPr id="31" name="Straight Connector 30">
            <a:extLst>
              <a:ext uri="{FF2B5EF4-FFF2-40B4-BE49-F238E27FC236}">
                <a16:creationId xmlns:a16="http://schemas.microsoft.com/office/drawing/2014/main" id="{AB3AC749-0DB8-327E-4C97-2423DA85CAA3}"/>
              </a:ext>
            </a:extLst>
          </p:cNvPr>
          <p:cNvCxnSpPr>
            <a:cxnSpLocks/>
          </p:cNvCxnSpPr>
          <p:nvPr userDrawn="1"/>
        </p:nvCxnSpPr>
        <p:spPr>
          <a:xfrm>
            <a:off x="723900" y="3596546"/>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13">
            <a:extLst>
              <a:ext uri="{FF2B5EF4-FFF2-40B4-BE49-F238E27FC236}">
                <a16:creationId xmlns:a16="http://schemas.microsoft.com/office/drawing/2014/main" id="{8867FEC9-032F-8F5E-1465-66577D0FECFB}"/>
              </a:ext>
            </a:extLst>
          </p:cNvPr>
          <p:cNvSpPr>
            <a:spLocks noGrp="1"/>
          </p:cNvSpPr>
          <p:nvPr>
            <p:ph type="body" sz="quarter" idx="40"/>
          </p:nvPr>
        </p:nvSpPr>
        <p:spPr>
          <a:xfrm>
            <a:off x="616858" y="4011806"/>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3" name="TextBox 32">
            <a:extLst>
              <a:ext uri="{FF2B5EF4-FFF2-40B4-BE49-F238E27FC236}">
                <a16:creationId xmlns:a16="http://schemas.microsoft.com/office/drawing/2014/main" id="{BE5D3B88-A04B-B913-29CA-9502F5CDCAE5}"/>
              </a:ext>
            </a:extLst>
          </p:cNvPr>
          <p:cNvSpPr txBox="1"/>
          <p:nvPr userDrawn="1"/>
        </p:nvSpPr>
        <p:spPr>
          <a:xfrm>
            <a:off x="609600" y="3832836"/>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SECTOR ALLOCATION</a:t>
            </a:r>
          </a:p>
        </p:txBody>
      </p:sp>
      <p:cxnSp>
        <p:nvCxnSpPr>
          <p:cNvPr id="34" name="Straight Connector 33">
            <a:extLst>
              <a:ext uri="{FF2B5EF4-FFF2-40B4-BE49-F238E27FC236}">
                <a16:creationId xmlns:a16="http://schemas.microsoft.com/office/drawing/2014/main" id="{79C33C73-C5BE-F6F4-2AE4-D950CC76EF84}"/>
              </a:ext>
            </a:extLst>
          </p:cNvPr>
          <p:cNvCxnSpPr>
            <a:cxnSpLocks/>
          </p:cNvCxnSpPr>
          <p:nvPr userDrawn="1"/>
        </p:nvCxnSpPr>
        <p:spPr>
          <a:xfrm>
            <a:off x="723900" y="4415214"/>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 Placeholder 13">
            <a:extLst>
              <a:ext uri="{FF2B5EF4-FFF2-40B4-BE49-F238E27FC236}">
                <a16:creationId xmlns:a16="http://schemas.microsoft.com/office/drawing/2014/main" id="{6924DAC4-412D-0062-C00F-FBA41D95AF15}"/>
              </a:ext>
            </a:extLst>
          </p:cNvPr>
          <p:cNvSpPr>
            <a:spLocks noGrp="1"/>
          </p:cNvSpPr>
          <p:nvPr>
            <p:ph type="body" sz="quarter" idx="41"/>
          </p:nvPr>
        </p:nvSpPr>
        <p:spPr>
          <a:xfrm>
            <a:off x="616858" y="4833775"/>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36" name="TextBox 35">
            <a:extLst>
              <a:ext uri="{FF2B5EF4-FFF2-40B4-BE49-F238E27FC236}">
                <a16:creationId xmlns:a16="http://schemas.microsoft.com/office/drawing/2014/main" id="{772BC42C-B40D-B7D9-D63E-5804AB6702A8}"/>
              </a:ext>
            </a:extLst>
          </p:cNvPr>
          <p:cNvSpPr txBox="1"/>
          <p:nvPr userDrawn="1"/>
        </p:nvSpPr>
        <p:spPr>
          <a:xfrm>
            <a:off x="609600" y="4654805"/>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RISK/RETURN PROFILE</a:t>
            </a:r>
          </a:p>
        </p:txBody>
      </p:sp>
      <p:cxnSp>
        <p:nvCxnSpPr>
          <p:cNvPr id="10" name="Straight Connector 9">
            <a:extLst>
              <a:ext uri="{FF2B5EF4-FFF2-40B4-BE49-F238E27FC236}">
                <a16:creationId xmlns:a16="http://schemas.microsoft.com/office/drawing/2014/main" id="{38AB3645-F781-E421-14B2-5996179637B2}"/>
              </a:ext>
            </a:extLst>
          </p:cNvPr>
          <p:cNvCxnSpPr>
            <a:cxnSpLocks/>
          </p:cNvCxnSpPr>
          <p:nvPr userDrawn="1"/>
        </p:nvCxnSpPr>
        <p:spPr>
          <a:xfrm>
            <a:off x="723900" y="5236481"/>
            <a:ext cx="2000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548C7A95-0FB4-57AD-F146-F76CFA11712A}"/>
              </a:ext>
            </a:extLst>
          </p:cNvPr>
          <p:cNvSpPr>
            <a:spLocks noGrp="1"/>
          </p:cNvSpPr>
          <p:nvPr>
            <p:ph type="body" sz="quarter" idx="44"/>
          </p:nvPr>
        </p:nvSpPr>
        <p:spPr>
          <a:xfrm>
            <a:off x="616858" y="5655042"/>
            <a:ext cx="2202542" cy="111308"/>
          </a:xfrm>
        </p:spPr>
        <p:txBody>
          <a:bodyPr lIns="90000"/>
          <a:lstStyle>
            <a:lvl1pPr>
              <a:lnSpc>
                <a:spcPts val="1200"/>
              </a:lnSpc>
              <a:spcBef>
                <a:spcPts val="0"/>
              </a:spcBef>
              <a:spcAft>
                <a:spcPts val="0"/>
              </a:spcAft>
              <a:defRPr lang="en-GB" sz="1000" b="0"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US"/>
              <a:t>Click to edit Master text styles</a:t>
            </a:r>
          </a:p>
        </p:txBody>
      </p:sp>
      <p:sp>
        <p:nvSpPr>
          <p:cNvPr id="16" name="TextBox 15">
            <a:extLst>
              <a:ext uri="{FF2B5EF4-FFF2-40B4-BE49-F238E27FC236}">
                <a16:creationId xmlns:a16="http://schemas.microsoft.com/office/drawing/2014/main" id="{B0567994-23E6-48DE-0128-235516C85700}"/>
              </a:ext>
            </a:extLst>
          </p:cNvPr>
          <p:cNvSpPr txBox="1"/>
          <p:nvPr userDrawn="1"/>
        </p:nvSpPr>
        <p:spPr>
          <a:xfrm>
            <a:off x="609600" y="5476072"/>
            <a:ext cx="2209800" cy="127000"/>
          </a:xfrm>
          <a:prstGeom prst="rect">
            <a:avLst/>
          </a:prstGeom>
          <a:noFill/>
        </p:spPr>
        <p:txBody>
          <a:bodyPr wrap="square" lIns="90000" tIns="0" rIns="0" bIns="0" rtlCol="0">
            <a:noAutofit/>
          </a:bodyPr>
          <a:lstStyle/>
          <a:p>
            <a:pPr algn="l"/>
            <a:r>
              <a:rPr lang="en-GB" sz="1000" b="1">
                <a:latin typeface="Arial" panose="020B0604020202020204" pitchFamily="34" charset="0"/>
                <a:cs typeface="Arial" panose="020B0604020202020204" pitchFamily="34" charset="0"/>
              </a:rPr>
              <a:t>TYPE</a:t>
            </a:r>
          </a:p>
        </p:txBody>
      </p:sp>
      <p:sp>
        <p:nvSpPr>
          <p:cNvPr id="21" name="Picture Placeholder 20">
            <a:extLst>
              <a:ext uri="{FF2B5EF4-FFF2-40B4-BE49-F238E27FC236}">
                <a16:creationId xmlns:a16="http://schemas.microsoft.com/office/drawing/2014/main" id="{D7B813B9-745D-53D3-43A6-378F4FA28CB7}"/>
              </a:ext>
            </a:extLst>
          </p:cNvPr>
          <p:cNvSpPr>
            <a:spLocks noGrp="1"/>
          </p:cNvSpPr>
          <p:nvPr>
            <p:ph type="pic" sz="quarter" idx="45"/>
          </p:nvPr>
        </p:nvSpPr>
        <p:spPr>
          <a:xfrm>
            <a:off x="6237288" y="2108200"/>
            <a:ext cx="5340350" cy="3959225"/>
          </a:xfrm>
          <a:solidFill>
            <a:schemeClr val="bg1">
              <a:lumMod val="95000"/>
            </a:schemeClr>
          </a:solidFill>
        </p:spPr>
        <p:txBody>
          <a:bodyPr anchor="ctr"/>
          <a:lstStyle>
            <a:lvl1pPr algn="ctr">
              <a:defRPr/>
            </a:lvl1pPr>
          </a:lstStyle>
          <a:p>
            <a:r>
              <a:rPr lang="en-US"/>
              <a:t>Click icon to add picture</a:t>
            </a:r>
            <a:endParaRPr lang="en-GB"/>
          </a:p>
        </p:txBody>
      </p:sp>
      <p:sp>
        <p:nvSpPr>
          <p:cNvPr id="19" name="Text Placeholder 13">
            <a:extLst>
              <a:ext uri="{FF2B5EF4-FFF2-40B4-BE49-F238E27FC236}">
                <a16:creationId xmlns:a16="http://schemas.microsoft.com/office/drawing/2014/main" id="{94F20578-0CFB-7280-0A4D-76A7805775F7}"/>
              </a:ext>
            </a:extLst>
          </p:cNvPr>
          <p:cNvSpPr>
            <a:spLocks noGrp="1"/>
          </p:cNvSpPr>
          <p:nvPr>
            <p:ph type="body" sz="quarter" idx="35" hasCustomPrompt="1"/>
          </p:nvPr>
        </p:nvSpPr>
        <p:spPr>
          <a:xfrm>
            <a:off x="3133724" y="1667562"/>
            <a:ext cx="8443913" cy="132211"/>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Asset overview</a:t>
            </a:r>
          </a:p>
        </p:txBody>
      </p:sp>
      <p:sp>
        <p:nvSpPr>
          <p:cNvPr id="20" name="Text Placeholder 13">
            <a:extLst>
              <a:ext uri="{FF2B5EF4-FFF2-40B4-BE49-F238E27FC236}">
                <a16:creationId xmlns:a16="http://schemas.microsoft.com/office/drawing/2014/main" id="{BF640CF5-1285-0D7B-1B8D-52CCD8229DB3}"/>
              </a:ext>
            </a:extLst>
          </p:cNvPr>
          <p:cNvSpPr>
            <a:spLocks noGrp="1"/>
          </p:cNvSpPr>
          <p:nvPr>
            <p:ph type="body" sz="quarter" idx="43" hasCustomPrompt="1"/>
          </p:nvPr>
        </p:nvSpPr>
        <p:spPr>
          <a:xfrm>
            <a:off x="616857" y="1672773"/>
            <a:ext cx="2209800" cy="127000"/>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KEY FACTS</a:t>
            </a:r>
          </a:p>
        </p:txBody>
      </p:sp>
      <p:sp>
        <p:nvSpPr>
          <p:cNvPr id="5" name="Title 4">
            <a:extLst>
              <a:ext uri="{FF2B5EF4-FFF2-40B4-BE49-F238E27FC236}">
                <a16:creationId xmlns:a16="http://schemas.microsoft.com/office/drawing/2014/main" id="{B9549578-83AE-183F-2382-AC3C740C82B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18821539"/>
      </p:ext>
    </p:extLst>
  </p:cSld>
  <p:clrMapOvr>
    <a:masterClrMapping/>
  </p:clrMapOvr>
  <p:extLst>
    <p:ext uri="{DCECCB84-F9BA-43D5-87BE-67443E8EF086}">
      <p15:sldGuideLst xmlns:p15="http://schemas.microsoft.com/office/powerpoint/2012/main">
        <p15:guide id="1" pos="1776"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nd overview (Double text + Image)">
    <p:bg>
      <p:bgPr>
        <a:solidFill>
          <a:schemeClr val="bg1"/>
        </a:solidFill>
        <a:effectLst/>
      </p:bgPr>
    </p:bg>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7" name="Rectangle 6">
            <a:extLst>
              <a:ext uri="{FF2B5EF4-FFF2-40B4-BE49-F238E27FC236}">
                <a16:creationId xmlns:a16="http://schemas.microsoft.com/office/drawing/2014/main" id="{8415333A-7570-F706-F497-15E84C4CE783}"/>
              </a:ext>
            </a:extLst>
          </p:cNvPr>
          <p:cNvSpPr/>
          <p:nvPr userDrawn="1"/>
        </p:nvSpPr>
        <p:spPr>
          <a:xfrm>
            <a:off x="609601" y="1698625"/>
            <a:ext cx="2816224" cy="436879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20" name="Text Placeholder 19">
            <a:extLst>
              <a:ext uri="{FF2B5EF4-FFF2-40B4-BE49-F238E27FC236}">
                <a16:creationId xmlns:a16="http://schemas.microsoft.com/office/drawing/2014/main" id="{4DF7F0F9-B66D-D129-22D0-8B4A22B939DB}"/>
              </a:ext>
            </a:extLst>
          </p:cNvPr>
          <p:cNvSpPr>
            <a:spLocks noGrp="1"/>
          </p:cNvSpPr>
          <p:nvPr>
            <p:ph type="body" sz="quarter" idx="38"/>
          </p:nvPr>
        </p:nvSpPr>
        <p:spPr>
          <a:xfrm>
            <a:off x="831809" y="1817001"/>
            <a:ext cx="2301916" cy="4250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22">
            <a:extLst>
              <a:ext uri="{FF2B5EF4-FFF2-40B4-BE49-F238E27FC236}">
                <a16:creationId xmlns:a16="http://schemas.microsoft.com/office/drawing/2014/main" id="{D811C202-EB66-95A7-CF06-5F89A07F556B}"/>
              </a:ext>
            </a:extLst>
          </p:cNvPr>
          <p:cNvSpPr>
            <a:spLocks noGrp="1"/>
          </p:cNvSpPr>
          <p:nvPr>
            <p:ph type="body" sz="quarter" idx="39"/>
          </p:nvPr>
        </p:nvSpPr>
        <p:spPr>
          <a:xfrm>
            <a:off x="9051924" y="1698625"/>
            <a:ext cx="2525714" cy="436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Picture Placeholder 24">
            <a:extLst>
              <a:ext uri="{FF2B5EF4-FFF2-40B4-BE49-F238E27FC236}">
                <a16:creationId xmlns:a16="http://schemas.microsoft.com/office/drawing/2014/main" id="{4E92EA08-DB8B-9593-3B5B-FB0D28F75ED3}"/>
              </a:ext>
            </a:extLst>
          </p:cNvPr>
          <p:cNvSpPr>
            <a:spLocks noGrp="1"/>
          </p:cNvSpPr>
          <p:nvPr>
            <p:ph type="pic" sz="quarter" idx="40"/>
          </p:nvPr>
        </p:nvSpPr>
        <p:spPr>
          <a:xfrm>
            <a:off x="3425825" y="1698625"/>
            <a:ext cx="5334000" cy="4368800"/>
          </a:xfrm>
          <a:solidFill>
            <a:schemeClr val="bg1">
              <a:lumMod val="85000"/>
            </a:schemeClr>
          </a:solidFill>
        </p:spPr>
        <p:txBody>
          <a:bodyPr anchor="ctr"/>
          <a:lstStyle>
            <a:lvl1pPr algn="ctr">
              <a:defRPr/>
            </a:lvl1pPr>
          </a:lstStyle>
          <a:p>
            <a:r>
              <a:rPr lang="en-US"/>
              <a:t>Click icon to add picture</a:t>
            </a:r>
            <a:endParaRPr lang="en-GB"/>
          </a:p>
        </p:txBody>
      </p:sp>
      <p:sp>
        <p:nvSpPr>
          <p:cNvPr id="3" name="Title 2">
            <a:extLst>
              <a:ext uri="{FF2B5EF4-FFF2-40B4-BE49-F238E27FC236}">
                <a16:creationId xmlns:a16="http://schemas.microsoft.com/office/drawing/2014/main" id="{28E715A1-62C6-44E5-0A54-C605C2D6CE7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0036638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ntry overview">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3536CE8-6531-1877-89C2-554FB2C3C805}"/>
              </a:ext>
            </a:extLst>
          </p:cNvPr>
          <p:cNvSpPr/>
          <p:nvPr userDrawn="1"/>
        </p:nvSpPr>
        <p:spPr>
          <a:xfrm>
            <a:off x="0" y="0"/>
            <a:ext cx="7500938" cy="685800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3" name="Text Placeholder 2">
            <a:extLst>
              <a:ext uri="{FF2B5EF4-FFF2-40B4-BE49-F238E27FC236}">
                <a16:creationId xmlns:a16="http://schemas.microsoft.com/office/drawing/2014/main" id="{AB4A1E6D-A802-FA95-F756-986CB9ED7DED}"/>
              </a:ext>
            </a:extLst>
          </p:cNvPr>
          <p:cNvSpPr>
            <a:spLocks noGrp="1"/>
          </p:cNvSpPr>
          <p:nvPr>
            <p:ph type="body" sz="quarter" idx="14"/>
          </p:nvPr>
        </p:nvSpPr>
        <p:spPr>
          <a:xfrm>
            <a:off x="609599" y="1669517"/>
            <a:ext cx="6565901" cy="359308"/>
          </a:xfrm>
        </p:spPr>
        <p:txBody>
          <a:bodyPr/>
          <a:lstStyle/>
          <a:p>
            <a:pPr lvl="0"/>
            <a:r>
              <a:rPr lang="en-US"/>
              <a:t>Click to edit Master text styles</a:t>
            </a:r>
          </a:p>
        </p:txBody>
      </p:sp>
      <p:sp>
        <p:nvSpPr>
          <p:cNvPr id="5" name="Text Placeholder 4">
            <a:extLst>
              <a:ext uri="{FF2B5EF4-FFF2-40B4-BE49-F238E27FC236}">
                <a16:creationId xmlns:a16="http://schemas.microsoft.com/office/drawing/2014/main" id="{5DD158A5-43EC-5A55-32F3-4AB2127055CE}"/>
              </a:ext>
            </a:extLst>
          </p:cNvPr>
          <p:cNvSpPr>
            <a:spLocks noGrp="1"/>
          </p:cNvSpPr>
          <p:nvPr>
            <p:ph type="body" sz="quarter" idx="15"/>
          </p:nvPr>
        </p:nvSpPr>
        <p:spPr>
          <a:xfrm>
            <a:off x="609600" y="2101606"/>
            <a:ext cx="1587500" cy="2823843"/>
          </a:xfrm>
        </p:spPr>
        <p:txBody>
          <a:bodyPr/>
          <a:lstStyle>
            <a:lvl1pPr>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1pPr>
            <a:lvl2pPr>
              <a:defRPr lang="en-GB" sz="1200" b="1" i="0" kern="1200" dirty="0" smtClean="0">
                <a:solidFill>
                  <a:schemeClr val="tx1"/>
                </a:solidFill>
                <a:latin typeface="Arial" panose="020B0604020202020204" pitchFamily="34" charset="0"/>
                <a:ea typeface="+mn-ea"/>
                <a:cs typeface="Arial" panose="020B0604020202020204" pitchFamily="34" charset="0"/>
              </a:defRPr>
            </a:lvl2pPr>
            <a:lvl3pPr>
              <a:defRPr>
                <a:solidFill>
                  <a:schemeClr val="tx1"/>
                </a:solidFill>
              </a:defRPr>
            </a:lvl3pPr>
          </a:lstStyle>
          <a:p>
            <a:pPr lvl="0"/>
            <a:r>
              <a:rPr lang="en-US"/>
              <a:t>Click to edit Master text styles</a:t>
            </a:r>
          </a:p>
          <a:p>
            <a:pPr lvl="1"/>
            <a:r>
              <a:rPr lang="en-US"/>
              <a:t>Second level</a:t>
            </a:r>
          </a:p>
          <a:p>
            <a:pPr lvl="2"/>
            <a:r>
              <a:rPr lang="en-US"/>
              <a:t>Third level</a:t>
            </a:r>
          </a:p>
        </p:txBody>
      </p:sp>
      <p:sp>
        <p:nvSpPr>
          <p:cNvPr id="10" name="Text Placeholder 9">
            <a:extLst>
              <a:ext uri="{FF2B5EF4-FFF2-40B4-BE49-F238E27FC236}">
                <a16:creationId xmlns:a16="http://schemas.microsoft.com/office/drawing/2014/main" id="{2BD2B7D3-8089-DE4F-0791-AB5135282091}"/>
              </a:ext>
            </a:extLst>
          </p:cNvPr>
          <p:cNvSpPr>
            <a:spLocks noGrp="1"/>
          </p:cNvSpPr>
          <p:nvPr>
            <p:ph type="body" sz="quarter" idx="16"/>
          </p:nvPr>
        </p:nvSpPr>
        <p:spPr>
          <a:xfrm>
            <a:off x="617539" y="5184951"/>
            <a:ext cx="1866900" cy="885600"/>
          </a:xfrm>
        </p:spPr>
        <p:txBody>
          <a:bodyPr/>
          <a:lstStyle>
            <a:lvl1pPr algn="ctr">
              <a:defRPr lang="en-GB" sz="1400" b="0" kern="1200" dirty="0" smtClean="0">
                <a:solidFill>
                  <a:schemeClr val="tx1"/>
                </a:solidFill>
                <a:latin typeface="Calisto MT" panose="02040603050505030304" pitchFamily="18" charset="77"/>
                <a:ea typeface="+mn-ea"/>
                <a:cs typeface="Arial" panose="020B0604020202020204" pitchFamily="34" charset="0"/>
              </a:defRPr>
            </a:lvl1pPr>
            <a:lvl2pPr algn="ctr">
              <a:defRPr b="0"/>
            </a:lvl2pPr>
          </a:lstStyle>
          <a:p>
            <a:pPr lvl="0"/>
            <a:r>
              <a:rPr lang="en-US"/>
              <a:t>Click to edit Master text styles</a:t>
            </a:r>
          </a:p>
          <a:p>
            <a:pPr lvl="1"/>
            <a:r>
              <a:rPr lang="en-US"/>
              <a:t>Second level</a:t>
            </a:r>
          </a:p>
        </p:txBody>
      </p:sp>
      <p:sp>
        <p:nvSpPr>
          <p:cNvPr id="11" name="Text Placeholder 9">
            <a:extLst>
              <a:ext uri="{FF2B5EF4-FFF2-40B4-BE49-F238E27FC236}">
                <a16:creationId xmlns:a16="http://schemas.microsoft.com/office/drawing/2014/main" id="{2AA05A34-68B2-8670-CC2F-810C5BB6D2C9}"/>
              </a:ext>
            </a:extLst>
          </p:cNvPr>
          <p:cNvSpPr>
            <a:spLocks noGrp="1"/>
          </p:cNvSpPr>
          <p:nvPr>
            <p:ph type="body" sz="quarter" idx="17"/>
          </p:nvPr>
        </p:nvSpPr>
        <p:spPr>
          <a:xfrm>
            <a:off x="2952751" y="5184951"/>
            <a:ext cx="1879600" cy="885600"/>
          </a:xfrm>
        </p:spPr>
        <p:txBody>
          <a:bodyPr/>
          <a:lstStyle>
            <a:lvl1pPr algn="ctr">
              <a:defRPr lang="en-GB" sz="1400" b="0" kern="1200" dirty="0" smtClean="0">
                <a:solidFill>
                  <a:schemeClr val="tx1"/>
                </a:solidFill>
                <a:latin typeface="Calisto MT" panose="02040603050505030304" pitchFamily="18" charset="77"/>
                <a:ea typeface="+mn-ea"/>
                <a:cs typeface="Arial" panose="020B0604020202020204" pitchFamily="34" charset="0"/>
              </a:defRPr>
            </a:lvl1pPr>
            <a:lvl2pPr algn="ctr">
              <a:defRPr b="0"/>
            </a:lvl2pPr>
          </a:lstStyle>
          <a:p>
            <a:pPr lvl="0"/>
            <a:r>
              <a:rPr lang="en-US"/>
              <a:t>Click to edit Master text styles</a:t>
            </a:r>
          </a:p>
          <a:p>
            <a:pPr lvl="1"/>
            <a:r>
              <a:rPr lang="en-US"/>
              <a:t>Second level</a:t>
            </a:r>
          </a:p>
        </p:txBody>
      </p:sp>
      <p:sp>
        <p:nvSpPr>
          <p:cNvPr id="14" name="Text Placeholder 9">
            <a:extLst>
              <a:ext uri="{FF2B5EF4-FFF2-40B4-BE49-F238E27FC236}">
                <a16:creationId xmlns:a16="http://schemas.microsoft.com/office/drawing/2014/main" id="{2456DBD6-725C-A229-C119-E54C80787089}"/>
              </a:ext>
            </a:extLst>
          </p:cNvPr>
          <p:cNvSpPr>
            <a:spLocks noGrp="1"/>
          </p:cNvSpPr>
          <p:nvPr>
            <p:ph type="body" sz="quarter" idx="18"/>
          </p:nvPr>
        </p:nvSpPr>
        <p:spPr>
          <a:xfrm>
            <a:off x="5300663" y="5184951"/>
            <a:ext cx="1874838" cy="885600"/>
          </a:xfrm>
        </p:spPr>
        <p:txBody>
          <a:bodyPr/>
          <a:lstStyle>
            <a:lvl1pPr algn="ctr">
              <a:defRPr lang="en-GB" sz="1400" b="0" kern="1200" dirty="0" smtClean="0">
                <a:solidFill>
                  <a:schemeClr val="tx1"/>
                </a:solidFill>
                <a:latin typeface="Calisto MT" panose="02040603050505030304" pitchFamily="18" charset="77"/>
                <a:ea typeface="+mn-ea"/>
                <a:cs typeface="Arial" panose="020B0604020202020204" pitchFamily="34" charset="0"/>
              </a:defRPr>
            </a:lvl1pPr>
            <a:lvl2pPr algn="ctr">
              <a:defRPr b="0"/>
            </a:lvl2pPr>
          </a:lstStyle>
          <a:p>
            <a:pPr lvl="0"/>
            <a:r>
              <a:rPr lang="en-US"/>
              <a:t>Click to edit Master text styles</a:t>
            </a:r>
          </a:p>
          <a:p>
            <a:pPr lvl="1"/>
            <a:r>
              <a:rPr lang="en-US"/>
              <a:t>Second level</a:t>
            </a:r>
          </a:p>
        </p:txBody>
      </p:sp>
      <p:sp>
        <p:nvSpPr>
          <p:cNvPr id="16" name="Chart Placeholder 15">
            <a:extLst>
              <a:ext uri="{FF2B5EF4-FFF2-40B4-BE49-F238E27FC236}">
                <a16:creationId xmlns:a16="http://schemas.microsoft.com/office/drawing/2014/main" id="{F2F39C83-6D13-D502-D87E-DB5FC4B7872A}"/>
              </a:ext>
            </a:extLst>
          </p:cNvPr>
          <p:cNvSpPr>
            <a:spLocks noGrp="1"/>
          </p:cNvSpPr>
          <p:nvPr>
            <p:ph type="chart" sz="quarter" idx="19"/>
          </p:nvPr>
        </p:nvSpPr>
        <p:spPr>
          <a:xfrm>
            <a:off x="2484438" y="2136776"/>
            <a:ext cx="4691063" cy="2788674"/>
          </a:xfrm>
        </p:spPr>
        <p:txBody>
          <a:bodyPr anchor="ctr"/>
          <a:lstStyle>
            <a:lvl1pPr algn="ctr">
              <a:defRPr/>
            </a:lvl1pPr>
          </a:lstStyle>
          <a:p>
            <a:r>
              <a:rPr lang="en-US"/>
              <a:t>Click icon to add chart</a:t>
            </a:r>
            <a:endParaRPr lang="en-GB"/>
          </a:p>
        </p:txBody>
      </p:sp>
      <p:sp>
        <p:nvSpPr>
          <p:cNvPr id="18" name="Text Placeholder 17">
            <a:extLst>
              <a:ext uri="{FF2B5EF4-FFF2-40B4-BE49-F238E27FC236}">
                <a16:creationId xmlns:a16="http://schemas.microsoft.com/office/drawing/2014/main" id="{3520241F-CAAB-28F2-ECBF-3CC7338C16D0}"/>
              </a:ext>
            </a:extLst>
          </p:cNvPr>
          <p:cNvSpPr>
            <a:spLocks noGrp="1"/>
          </p:cNvSpPr>
          <p:nvPr>
            <p:ph type="body" sz="quarter" idx="20"/>
          </p:nvPr>
        </p:nvSpPr>
        <p:spPr>
          <a:xfrm>
            <a:off x="7824789" y="1122865"/>
            <a:ext cx="3752850" cy="5141410"/>
          </a:xfrm>
        </p:spPr>
        <p:txBody>
          <a:bodyPr/>
          <a:lstStyle>
            <a:lvl1pPr>
              <a:spcBef>
                <a:spcPts val="1800"/>
              </a:spcBef>
              <a:spcAft>
                <a:spcPts val="0"/>
              </a:spcAf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1pPr>
            <a:lvl2pPr>
              <a:spcBef>
                <a:spcPts val="0"/>
              </a:spcBef>
              <a:spcAft>
                <a:spcPts val="0"/>
              </a:spcAft>
              <a:defRPr/>
            </a:lvl2pPr>
            <a:lvl3pPr>
              <a:spcBef>
                <a:spcPts val="300"/>
              </a:spcBef>
              <a:spcAft>
                <a:spcPts val="0"/>
              </a:spcAft>
              <a:defRPr/>
            </a:lvl3pPr>
          </a:lstStyle>
          <a:p>
            <a:pPr lvl="0"/>
            <a:r>
              <a:rPr lang="en-US"/>
              <a:t>Click to edit Master text styles</a:t>
            </a:r>
          </a:p>
          <a:p>
            <a:pPr lvl="1"/>
            <a:r>
              <a:rPr lang="en-US"/>
              <a:t>Second level</a:t>
            </a:r>
          </a:p>
          <a:p>
            <a:pPr lvl="2"/>
            <a:r>
              <a:rPr lang="en-US"/>
              <a:t>Third level</a:t>
            </a:r>
          </a:p>
        </p:txBody>
      </p:sp>
      <p:cxnSp>
        <p:nvCxnSpPr>
          <p:cNvPr id="23" name="Straight Connector 22">
            <a:extLst>
              <a:ext uri="{FF2B5EF4-FFF2-40B4-BE49-F238E27FC236}">
                <a16:creationId xmlns:a16="http://schemas.microsoft.com/office/drawing/2014/main" id="{3E973496-745B-3DA8-B298-203D54E38333}"/>
              </a:ext>
            </a:extLst>
          </p:cNvPr>
          <p:cNvCxnSpPr>
            <a:cxnSpLocks/>
          </p:cNvCxnSpPr>
          <p:nvPr userDrawn="1"/>
        </p:nvCxnSpPr>
        <p:spPr>
          <a:xfrm>
            <a:off x="2718595" y="5181825"/>
            <a:ext cx="0" cy="8856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FB2360-8300-52C9-3477-113CE348AAA9}"/>
              </a:ext>
            </a:extLst>
          </p:cNvPr>
          <p:cNvCxnSpPr>
            <a:cxnSpLocks/>
          </p:cNvCxnSpPr>
          <p:nvPr userDrawn="1"/>
        </p:nvCxnSpPr>
        <p:spPr>
          <a:xfrm>
            <a:off x="5066507" y="5181825"/>
            <a:ext cx="0" cy="8856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CBC226C-6E3A-FE45-8559-2DB09BF0BC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58579904"/>
      </p:ext>
    </p:extLst>
  </p:cSld>
  <p:clrMapOvr>
    <a:masterClrMapping/>
  </p:clrMapOvr>
  <p:extLst>
    <p:ext uri="{DCECCB84-F9BA-43D5-87BE-67443E8EF086}">
      <p15:sldGuideLst xmlns:p15="http://schemas.microsoft.com/office/powerpoint/2012/main">
        <p15:guide id="1" pos="4725"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untry overview with icons">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3536CE8-6531-1877-89C2-554FB2C3C805}"/>
              </a:ext>
            </a:extLst>
          </p:cNvPr>
          <p:cNvSpPr/>
          <p:nvPr userDrawn="1"/>
        </p:nvSpPr>
        <p:spPr>
          <a:xfrm>
            <a:off x="0" y="-1097"/>
            <a:ext cx="9372600" cy="685800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3" name="Text Placeholder 2">
            <a:extLst>
              <a:ext uri="{FF2B5EF4-FFF2-40B4-BE49-F238E27FC236}">
                <a16:creationId xmlns:a16="http://schemas.microsoft.com/office/drawing/2014/main" id="{AB4A1E6D-A802-FA95-F756-986CB9ED7DED}"/>
              </a:ext>
            </a:extLst>
          </p:cNvPr>
          <p:cNvSpPr>
            <a:spLocks noGrp="1"/>
          </p:cNvSpPr>
          <p:nvPr>
            <p:ph type="body" sz="quarter" idx="14"/>
          </p:nvPr>
        </p:nvSpPr>
        <p:spPr>
          <a:xfrm>
            <a:off x="609598" y="1669517"/>
            <a:ext cx="8439151" cy="343288"/>
          </a:xfrm>
        </p:spPr>
        <p:txBody>
          <a:bodyPr/>
          <a:lstStyle/>
          <a:p>
            <a:pPr lvl="0"/>
            <a:r>
              <a:rPr lang="en-US"/>
              <a:t>Click to edit Master text styles</a:t>
            </a:r>
          </a:p>
        </p:txBody>
      </p:sp>
      <p:sp>
        <p:nvSpPr>
          <p:cNvPr id="5" name="Text Placeholder 4">
            <a:extLst>
              <a:ext uri="{FF2B5EF4-FFF2-40B4-BE49-F238E27FC236}">
                <a16:creationId xmlns:a16="http://schemas.microsoft.com/office/drawing/2014/main" id="{5DD158A5-43EC-5A55-32F3-4AB2127055CE}"/>
              </a:ext>
            </a:extLst>
          </p:cNvPr>
          <p:cNvSpPr>
            <a:spLocks noGrp="1"/>
          </p:cNvSpPr>
          <p:nvPr>
            <p:ph type="body" sz="quarter" idx="15"/>
          </p:nvPr>
        </p:nvSpPr>
        <p:spPr>
          <a:xfrm>
            <a:off x="1260975" y="2593976"/>
            <a:ext cx="1873249" cy="344488"/>
          </a:xfrm>
        </p:spPr>
        <p:txBody>
          <a:bodyPr anchor="ctr"/>
          <a:lstStyle>
            <a:lvl1pPr>
              <a:spcBef>
                <a:spcPts val="2900"/>
              </a:spcBef>
              <a:defRPr/>
            </a:lvl1pPr>
          </a:lstStyle>
          <a:p>
            <a:pPr lvl="0"/>
            <a:r>
              <a:rPr lang="en-US"/>
              <a:t>Click to edit Master text styles</a:t>
            </a:r>
          </a:p>
        </p:txBody>
      </p:sp>
      <p:sp>
        <p:nvSpPr>
          <p:cNvPr id="16" name="Chart Placeholder 15">
            <a:extLst>
              <a:ext uri="{FF2B5EF4-FFF2-40B4-BE49-F238E27FC236}">
                <a16:creationId xmlns:a16="http://schemas.microsoft.com/office/drawing/2014/main" id="{F2F39C83-6D13-D502-D87E-DB5FC4B7872A}"/>
              </a:ext>
            </a:extLst>
          </p:cNvPr>
          <p:cNvSpPr>
            <a:spLocks noGrp="1"/>
          </p:cNvSpPr>
          <p:nvPr>
            <p:ph type="chart" sz="quarter" idx="19"/>
          </p:nvPr>
        </p:nvSpPr>
        <p:spPr>
          <a:xfrm>
            <a:off x="3421062" y="2593976"/>
            <a:ext cx="5627688" cy="3007706"/>
          </a:xfrm>
        </p:spPr>
        <p:txBody>
          <a:bodyPr anchor="ctr"/>
          <a:lstStyle>
            <a:lvl1pPr algn="ctr">
              <a:defRPr/>
            </a:lvl1pPr>
          </a:lstStyle>
          <a:p>
            <a:r>
              <a:rPr lang="en-US"/>
              <a:t>Click icon to add chart</a:t>
            </a:r>
            <a:endParaRPr lang="en-GB"/>
          </a:p>
        </p:txBody>
      </p:sp>
      <p:sp>
        <p:nvSpPr>
          <p:cNvPr id="18" name="Text Placeholder 17">
            <a:extLst>
              <a:ext uri="{FF2B5EF4-FFF2-40B4-BE49-F238E27FC236}">
                <a16:creationId xmlns:a16="http://schemas.microsoft.com/office/drawing/2014/main" id="{3520241F-CAAB-28F2-ECBF-3CC7338C16D0}"/>
              </a:ext>
            </a:extLst>
          </p:cNvPr>
          <p:cNvSpPr>
            <a:spLocks noGrp="1"/>
          </p:cNvSpPr>
          <p:nvPr>
            <p:ph type="body" sz="quarter" idx="20"/>
          </p:nvPr>
        </p:nvSpPr>
        <p:spPr>
          <a:xfrm>
            <a:off x="9702744" y="1390081"/>
            <a:ext cx="1874894" cy="672646"/>
          </a:xfrm>
        </p:spPr>
        <p:txBody>
          <a:bodyPr/>
          <a:lstStyle>
            <a:lvl1pPr>
              <a:spcAft>
                <a:spcPts val="0"/>
              </a:spcAft>
              <a:defRPr lang="en-GB" sz="1400" b="0" i="0" kern="1200" dirty="0">
                <a:solidFill>
                  <a:schemeClr val="tx1"/>
                </a:solidFill>
                <a:latin typeface="Calisto MT" panose="02040603050505030304" pitchFamily="18" charset="77"/>
                <a:ea typeface="+mn-ea"/>
                <a:cs typeface="Arial" panose="020B0604020202020204" pitchFamily="34" charset="0"/>
              </a:defRPr>
            </a:lvl1pPr>
            <a:lvl2pPr>
              <a:spcBef>
                <a:spcPts val="0"/>
              </a:spcBef>
              <a:spcAft>
                <a:spcPts val="0"/>
              </a:spcAft>
              <a:defRPr/>
            </a:lvl2pPr>
          </a:lstStyle>
          <a:p>
            <a:pPr lvl="0"/>
            <a:r>
              <a:rPr lang="en-US"/>
              <a:t>Click to edit Master text styles</a:t>
            </a:r>
          </a:p>
          <a:p>
            <a:pPr lvl="1"/>
            <a:r>
              <a:rPr lang="en-US"/>
              <a:t>Second level</a:t>
            </a:r>
          </a:p>
        </p:txBody>
      </p:sp>
      <p:cxnSp>
        <p:nvCxnSpPr>
          <p:cNvPr id="15" name="Straight Connector 14">
            <a:extLst>
              <a:ext uri="{FF2B5EF4-FFF2-40B4-BE49-F238E27FC236}">
                <a16:creationId xmlns:a16="http://schemas.microsoft.com/office/drawing/2014/main" id="{70AE0F29-B24F-494D-B722-657A0A8BBB23}"/>
              </a:ext>
            </a:extLst>
          </p:cNvPr>
          <p:cNvCxnSpPr>
            <a:cxnSpLocks/>
          </p:cNvCxnSpPr>
          <p:nvPr userDrawn="1"/>
        </p:nvCxnSpPr>
        <p:spPr>
          <a:xfrm>
            <a:off x="3425825" y="2334126"/>
            <a:ext cx="56229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761887-2C29-7A42-6602-A1C17E5B4B48}"/>
              </a:ext>
            </a:extLst>
          </p:cNvPr>
          <p:cNvCxnSpPr>
            <a:cxnSpLocks/>
          </p:cNvCxnSpPr>
          <p:nvPr userDrawn="1"/>
        </p:nvCxnSpPr>
        <p:spPr>
          <a:xfrm>
            <a:off x="609599" y="2334126"/>
            <a:ext cx="25274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8611202D-5048-224D-77FB-85243C2EF1BF}"/>
              </a:ext>
            </a:extLst>
          </p:cNvPr>
          <p:cNvSpPr>
            <a:spLocks noGrp="1"/>
          </p:cNvSpPr>
          <p:nvPr>
            <p:ph type="pic" sz="quarter" idx="23" hasCustomPrompt="1"/>
          </p:nvPr>
        </p:nvSpPr>
        <p:spPr>
          <a:xfrm>
            <a:off x="617538" y="2593975"/>
            <a:ext cx="344487" cy="344488"/>
          </a:xfrm>
        </p:spPr>
        <p:txBody>
          <a:bodyPr anchor="ctr"/>
          <a:lstStyle>
            <a:lvl1pPr algn="ctr">
              <a:defRPr sz="700"/>
            </a:lvl1pPr>
          </a:lstStyle>
          <a:p>
            <a:r>
              <a:rPr lang="en-GB"/>
              <a:t> </a:t>
            </a:r>
          </a:p>
        </p:txBody>
      </p:sp>
      <p:sp>
        <p:nvSpPr>
          <p:cNvPr id="24" name="Picture Placeholder 22">
            <a:extLst>
              <a:ext uri="{FF2B5EF4-FFF2-40B4-BE49-F238E27FC236}">
                <a16:creationId xmlns:a16="http://schemas.microsoft.com/office/drawing/2014/main" id="{98E1904F-62C0-D158-380B-AF51C2F3ADC6}"/>
              </a:ext>
            </a:extLst>
          </p:cNvPr>
          <p:cNvSpPr>
            <a:spLocks noGrp="1"/>
          </p:cNvSpPr>
          <p:nvPr>
            <p:ph type="pic" sz="quarter" idx="24" hasCustomPrompt="1"/>
          </p:nvPr>
        </p:nvSpPr>
        <p:spPr>
          <a:xfrm>
            <a:off x="617538" y="3259780"/>
            <a:ext cx="344487" cy="344488"/>
          </a:xfrm>
        </p:spPr>
        <p:txBody>
          <a:bodyPr anchor="ctr"/>
          <a:lstStyle>
            <a:lvl1pPr algn="ctr">
              <a:defRPr sz="700"/>
            </a:lvl1pPr>
          </a:lstStyle>
          <a:p>
            <a:r>
              <a:rPr lang="en-GB"/>
              <a:t> </a:t>
            </a:r>
          </a:p>
        </p:txBody>
      </p:sp>
      <p:sp>
        <p:nvSpPr>
          <p:cNvPr id="29" name="Picture Placeholder 22">
            <a:extLst>
              <a:ext uri="{FF2B5EF4-FFF2-40B4-BE49-F238E27FC236}">
                <a16:creationId xmlns:a16="http://schemas.microsoft.com/office/drawing/2014/main" id="{66F23F1A-9372-702D-1752-4C42183B6FDD}"/>
              </a:ext>
            </a:extLst>
          </p:cNvPr>
          <p:cNvSpPr>
            <a:spLocks noGrp="1"/>
          </p:cNvSpPr>
          <p:nvPr>
            <p:ph type="pic" sz="quarter" idx="25" hasCustomPrompt="1"/>
          </p:nvPr>
        </p:nvSpPr>
        <p:spPr>
          <a:xfrm>
            <a:off x="617538" y="3925585"/>
            <a:ext cx="344487" cy="344488"/>
          </a:xfrm>
        </p:spPr>
        <p:txBody>
          <a:bodyPr anchor="ctr"/>
          <a:lstStyle>
            <a:lvl1pPr algn="ctr">
              <a:defRPr sz="700"/>
            </a:lvl1pPr>
          </a:lstStyle>
          <a:p>
            <a:r>
              <a:rPr lang="en-GB"/>
              <a:t> </a:t>
            </a:r>
          </a:p>
        </p:txBody>
      </p:sp>
      <p:sp>
        <p:nvSpPr>
          <p:cNvPr id="30" name="Picture Placeholder 22">
            <a:extLst>
              <a:ext uri="{FF2B5EF4-FFF2-40B4-BE49-F238E27FC236}">
                <a16:creationId xmlns:a16="http://schemas.microsoft.com/office/drawing/2014/main" id="{6A0DDB96-B8E6-4E2A-DCBB-6961EBF06630}"/>
              </a:ext>
            </a:extLst>
          </p:cNvPr>
          <p:cNvSpPr>
            <a:spLocks noGrp="1"/>
          </p:cNvSpPr>
          <p:nvPr>
            <p:ph type="pic" sz="quarter" idx="26" hasCustomPrompt="1"/>
          </p:nvPr>
        </p:nvSpPr>
        <p:spPr>
          <a:xfrm>
            <a:off x="617538" y="4591390"/>
            <a:ext cx="344487" cy="344488"/>
          </a:xfrm>
        </p:spPr>
        <p:txBody>
          <a:bodyPr anchor="ctr"/>
          <a:lstStyle>
            <a:lvl1pPr algn="ctr">
              <a:defRPr sz="700"/>
            </a:lvl1pPr>
          </a:lstStyle>
          <a:p>
            <a:r>
              <a:rPr lang="en-GB"/>
              <a:t> </a:t>
            </a:r>
          </a:p>
        </p:txBody>
      </p:sp>
      <p:sp>
        <p:nvSpPr>
          <p:cNvPr id="31" name="Picture Placeholder 22">
            <a:extLst>
              <a:ext uri="{FF2B5EF4-FFF2-40B4-BE49-F238E27FC236}">
                <a16:creationId xmlns:a16="http://schemas.microsoft.com/office/drawing/2014/main" id="{2E2BDCF2-692D-486D-B322-4B06AF6A9E1D}"/>
              </a:ext>
            </a:extLst>
          </p:cNvPr>
          <p:cNvSpPr>
            <a:spLocks noGrp="1"/>
          </p:cNvSpPr>
          <p:nvPr>
            <p:ph type="pic" sz="quarter" idx="27" hasCustomPrompt="1"/>
          </p:nvPr>
        </p:nvSpPr>
        <p:spPr>
          <a:xfrm>
            <a:off x="617538" y="5257194"/>
            <a:ext cx="344487" cy="344488"/>
          </a:xfrm>
        </p:spPr>
        <p:txBody>
          <a:bodyPr anchor="ctr"/>
          <a:lstStyle>
            <a:lvl1pPr algn="ctr">
              <a:defRPr sz="700"/>
            </a:lvl1pPr>
          </a:lstStyle>
          <a:p>
            <a:r>
              <a:rPr lang="en-GB"/>
              <a:t> </a:t>
            </a:r>
          </a:p>
        </p:txBody>
      </p:sp>
      <p:sp>
        <p:nvSpPr>
          <p:cNvPr id="32" name="Text Placeholder 4">
            <a:extLst>
              <a:ext uri="{FF2B5EF4-FFF2-40B4-BE49-F238E27FC236}">
                <a16:creationId xmlns:a16="http://schemas.microsoft.com/office/drawing/2014/main" id="{93402109-91E1-E616-D76E-FB917B3757D9}"/>
              </a:ext>
            </a:extLst>
          </p:cNvPr>
          <p:cNvSpPr>
            <a:spLocks noGrp="1"/>
          </p:cNvSpPr>
          <p:nvPr>
            <p:ph type="body" sz="quarter" idx="28"/>
          </p:nvPr>
        </p:nvSpPr>
        <p:spPr>
          <a:xfrm>
            <a:off x="1260975" y="3259781"/>
            <a:ext cx="1873249" cy="344488"/>
          </a:xfrm>
        </p:spPr>
        <p:txBody>
          <a:bodyPr anchor="ctr"/>
          <a:lstStyle>
            <a:lvl1pPr>
              <a:spcBef>
                <a:spcPts val="2900"/>
              </a:spcBef>
              <a:defRPr/>
            </a:lvl1pPr>
          </a:lstStyle>
          <a:p>
            <a:pPr lvl="0"/>
            <a:r>
              <a:rPr lang="en-US"/>
              <a:t>Click to edit Master text styles</a:t>
            </a:r>
          </a:p>
        </p:txBody>
      </p:sp>
      <p:sp>
        <p:nvSpPr>
          <p:cNvPr id="33" name="Text Placeholder 4">
            <a:extLst>
              <a:ext uri="{FF2B5EF4-FFF2-40B4-BE49-F238E27FC236}">
                <a16:creationId xmlns:a16="http://schemas.microsoft.com/office/drawing/2014/main" id="{E300634E-4754-6283-C4C3-8B9966533039}"/>
              </a:ext>
            </a:extLst>
          </p:cNvPr>
          <p:cNvSpPr>
            <a:spLocks noGrp="1"/>
          </p:cNvSpPr>
          <p:nvPr>
            <p:ph type="body" sz="quarter" idx="29"/>
          </p:nvPr>
        </p:nvSpPr>
        <p:spPr>
          <a:xfrm>
            <a:off x="1260975" y="3925585"/>
            <a:ext cx="1873249" cy="344488"/>
          </a:xfrm>
        </p:spPr>
        <p:txBody>
          <a:bodyPr anchor="ctr"/>
          <a:lstStyle>
            <a:lvl1pPr>
              <a:spcBef>
                <a:spcPts val="2900"/>
              </a:spcBef>
              <a:defRPr/>
            </a:lvl1pPr>
          </a:lstStyle>
          <a:p>
            <a:pPr lvl="0"/>
            <a:r>
              <a:rPr lang="en-US"/>
              <a:t>Click to edit Master text styles</a:t>
            </a:r>
          </a:p>
        </p:txBody>
      </p:sp>
      <p:sp>
        <p:nvSpPr>
          <p:cNvPr id="34" name="Text Placeholder 4">
            <a:extLst>
              <a:ext uri="{FF2B5EF4-FFF2-40B4-BE49-F238E27FC236}">
                <a16:creationId xmlns:a16="http://schemas.microsoft.com/office/drawing/2014/main" id="{983F610A-DA4C-4414-94B3-CF0FE752C434}"/>
              </a:ext>
            </a:extLst>
          </p:cNvPr>
          <p:cNvSpPr>
            <a:spLocks noGrp="1"/>
          </p:cNvSpPr>
          <p:nvPr>
            <p:ph type="body" sz="quarter" idx="30"/>
          </p:nvPr>
        </p:nvSpPr>
        <p:spPr>
          <a:xfrm>
            <a:off x="1260975" y="4591389"/>
            <a:ext cx="1873249" cy="344488"/>
          </a:xfrm>
        </p:spPr>
        <p:txBody>
          <a:bodyPr anchor="ctr"/>
          <a:lstStyle>
            <a:lvl1pPr>
              <a:spcBef>
                <a:spcPts val="2900"/>
              </a:spcBef>
              <a:defRPr/>
            </a:lvl1pPr>
          </a:lstStyle>
          <a:p>
            <a:pPr lvl="0"/>
            <a:r>
              <a:rPr lang="en-US"/>
              <a:t>Click to edit Master text styles</a:t>
            </a:r>
          </a:p>
        </p:txBody>
      </p:sp>
      <p:sp>
        <p:nvSpPr>
          <p:cNvPr id="35" name="Text Placeholder 4">
            <a:extLst>
              <a:ext uri="{FF2B5EF4-FFF2-40B4-BE49-F238E27FC236}">
                <a16:creationId xmlns:a16="http://schemas.microsoft.com/office/drawing/2014/main" id="{BC754AA0-B04E-9DB4-1558-520AD5B22D5E}"/>
              </a:ext>
            </a:extLst>
          </p:cNvPr>
          <p:cNvSpPr>
            <a:spLocks noGrp="1"/>
          </p:cNvSpPr>
          <p:nvPr>
            <p:ph type="body" sz="quarter" idx="31"/>
          </p:nvPr>
        </p:nvSpPr>
        <p:spPr>
          <a:xfrm>
            <a:off x="1260975" y="5257194"/>
            <a:ext cx="1873249" cy="344488"/>
          </a:xfrm>
        </p:spPr>
        <p:txBody>
          <a:bodyPr anchor="ctr"/>
          <a:lstStyle>
            <a:lvl1pPr>
              <a:spcBef>
                <a:spcPts val="2900"/>
              </a:spcBef>
              <a:defRPr/>
            </a:lvl1pPr>
          </a:lstStyle>
          <a:p>
            <a:pPr lvl="0"/>
            <a:r>
              <a:rPr lang="en-US"/>
              <a:t>Click to edit Master text styles</a:t>
            </a:r>
          </a:p>
        </p:txBody>
      </p:sp>
      <p:sp>
        <p:nvSpPr>
          <p:cNvPr id="36" name="Text Placeholder 17">
            <a:extLst>
              <a:ext uri="{FF2B5EF4-FFF2-40B4-BE49-F238E27FC236}">
                <a16:creationId xmlns:a16="http://schemas.microsoft.com/office/drawing/2014/main" id="{A68EF966-A494-9156-F34A-48E59541B2DC}"/>
              </a:ext>
            </a:extLst>
          </p:cNvPr>
          <p:cNvSpPr>
            <a:spLocks noGrp="1"/>
          </p:cNvSpPr>
          <p:nvPr>
            <p:ph type="body" sz="quarter" idx="32"/>
          </p:nvPr>
        </p:nvSpPr>
        <p:spPr>
          <a:xfrm>
            <a:off x="9702744" y="5064992"/>
            <a:ext cx="1874894" cy="672646"/>
          </a:xfrm>
        </p:spPr>
        <p:txBody>
          <a:bodyPr/>
          <a:lstStyle>
            <a:lvl1pPr>
              <a:spcAft>
                <a:spcPts val="0"/>
              </a:spcAft>
              <a:defRPr lang="en-GB" sz="1400" b="0" i="0" kern="1200" dirty="0">
                <a:solidFill>
                  <a:schemeClr val="tx1"/>
                </a:solidFill>
                <a:latin typeface="Calisto MT" panose="02040603050505030304" pitchFamily="18" charset="77"/>
                <a:ea typeface="+mn-ea"/>
                <a:cs typeface="Arial" panose="020B0604020202020204" pitchFamily="34" charset="0"/>
              </a:defRPr>
            </a:lvl1pPr>
            <a:lvl2pPr>
              <a:spcBef>
                <a:spcPts val="0"/>
              </a:spcBef>
              <a:spcAft>
                <a:spcPts val="0"/>
              </a:spcAft>
              <a:defRPr/>
            </a:lvl2pPr>
          </a:lstStyle>
          <a:p>
            <a:pPr lvl="0"/>
            <a:r>
              <a:rPr lang="en-US"/>
              <a:t>Click to edit Master text styles</a:t>
            </a:r>
          </a:p>
          <a:p>
            <a:pPr lvl="1"/>
            <a:r>
              <a:rPr lang="en-US"/>
              <a:t>Second level</a:t>
            </a:r>
          </a:p>
        </p:txBody>
      </p:sp>
      <p:sp>
        <p:nvSpPr>
          <p:cNvPr id="37" name="Text Placeholder 17">
            <a:extLst>
              <a:ext uri="{FF2B5EF4-FFF2-40B4-BE49-F238E27FC236}">
                <a16:creationId xmlns:a16="http://schemas.microsoft.com/office/drawing/2014/main" id="{DB329264-87FC-4C6B-265D-AB2A902D44E4}"/>
              </a:ext>
            </a:extLst>
          </p:cNvPr>
          <p:cNvSpPr>
            <a:spLocks noGrp="1"/>
          </p:cNvSpPr>
          <p:nvPr>
            <p:ph type="body" sz="quarter" idx="33"/>
          </p:nvPr>
        </p:nvSpPr>
        <p:spPr>
          <a:xfrm>
            <a:off x="9702744" y="3840021"/>
            <a:ext cx="1874894" cy="672646"/>
          </a:xfrm>
        </p:spPr>
        <p:txBody>
          <a:bodyPr/>
          <a:lstStyle>
            <a:lvl1pPr>
              <a:spcAft>
                <a:spcPts val="0"/>
              </a:spcAft>
              <a:defRPr lang="en-GB" sz="1400" b="0" i="0" kern="1200" dirty="0">
                <a:solidFill>
                  <a:schemeClr val="tx1"/>
                </a:solidFill>
                <a:latin typeface="Calisto MT" panose="02040603050505030304" pitchFamily="18" charset="77"/>
                <a:ea typeface="+mn-ea"/>
                <a:cs typeface="Arial" panose="020B0604020202020204" pitchFamily="34" charset="0"/>
              </a:defRPr>
            </a:lvl1pPr>
            <a:lvl2pPr>
              <a:spcBef>
                <a:spcPts val="0"/>
              </a:spcBef>
              <a:spcAft>
                <a:spcPts val="0"/>
              </a:spcAft>
              <a:defRPr/>
            </a:lvl2pPr>
          </a:lstStyle>
          <a:p>
            <a:pPr lvl="0"/>
            <a:r>
              <a:rPr lang="en-US"/>
              <a:t>Click to edit Master text styles</a:t>
            </a:r>
          </a:p>
          <a:p>
            <a:pPr lvl="1"/>
            <a:r>
              <a:rPr lang="en-US"/>
              <a:t>Second level</a:t>
            </a:r>
          </a:p>
        </p:txBody>
      </p:sp>
      <p:sp>
        <p:nvSpPr>
          <p:cNvPr id="38" name="Text Placeholder 17">
            <a:extLst>
              <a:ext uri="{FF2B5EF4-FFF2-40B4-BE49-F238E27FC236}">
                <a16:creationId xmlns:a16="http://schemas.microsoft.com/office/drawing/2014/main" id="{2E447FE0-CAC4-46FF-EDD9-CBF5660ABD16}"/>
              </a:ext>
            </a:extLst>
          </p:cNvPr>
          <p:cNvSpPr>
            <a:spLocks noGrp="1"/>
          </p:cNvSpPr>
          <p:nvPr>
            <p:ph type="body" sz="quarter" idx="34"/>
          </p:nvPr>
        </p:nvSpPr>
        <p:spPr>
          <a:xfrm>
            <a:off x="9702744" y="2615051"/>
            <a:ext cx="1874894" cy="672646"/>
          </a:xfrm>
        </p:spPr>
        <p:txBody>
          <a:bodyPr/>
          <a:lstStyle>
            <a:lvl1pPr>
              <a:spcAft>
                <a:spcPts val="0"/>
              </a:spcAft>
              <a:defRPr lang="en-GB" sz="1400" b="0" i="0" kern="1200" dirty="0">
                <a:solidFill>
                  <a:schemeClr val="tx1"/>
                </a:solidFill>
                <a:latin typeface="Calisto MT" panose="02040603050505030304" pitchFamily="18" charset="77"/>
                <a:ea typeface="+mn-ea"/>
                <a:cs typeface="Arial" panose="020B0604020202020204" pitchFamily="34" charset="0"/>
              </a:defRPr>
            </a:lvl1pPr>
            <a:lvl2pPr>
              <a:spcBef>
                <a:spcPts val="0"/>
              </a:spcBef>
              <a:spcAft>
                <a:spcPts val="0"/>
              </a:spcAft>
              <a:defRPr/>
            </a:lvl2pPr>
          </a:lstStyle>
          <a:p>
            <a:pPr lvl="0"/>
            <a:r>
              <a:rPr lang="en-US"/>
              <a:t>Click to edit Master text styles</a:t>
            </a:r>
          </a:p>
          <a:p>
            <a:pPr lvl="1"/>
            <a:r>
              <a:rPr lang="en-US"/>
              <a:t>Second level</a:t>
            </a:r>
          </a:p>
        </p:txBody>
      </p:sp>
      <p:cxnSp>
        <p:nvCxnSpPr>
          <p:cNvPr id="40" name="Straight Connector 39">
            <a:extLst>
              <a:ext uri="{FF2B5EF4-FFF2-40B4-BE49-F238E27FC236}">
                <a16:creationId xmlns:a16="http://schemas.microsoft.com/office/drawing/2014/main" id="{B0D5341F-9FDB-549A-C84D-1EAE639104A2}"/>
              </a:ext>
            </a:extLst>
          </p:cNvPr>
          <p:cNvCxnSpPr/>
          <p:nvPr userDrawn="1"/>
        </p:nvCxnSpPr>
        <p:spPr>
          <a:xfrm>
            <a:off x="9702744" y="2333781"/>
            <a:ext cx="187013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C2F617-8588-C449-2F28-59638C0E0829}"/>
              </a:ext>
            </a:extLst>
          </p:cNvPr>
          <p:cNvCxnSpPr/>
          <p:nvPr userDrawn="1"/>
        </p:nvCxnSpPr>
        <p:spPr>
          <a:xfrm>
            <a:off x="9702744" y="3563859"/>
            <a:ext cx="187013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0F3EC9-1E97-712F-D2D6-04C8C66A772F}"/>
              </a:ext>
            </a:extLst>
          </p:cNvPr>
          <p:cNvCxnSpPr/>
          <p:nvPr userDrawn="1"/>
        </p:nvCxnSpPr>
        <p:spPr>
          <a:xfrm>
            <a:off x="9702744" y="4788829"/>
            <a:ext cx="187013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 Placeholder 13">
            <a:extLst>
              <a:ext uri="{FF2B5EF4-FFF2-40B4-BE49-F238E27FC236}">
                <a16:creationId xmlns:a16="http://schemas.microsoft.com/office/drawing/2014/main" id="{0C1EFE74-E66D-4049-0675-2B7ADAA8C512}"/>
              </a:ext>
            </a:extLst>
          </p:cNvPr>
          <p:cNvSpPr>
            <a:spLocks noGrp="1"/>
          </p:cNvSpPr>
          <p:nvPr>
            <p:ph type="body" sz="quarter" idx="35" hasCustomPrompt="1"/>
          </p:nvPr>
        </p:nvSpPr>
        <p:spPr>
          <a:xfrm>
            <a:off x="3421063" y="2135078"/>
            <a:ext cx="5622926" cy="132211"/>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UK aum</a:t>
            </a:r>
          </a:p>
        </p:txBody>
      </p:sp>
      <p:sp>
        <p:nvSpPr>
          <p:cNvPr id="7" name="Text Placeholder 13">
            <a:extLst>
              <a:ext uri="{FF2B5EF4-FFF2-40B4-BE49-F238E27FC236}">
                <a16:creationId xmlns:a16="http://schemas.microsoft.com/office/drawing/2014/main" id="{C63A8106-3810-5709-221B-39769622D919}"/>
              </a:ext>
            </a:extLst>
          </p:cNvPr>
          <p:cNvSpPr>
            <a:spLocks noGrp="1"/>
          </p:cNvSpPr>
          <p:nvPr>
            <p:ph type="body" sz="quarter" idx="43" hasCustomPrompt="1"/>
          </p:nvPr>
        </p:nvSpPr>
        <p:spPr>
          <a:xfrm>
            <a:off x="616857" y="2140289"/>
            <a:ext cx="2516868" cy="127000"/>
          </a:xfrm>
        </p:spPr>
        <p:txBody>
          <a:bodyPr/>
          <a:lstStyle>
            <a:lvl1pPr>
              <a:lnSpc>
                <a:spcPts val="1200"/>
              </a:lnSpc>
              <a:spcBef>
                <a:spcPts val="0"/>
              </a:spcBef>
              <a:spcAft>
                <a:spcPts val="0"/>
              </a:spcAft>
              <a:defRPr lang="en-GB" sz="1000" b="1" i="0" u="none" kern="1200" cap="all" spc="50" baseline="0" dirty="0" smtClean="0">
                <a:solidFill>
                  <a:schemeClr val="tx1"/>
                </a:solidFill>
                <a:latin typeface="Arial" panose="020B0604020202020204" pitchFamily="34" charset="0"/>
                <a:ea typeface="+mn-ea"/>
                <a:cs typeface="Arial" panose="020B0604020202020204" pitchFamily="34" charset="0"/>
              </a:defRPr>
            </a:lvl1pPr>
            <a:lvl2pPr>
              <a:lnSpc>
                <a:spcPts val="1200"/>
              </a:lnSpc>
              <a:spcBef>
                <a:spcPts val="0"/>
              </a:spcBef>
              <a:spcAft>
                <a:spcPts val="1200"/>
              </a:spcAft>
              <a:defRPr lang="en-GB" sz="800" b="0" i="0" u="none" kern="1200" cap="all" spc="50" baseline="0" dirty="0" smtClean="0">
                <a:solidFill>
                  <a:schemeClr val="tx1"/>
                </a:solidFill>
                <a:latin typeface="Arial" panose="020B0604020202020204" pitchFamily="34" charset="0"/>
                <a:ea typeface="+mn-ea"/>
                <a:cs typeface="Arial" panose="020B0604020202020204" pitchFamily="34" charset="0"/>
              </a:defRPr>
            </a:lvl2pPr>
            <a:lvl3pPr>
              <a:lnSpc>
                <a:spcPts val="1200"/>
              </a:lnSpc>
              <a:defRPr sz="800"/>
            </a:lvl3pPr>
            <a:lvl4pPr>
              <a:lnSpc>
                <a:spcPts val="1200"/>
              </a:lnSpc>
              <a:defRPr sz="800"/>
            </a:lvl4pPr>
            <a:lvl5pPr>
              <a:lnSpc>
                <a:spcPts val="1200"/>
              </a:lnSpc>
              <a:defRPr sz="800"/>
            </a:lvl5pPr>
          </a:lstStyle>
          <a:p>
            <a:pPr lvl="0"/>
            <a:r>
              <a:rPr lang="en-GB"/>
              <a:t>AUM by sector</a:t>
            </a:r>
          </a:p>
        </p:txBody>
      </p:sp>
      <p:sp>
        <p:nvSpPr>
          <p:cNvPr id="6" name="Title 5">
            <a:extLst>
              <a:ext uri="{FF2B5EF4-FFF2-40B4-BE49-F238E27FC236}">
                <a16:creationId xmlns:a16="http://schemas.microsoft.com/office/drawing/2014/main" id="{AB0D37F9-6913-4738-BCD7-A0D88109C69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328915361"/>
      </p:ext>
    </p:extLst>
  </p:cSld>
  <p:clrMapOvr>
    <a:masterClrMapping/>
  </p:clrMapOvr>
  <p:extLst>
    <p:ext uri="{DCECCB84-F9BA-43D5-87BE-67443E8EF086}">
      <p15:sldGuideLst xmlns:p15="http://schemas.microsoft.com/office/powerpoint/2012/main">
        <p15:guide id="1" pos="5904" userDrawn="1">
          <p15:clr>
            <a:srgbClr val="FBAE40"/>
          </p15:clr>
        </p15:guide>
        <p15:guide id="2" pos="606"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Back cover (Text)">
    <p:bg>
      <p:bgPr>
        <a:solidFill>
          <a:schemeClr val="tx1"/>
        </a:solidFill>
        <a:effectLst/>
      </p:bgPr>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2EFA821C-62FA-D8C6-C16E-8C166E1000E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19368" y="781869"/>
            <a:ext cx="2146850" cy="699535"/>
          </a:xfrm>
          <a:prstGeom prst="rect">
            <a:avLst/>
          </a:prstGeom>
        </p:spPr>
      </p:pic>
      <p:sp>
        <p:nvSpPr>
          <p:cNvPr id="21" name="Rectangle 20">
            <a:extLst>
              <a:ext uri="{FF2B5EF4-FFF2-40B4-BE49-F238E27FC236}">
                <a16:creationId xmlns:a16="http://schemas.microsoft.com/office/drawing/2014/main" id="{9C87912F-263C-0900-CE33-B29F6486A504}"/>
              </a:ext>
            </a:extLst>
          </p:cNvPr>
          <p:cNvSpPr/>
          <p:nvPr userDrawn="1"/>
        </p:nvSpPr>
        <p:spPr>
          <a:xfrm>
            <a:off x="9990139" y="359861"/>
            <a:ext cx="1587500" cy="5466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25" name="TextBox 24">
            <a:extLst>
              <a:ext uri="{FF2B5EF4-FFF2-40B4-BE49-F238E27FC236}">
                <a16:creationId xmlns:a16="http://schemas.microsoft.com/office/drawing/2014/main" id="{7E259098-2719-7E66-F1C9-747C6EE20C01}"/>
              </a:ext>
            </a:extLst>
          </p:cNvPr>
          <p:cNvSpPr txBox="1"/>
          <p:nvPr userDrawn="1"/>
        </p:nvSpPr>
        <p:spPr>
          <a:xfrm>
            <a:off x="607792" y="2766348"/>
            <a:ext cx="10156664" cy="2280213"/>
          </a:xfrm>
          <a:prstGeom prst="rect">
            <a:avLst/>
          </a:prstGeom>
          <a:noFill/>
        </p:spPr>
        <p:txBody>
          <a:bodyPr wrap="square" lIns="0" tIns="0" rIns="0" bIns="0" rtlCol="0">
            <a:noAutofit/>
          </a:bodyPr>
          <a:lstStyle/>
          <a:p>
            <a:pPr algn="l">
              <a:spcAft>
                <a:spcPts val="600"/>
              </a:spcAft>
            </a:pPr>
            <a:r>
              <a:rPr lang="en-GB" sz="1100" b="1" kern="1200" cap="all" spc="50" baseline="0">
                <a:solidFill>
                  <a:schemeClr val="bg1"/>
                </a:solidFill>
                <a:latin typeface="Arial" panose="020B0604020202020204" pitchFamily="34" charset="0"/>
                <a:ea typeface="+mn-ea"/>
                <a:cs typeface="Arial" panose="020B0604020202020204" pitchFamily="34" charset="0"/>
              </a:rPr>
              <a:t>IMPORTANT INFORMATION</a:t>
            </a:r>
            <a:endParaRPr lang="en-GB" sz="1100">
              <a:solidFill>
                <a:schemeClr val="bg1"/>
              </a:solidFill>
              <a:latin typeface="Arial" panose="020B0604020202020204" pitchFamily="34" charset="0"/>
              <a:cs typeface="Arial" panose="020B0604020202020204" pitchFamily="34" charset="0"/>
            </a:endParaRPr>
          </a:p>
          <a:p>
            <a:pPr algn="l">
              <a:spcAft>
                <a:spcPts val="600"/>
              </a:spcAft>
            </a:pPr>
            <a:r>
              <a:rPr lang="en-GB" sz="1100">
                <a:solidFill>
                  <a:schemeClr val="bg1"/>
                </a:solidFill>
                <a:latin typeface="Arial" panose="020B0604020202020204" pitchFamily="34" charset="0"/>
                <a:cs typeface="Arial" panose="020B0604020202020204" pitchFamily="34" charset="0"/>
              </a:rPr>
              <a:t>This document has been prepared for [Insert Investor Name]. It is for information purposes only and has been prepared by Savills Investment Management, which is the name used to represent Savills Investment Management LLP and its subsidiaries. </a:t>
            </a:r>
          </a:p>
          <a:p>
            <a:pPr algn="l">
              <a:spcAft>
                <a:spcPts val="600"/>
              </a:spcAft>
            </a:pPr>
            <a:r>
              <a:rPr lang="en-GB" sz="1100">
                <a:solidFill>
                  <a:schemeClr val="bg1"/>
                </a:solidFill>
                <a:latin typeface="Arial" panose="020B0604020202020204" pitchFamily="34" charset="0"/>
                <a:cs typeface="Arial" panose="020B0604020202020204" pitchFamily="34" charset="0"/>
              </a:rPr>
              <a:t>Savills Investment Management LLP is a limited liability partnership authorised and regulated by the Financial Conduct Authority (FCA) of the United Kingdom under firm reference number 615368, registration number OC306423 (England), and having its registered office at 33 Margaret Street, London W1G 0JD.  Property is not a financial Instrument as defined by the Markets in Financial Instruments Directive under European regulation; consequently, the direct investment into and management of property is not regulated by the FCA. </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100">
                <a:solidFill>
                  <a:schemeClr val="bg1"/>
                </a:solidFill>
                <a:latin typeface="Arial" panose="020B0604020202020204" pitchFamily="34" charset="0"/>
                <a:cs typeface="Arial" panose="020B0604020202020204" pitchFamily="34" charset="0"/>
              </a:rPr>
              <a:t>This document is provided for information purposes only. The opinions expressed herein represent the views of Savills Investment Management at the time of preparation and should not be interpreted as investment advice. Any reference made to specific investments is purely for the purposes of illustration and should not be construed as a recommendation. Whilst Savills Investment Management believe that the information is correct at the date of this document, no warranty or representation is given to this effect and no responsibility can be accepted by Savills Investment Management to any intermediaries or end users for any action taken based on the information.</a:t>
            </a:r>
          </a:p>
          <a:p>
            <a:pPr algn="l">
              <a:spcAft>
                <a:spcPts val="600"/>
              </a:spcAft>
            </a:pPr>
            <a:r>
              <a:rPr lang="en-GB" sz="1100">
                <a:solidFill>
                  <a:schemeClr val="bg1"/>
                </a:solidFill>
                <a:latin typeface="Arial" panose="020B0604020202020204" pitchFamily="34" charset="0"/>
                <a:cs typeface="Arial" panose="020B0604020202020204" pitchFamily="34" charset="0"/>
              </a:rPr>
              <a:t>The value of property is generally a matter of a valuer’s opinion rather than fact. Please remember that past performance is not necessarily a guide to future performance. The value of an investment and the income from it can fall as well as rise as a result of market and currency fluctuations and investors may not get back the amount originally invested. Tax assumptions may change if the law changes, and independent advice should be sought. Property can be difficult to sell, and it may be difficult to realise your investment when you want to.</a:t>
            </a:r>
          </a:p>
          <a:p>
            <a:pPr algn="l"/>
            <a:endParaRPr lang="en-GB" sz="11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GB" sz="1100">
              <a:solidFill>
                <a:schemeClr val="bg1"/>
              </a:solidFill>
              <a:latin typeface="Arial" panose="020B0604020202020204" pitchFamily="34" charset="0"/>
              <a:cs typeface="Arial" panose="020B0604020202020204" pitchFamily="34" charset="0"/>
            </a:endParaRPr>
          </a:p>
          <a:p>
            <a:pPr algn="l">
              <a:spcAft>
                <a:spcPts val="600"/>
              </a:spcAft>
            </a:pPr>
            <a:endParaRPr lang="en-GB" sz="1100">
              <a:solidFill>
                <a:schemeClr val="bg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8C6E86D4-CE9D-07D4-14CB-7A51A276137B}"/>
              </a:ext>
            </a:extLst>
          </p:cNvPr>
          <p:cNvSpPr>
            <a:spLocks noGrp="1"/>
          </p:cNvSpPr>
          <p:nvPr>
            <p:ph type="title" hasCustomPrompt="1"/>
          </p:nvPr>
        </p:nvSpPr>
        <p:spPr>
          <a:xfrm>
            <a:off x="635889" y="1537633"/>
            <a:ext cx="9743966" cy="848360"/>
          </a:xfrm>
        </p:spPr>
        <p:txBody>
          <a:bodyPr/>
          <a:lstStyle>
            <a:lvl1pPr>
              <a:defRPr>
                <a:solidFill>
                  <a:schemeClr val="bg1"/>
                </a:solidFill>
              </a:defRPr>
            </a:lvl1pPr>
          </a:lstStyle>
          <a:p>
            <a:r>
              <a:rPr lang="en-US"/>
              <a:t>Resilience. Responsibility. Results.</a:t>
            </a:r>
            <a:endParaRPr lang="en-GB"/>
          </a:p>
        </p:txBody>
      </p:sp>
      <p:sp>
        <p:nvSpPr>
          <p:cNvPr id="2" name="Text Box 6">
            <a:extLst>
              <a:ext uri="{FF2B5EF4-FFF2-40B4-BE49-F238E27FC236}">
                <a16:creationId xmlns:a16="http://schemas.microsoft.com/office/drawing/2014/main" id="{0C19B554-4988-7149-A42F-D8E8C2CD8F69}"/>
              </a:ext>
            </a:extLst>
          </p:cNvPr>
          <p:cNvSpPr txBox="1">
            <a:spLocks noChangeArrowheads="1"/>
          </p:cNvSpPr>
          <p:nvPr userDrawn="1"/>
        </p:nvSpPr>
        <p:spPr bwMode="auto">
          <a:xfrm>
            <a:off x="563250" y="6141594"/>
            <a:ext cx="10301572" cy="408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279" tIns="0" rIns="79211" bIns="39606" anchor="t"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0000"/>
              </a:lnSpc>
              <a:defRPr/>
            </a:pPr>
            <a:br>
              <a:rPr lang="en-US" sz="796">
                <a:solidFill>
                  <a:schemeClr val="bg1"/>
                </a:solidFill>
              </a:rPr>
            </a:br>
            <a:r>
              <a:rPr lang="en-US" sz="796">
                <a:solidFill>
                  <a:schemeClr val="bg1"/>
                </a:solidFill>
              </a:rPr>
              <a:t>© Savills Investment Management LLP, 33 Margaret Street, London W1G 0JD, United Kingdom | Tel:  +44 (0) 20 7499 8644 | www.savillsim.com</a:t>
            </a:r>
            <a:endParaRPr lang="en-US" sz="835">
              <a:solidFill>
                <a:schemeClr val="bg1"/>
              </a:solidFill>
            </a:endParaRPr>
          </a:p>
        </p:txBody>
      </p:sp>
    </p:spTree>
    <p:extLst>
      <p:ext uri="{BB962C8B-B14F-4D97-AF65-F5344CB8AC3E}">
        <p14:creationId xmlns:p14="http://schemas.microsoft.com/office/powerpoint/2010/main" val="216717273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Offic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1F27008-C5C5-7F84-FE7F-1DFB43399707}"/>
              </a:ext>
            </a:extLst>
          </p:cNvPr>
          <p:cNvSpPr>
            <a:spLocks noGrp="1"/>
          </p:cNvSpPr>
          <p:nvPr>
            <p:ph type="pic" sz="quarter" idx="14"/>
          </p:nvPr>
        </p:nvSpPr>
        <p:spPr>
          <a:xfrm>
            <a:off x="4889500" y="1233044"/>
            <a:ext cx="6270752" cy="2196211"/>
          </a:xfrm>
          <a:custGeom>
            <a:avLst/>
            <a:gdLst>
              <a:gd name="connsiteX0" fmla="*/ 2409825 w 6270752"/>
              <a:gd name="connsiteY0" fmla="*/ 0 h 2196211"/>
              <a:gd name="connsiteX1" fmla="*/ 6270752 w 6270752"/>
              <a:gd name="connsiteY1" fmla="*/ 2196211 h 2196211"/>
              <a:gd name="connsiteX2" fmla="*/ 1726184 w 6270752"/>
              <a:gd name="connsiteY2" fmla="*/ 2196211 h 2196211"/>
              <a:gd name="connsiteX3" fmla="*/ 0 w 6270752"/>
              <a:gd name="connsiteY3" fmla="*/ 1513459 h 2196211"/>
              <a:gd name="connsiteX4" fmla="*/ 2409825 w 6270752"/>
              <a:gd name="connsiteY4" fmla="*/ 0 h 2196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0752" h="2196211">
                <a:moveTo>
                  <a:pt x="2409825" y="0"/>
                </a:moveTo>
                <a:cubicBezTo>
                  <a:pt x="3922395" y="0"/>
                  <a:pt x="4748657" y="2196211"/>
                  <a:pt x="6270752" y="2196211"/>
                </a:cubicBezTo>
                <a:lnTo>
                  <a:pt x="1726184" y="2196211"/>
                </a:lnTo>
                <a:cubicBezTo>
                  <a:pt x="1042797" y="2196211"/>
                  <a:pt x="663702" y="1546860"/>
                  <a:pt x="0" y="1513459"/>
                </a:cubicBezTo>
                <a:cubicBezTo>
                  <a:pt x="706882" y="868807"/>
                  <a:pt x="1458468" y="0"/>
                  <a:pt x="2409825" y="0"/>
                </a:cubicBezTo>
                <a:close/>
              </a:path>
            </a:pathLst>
          </a:custGeom>
          <a:solidFill>
            <a:schemeClr val="bg1">
              <a:lumMod val="85000"/>
            </a:schemeClr>
          </a:solidFill>
        </p:spPr>
        <p:txBody>
          <a:bodyPr wrap="square" anchor="ctr">
            <a:noAutofit/>
          </a:bodyPr>
          <a:lstStyle>
            <a:lvl1pPr algn="ctr">
              <a:defRPr/>
            </a:lvl1pPr>
          </a:lstStyle>
          <a:p>
            <a:r>
              <a:rPr lang="en-US"/>
              <a:t>Click icon to add picture</a:t>
            </a:r>
            <a:endParaRPr lang="en-GB"/>
          </a:p>
        </p:txBody>
      </p:sp>
      <p:sp>
        <p:nvSpPr>
          <p:cNvPr id="9" name="Rectangle 8">
            <a:extLst>
              <a:ext uri="{FF2B5EF4-FFF2-40B4-BE49-F238E27FC236}">
                <a16:creationId xmlns:a16="http://schemas.microsoft.com/office/drawing/2014/main" id="{BA67C3D5-930E-0C2C-CB28-8B3A3ABB4D55}"/>
              </a:ext>
            </a:extLst>
          </p:cNvPr>
          <p:cNvSpPr/>
          <p:nvPr userDrawn="1"/>
        </p:nvSpPr>
        <p:spPr>
          <a:xfrm>
            <a:off x="-2" y="342900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sp>
        <p:nvSpPr>
          <p:cNvPr id="2" name="Title 1">
            <a:extLst>
              <a:ext uri="{FF2B5EF4-FFF2-40B4-BE49-F238E27FC236}">
                <a16:creationId xmlns:a16="http://schemas.microsoft.com/office/drawing/2014/main" id="{EEA0DEDB-3C82-8A37-946C-01E1507C72D1}"/>
              </a:ext>
            </a:extLst>
          </p:cNvPr>
          <p:cNvSpPr>
            <a:spLocks noGrp="1"/>
          </p:cNvSpPr>
          <p:nvPr>
            <p:ph type="title"/>
          </p:nvPr>
        </p:nvSpPr>
        <p:spPr>
          <a:xfrm>
            <a:off x="614361" y="4502552"/>
            <a:ext cx="9085263" cy="1433952"/>
          </a:xfrm>
          <a:prstGeom prst="rect">
            <a:avLst/>
          </a:prstGeom>
        </p:spPr>
        <p:txBody>
          <a:bodyPr/>
          <a:lstStyle>
            <a:lvl1pPr>
              <a:defRPr sz="4600">
                <a:solidFill>
                  <a:schemeClr val="bg1"/>
                </a:solidFill>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5D20F27D-5A41-DB2B-436D-D49CEA7BE62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424" y="613276"/>
            <a:ext cx="1969358" cy="641700"/>
          </a:xfrm>
          <a:prstGeom prst="rect">
            <a:avLst/>
          </a:prstGeom>
        </p:spPr>
      </p:pic>
      <p:sp>
        <p:nvSpPr>
          <p:cNvPr id="18" name="Text Placeholder 17">
            <a:extLst>
              <a:ext uri="{FF2B5EF4-FFF2-40B4-BE49-F238E27FC236}">
                <a16:creationId xmlns:a16="http://schemas.microsoft.com/office/drawing/2014/main" id="{81021DFF-9DE8-A5D6-8DB9-1D7579D47EC1}"/>
              </a:ext>
            </a:extLst>
          </p:cNvPr>
          <p:cNvSpPr>
            <a:spLocks noGrp="1"/>
          </p:cNvSpPr>
          <p:nvPr>
            <p:ph type="body" sz="quarter" idx="13"/>
          </p:nvPr>
        </p:nvSpPr>
        <p:spPr>
          <a:xfrm>
            <a:off x="614361" y="6109060"/>
            <a:ext cx="9085264" cy="129834"/>
          </a:xfrm>
          <a:prstGeom prst="rect">
            <a:avLst/>
          </a:prstGeom>
        </p:spPr>
        <p:txBody>
          <a:bodyPr/>
          <a:lstStyle>
            <a:lvl1pPr>
              <a:defRPr lang="en-GB" sz="800" kern="1200" dirty="0" smtClean="0">
                <a:solidFill>
                  <a:schemeClr val="bg1"/>
                </a:solidFill>
                <a:latin typeface="Arial" panose="020B0604020202020204" pitchFamily="34" charset="0"/>
                <a:ea typeface="+mn-ea"/>
                <a:cs typeface="Arial" panose="020B0604020202020204" pitchFamily="34" charset="0"/>
              </a:defRPr>
            </a:lvl1pPr>
            <a:lvl2pPr>
              <a:defRPr lang="en-GB" sz="800" kern="1200" dirty="0" smtClean="0">
                <a:solidFill>
                  <a:srgbClr val="B7B7B7"/>
                </a:solidFill>
                <a:latin typeface="Arial" panose="020B0604020202020204" pitchFamily="34" charset="0"/>
                <a:ea typeface="+mn-ea"/>
                <a:cs typeface="Arial" panose="020B0604020202020204" pitchFamily="34" charset="0"/>
              </a:defRPr>
            </a:lvl2pPr>
            <a:lvl3pPr>
              <a:defRPr lang="en-GB" sz="800" kern="1200" dirty="0" smtClean="0">
                <a:solidFill>
                  <a:srgbClr val="B7B7B7"/>
                </a:solidFill>
                <a:latin typeface="Arial" panose="020B0604020202020204" pitchFamily="34" charset="0"/>
                <a:ea typeface="+mn-ea"/>
                <a:cs typeface="Arial" panose="020B0604020202020204" pitchFamily="34" charset="0"/>
              </a:defRPr>
            </a:lvl3pPr>
            <a:lvl4pPr>
              <a:defRPr lang="en-GB" sz="800" kern="1200" dirty="0" smtClean="0">
                <a:solidFill>
                  <a:srgbClr val="B7B7B7"/>
                </a:solidFill>
                <a:latin typeface="Arial" panose="020B0604020202020204" pitchFamily="34" charset="0"/>
                <a:ea typeface="+mn-ea"/>
                <a:cs typeface="Arial" panose="020B0604020202020204" pitchFamily="34" charset="0"/>
              </a:defRPr>
            </a:lvl4pPr>
            <a:lvl5pPr>
              <a:defRPr lang="en-GB" sz="800" kern="1200" dirty="0" smtClean="0">
                <a:solidFill>
                  <a:srgbClr val="B7B7B7"/>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19" name="Text Placeholder 8">
            <a:extLst>
              <a:ext uri="{FF2B5EF4-FFF2-40B4-BE49-F238E27FC236}">
                <a16:creationId xmlns:a16="http://schemas.microsoft.com/office/drawing/2014/main" id="{B82B43C3-DDEF-E511-53A0-BECDC8C88612}"/>
              </a:ext>
            </a:extLst>
          </p:cNvPr>
          <p:cNvSpPr>
            <a:spLocks noGrp="1"/>
          </p:cNvSpPr>
          <p:nvPr>
            <p:ph type="body" sz="quarter" idx="10" hasCustomPrompt="1"/>
          </p:nvPr>
        </p:nvSpPr>
        <p:spPr>
          <a:xfrm>
            <a:off x="614362" y="4131036"/>
            <a:ext cx="5335588" cy="157613"/>
          </a:xfrm>
          <a:prstGeom prst="rect">
            <a:avLst/>
          </a:prstGeom>
        </p:spPr>
        <p:txBody>
          <a:bodyPr>
            <a:noAutofit/>
          </a:bodyPr>
          <a:lstStyle>
            <a:lvl1pPr>
              <a:defRPr lang="en-GB" sz="1000" b="1" u="sng" kern="1200" cap="all" spc="50" baseline="0" dirty="0" smtClean="0">
                <a:solidFill>
                  <a:schemeClr val="bg1"/>
                </a:solidFill>
                <a:latin typeface="Arial" panose="020B0604020202020204" pitchFamily="34" charset="0"/>
                <a:ea typeface="+mn-ea"/>
                <a:cs typeface="Arial" panose="020B0604020202020204" pitchFamily="34" charset="0"/>
              </a:defRPr>
            </a:lvl1pPr>
          </a:lstStyle>
          <a:p>
            <a:pPr lvl="0"/>
            <a:r>
              <a:rPr lang="en-GB"/>
              <a:t>Subheading</a:t>
            </a:r>
            <a:endParaRPr lang="en-US"/>
          </a:p>
        </p:txBody>
      </p:sp>
      <p:sp>
        <p:nvSpPr>
          <p:cNvPr id="23" name="Rectangle 22">
            <a:extLst>
              <a:ext uri="{FF2B5EF4-FFF2-40B4-BE49-F238E27FC236}">
                <a16:creationId xmlns:a16="http://schemas.microsoft.com/office/drawing/2014/main" id="{A5C9683E-4C04-229C-D36F-AE350CB6D7E6}"/>
              </a:ext>
            </a:extLst>
          </p:cNvPr>
          <p:cNvSpPr/>
          <p:nvPr userDrawn="1"/>
        </p:nvSpPr>
        <p:spPr>
          <a:xfrm>
            <a:off x="10641013" y="399327"/>
            <a:ext cx="936625" cy="50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pic>
        <p:nvPicPr>
          <p:cNvPr id="17" name="Graphic 16">
            <a:extLst>
              <a:ext uri="{FF2B5EF4-FFF2-40B4-BE49-F238E27FC236}">
                <a16:creationId xmlns:a16="http://schemas.microsoft.com/office/drawing/2014/main" id="{C5CA631C-9AD2-7D19-70A1-D9EA9D7081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71694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 cover (Text)">
    <p:bg>
      <p:bgPr>
        <a:solidFill>
          <a:schemeClr val="tx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FC92090-6E8A-EF7B-EA71-B10E25083B66}"/>
              </a:ext>
            </a:extLst>
          </p:cNvPr>
          <p:cNvSpPr>
            <a:spLocks noGrp="1"/>
          </p:cNvSpPr>
          <p:nvPr>
            <p:ph type="body" sz="quarter" idx="10" hasCustomPrompt="1"/>
          </p:nvPr>
        </p:nvSpPr>
        <p:spPr>
          <a:xfrm>
            <a:off x="617484" y="554610"/>
            <a:ext cx="8142342" cy="157613"/>
          </a:xfrm>
          <a:prstGeom prst="rect">
            <a:avLst/>
          </a:prstGeom>
        </p:spPr>
        <p:txBody>
          <a:bodyPr>
            <a:noAutofit/>
          </a:bodyPr>
          <a:lstStyle>
            <a:lvl1pPr>
              <a:defRPr lang="en-GB" sz="800" b="1" u="sng" kern="1200" cap="all" spc="50" baseline="0" dirty="0" smtClean="0">
                <a:solidFill>
                  <a:schemeClr val="bg1"/>
                </a:solidFill>
                <a:latin typeface="Arial" panose="020B0604020202020204" pitchFamily="34" charset="0"/>
                <a:ea typeface="+mn-ea"/>
                <a:cs typeface="Arial" panose="020B0604020202020204" pitchFamily="34" charset="0"/>
              </a:defRPr>
            </a:lvl1pPr>
          </a:lstStyle>
          <a:p>
            <a:pPr lvl="0"/>
            <a:r>
              <a:rPr lang="en-GB"/>
              <a:t>Thank you</a:t>
            </a:r>
            <a:endParaRPr lang="en-US"/>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8" name="Title 7">
            <a:extLst>
              <a:ext uri="{FF2B5EF4-FFF2-40B4-BE49-F238E27FC236}">
                <a16:creationId xmlns:a16="http://schemas.microsoft.com/office/drawing/2014/main" id="{2DBEB341-C8B3-9E67-42F6-7963EA0ACE3E}"/>
              </a:ext>
            </a:extLst>
          </p:cNvPr>
          <p:cNvSpPr>
            <a:spLocks noGrp="1"/>
          </p:cNvSpPr>
          <p:nvPr>
            <p:ph type="title" hasCustomPrompt="1"/>
          </p:nvPr>
        </p:nvSpPr>
        <p:spPr>
          <a:xfrm>
            <a:off x="616857" y="906463"/>
            <a:ext cx="8142968" cy="450389"/>
          </a:xfrm>
          <a:prstGeom prst="rect">
            <a:avLst/>
          </a:prstGeom>
        </p:spPr>
        <p:txBody>
          <a:bodyPr/>
          <a:lstStyle>
            <a:lvl1pPr>
              <a:defRPr>
                <a:solidFill>
                  <a:schemeClr val="bg1"/>
                </a:solidFill>
              </a:defRPr>
            </a:lvl1pPr>
          </a:lstStyle>
          <a:p>
            <a:r>
              <a:rPr lang="en-GB"/>
              <a:t>Resilience. Responsibility. Results.</a:t>
            </a:r>
          </a:p>
        </p:txBody>
      </p:sp>
      <p:pic>
        <p:nvPicPr>
          <p:cNvPr id="20" name="Graphic 19">
            <a:extLst>
              <a:ext uri="{FF2B5EF4-FFF2-40B4-BE49-F238E27FC236}">
                <a16:creationId xmlns:a16="http://schemas.microsoft.com/office/drawing/2014/main" id="{2EFA821C-62FA-D8C6-C16E-8C166E1000E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7793" y="5365443"/>
            <a:ext cx="2146850" cy="699535"/>
          </a:xfrm>
          <a:prstGeom prst="rect">
            <a:avLst/>
          </a:prstGeom>
        </p:spPr>
      </p:pic>
      <p:sp>
        <p:nvSpPr>
          <p:cNvPr id="21" name="Rectangle 20">
            <a:extLst>
              <a:ext uri="{FF2B5EF4-FFF2-40B4-BE49-F238E27FC236}">
                <a16:creationId xmlns:a16="http://schemas.microsoft.com/office/drawing/2014/main" id="{9C87912F-263C-0900-CE33-B29F6486A504}"/>
              </a:ext>
            </a:extLst>
          </p:cNvPr>
          <p:cNvSpPr/>
          <p:nvPr userDrawn="1"/>
        </p:nvSpPr>
        <p:spPr>
          <a:xfrm>
            <a:off x="9990139" y="359861"/>
            <a:ext cx="1587500" cy="5466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22" name="TextBox 21">
            <a:extLst>
              <a:ext uri="{FF2B5EF4-FFF2-40B4-BE49-F238E27FC236}">
                <a16:creationId xmlns:a16="http://schemas.microsoft.com/office/drawing/2014/main" id="{9406A94D-64AF-2B5D-38B5-0968932E645D}"/>
              </a:ext>
            </a:extLst>
          </p:cNvPr>
          <p:cNvSpPr txBox="1"/>
          <p:nvPr userDrawn="1"/>
        </p:nvSpPr>
        <p:spPr>
          <a:xfrm>
            <a:off x="4375834" y="5333864"/>
            <a:ext cx="2193925" cy="733561"/>
          </a:xfrm>
          <a:prstGeom prst="rect">
            <a:avLst/>
          </a:prstGeom>
          <a:noFill/>
        </p:spPr>
        <p:txBody>
          <a:bodyPr wrap="square" lIns="0" tIns="0" rIns="0" bIns="0" rtlCol="0">
            <a:noAutofit/>
          </a:bodyPr>
          <a:lstStyle/>
          <a:p>
            <a:pPr algn="l">
              <a:lnSpc>
                <a:spcPts val="1240"/>
              </a:lnSpc>
              <a:spcAft>
                <a:spcPts val="600"/>
              </a:spcAft>
            </a:pPr>
            <a:r>
              <a:rPr lang="en-GB" sz="1000" b="1" kern="1200">
                <a:solidFill>
                  <a:schemeClr val="bg1"/>
                </a:solidFill>
                <a:latin typeface="Arial" panose="020B0604020202020204" pitchFamily="34" charset="0"/>
                <a:ea typeface="+mn-ea"/>
                <a:cs typeface="Arial" panose="020B0604020202020204" pitchFamily="34" charset="0"/>
              </a:rPr>
              <a:t>Contact details:</a:t>
            </a:r>
          </a:p>
          <a:p>
            <a:pPr algn="l">
              <a:lnSpc>
                <a:spcPts val="1240"/>
              </a:lnSpc>
              <a:spcAft>
                <a:spcPts val="600"/>
              </a:spcAft>
            </a:pPr>
            <a:r>
              <a:rPr lang="en-GB" sz="1000" kern="1200">
                <a:solidFill>
                  <a:schemeClr val="bg1"/>
                </a:solidFill>
                <a:latin typeface="Arial" panose="020B0604020202020204" pitchFamily="34" charset="0"/>
                <a:ea typeface="+mn-ea"/>
                <a:cs typeface="Arial" panose="020B0604020202020204" pitchFamily="34" charset="0"/>
              </a:rPr>
              <a:t>33 Margaret Street</a:t>
            </a:r>
            <a:br>
              <a:rPr lang="en-GB" sz="1000" kern="1200">
                <a:solidFill>
                  <a:schemeClr val="bg1"/>
                </a:solidFill>
                <a:latin typeface="Arial" panose="020B0604020202020204" pitchFamily="34" charset="0"/>
                <a:ea typeface="+mn-ea"/>
                <a:cs typeface="Arial" panose="020B0604020202020204" pitchFamily="34" charset="0"/>
              </a:rPr>
            </a:br>
            <a:r>
              <a:rPr lang="en-GB" sz="1000" kern="1200">
                <a:solidFill>
                  <a:schemeClr val="bg1"/>
                </a:solidFill>
                <a:latin typeface="Arial" panose="020B0604020202020204" pitchFamily="34" charset="0"/>
                <a:ea typeface="+mn-ea"/>
                <a:cs typeface="Arial" panose="020B0604020202020204" pitchFamily="34" charset="0"/>
              </a:rPr>
              <a:t>London, W1G 0JD</a:t>
            </a:r>
          </a:p>
          <a:p>
            <a:pPr algn="l">
              <a:lnSpc>
                <a:spcPts val="1240"/>
              </a:lnSpc>
              <a:spcAft>
                <a:spcPts val="600"/>
              </a:spcAft>
            </a:pPr>
            <a:r>
              <a:rPr lang="en-GB" sz="1000" kern="1200">
                <a:solidFill>
                  <a:schemeClr val="bg1"/>
                </a:solidFill>
                <a:latin typeface="Arial" panose="020B0604020202020204" pitchFamily="34" charset="0"/>
                <a:ea typeface="+mn-ea"/>
                <a:cs typeface="Arial" panose="020B0604020202020204" pitchFamily="34" charset="0"/>
              </a:rPr>
              <a:t>Tel: +44 (0)20 74998644</a:t>
            </a:r>
          </a:p>
        </p:txBody>
      </p:sp>
      <p:sp>
        <p:nvSpPr>
          <p:cNvPr id="25" name="TextBox 24">
            <a:extLst>
              <a:ext uri="{FF2B5EF4-FFF2-40B4-BE49-F238E27FC236}">
                <a16:creationId xmlns:a16="http://schemas.microsoft.com/office/drawing/2014/main" id="{7E259098-2719-7E66-F1C9-747C6EE20C01}"/>
              </a:ext>
            </a:extLst>
          </p:cNvPr>
          <p:cNvSpPr txBox="1"/>
          <p:nvPr userDrawn="1"/>
        </p:nvSpPr>
        <p:spPr>
          <a:xfrm>
            <a:off x="607792" y="1703264"/>
            <a:ext cx="9091833" cy="1917170"/>
          </a:xfrm>
          <a:prstGeom prst="rect">
            <a:avLst/>
          </a:prstGeom>
          <a:noFill/>
        </p:spPr>
        <p:txBody>
          <a:bodyPr wrap="square" lIns="0" tIns="0" rIns="0" bIns="0" rtlCol="0">
            <a:noAutofit/>
          </a:bodyPr>
          <a:lstStyle/>
          <a:p>
            <a:pPr algn="l">
              <a:spcAft>
                <a:spcPts val="600"/>
              </a:spcAft>
            </a:pPr>
            <a:r>
              <a:rPr lang="en-GB" sz="1000" b="1" kern="1200" cap="all" spc="50" baseline="0">
                <a:solidFill>
                  <a:schemeClr val="bg1"/>
                </a:solidFill>
                <a:latin typeface="Arial" panose="020B0604020202020204" pitchFamily="34" charset="0"/>
                <a:ea typeface="+mn-ea"/>
                <a:cs typeface="Arial" panose="020B0604020202020204" pitchFamily="34" charset="0"/>
              </a:rPr>
              <a:t>IMPORTANT INFORMATION</a:t>
            </a:r>
            <a:endParaRPr lang="en-GB" sz="1000">
              <a:solidFill>
                <a:schemeClr val="bg1"/>
              </a:solidFill>
              <a:latin typeface="Arial" panose="020B0604020202020204" pitchFamily="34" charset="0"/>
              <a:cs typeface="Arial" panose="020B0604020202020204" pitchFamily="34" charset="0"/>
            </a:endParaRPr>
          </a:p>
          <a:p>
            <a:pPr algn="l">
              <a:spcAft>
                <a:spcPts val="600"/>
              </a:spcAft>
            </a:pPr>
            <a:r>
              <a:rPr lang="en-GB" sz="1000">
                <a:solidFill>
                  <a:schemeClr val="bg1"/>
                </a:solidFill>
                <a:latin typeface="Arial" panose="020B0604020202020204" pitchFamily="34" charset="0"/>
                <a:cs typeface="Arial" panose="020B0604020202020204" pitchFamily="34" charset="0"/>
              </a:rPr>
              <a:t>This document has been prepared for [Insert Investor Name]. It is for information purposes only and has been prepared by Savills Investment Management, which is the name used to represent Savills Investment Management LLP and its subsidiaries. </a:t>
            </a:r>
          </a:p>
          <a:p>
            <a:pPr algn="l">
              <a:spcAft>
                <a:spcPts val="600"/>
              </a:spcAft>
            </a:pPr>
            <a:r>
              <a:rPr lang="en-GB" sz="1000">
                <a:solidFill>
                  <a:schemeClr val="bg1"/>
                </a:solidFill>
                <a:latin typeface="Arial" panose="020B0604020202020204" pitchFamily="34" charset="0"/>
                <a:cs typeface="Arial" panose="020B0604020202020204" pitchFamily="34" charset="0"/>
              </a:rPr>
              <a:t>Savills Investment Management LLP is a limited liability partnership authorised and regulated by the Financial Conduct Authority (FCA) of the United Kingdom under firm reference number 615368, registration number OC306423 (England), and having its registered office at 33 Margaret Street, London W1G 0JD.  Property is not a financial Instrument as defined by the Markets in Financial Instruments Directive under European regulation; consequently, the direct investment into and management of property is not regulated by the FCA. </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sz="1000">
                <a:solidFill>
                  <a:schemeClr val="bg1"/>
                </a:solidFill>
                <a:latin typeface="Arial" panose="020B0604020202020204" pitchFamily="34" charset="0"/>
                <a:cs typeface="Arial" panose="020B0604020202020204" pitchFamily="34" charset="0"/>
              </a:rPr>
              <a:t>This document is provided for information purposes only. The opinions expressed herein represent the views of Savills Investment Management at the time of preparation and should not be interpreted as investment advice. Any reference made to specific investments is purely for the purposes of illustration and should not be construed as a recommendation. Whilst Savills Investment Management believe that the information is correct at the date of this document, no warranty or representation is given to this effect and no responsibility can be accepted by Savills Investment Management to any intermediaries or end users for any action taken based on the information.</a:t>
            </a:r>
          </a:p>
          <a:p>
            <a:pPr algn="l">
              <a:spcAft>
                <a:spcPts val="600"/>
              </a:spcAft>
            </a:pPr>
            <a:r>
              <a:rPr lang="en-GB" sz="1000">
                <a:solidFill>
                  <a:schemeClr val="bg1"/>
                </a:solidFill>
                <a:latin typeface="Arial" panose="020B0604020202020204" pitchFamily="34" charset="0"/>
                <a:cs typeface="Arial" panose="020B0604020202020204" pitchFamily="34" charset="0"/>
              </a:rPr>
              <a:t>The value of property is generally a matter of a valuer’s opinion rather than fact. Please remember that past performance is not necessarily a guide to future performance. The value of an investment and the income from it can fall as well as rise as a result of market and currency fluctuations and investors may not get back the amount originally invested. Tax assumptions may change if the law changes, and independent advice should be sought. Property can be difficult to sell, and it may be difficult to realise your investment when you want to.</a:t>
            </a:r>
          </a:p>
          <a:p>
            <a:pPr algn="l"/>
            <a:endParaRPr lang="en-GB" sz="100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GB" sz="1000">
              <a:solidFill>
                <a:schemeClr val="bg1"/>
              </a:solidFill>
              <a:latin typeface="Arial" panose="020B0604020202020204" pitchFamily="34" charset="0"/>
              <a:cs typeface="Arial" panose="020B0604020202020204" pitchFamily="34" charset="0"/>
            </a:endParaRPr>
          </a:p>
          <a:p>
            <a:pPr algn="l">
              <a:spcAft>
                <a:spcPts val="600"/>
              </a:spcAft>
            </a:pPr>
            <a:endParaRPr lang="en-GB" sz="10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688072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 cover (Image + Tex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3536CE8-6531-1877-89C2-554FB2C3C805}"/>
              </a:ext>
            </a:extLst>
          </p:cNvPr>
          <p:cNvSpPr/>
          <p:nvPr userDrawn="1"/>
        </p:nvSpPr>
        <p:spPr>
          <a:xfrm>
            <a:off x="0" y="0"/>
            <a:ext cx="9372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9" name="Text Placeholder 8">
            <a:extLst>
              <a:ext uri="{FF2B5EF4-FFF2-40B4-BE49-F238E27FC236}">
                <a16:creationId xmlns:a16="http://schemas.microsoft.com/office/drawing/2014/main" id="{AFC92090-6E8A-EF7B-EA71-B10E25083B66}"/>
              </a:ext>
            </a:extLst>
          </p:cNvPr>
          <p:cNvSpPr>
            <a:spLocks noGrp="1"/>
          </p:cNvSpPr>
          <p:nvPr>
            <p:ph type="body" sz="quarter" idx="10" hasCustomPrompt="1"/>
          </p:nvPr>
        </p:nvSpPr>
        <p:spPr>
          <a:xfrm>
            <a:off x="617484" y="554610"/>
            <a:ext cx="8142342" cy="157613"/>
          </a:xfrm>
          <a:prstGeom prst="rect">
            <a:avLst/>
          </a:prstGeom>
        </p:spPr>
        <p:txBody>
          <a:bodyPr>
            <a:noAutofit/>
          </a:bodyPr>
          <a:lstStyle>
            <a:lvl1pPr>
              <a:defRPr lang="en-GB" sz="800" b="1" u="sng" kern="1200" cap="all" spc="50" baseline="0" dirty="0" smtClean="0">
                <a:solidFill>
                  <a:schemeClr val="bg1"/>
                </a:solidFill>
                <a:latin typeface="Arial" panose="020B0604020202020204" pitchFamily="34" charset="0"/>
                <a:ea typeface="+mn-ea"/>
                <a:cs typeface="Arial" panose="020B0604020202020204" pitchFamily="34" charset="0"/>
              </a:defRPr>
            </a:lvl1pPr>
          </a:lstStyle>
          <a:p>
            <a:pPr lvl="0"/>
            <a:r>
              <a:rPr lang="en-GB"/>
              <a:t>Thank you</a:t>
            </a:r>
            <a:endParaRPr lang="en-US"/>
          </a:p>
        </p:txBody>
      </p:sp>
      <p:sp>
        <p:nvSpPr>
          <p:cNvPr id="12" name="Footer Placeholder 11">
            <a:extLst>
              <a:ext uri="{FF2B5EF4-FFF2-40B4-BE49-F238E27FC236}">
                <a16:creationId xmlns:a16="http://schemas.microsoft.com/office/drawing/2014/main" id="{796327C2-06D6-D8B2-4ABC-DE99A6160FBD}"/>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lvl1pPr>
              <a:defRPr>
                <a:solidFill>
                  <a:schemeClr val="tx1"/>
                </a:solidFill>
              </a:defRPr>
            </a:lvl1pPr>
          </a:lstStyle>
          <a:p>
            <a:fld id="{91849349-E2DB-9746-9B41-015570F9C232}" type="slidenum">
              <a:rPr lang="en-GB" smtClean="0"/>
              <a:pPr/>
              <a:t>‹#›</a:t>
            </a:fld>
            <a:endParaRPr lang="en-GB"/>
          </a:p>
        </p:txBody>
      </p:sp>
      <p:sp>
        <p:nvSpPr>
          <p:cNvPr id="8" name="Title 7">
            <a:extLst>
              <a:ext uri="{FF2B5EF4-FFF2-40B4-BE49-F238E27FC236}">
                <a16:creationId xmlns:a16="http://schemas.microsoft.com/office/drawing/2014/main" id="{2DBEB341-C8B3-9E67-42F6-7963EA0ACE3E}"/>
              </a:ext>
            </a:extLst>
          </p:cNvPr>
          <p:cNvSpPr>
            <a:spLocks noGrp="1"/>
          </p:cNvSpPr>
          <p:nvPr>
            <p:ph type="title" hasCustomPrompt="1"/>
          </p:nvPr>
        </p:nvSpPr>
        <p:spPr>
          <a:xfrm>
            <a:off x="616857" y="906463"/>
            <a:ext cx="8142968" cy="450389"/>
          </a:xfrm>
          <a:prstGeom prst="rect">
            <a:avLst/>
          </a:prstGeom>
        </p:spPr>
        <p:txBody>
          <a:bodyPr/>
          <a:lstStyle>
            <a:lvl1pPr>
              <a:defRPr>
                <a:solidFill>
                  <a:schemeClr val="bg1"/>
                </a:solidFill>
              </a:defRPr>
            </a:lvl1pPr>
          </a:lstStyle>
          <a:p>
            <a:r>
              <a:rPr lang="en-GB"/>
              <a:t>Resilience. Responsibility. Results.</a:t>
            </a:r>
          </a:p>
        </p:txBody>
      </p:sp>
      <p:pic>
        <p:nvPicPr>
          <p:cNvPr id="20" name="Graphic 19">
            <a:extLst>
              <a:ext uri="{FF2B5EF4-FFF2-40B4-BE49-F238E27FC236}">
                <a16:creationId xmlns:a16="http://schemas.microsoft.com/office/drawing/2014/main" id="{2EFA821C-62FA-D8C6-C16E-8C166E1000E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696450" y="3934457"/>
            <a:ext cx="1881188" cy="612971"/>
          </a:xfrm>
          <a:prstGeom prst="rect">
            <a:avLst/>
          </a:prstGeom>
        </p:spPr>
      </p:pic>
      <p:sp>
        <p:nvSpPr>
          <p:cNvPr id="21" name="Rectangle 20">
            <a:extLst>
              <a:ext uri="{FF2B5EF4-FFF2-40B4-BE49-F238E27FC236}">
                <a16:creationId xmlns:a16="http://schemas.microsoft.com/office/drawing/2014/main" id="{9C87912F-263C-0900-CE33-B29F6486A504}"/>
              </a:ext>
            </a:extLst>
          </p:cNvPr>
          <p:cNvSpPr/>
          <p:nvPr userDrawn="1"/>
        </p:nvSpPr>
        <p:spPr>
          <a:xfrm>
            <a:off x="9990139" y="359861"/>
            <a:ext cx="1587500" cy="546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0" kern="1200" cap="none" baseline="0">
              <a:solidFill>
                <a:schemeClr val="tx1"/>
              </a:solidFill>
              <a:latin typeface="Calisto MT" panose="02040603050505030304" pitchFamily="18" charset="77"/>
              <a:ea typeface="+mn-ea"/>
              <a:cs typeface="Arial" panose="020B0604020202020204" pitchFamily="34" charset="0"/>
            </a:endParaRPr>
          </a:p>
        </p:txBody>
      </p:sp>
      <p:sp>
        <p:nvSpPr>
          <p:cNvPr id="22" name="TextBox 21">
            <a:extLst>
              <a:ext uri="{FF2B5EF4-FFF2-40B4-BE49-F238E27FC236}">
                <a16:creationId xmlns:a16="http://schemas.microsoft.com/office/drawing/2014/main" id="{9406A94D-64AF-2B5D-38B5-0968932E645D}"/>
              </a:ext>
            </a:extLst>
          </p:cNvPr>
          <p:cNvSpPr txBox="1"/>
          <p:nvPr userDrawn="1"/>
        </p:nvSpPr>
        <p:spPr>
          <a:xfrm>
            <a:off x="9696450" y="5056190"/>
            <a:ext cx="1878014" cy="1004886"/>
          </a:xfrm>
          <a:prstGeom prst="rect">
            <a:avLst/>
          </a:prstGeom>
          <a:noFill/>
        </p:spPr>
        <p:txBody>
          <a:bodyPr wrap="square" lIns="0" tIns="0" rIns="0" bIns="0" rtlCol="0">
            <a:noAutofit/>
          </a:bodyPr>
          <a:lstStyle/>
          <a:p>
            <a:pPr algn="l">
              <a:spcAft>
                <a:spcPts val="600"/>
              </a:spcAft>
            </a:pPr>
            <a:r>
              <a:rPr lang="en-GB" sz="1000" b="1" kern="1200">
                <a:solidFill>
                  <a:schemeClr val="tx1"/>
                </a:solidFill>
                <a:latin typeface="Arial" panose="020B0604020202020204" pitchFamily="34" charset="0"/>
                <a:ea typeface="+mn-ea"/>
                <a:cs typeface="Arial" panose="020B0604020202020204" pitchFamily="34" charset="0"/>
              </a:rPr>
              <a:t>Contact details:</a:t>
            </a:r>
          </a:p>
          <a:p>
            <a:pPr algn="l">
              <a:spcAft>
                <a:spcPts val="600"/>
              </a:spcAft>
            </a:pPr>
            <a:r>
              <a:rPr lang="en-GB" sz="1000" kern="1200">
                <a:solidFill>
                  <a:schemeClr val="tx1"/>
                </a:solidFill>
                <a:latin typeface="Arial" panose="020B0604020202020204" pitchFamily="34" charset="0"/>
                <a:ea typeface="+mn-ea"/>
                <a:cs typeface="Arial" panose="020B0604020202020204" pitchFamily="34" charset="0"/>
              </a:rPr>
              <a:t>33 Margaret Street</a:t>
            </a:r>
            <a:br>
              <a:rPr lang="en-GB" sz="1000" kern="1200">
                <a:solidFill>
                  <a:schemeClr val="tx1"/>
                </a:solidFill>
                <a:latin typeface="Arial" panose="020B0604020202020204" pitchFamily="34" charset="0"/>
                <a:ea typeface="+mn-ea"/>
                <a:cs typeface="Arial" panose="020B0604020202020204" pitchFamily="34" charset="0"/>
              </a:rPr>
            </a:br>
            <a:r>
              <a:rPr lang="en-GB" sz="1000" kern="1200">
                <a:solidFill>
                  <a:schemeClr val="tx1"/>
                </a:solidFill>
                <a:latin typeface="Arial" panose="020B0604020202020204" pitchFamily="34" charset="0"/>
                <a:ea typeface="+mn-ea"/>
                <a:cs typeface="Arial" panose="020B0604020202020204" pitchFamily="34" charset="0"/>
              </a:rPr>
              <a:t>London</a:t>
            </a:r>
            <a:br>
              <a:rPr lang="en-GB" sz="1000" kern="1200">
                <a:solidFill>
                  <a:schemeClr val="tx1"/>
                </a:solidFill>
                <a:latin typeface="Arial" panose="020B0604020202020204" pitchFamily="34" charset="0"/>
                <a:ea typeface="+mn-ea"/>
                <a:cs typeface="Arial" panose="020B0604020202020204" pitchFamily="34" charset="0"/>
              </a:rPr>
            </a:br>
            <a:r>
              <a:rPr lang="en-GB" sz="1000" kern="1200">
                <a:solidFill>
                  <a:schemeClr val="tx1"/>
                </a:solidFill>
                <a:latin typeface="Arial" panose="020B0604020202020204" pitchFamily="34" charset="0"/>
                <a:ea typeface="+mn-ea"/>
                <a:cs typeface="Arial" panose="020B0604020202020204" pitchFamily="34" charset="0"/>
              </a:rPr>
              <a:t>W1G 0JD</a:t>
            </a:r>
          </a:p>
          <a:p>
            <a:pPr algn="l">
              <a:spcAft>
                <a:spcPts val="600"/>
              </a:spcAft>
            </a:pPr>
            <a:r>
              <a:rPr lang="en-GB" sz="1000" kern="1200">
                <a:solidFill>
                  <a:schemeClr val="tx1"/>
                </a:solidFill>
                <a:latin typeface="Arial" panose="020B0604020202020204" pitchFamily="34" charset="0"/>
                <a:ea typeface="+mn-ea"/>
                <a:cs typeface="Arial" panose="020B0604020202020204" pitchFamily="34" charset="0"/>
              </a:rPr>
              <a:t>Tel: +44 (0)20 74998644</a:t>
            </a:r>
          </a:p>
        </p:txBody>
      </p:sp>
      <p:sp>
        <p:nvSpPr>
          <p:cNvPr id="25" name="TextBox 24">
            <a:extLst>
              <a:ext uri="{FF2B5EF4-FFF2-40B4-BE49-F238E27FC236}">
                <a16:creationId xmlns:a16="http://schemas.microsoft.com/office/drawing/2014/main" id="{7E259098-2719-7E66-F1C9-747C6EE20C01}"/>
              </a:ext>
            </a:extLst>
          </p:cNvPr>
          <p:cNvSpPr txBox="1"/>
          <p:nvPr userDrawn="1"/>
        </p:nvSpPr>
        <p:spPr>
          <a:xfrm>
            <a:off x="4076700" y="1698625"/>
            <a:ext cx="4849586" cy="4368800"/>
          </a:xfrm>
          <a:prstGeom prst="rect">
            <a:avLst/>
          </a:prstGeom>
          <a:noFill/>
        </p:spPr>
        <p:txBody>
          <a:bodyPr wrap="square" lIns="0" tIns="0" rIns="0" bIns="0" rtlCol="0">
            <a:noAutofit/>
          </a:bodyPr>
          <a:lstStyle/>
          <a:p>
            <a:pPr algn="l">
              <a:spcAft>
                <a:spcPts val="600"/>
              </a:spcAft>
            </a:pPr>
            <a:r>
              <a:rPr lang="en-GB" sz="1000" b="1" kern="1200" cap="all" spc="50" baseline="0">
                <a:solidFill>
                  <a:schemeClr val="bg1"/>
                </a:solidFill>
                <a:latin typeface="Arial" panose="020B0604020202020204" pitchFamily="34" charset="0"/>
                <a:ea typeface="+mn-ea"/>
                <a:cs typeface="Arial" panose="020B0604020202020204" pitchFamily="34" charset="0"/>
              </a:rPr>
              <a:t>IMPORTANT INFORMATION</a:t>
            </a:r>
            <a:endParaRPr lang="en-GB" sz="1000">
              <a:solidFill>
                <a:schemeClr val="bg1"/>
              </a:solidFill>
              <a:latin typeface="Arial" panose="020B0604020202020204" pitchFamily="34" charset="0"/>
              <a:cs typeface="Arial" panose="020B0604020202020204" pitchFamily="34" charset="0"/>
            </a:endParaRPr>
          </a:p>
          <a:p>
            <a:pPr algn="l">
              <a:spcAft>
                <a:spcPts val="600"/>
              </a:spcAft>
            </a:pPr>
            <a:r>
              <a:rPr lang="en-GB" sz="1000">
                <a:solidFill>
                  <a:schemeClr val="bg1"/>
                </a:solidFill>
                <a:latin typeface="Arial" panose="020B0604020202020204" pitchFamily="34" charset="0"/>
                <a:cs typeface="Arial" panose="020B0604020202020204" pitchFamily="34" charset="0"/>
              </a:rPr>
              <a:t>This document has been prepared for [Insert Investor Name]. It is for information purposes only and has been prepared by Savills Investment Management, which is the name used to represent Savills Investment Management LLP and its subsidiaries. </a:t>
            </a:r>
          </a:p>
          <a:p>
            <a:pPr algn="l">
              <a:spcAft>
                <a:spcPts val="600"/>
              </a:spcAft>
            </a:pPr>
            <a:r>
              <a:rPr lang="en-GB" sz="1000">
                <a:solidFill>
                  <a:schemeClr val="bg1"/>
                </a:solidFill>
                <a:latin typeface="Arial" panose="020B0604020202020204" pitchFamily="34" charset="0"/>
                <a:cs typeface="Arial" panose="020B0604020202020204" pitchFamily="34" charset="0"/>
              </a:rPr>
              <a:t>Savills Investment Management LLP is a limited liability partnership authorised and regulated by the Financial Conduct Authority (FCA) of the United Kingdom under firm reference number 615368, registration number OC306423 (England), and having its registered office at 33 Margaret Street, London W1G 0JD.  Property is not a financial Instrument as defined by the Markets in Financial Instruments Directive under European regulation; consequently, the direct investment into and management of property is not regulated by the FCA. </a:t>
            </a:r>
          </a:p>
          <a:p>
            <a:pPr algn="l">
              <a:spcAft>
                <a:spcPts val="600"/>
              </a:spcAft>
            </a:pPr>
            <a:r>
              <a:rPr lang="en-GB" sz="1000">
                <a:solidFill>
                  <a:schemeClr val="bg1"/>
                </a:solidFill>
                <a:latin typeface="Arial" panose="020B0604020202020204" pitchFamily="34" charset="0"/>
                <a:cs typeface="Arial" panose="020B0604020202020204" pitchFamily="34" charset="0"/>
              </a:rPr>
              <a:t>This document is provided for information purposes only. The opinions expressed herein represent the views of Savills Investment Management at the time of preparation and should not be interpreted as investment advice. Any reference made to specific investments is purely for the purposes of illustration and should not be construed as a recommendation. Whilst Savills Investment Management believe that the information is correct at the date of this document, no warranty or representation is given to this effect and no responsibility can be accepted by Savills Investment Management to any intermediaries or end users for any action taken based on the information.</a:t>
            </a:r>
          </a:p>
          <a:p>
            <a:pPr algn="l">
              <a:spcAft>
                <a:spcPts val="600"/>
              </a:spcAft>
            </a:pPr>
            <a:r>
              <a:rPr lang="en-GB" sz="1000">
                <a:solidFill>
                  <a:schemeClr val="bg1"/>
                </a:solidFill>
                <a:latin typeface="Arial" panose="020B0604020202020204" pitchFamily="34" charset="0"/>
                <a:cs typeface="Arial" panose="020B0604020202020204" pitchFamily="34" charset="0"/>
              </a:rPr>
              <a:t>The value of property is generally a matter of a valuer’s opinion rather than fact. Please remember that past performance is not necessarily a guide to future performance. The value of an investment and the income from it can fall as well as rise as a result of market and currency fluctuations and investors may not get back the amount originally invested. Tax assumptions may change if the law changes, and independent advice should be sought. Property can be difficult to sell, and it may be difficult to realise your investment when you want to.</a:t>
            </a:r>
          </a:p>
          <a:p>
            <a:pPr algn="l"/>
            <a:endParaRPr lang="en-GB" sz="1000">
              <a:latin typeface="Arial" panose="020B0604020202020204" pitchFamily="34" charset="0"/>
              <a:cs typeface="Arial" panose="020B0604020202020204" pitchFamily="34" charset="0"/>
            </a:endParaRPr>
          </a:p>
        </p:txBody>
      </p:sp>
      <p:sp>
        <p:nvSpPr>
          <p:cNvPr id="27" name="Picture Placeholder 26">
            <a:extLst>
              <a:ext uri="{FF2B5EF4-FFF2-40B4-BE49-F238E27FC236}">
                <a16:creationId xmlns:a16="http://schemas.microsoft.com/office/drawing/2014/main" id="{2CF695B5-916D-F078-BAFE-77DDC86C04EF}"/>
              </a:ext>
            </a:extLst>
          </p:cNvPr>
          <p:cNvSpPr>
            <a:spLocks noGrp="1"/>
          </p:cNvSpPr>
          <p:nvPr>
            <p:ph type="pic" sz="quarter" idx="14"/>
          </p:nvPr>
        </p:nvSpPr>
        <p:spPr>
          <a:xfrm>
            <a:off x="614363" y="1698625"/>
            <a:ext cx="3141662" cy="4362450"/>
          </a:xfrm>
          <a:solidFill>
            <a:schemeClr val="bg1">
              <a:lumMod val="95000"/>
            </a:schemeClr>
          </a:solidFill>
        </p:spPr>
        <p:txBody>
          <a:bodyPr anchor="ctr"/>
          <a:lstStyle>
            <a:lvl1pPr algn="ctr">
              <a:defRPr/>
            </a:lvl1pPr>
          </a:lstStyle>
          <a:p>
            <a:r>
              <a:rPr lang="en-US"/>
              <a:t>Click icon to add picture</a:t>
            </a:r>
            <a:endParaRPr lang="en-GB"/>
          </a:p>
        </p:txBody>
      </p:sp>
    </p:spTree>
    <p:extLst>
      <p:ext uri="{BB962C8B-B14F-4D97-AF65-F5344CB8AC3E}">
        <p14:creationId xmlns:p14="http://schemas.microsoft.com/office/powerpoint/2010/main" val="4144730513"/>
      </p:ext>
    </p:extLst>
  </p:cSld>
  <p:clrMapOvr>
    <a:masterClrMapping/>
  </p:clrMapOvr>
  <p:extLst>
    <p:ext uri="{DCECCB84-F9BA-43D5-87BE-67443E8EF086}">
      <p15:sldGuideLst xmlns:p15="http://schemas.microsoft.com/office/powerpoint/2012/main">
        <p15:guide id="1" pos="5904" userDrawn="1">
          <p15:clr>
            <a:srgbClr val="FBAE40"/>
          </p15:clr>
        </p15:guide>
        <p15:guide id="2" pos="2366"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alpha val="5000"/>
          </a:schemeClr>
        </a:solidFill>
        <a:effectLst/>
      </p:bgPr>
    </p:bg>
    <p:spTree>
      <p:nvGrpSpPr>
        <p:cNvPr id="1" name=""/>
        <p:cNvGrpSpPr/>
        <p:nvPr/>
      </p:nvGrpSpPr>
      <p:grpSpPr>
        <a:xfrm>
          <a:off x="0" y="0"/>
          <a:ext cx="0" cy="0"/>
          <a:chOff x="0" y="0"/>
          <a:chExt cx="0" cy="0"/>
        </a:xfrm>
      </p:grpSpPr>
      <p:sp>
        <p:nvSpPr>
          <p:cNvPr id="4" name="Footer Placeholder 11">
            <a:extLst>
              <a:ext uri="{FF2B5EF4-FFF2-40B4-BE49-F238E27FC236}">
                <a16:creationId xmlns:a16="http://schemas.microsoft.com/office/drawing/2014/main" id="{F3BE69ED-FEEC-3953-D6E2-E162DFD69E1A}"/>
              </a:ext>
            </a:extLst>
          </p:cNvPr>
          <p:cNvSpPr>
            <a:spLocks noGrp="1"/>
          </p:cNvSpPr>
          <p:nvPr>
            <p:ph type="ftr" sz="quarter" idx="12"/>
          </p:nvPr>
        </p:nvSpPr>
        <p:spPr>
          <a:xfrm>
            <a:off x="614362" y="6423025"/>
            <a:ext cx="10026652" cy="73025"/>
          </a:xfrm>
          <a:prstGeom prst="rect">
            <a:avLst/>
          </a:prstGeom>
        </p:spPr>
        <p:txBody>
          <a:bodyPr>
            <a:noAutofit/>
          </a:bodyPr>
          <a:lstStyle/>
          <a:p>
            <a:endParaRPr lang="en-GB"/>
          </a:p>
        </p:txBody>
      </p:sp>
      <p:sp>
        <p:nvSpPr>
          <p:cNvPr id="5" name="Slide Number Placeholder 12">
            <a:extLst>
              <a:ext uri="{FF2B5EF4-FFF2-40B4-BE49-F238E27FC236}">
                <a16:creationId xmlns:a16="http://schemas.microsoft.com/office/drawing/2014/main" id="{675CF46F-8DD6-519D-F5B4-C0B41ABFB171}"/>
              </a:ext>
            </a:extLst>
          </p:cNvPr>
          <p:cNvSpPr>
            <a:spLocks noGrp="1"/>
          </p:cNvSpPr>
          <p:nvPr>
            <p:ph type="sldNum" sz="quarter" idx="13"/>
          </p:nvPr>
        </p:nvSpPr>
        <p:spPr>
          <a:xfrm>
            <a:off x="10641014" y="6423025"/>
            <a:ext cx="936624" cy="73025"/>
          </a:xfrm>
        </p:spPr>
        <p:txBody>
          <a:bodyPr>
            <a:noAutofit/>
          </a:bodyPr>
          <a:lstStyle>
            <a:lvl1pPr>
              <a:defRPr>
                <a:solidFill>
                  <a:schemeClr val="tx1"/>
                </a:solidFill>
              </a:defRPr>
            </a:lvl1pPr>
          </a:lstStyle>
          <a:p>
            <a:fld id="{91849349-E2DB-9746-9B41-015570F9C232}" type="slidenum">
              <a:rPr lang="en-GB" smtClean="0"/>
              <a:pPr/>
              <a:t>‹#›</a:t>
            </a:fld>
            <a:endParaRPr lang="en-GB"/>
          </a:p>
        </p:txBody>
      </p:sp>
    </p:spTree>
    <p:extLst>
      <p:ext uri="{BB962C8B-B14F-4D97-AF65-F5344CB8AC3E}">
        <p14:creationId xmlns:p14="http://schemas.microsoft.com/office/powerpoint/2010/main" val="39046452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53E7-D23E-F71D-044B-86BBAF6137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6B434D-22D9-589A-E85E-3ECD21125E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AC9FD2-778C-B858-FCF5-DE7EFBF2AD83}"/>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5" name="Footer Placeholder 4">
            <a:extLst>
              <a:ext uri="{FF2B5EF4-FFF2-40B4-BE49-F238E27FC236}">
                <a16:creationId xmlns:a16="http://schemas.microsoft.com/office/drawing/2014/main" id="{C8F9D658-C695-607E-F85A-8CCADAB23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BB76E0-42ED-C490-3DC5-E2BEE360B164}"/>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3585869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58F31-0797-2478-95E3-8F5269127A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8EF30A-10F4-6A6E-EC04-B783F0AD58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60D06-173F-42EF-2DE8-E2F95CA44228}"/>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5" name="Footer Placeholder 4">
            <a:extLst>
              <a:ext uri="{FF2B5EF4-FFF2-40B4-BE49-F238E27FC236}">
                <a16:creationId xmlns:a16="http://schemas.microsoft.com/office/drawing/2014/main" id="{27994FE3-C8B3-785F-CF84-A430276C8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B22CED-4A36-F636-AC63-453EF3EE6ABA}"/>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298317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E951-7E0F-C75B-61F0-4E552C3025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97BE46-552E-B783-E330-26B4809523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CFECEA-5743-0D1C-AC6D-8F4B64F85D91}"/>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5" name="Footer Placeholder 4">
            <a:extLst>
              <a:ext uri="{FF2B5EF4-FFF2-40B4-BE49-F238E27FC236}">
                <a16:creationId xmlns:a16="http://schemas.microsoft.com/office/drawing/2014/main" id="{10F66116-E5CF-508E-3ECC-29BD963CA7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B640D-ED49-545B-B2D6-2DD768FC8E82}"/>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12774575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00016-02DE-4910-F1BD-E465F80033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37A608-8EC8-04EE-A6CD-EB7CE2DBD8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0A40F8-1E25-AF28-B191-946FE1751F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8EFE5F-024C-8D6C-83AC-3EA97FF24A3F}"/>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6" name="Footer Placeholder 5">
            <a:extLst>
              <a:ext uri="{FF2B5EF4-FFF2-40B4-BE49-F238E27FC236}">
                <a16:creationId xmlns:a16="http://schemas.microsoft.com/office/drawing/2014/main" id="{C4E883B5-024D-D20F-FA20-AF2F9DAF4B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58D50-EBBE-FB1B-4939-4CDA0B00C512}"/>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23855695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6973C-190B-C386-5E24-2295FE0C5A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8CF9A-0895-0786-8F1B-62B54BC985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89DCAE-A9AD-7E16-378B-915E5372E1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DFCAA2-CA3B-A4DF-A2B3-E4B95A3D29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A76327-B36F-3768-27F3-4362BDC711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C0F5EF-ACBA-23E1-1BD9-421BDC92BE56}"/>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8" name="Footer Placeholder 7">
            <a:extLst>
              <a:ext uri="{FF2B5EF4-FFF2-40B4-BE49-F238E27FC236}">
                <a16:creationId xmlns:a16="http://schemas.microsoft.com/office/drawing/2014/main" id="{B58A79BE-F476-DE41-DEC0-389D8EC690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1CA45A-A78D-ADD4-6152-20EB6256036B}"/>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36974934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410B-2D5A-4619-74FA-2D37570533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9455EA-7831-9BCB-8EC7-20171FA3420C}"/>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4" name="Footer Placeholder 3">
            <a:extLst>
              <a:ext uri="{FF2B5EF4-FFF2-40B4-BE49-F238E27FC236}">
                <a16:creationId xmlns:a16="http://schemas.microsoft.com/office/drawing/2014/main" id="{A5E01960-DDE4-62F3-AFF3-0E42E198D4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A466B6-EFEA-DB90-36A8-86218409DC92}"/>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32715482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83C293-52E1-9828-082E-4B594F1F499D}"/>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3" name="Footer Placeholder 2">
            <a:extLst>
              <a:ext uri="{FF2B5EF4-FFF2-40B4-BE49-F238E27FC236}">
                <a16:creationId xmlns:a16="http://schemas.microsoft.com/office/drawing/2014/main" id="{D4BBDAAE-9723-7BA6-7015-F9D4C0E303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410153-BD72-1C80-8DBD-F55473D3B49E}"/>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38093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DRC)">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A67C3D5-930E-0C2C-CB28-8B3A3ABB4D55}"/>
              </a:ext>
            </a:extLst>
          </p:cNvPr>
          <p:cNvSpPr/>
          <p:nvPr userDrawn="1"/>
        </p:nvSpPr>
        <p:spPr>
          <a:xfrm>
            <a:off x="-2" y="342900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pic>
        <p:nvPicPr>
          <p:cNvPr id="25" name="Graphic 24">
            <a:extLst>
              <a:ext uri="{FF2B5EF4-FFF2-40B4-BE49-F238E27FC236}">
                <a16:creationId xmlns:a16="http://schemas.microsoft.com/office/drawing/2014/main" id="{6CBBE7B5-E9E3-FE47-AEB2-321A1A56F0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4" name="Picture Placeholder 23">
            <a:extLst>
              <a:ext uri="{FF2B5EF4-FFF2-40B4-BE49-F238E27FC236}">
                <a16:creationId xmlns:a16="http://schemas.microsoft.com/office/drawing/2014/main" id="{556F53F0-E4C2-3356-87B3-BE86ABCCF7A2}"/>
              </a:ext>
            </a:extLst>
          </p:cNvPr>
          <p:cNvSpPr>
            <a:spLocks noGrp="1"/>
          </p:cNvSpPr>
          <p:nvPr>
            <p:ph type="pic" sz="quarter" idx="14"/>
          </p:nvPr>
        </p:nvSpPr>
        <p:spPr>
          <a:xfrm>
            <a:off x="3660141" y="1233172"/>
            <a:ext cx="6748779" cy="2195829"/>
          </a:xfrm>
          <a:custGeom>
            <a:avLst/>
            <a:gdLst>
              <a:gd name="connsiteX0" fmla="*/ 151130 w 6748779"/>
              <a:gd name="connsiteY0" fmla="*/ 2183129 h 2195829"/>
              <a:gd name="connsiteX1" fmla="*/ 144780 w 6748779"/>
              <a:gd name="connsiteY1" fmla="*/ 2195829 h 2195829"/>
              <a:gd name="connsiteX2" fmla="*/ 0 w 6748779"/>
              <a:gd name="connsiteY2" fmla="*/ 2195829 h 2195829"/>
              <a:gd name="connsiteX3" fmla="*/ 151130 w 6748779"/>
              <a:gd name="connsiteY3" fmla="*/ 2183129 h 2195829"/>
              <a:gd name="connsiteX4" fmla="*/ 1656079 w 6748779"/>
              <a:gd name="connsiteY4" fmla="*/ 1951989 h 2195829"/>
              <a:gd name="connsiteX5" fmla="*/ 1620519 w 6748779"/>
              <a:gd name="connsiteY5" fmla="*/ 1987549 h 2195829"/>
              <a:gd name="connsiteX6" fmla="*/ 1656079 w 6748779"/>
              <a:gd name="connsiteY6" fmla="*/ 2023110 h 2195829"/>
              <a:gd name="connsiteX7" fmla="*/ 1691639 w 6748779"/>
              <a:gd name="connsiteY7" fmla="*/ 1987549 h 2195829"/>
              <a:gd name="connsiteX8" fmla="*/ 1656079 w 6748779"/>
              <a:gd name="connsiteY8" fmla="*/ 1951989 h 2195829"/>
              <a:gd name="connsiteX9" fmla="*/ 1443989 w 6748779"/>
              <a:gd name="connsiteY9" fmla="*/ 1951989 h 2195829"/>
              <a:gd name="connsiteX10" fmla="*/ 1408430 w 6748779"/>
              <a:gd name="connsiteY10" fmla="*/ 1986279 h 2195829"/>
              <a:gd name="connsiteX11" fmla="*/ 1408430 w 6748779"/>
              <a:gd name="connsiteY11" fmla="*/ 1987549 h 2195829"/>
              <a:gd name="connsiteX12" fmla="*/ 1443989 w 6748779"/>
              <a:gd name="connsiteY12" fmla="*/ 2023109 h 2195829"/>
              <a:gd name="connsiteX13" fmla="*/ 1479549 w 6748779"/>
              <a:gd name="connsiteY13" fmla="*/ 1987549 h 2195829"/>
              <a:gd name="connsiteX14" fmla="*/ 1443989 w 6748779"/>
              <a:gd name="connsiteY14" fmla="*/ 1951989 h 2195829"/>
              <a:gd name="connsiteX15" fmla="*/ 1233171 w 6748779"/>
              <a:gd name="connsiteY15" fmla="*/ 1951989 h 2195829"/>
              <a:gd name="connsiteX16" fmla="*/ 1197609 w 6748779"/>
              <a:gd name="connsiteY16" fmla="*/ 1986279 h 2195829"/>
              <a:gd name="connsiteX17" fmla="*/ 1197609 w 6748779"/>
              <a:gd name="connsiteY17" fmla="*/ 1987549 h 2195829"/>
              <a:gd name="connsiteX18" fmla="*/ 1233171 w 6748779"/>
              <a:gd name="connsiteY18" fmla="*/ 2023110 h 2195829"/>
              <a:gd name="connsiteX19" fmla="*/ 1268730 w 6748779"/>
              <a:gd name="connsiteY19" fmla="*/ 1987549 h 2195829"/>
              <a:gd name="connsiteX20" fmla="*/ 1268730 w 6748779"/>
              <a:gd name="connsiteY20" fmla="*/ 1986279 h 2195829"/>
              <a:gd name="connsiteX21" fmla="*/ 1233171 w 6748779"/>
              <a:gd name="connsiteY21" fmla="*/ 1951989 h 2195829"/>
              <a:gd name="connsiteX22" fmla="*/ 1022348 w 6748779"/>
              <a:gd name="connsiteY22" fmla="*/ 1951989 h 2195829"/>
              <a:gd name="connsiteX23" fmla="*/ 986788 w 6748779"/>
              <a:gd name="connsiteY23" fmla="*/ 1987549 h 2195829"/>
              <a:gd name="connsiteX24" fmla="*/ 1022348 w 6748779"/>
              <a:gd name="connsiteY24" fmla="*/ 2023110 h 2195829"/>
              <a:gd name="connsiteX25" fmla="*/ 1057908 w 6748779"/>
              <a:gd name="connsiteY25" fmla="*/ 1987549 h 2195829"/>
              <a:gd name="connsiteX26" fmla="*/ 1022348 w 6748779"/>
              <a:gd name="connsiteY26" fmla="*/ 1951989 h 2195829"/>
              <a:gd name="connsiteX27" fmla="*/ 811528 w 6748779"/>
              <a:gd name="connsiteY27" fmla="*/ 1951989 h 2195829"/>
              <a:gd name="connsiteX28" fmla="*/ 775968 w 6748779"/>
              <a:gd name="connsiteY28" fmla="*/ 1986279 h 2195829"/>
              <a:gd name="connsiteX29" fmla="*/ 775968 w 6748779"/>
              <a:gd name="connsiteY29" fmla="*/ 1987549 h 2195829"/>
              <a:gd name="connsiteX30" fmla="*/ 811528 w 6748779"/>
              <a:gd name="connsiteY30" fmla="*/ 2023110 h 2195829"/>
              <a:gd name="connsiteX31" fmla="*/ 847088 w 6748779"/>
              <a:gd name="connsiteY31" fmla="*/ 1987549 h 2195829"/>
              <a:gd name="connsiteX32" fmla="*/ 847088 w 6748779"/>
              <a:gd name="connsiteY32" fmla="*/ 1986279 h 2195829"/>
              <a:gd name="connsiteX33" fmla="*/ 811528 w 6748779"/>
              <a:gd name="connsiteY33" fmla="*/ 1951989 h 2195829"/>
              <a:gd name="connsiteX34" fmla="*/ 1437640 w 6748779"/>
              <a:gd name="connsiteY34" fmla="*/ 1736089 h 2195829"/>
              <a:gd name="connsiteX35" fmla="*/ 1409699 w 6748779"/>
              <a:gd name="connsiteY35" fmla="*/ 1769109 h 2195829"/>
              <a:gd name="connsiteX36" fmla="*/ 1445259 w 6748779"/>
              <a:gd name="connsiteY36" fmla="*/ 1804669 h 2195829"/>
              <a:gd name="connsiteX37" fmla="*/ 1479549 w 6748779"/>
              <a:gd name="connsiteY37" fmla="*/ 1774189 h 2195829"/>
              <a:gd name="connsiteX38" fmla="*/ 1437640 w 6748779"/>
              <a:gd name="connsiteY38" fmla="*/ 1736089 h 2195829"/>
              <a:gd name="connsiteX39" fmla="*/ 1233169 w 6748779"/>
              <a:gd name="connsiteY39" fmla="*/ 1733550 h 2195829"/>
              <a:gd name="connsiteX40" fmla="*/ 1197609 w 6748779"/>
              <a:gd name="connsiteY40" fmla="*/ 1767839 h 2195829"/>
              <a:gd name="connsiteX41" fmla="*/ 1197609 w 6748779"/>
              <a:gd name="connsiteY41" fmla="*/ 1769109 h 2195829"/>
              <a:gd name="connsiteX42" fmla="*/ 1233169 w 6748779"/>
              <a:gd name="connsiteY42" fmla="*/ 1804669 h 2195829"/>
              <a:gd name="connsiteX43" fmla="*/ 1268729 w 6748779"/>
              <a:gd name="connsiteY43" fmla="*/ 1769109 h 2195829"/>
              <a:gd name="connsiteX44" fmla="*/ 1268729 w 6748779"/>
              <a:gd name="connsiteY44" fmla="*/ 1767839 h 2195829"/>
              <a:gd name="connsiteX45" fmla="*/ 1233169 w 6748779"/>
              <a:gd name="connsiteY45" fmla="*/ 1733550 h 2195829"/>
              <a:gd name="connsiteX46" fmla="*/ 3856990 w 6748779"/>
              <a:gd name="connsiteY46" fmla="*/ 0 h 2195829"/>
              <a:gd name="connsiteX47" fmla="*/ 6748779 w 6748779"/>
              <a:gd name="connsiteY47" fmla="*/ 1784349 h 2195829"/>
              <a:gd name="connsiteX48" fmla="*/ 5784849 w 6748779"/>
              <a:gd name="connsiteY48" fmla="*/ 2195829 h 2195829"/>
              <a:gd name="connsiteX49" fmla="*/ 5778499 w 6748779"/>
              <a:gd name="connsiteY49" fmla="*/ 2195829 h 2195829"/>
              <a:gd name="connsiteX50" fmla="*/ 2110739 w 6748779"/>
              <a:gd name="connsiteY50" fmla="*/ 2195829 h 2195829"/>
              <a:gd name="connsiteX51" fmla="*/ 2098040 w 6748779"/>
              <a:gd name="connsiteY51" fmla="*/ 2178049 h 2195829"/>
              <a:gd name="connsiteX52" fmla="*/ 2073910 w 6748779"/>
              <a:gd name="connsiteY52" fmla="*/ 2171700 h 2195829"/>
              <a:gd name="connsiteX53" fmla="*/ 2044699 w 6748779"/>
              <a:gd name="connsiteY53" fmla="*/ 2195829 h 2195829"/>
              <a:gd name="connsiteX54" fmla="*/ 1899921 w 6748779"/>
              <a:gd name="connsiteY54" fmla="*/ 2195829 h 2195829"/>
              <a:gd name="connsiteX55" fmla="*/ 1866900 w 6748779"/>
              <a:gd name="connsiteY55" fmla="*/ 2170430 h 2195829"/>
              <a:gd name="connsiteX56" fmla="*/ 1833880 w 6748779"/>
              <a:gd name="connsiteY56" fmla="*/ 2195829 h 2195829"/>
              <a:gd name="connsiteX57" fmla="*/ 1689100 w 6748779"/>
              <a:gd name="connsiteY57" fmla="*/ 2195829 h 2195829"/>
              <a:gd name="connsiteX58" fmla="*/ 1656080 w 6748779"/>
              <a:gd name="connsiteY58" fmla="*/ 2170430 h 2195829"/>
              <a:gd name="connsiteX59" fmla="*/ 1623060 w 6748779"/>
              <a:gd name="connsiteY59" fmla="*/ 2195829 h 2195829"/>
              <a:gd name="connsiteX60" fmla="*/ 1477010 w 6748779"/>
              <a:gd name="connsiteY60" fmla="*/ 2195829 h 2195829"/>
              <a:gd name="connsiteX61" fmla="*/ 1443989 w 6748779"/>
              <a:gd name="connsiteY61" fmla="*/ 2170430 h 2195829"/>
              <a:gd name="connsiteX62" fmla="*/ 1410969 w 6748779"/>
              <a:gd name="connsiteY62" fmla="*/ 2195829 h 2195829"/>
              <a:gd name="connsiteX63" fmla="*/ 1266189 w 6748779"/>
              <a:gd name="connsiteY63" fmla="*/ 2195829 h 2195829"/>
              <a:gd name="connsiteX64" fmla="*/ 1233171 w 6748779"/>
              <a:gd name="connsiteY64" fmla="*/ 2170430 h 2195829"/>
              <a:gd name="connsiteX65" fmla="*/ 1200150 w 6748779"/>
              <a:gd name="connsiteY65" fmla="*/ 2195829 h 2195829"/>
              <a:gd name="connsiteX66" fmla="*/ 1055369 w 6748779"/>
              <a:gd name="connsiteY66" fmla="*/ 2195829 h 2195829"/>
              <a:gd name="connsiteX67" fmla="*/ 1022349 w 6748779"/>
              <a:gd name="connsiteY67" fmla="*/ 2170430 h 2195829"/>
              <a:gd name="connsiteX68" fmla="*/ 989329 w 6748779"/>
              <a:gd name="connsiteY68" fmla="*/ 2195829 h 2195829"/>
              <a:gd name="connsiteX69" fmla="*/ 844550 w 6748779"/>
              <a:gd name="connsiteY69" fmla="*/ 2195829 h 2195829"/>
              <a:gd name="connsiteX70" fmla="*/ 811529 w 6748779"/>
              <a:gd name="connsiteY70" fmla="*/ 2170430 h 2195829"/>
              <a:gd name="connsiteX71" fmla="*/ 778509 w 6748779"/>
              <a:gd name="connsiteY71" fmla="*/ 2195829 h 2195829"/>
              <a:gd name="connsiteX72" fmla="*/ 633729 w 6748779"/>
              <a:gd name="connsiteY72" fmla="*/ 2195829 h 2195829"/>
              <a:gd name="connsiteX73" fmla="*/ 600709 w 6748779"/>
              <a:gd name="connsiteY73" fmla="*/ 2170430 h 2195829"/>
              <a:gd name="connsiteX74" fmla="*/ 567689 w 6748779"/>
              <a:gd name="connsiteY74" fmla="*/ 2195829 h 2195829"/>
              <a:gd name="connsiteX75" fmla="*/ 422910 w 6748779"/>
              <a:gd name="connsiteY75" fmla="*/ 2195829 h 2195829"/>
              <a:gd name="connsiteX76" fmla="*/ 389890 w 6748779"/>
              <a:gd name="connsiteY76" fmla="*/ 2170430 h 2195829"/>
              <a:gd name="connsiteX77" fmla="*/ 356870 w 6748779"/>
              <a:gd name="connsiteY77" fmla="*/ 2195829 h 2195829"/>
              <a:gd name="connsiteX78" fmla="*/ 210820 w 6748779"/>
              <a:gd name="connsiteY78" fmla="*/ 2195829 h 2195829"/>
              <a:gd name="connsiteX79" fmla="*/ 195580 w 6748779"/>
              <a:gd name="connsiteY79" fmla="*/ 2175509 h 2195829"/>
              <a:gd name="connsiteX80" fmla="*/ 604519 w 6748779"/>
              <a:gd name="connsiteY80" fmla="*/ 2021840 h 2195829"/>
              <a:gd name="connsiteX81" fmla="*/ 629919 w 6748779"/>
              <a:gd name="connsiteY81" fmla="*/ 2007869 h 2195829"/>
              <a:gd name="connsiteX82" fmla="*/ 988059 w 6748779"/>
              <a:gd name="connsiteY82" fmla="*/ 1770379 h 2195829"/>
              <a:gd name="connsiteX83" fmla="*/ 1023619 w 6748779"/>
              <a:gd name="connsiteY83" fmla="*/ 1803399 h 2195829"/>
              <a:gd name="connsiteX84" fmla="*/ 1049019 w 6748779"/>
              <a:gd name="connsiteY84" fmla="*/ 1793239 h 2195829"/>
              <a:gd name="connsiteX85" fmla="*/ 1059179 w 6748779"/>
              <a:gd name="connsiteY85" fmla="*/ 1769109 h 2195829"/>
              <a:gd name="connsiteX86" fmla="*/ 1033779 w 6748779"/>
              <a:gd name="connsiteY86" fmla="*/ 1734819 h 2195829"/>
              <a:gd name="connsiteX87" fmla="*/ 1221741 w 6748779"/>
              <a:gd name="connsiteY87" fmla="*/ 1582419 h 2195829"/>
              <a:gd name="connsiteX88" fmla="*/ 1233171 w 6748779"/>
              <a:gd name="connsiteY88" fmla="*/ 1584959 h 2195829"/>
              <a:gd name="connsiteX89" fmla="*/ 1254759 w 6748779"/>
              <a:gd name="connsiteY89" fmla="*/ 1577340 h 2195829"/>
              <a:gd name="connsiteX90" fmla="*/ 1240789 w 6748779"/>
              <a:gd name="connsiteY90" fmla="*/ 1565909 h 2195829"/>
              <a:gd name="connsiteX91" fmla="*/ 3856990 w 6748779"/>
              <a:gd name="connsiteY91" fmla="*/ 0 h 219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748779" h="2195829">
                <a:moveTo>
                  <a:pt x="151130" y="2183129"/>
                </a:moveTo>
                <a:cubicBezTo>
                  <a:pt x="148590" y="2186939"/>
                  <a:pt x="146050" y="2190750"/>
                  <a:pt x="144780" y="2195829"/>
                </a:cubicBezTo>
                <a:cubicBezTo>
                  <a:pt x="67310" y="2195829"/>
                  <a:pt x="17780" y="2195829"/>
                  <a:pt x="0" y="2195829"/>
                </a:cubicBezTo>
                <a:cubicBezTo>
                  <a:pt x="50800" y="2195829"/>
                  <a:pt x="101600" y="2190750"/>
                  <a:pt x="151130" y="2183129"/>
                </a:cubicBezTo>
                <a:close/>
                <a:moveTo>
                  <a:pt x="1656079" y="1951989"/>
                </a:moveTo>
                <a:cubicBezTo>
                  <a:pt x="1637028" y="1951989"/>
                  <a:pt x="1620519" y="1967230"/>
                  <a:pt x="1620519" y="1987549"/>
                </a:cubicBezTo>
                <a:cubicBezTo>
                  <a:pt x="1620519" y="2006599"/>
                  <a:pt x="1635759" y="2023110"/>
                  <a:pt x="1656079" y="2023110"/>
                </a:cubicBezTo>
                <a:cubicBezTo>
                  <a:pt x="1675129" y="2023110"/>
                  <a:pt x="1691639" y="2007869"/>
                  <a:pt x="1691639" y="1987549"/>
                </a:cubicBezTo>
                <a:cubicBezTo>
                  <a:pt x="1690370" y="1968499"/>
                  <a:pt x="1675129" y="1951989"/>
                  <a:pt x="1656079" y="1951989"/>
                </a:cubicBezTo>
                <a:close/>
                <a:moveTo>
                  <a:pt x="1443989" y="1951989"/>
                </a:moveTo>
                <a:cubicBezTo>
                  <a:pt x="1424939" y="1951989"/>
                  <a:pt x="1408430" y="1967229"/>
                  <a:pt x="1408430" y="1986279"/>
                </a:cubicBezTo>
                <a:cubicBezTo>
                  <a:pt x="1408430" y="1986279"/>
                  <a:pt x="1408430" y="1986279"/>
                  <a:pt x="1408430" y="1987549"/>
                </a:cubicBezTo>
                <a:cubicBezTo>
                  <a:pt x="1408430" y="2006599"/>
                  <a:pt x="1424939" y="2023109"/>
                  <a:pt x="1443989" y="2023109"/>
                </a:cubicBezTo>
                <a:cubicBezTo>
                  <a:pt x="1463039" y="2023109"/>
                  <a:pt x="1479549" y="2006599"/>
                  <a:pt x="1479549" y="1987549"/>
                </a:cubicBezTo>
                <a:cubicBezTo>
                  <a:pt x="1479549" y="1967229"/>
                  <a:pt x="1463039" y="1951989"/>
                  <a:pt x="1443989" y="1951989"/>
                </a:cubicBezTo>
                <a:close/>
                <a:moveTo>
                  <a:pt x="1233171" y="1951989"/>
                </a:moveTo>
                <a:cubicBezTo>
                  <a:pt x="1214119" y="1951989"/>
                  <a:pt x="1197609" y="1967230"/>
                  <a:pt x="1197609" y="1986279"/>
                </a:cubicBezTo>
                <a:cubicBezTo>
                  <a:pt x="1197609" y="1986279"/>
                  <a:pt x="1197609" y="1986279"/>
                  <a:pt x="1197609" y="1987549"/>
                </a:cubicBezTo>
                <a:cubicBezTo>
                  <a:pt x="1197609" y="2006599"/>
                  <a:pt x="1214119" y="2023110"/>
                  <a:pt x="1233171" y="2023110"/>
                </a:cubicBezTo>
                <a:cubicBezTo>
                  <a:pt x="1252219" y="2023110"/>
                  <a:pt x="1268730" y="2006599"/>
                  <a:pt x="1268730" y="1987549"/>
                </a:cubicBezTo>
                <a:cubicBezTo>
                  <a:pt x="1268730" y="1987549"/>
                  <a:pt x="1268730" y="1987549"/>
                  <a:pt x="1268730" y="1986279"/>
                </a:cubicBezTo>
                <a:cubicBezTo>
                  <a:pt x="1268730" y="1967230"/>
                  <a:pt x="1252219" y="1951989"/>
                  <a:pt x="1233171" y="1951989"/>
                </a:cubicBezTo>
                <a:close/>
                <a:moveTo>
                  <a:pt x="1022348" y="1951989"/>
                </a:moveTo>
                <a:cubicBezTo>
                  <a:pt x="1003298" y="1951989"/>
                  <a:pt x="986788" y="1967230"/>
                  <a:pt x="986788" y="1987549"/>
                </a:cubicBezTo>
                <a:cubicBezTo>
                  <a:pt x="986788" y="2006599"/>
                  <a:pt x="1002028" y="2023110"/>
                  <a:pt x="1022348" y="2023110"/>
                </a:cubicBezTo>
                <a:cubicBezTo>
                  <a:pt x="1041398" y="2023110"/>
                  <a:pt x="1057908" y="2007869"/>
                  <a:pt x="1057908" y="1987549"/>
                </a:cubicBezTo>
                <a:cubicBezTo>
                  <a:pt x="1057908" y="1968499"/>
                  <a:pt x="1041398" y="1951989"/>
                  <a:pt x="1022348" y="1951989"/>
                </a:cubicBezTo>
                <a:close/>
                <a:moveTo>
                  <a:pt x="811528" y="1951989"/>
                </a:moveTo>
                <a:cubicBezTo>
                  <a:pt x="792478" y="1951989"/>
                  <a:pt x="775968" y="1967230"/>
                  <a:pt x="775968" y="1986279"/>
                </a:cubicBezTo>
                <a:cubicBezTo>
                  <a:pt x="775968" y="1986279"/>
                  <a:pt x="775968" y="1986279"/>
                  <a:pt x="775968" y="1987549"/>
                </a:cubicBezTo>
                <a:cubicBezTo>
                  <a:pt x="775968" y="2006599"/>
                  <a:pt x="792478" y="2023110"/>
                  <a:pt x="811528" y="2023110"/>
                </a:cubicBezTo>
                <a:cubicBezTo>
                  <a:pt x="830579" y="2023110"/>
                  <a:pt x="847088" y="2006599"/>
                  <a:pt x="847088" y="1987549"/>
                </a:cubicBezTo>
                <a:cubicBezTo>
                  <a:pt x="847088" y="1987549"/>
                  <a:pt x="847088" y="1987549"/>
                  <a:pt x="847088" y="1986279"/>
                </a:cubicBezTo>
                <a:cubicBezTo>
                  <a:pt x="847088" y="1967230"/>
                  <a:pt x="830579" y="1951989"/>
                  <a:pt x="811528" y="1951989"/>
                </a:cubicBezTo>
                <a:close/>
                <a:moveTo>
                  <a:pt x="1437640" y="1736089"/>
                </a:moveTo>
                <a:cubicBezTo>
                  <a:pt x="1421129" y="1738629"/>
                  <a:pt x="1409699" y="1752599"/>
                  <a:pt x="1409699" y="1769109"/>
                </a:cubicBezTo>
                <a:cubicBezTo>
                  <a:pt x="1409699" y="1788160"/>
                  <a:pt x="1424939" y="1804669"/>
                  <a:pt x="1445259" y="1804669"/>
                </a:cubicBezTo>
                <a:cubicBezTo>
                  <a:pt x="1463041" y="1804669"/>
                  <a:pt x="1477010" y="1790699"/>
                  <a:pt x="1479549" y="1774189"/>
                </a:cubicBezTo>
                <a:cubicBezTo>
                  <a:pt x="1465580" y="1761489"/>
                  <a:pt x="1451611" y="1748789"/>
                  <a:pt x="1437640" y="1736089"/>
                </a:cubicBezTo>
                <a:close/>
                <a:moveTo>
                  <a:pt x="1233169" y="1733550"/>
                </a:moveTo>
                <a:cubicBezTo>
                  <a:pt x="1214119" y="1733550"/>
                  <a:pt x="1197609" y="1748789"/>
                  <a:pt x="1197609" y="1767839"/>
                </a:cubicBezTo>
                <a:cubicBezTo>
                  <a:pt x="1197609" y="1767839"/>
                  <a:pt x="1197609" y="1767839"/>
                  <a:pt x="1197609" y="1769109"/>
                </a:cubicBezTo>
                <a:cubicBezTo>
                  <a:pt x="1197609" y="1788159"/>
                  <a:pt x="1214119" y="1804669"/>
                  <a:pt x="1233169" y="1804669"/>
                </a:cubicBezTo>
                <a:cubicBezTo>
                  <a:pt x="1252219" y="1804669"/>
                  <a:pt x="1268729" y="1788159"/>
                  <a:pt x="1268729" y="1769109"/>
                </a:cubicBezTo>
                <a:cubicBezTo>
                  <a:pt x="1268729" y="1769109"/>
                  <a:pt x="1268729" y="1769109"/>
                  <a:pt x="1268729" y="1767839"/>
                </a:cubicBezTo>
                <a:cubicBezTo>
                  <a:pt x="1268729" y="1748789"/>
                  <a:pt x="1252219" y="1733550"/>
                  <a:pt x="1233169" y="1733550"/>
                </a:cubicBezTo>
                <a:close/>
                <a:moveTo>
                  <a:pt x="3856990" y="0"/>
                </a:moveTo>
                <a:cubicBezTo>
                  <a:pt x="5016499" y="0"/>
                  <a:pt x="5795009" y="1149349"/>
                  <a:pt x="6748779" y="1784349"/>
                </a:cubicBezTo>
                <a:cubicBezTo>
                  <a:pt x="6423659" y="2010410"/>
                  <a:pt x="6109969" y="2193289"/>
                  <a:pt x="5784849" y="2195829"/>
                </a:cubicBezTo>
                <a:cubicBezTo>
                  <a:pt x="5782309" y="2195829"/>
                  <a:pt x="5781039" y="2195829"/>
                  <a:pt x="5778499" y="2195829"/>
                </a:cubicBezTo>
                <a:cubicBezTo>
                  <a:pt x="4624069" y="2195829"/>
                  <a:pt x="3237229" y="2195829"/>
                  <a:pt x="2110739" y="2195829"/>
                </a:cubicBezTo>
                <a:cubicBezTo>
                  <a:pt x="2108200" y="2189480"/>
                  <a:pt x="2104390" y="2183129"/>
                  <a:pt x="2098040" y="2178049"/>
                </a:cubicBezTo>
                <a:cubicBezTo>
                  <a:pt x="2090419" y="2175509"/>
                  <a:pt x="2081529" y="2174239"/>
                  <a:pt x="2073910" y="2171700"/>
                </a:cubicBezTo>
                <a:cubicBezTo>
                  <a:pt x="2059940" y="2172970"/>
                  <a:pt x="2048510" y="2183129"/>
                  <a:pt x="2044699" y="2195829"/>
                </a:cubicBezTo>
                <a:cubicBezTo>
                  <a:pt x="1996440" y="2195829"/>
                  <a:pt x="1948180" y="2195829"/>
                  <a:pt x="1899921" y="2195829"/>
                </a:cubicBezTo>
                <a:cubicBezTo>
                  <a:pt x="1894839" y="2181860"/>
                  <a:pt x="1882140" y="2170430"/>
                  <a:pt x="1866900" y="2170430"/>
                </a:cubicBezTo>
                <a:cubicBezTo>
                  <a:pt x="1851659" y="2170430"/>
                  <a:pt x="1837689" y="2180590"/>
                  <a:pt x="1833880" y="2195829"/>
                </a:cubicBezTo>
                <a:cubicBezTo>
                  <a:pt x="1785619" y="2195829"/>
                  <a:pt x="1736090" y="2195829"/>
                  <a:pt x="1689100" y="2195829"/>
                </a:cubicBezTo>
                <a:cubicBezTo>
                  <a:pt x="1684020" y="2180590"/>
                  <a:pt x="1671320" y="2170430"/>
                  <a:pt x="1656080" y="2170430"/>
                </a:cubicBezTo>
                <a:cubicBezTo>
                  <a:pt x="1640840" y="2170430"/>
                  <a:pt x="1626870" y="2180590"/>
                  <a:pt x="1623060" y="2195829"/>
                </a:cubicBezTo>
                <a:cubicBezTo>
                  <a:pt x="1573529" y="2195829"/>
                  <a:pt x="1525269" y="2195829"/>
                  <a:pt x="1477010" y="2195829"/>
                </a:cubicBezTo>
                <a:cubicBezTo>
                  <a:pt x="1473199" y="2180590"/>
                  <a:pt x="1460500" y="2170430"/>
                  <a:pt x="1443989" y="2170430"/>
                </a:cubicBezTo>
                <a:cubicBezTo>
                  <a:pt x="1428751" y="2170430"/>
                  <a:pt x="1414780" y="2180590"/>
                  <a:pt x="1410969" y="2195829"/>
                </a:cubicBezTo>
                <a:cubicBezTo>
                  <a:pt x="1361439" y="2195829"/>
                  <a:pt x="1313179" y="2195829"/>
                  <a:pt x="1266189" y="2195829"/>
                </a:cubicBezTo>
                <a:cubicBezTo>
                  <a:pt x="1262379" y="2181860"/>
                  <a:pt x="1249679" y="2170430"/>
                  <a:pt x="1233171" y="2170430"/>
                </a:cubicBezTo>
                <a:cubicBezTo>
                  <a:pt x="1217929" y="2170430"/>
                  <a:pt x="1203959" y="2180590"/>
                  <a:pt x="1200150" y="2195829"/>
                </a:cubicBezTo>
                <a:cubicBezTo>
                  <a:pt x="1150620" y="2195829"/>
                  <a:pt x="1102360" y="2195829"/>
                  <a:pt x="1055369" y="2195829"/>
                </a:cubicBezTo>
                <a:cubicBezTo>
                  <a:pt x="1051560" y="2181860"/>
                  <a:pt x="1037589" y="2170430"/>
                  <a:pt x="1022349" y="2170430"/>
                </a:cubicBezTo>
                <a:cubicBezTo>
                  <a:pt x="1007110" y="2170430"/>
                  <a:pt x="993139" y="2180590"/>
                  <a:pt x="989329" y="2195829"/>
                </a:cubicBezTo>
                <a:cubicBezTo>
                  <a:pt x="939799" y="2195829"/>
                  <a:pt x="891539" y="2195829"/>
                  <a:pt x="844550" y="2195829"/>
                </a:cubicBezTo>
                <a:cubicBezTo>
                  <a:pt x="840739" y="2180590"/>
                  <a:pt x="826769" y="2170430"/>
                  <a:pt x="811529" y="2170430"/>
                </a:cubicBezTo>
                <a:cubicBezTo>
                  <a:pt x="796289" y="2170430"/>
                  <a:pt x="782319" y="2180590"/>
                  <a:pt x="778509" y="2195829"/>
                </a:cubicBezTo>
                <a:cubicBezTo>
                  <a:pt x="727709" y="2195829"/>
                  <a:pt x="679449" y="2195829"/>
                  <a:pt x="633729" y="2195829"/>
                </a:cubicBezTo>
                <a:cubicBezTo>
                  <a:pt x="629919" y="2180590"/>
                  <a:pt x="615949" y="2170430"/>
                  <a:pt x="600709" y="2170430"/>
                </a:cubicBezTo>
                <a:cubicBezTo>
                  <a:pt x="584199" y="2170430"/>
                  <a:pt x="571501" y="2180590"/>
                  <a:pt x="567689" y="2195829"/>
                </a:cubicBezTo>
                <a:cubicBezTo>
                  <a:pt x="516890" y="2195829"/>
                  <a:pt x="468630" y="2195829"/>
                  <a:pt x="422910" y="2195829"/>
                </a:cubicBezTo>
                <a:cubicBezTo>
                  <a:pt x="417830" y="2180590"/>
                  <a:pt x="405130" y="2170430"/>
                  <a:pt x="389890" y="2170430"/>
                </a:cubicBezTo>
                <a:cubicBezTo>
                  <a:pt x="374650" y="2170430"/>
                  <a:pt x="360680" y="2180590"/>
                  <a:pt x="356870" y="2195829"/>
                </a:cubicBezTo>
                <a:cubicBezTo>
                  <a:pt x="302260" y="2195829"/>
                  <a:pt x="254000" y="2195829"/>
                  <a:pt x="210820" y="2195829"/>
                </a:cubicBezTo>
                <a:cubicBezTo>
                  <a:pt x="208280" y="2186939"/>
                  <a:pt x="203200" y="2179320"/>
                  <a:pt x="195580" y="2175509"/>
                </a:cubicBezTo>
                <a:cubicBezTo>
                  <a:pt x="332740" y="2147569"/>
                  <a:pt x="468630" y="2094230"/>
                  <a:pt x="604519" y="2021840"/>
                </a:cubicBezTo>
                <a:cubicBezTo>
                  <a:pt x="614680" y="2020570"/>
                  <a:pt x="623571" y="2015489"/>
                  <a:pt x="629919" y="2007869"/>
                </a:cubicBezTo>
                <a:cubicBezTo>
                  <a:pt x="749299" y="1941829"/>
                  <a:pt x="868679" y="1860549"/>
                  <a:pt x="988059" y="1770379"/>
                </a:cubicBezTo>
                <a:cubicBezTo>
                  <a:pt x="989329" y="1788160"/>
                  <a:pt x="1003299" y="1803399"/>
                  <a:pt x="1023619" y="1803399"/>
                </a:cubicBezTo>
                <a:cubicBezTo>
                  <a:pt x="1033779" y="1803399"/>
                  <a:pt x="1041399" y="1799589"/>
                  <a:pt x="1049019" y="1793239"/>
                </a:cubicBezTo>
                <a:cubicBezTo>
                  <a:pt x="1055369" y="1786890"/>
                  <a:pt x="1059179" y="1778000"/>
                  <a:pt x="1059179" y="1769109"/>
                </a:cubicBezTo>
                <a:cubicBezTo>
                  <a:pt x="1059179" y="1753870"/>
                  <a:pt x="1047749" y="1739899"/>
                  <a:pt x="1033779" y="1734819"/>
                </a:cubicBezTo>
                <a:cubicBezTo>
                  <a:pt x="1096009" y="1686559"/>
                  <a:pt x="1159509" y="1635760"/>
                  <a:pt x="1221741" y="1582419"/>
                </a:cubicBezTo>
                <a:cubicBezTo>
                  <a:pt x="1225549" y="1583689"/>
                  <a:pt x="1229359" y="1584959"/>
                  <a:pt x="1233171" y="1584959"/>
                </a:cubicBezTo>
                <a:cubicBezTo>
                  <a:pt x="1242059" y="1584959"/>
                  <a:pt x="1249679" y="1582419"/>
                  <a:pt x="1254759" y="1577340"/>
                </a:cubicBezTo>
                <a:cubicBezTo>
                  <a:pt x="1249679" y="1573529"/>
                  <a:pt x="1245870" y="1569719"/>
                  <a:pt x="1240789" y="1565909"/>
                </a:cubicBezTo>
                <a:cubicBezTo>
                  <a:pt x="2007870" y="916940"/>
                  <a:pt x="2820669" y="0"/>
                  <a:pt x="3856990" y="0"/>
                </a:cubicBezTo>
                <a:close/>
              </a:path>
            </a:pathLst>
          </a:custGeom>
          <a:solidFill>
            <a:schemeClr val="bg1">
              <a:lumMod val="85000"/>
            </a:schemeClr>
          </a:solidFill>
        </p:spPr>
        <p:txBody>
          <a:bodyPr wrap="square" anchor="ctr">
            <a:noAutofit/>
          </a:bodyPr>
          <a:lstStyle>
            <a:lvl1pPr algn="ctr">
              <a:defRPr/>
            </a:lvl1pPr>
          </a:lstStyle>
          <a:p>
            <a:r>
              <a:rPr lang="en-US"/>
              <a:t>Click icon to add picture</a:t>
            </a:r>
            <a:endParaRPr lang="en-GB"/>
          </a:p>
        </p:txBody>
      </p:sp>
      <p:sp>
        <p:nvSpPr>
          <p:cNvPr id="2" name="Title 1">
            <a:extLst>
              <a:ext uri="{FF2B5EF4-FFF2-40B4-BE49-F238E27FC236}">
                <a16:creationId xmlns:a16="http://schemas.microsoft.com/office/drawing/2014/main" id="{EEA0DEDB-3C82-8A37-946C-01E1507C72D1}"/>
              </a:ext>
            </a:extLst>
          </p:cNvPr>
          <p:cNvSpPr>
            <a:spLocks noGrp="1"/>
          </p:cNvSpPr>
          <p:nvPr>
            <p:ph type="title"/>
          </p:nvPr>
        </p:nvSpPr>
        <p:spPr>
          <a:xfrm>
            <a:off x="614361" y="4502552"/>
            <a:ext cx="9085263" cy="1433952"/>
          </a:xfrm>
          <a:prstGeom prst="rect">
            <a:avLst/>
          </a:prstGeom>
        </p:spPr>
        <p:txBody>
          <a:bodyPr/>
          <a:lstStyle>
            <a:lvl1pPr>
              <a:defRPr sz="4600">
                <a:solidFill>
                  <a:schemeClr val="bg1"/>
                </a:solidFill>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5D20F27D-5A41-DB2B-436D-D49CEA7BE62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08424" y="613276"/>
            <a:ext cx="1969358" cy="641700"/>
          </a:xfrm>
          <a:prstGeom prst="rect">
            <a:avLst/>
          </a:prstGeom>
        </p:spPr>
      </p:pic>
      <p:sp>
        <p:nvSpPr>
          <p:cNvPr id="18" name="Text Placeholder 17">
            <a:extLst>
              <a:ext uri="{FF2B5EF4-FFF2-40B4-BE49-F238E27FC236}">
                <a16:creationId xmlns:a16="http://schemas.microsoft.com/office/drawing/2014/main" id="{81021DFF-9DE8-A5D6-8DB9-1D7579D47EC1}"/>
              </a:ext>
            </a:extLst>
          </p:cNvPr>
          <p:cNvSpPr>
            <a:spLocks noGrp="1"/>
          </p:cNvSpPr>
          <p:nvPr>
            <p:ph type="body" sz="quarter" idx="13"/>
          </p:nvPr>
        </p:nvSpPr>
        <p:spPr>
          <a:xfrm>
            <a:off x="614361" y="6109060"/>
            <a:ext cx="9085264" cy="129834"/>
          </a:xfrm>
          <a:prstGeom prst="rect">
            <a:avLst/>
          </a:prstGeom>
        </p:spPr>
        <p:txBody>
          <a:bodyPr/>
          <a:lstStyle>
            <a:lvl1pPr>
              <a:defRPr lang="en-GB" sz="800" kern="1200" dirty="0" smtClean="0">
                <a:solidFill>
                  <a:schemeClr val="bg1"/>
                </a:solidFill>
                <a:latin typeface="Arial" panose="020B0604020202020204" pitchFamily="34" charset="0"/>
                <a:ea typeface="+mn-ea"/>
                <a:cs typeface="Arial" panose="020B0604020202020204" pitchFamily="34" charset="0"/>
              </a:defRPr>
            </a:lvl1pPr>
            <a:lvl2pPr>
              <a:defRPr lang="en-GB" sz="800" kern="1200" dirty="0" smtClean="0">
                <a:solidFill>
                  <a:srgbClr val="B7B7B7"/>
                </a:solidFill>
                <a:latin typeface="Arial" panose="020B0604020202020204" pitchFamily="34" charset="0"/>
                <a:ea typeface="+mn-ea"/>
                <a:cs typeface="Arial" panose="020B0604020202020204" pitchFamily="34" charset="0"/>
              </a:defRPr>
            </a:lvl2pPr>
            <a:lvl3pPr>
              <a:defRPr lang="en-GB" sz="800" kern="1200" dirty="0" smtClean="0">
                <a:solidFill>
                  <a:srgbClr val="B7B7B7"/>
                </a:solidFill>
                <a:latin typeface="Arial" panose="020B0604020202020204" pitchFamily="34" charset="0"/>
                <a:ea typeface="+mn-ea"/>
                <a:cs typeface="Arial" panose="020B0604020202020204" pitchFamily="34" charset="0"/>
              </a:defRPr>
            </a:lvl3pPr>
            <a:lvl4pPr>
              <a:defRPr lang="en-GB" sz="800" kern="1200" dirty="0" smtClean="0">
                <a:solidFill>
                  <a:srgbClr val="B7B7B7"/>
                </a:solidFill>
                <a:latin typeface="Arial" panose="020B0604020202020204" pitchFamily="34" charset="0"/>
                <a:ea typeface="+mn-ea"/>
                <a:cs typeface="Arial" panose="020B0604020202020204" pitchFamily="34" charset="0"/>
              </a:defRPr>
            </a:lvl4pPr>
            <a:lvl5pPr>
              <a:defRPr lang="en-GB" sz="800" kern="1200" dirty="0" smtClean="0">
                <a:solidFill>
                  <a:srgbClr val="B7B7B7"/>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19" name="Text Placeholder 8">
            <a:extLst>
              <a:ext uri="{FF2B5EF4-FFF2-40B4-BE49-F238E27FC236}">
                <a16:creationId xmlns:a16="http://schemas.microsoft.com/office/drawing/2014/main" id="{B82B43C3-DDEF-E511-53A0-BECDC8C88612}"/>
              </a:ext>
            </a:extLst>
          </p:cNvPr>
          <p:cNvSpPr>
            <a:spLocks noGrp="1"/>
          </p:cNvSpPr>
          <p:nvPr>
            <p:ph type="body" sz="quarter" idx="10" hasCustomPrompt="1"/>
          </p:nvPr>
        </p:nvSpPr>
        <p:spPr>
          <a:xfrm>
            <a:off x="614362" y="4131036"/>
            <a:ext cx="5335588" cy="157613"/>
          </a:xfrm>
          <a:prstGeom prst="rect">
            <a:avLst/>
          </a:prstGeom>
        </p:spPr>
        <p:txBody>
          <a:bodyPr>
            <a:noAutofit/>
          </a:bodyPr>
          <a:lstStyle>
            <a:lvl1pPr>
              <a:defRPr lang="en-GB" sz="1000" b="1" u="sng" kern="1200" cap="all" spc="50" baseline="0" dirty="0" smtClean="0">
                <a:solidFill>
                  <a:schemeClr val="bg1"/>
                </a:solidFill>
                <a:latin typeface="Arial" panose="020B0604020202020204" pitchFamily="34" charset="0"/>
                <a:ea typeface="+mn-ea"/>
                <a:cs typeface="Arial" panose="020B0604020202020204" pitchFamily="34" charset="0"/>
              </a:defRPr>
            </a:lvl1pPr>
          </a:lstStyle>
          <a:p>
            <a:pPr lvl="0"/>
            <a:r>
              <a:rPr lang="en-GB"/>
              <a:t>Subheading</a:t>
            </a:r>
            <a:endParaRPr lang="en-US"/>
          </a:p>
        </p:txBody>
      </p:sp>
      <p:sp>
        <p:nvSpPr>
          <p:cNvPr id="23" name="Rectangle 22">
            <a:extLst>
              <a:ext uri="{FF2B5EF4-FFF2-40B4-BE49-F238E27FC236}">
                <a16:creationId xmlns:a16="http://schemas.microsoft.com/office/drawing/2014/main" id="{A5C9683E-4C04-229C-D36F-AE350CB6D7E6}"/>
              </a:ext>
            </a:extLst>
          </p:cNvPr>
          <p:cNvSpPr/>
          <p:nvPr userDrawn="1"/>
        </p:nvSpPr>
        <p:spPr>
          <a:xfrm>
            <a:off x="10641013" y="399327"/>
            <a:ext cx="936625" cy="50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Arial" panose="020B0604020202020204" pitchFamily="34" charset="0"/>
            </a:endParaRPr>
          </a:p>
        </p:txBody>
      </p:sp>
    </p:spTree>
    <p:extLst>
      <p:ext uri="{BB962C8B-B14F-4D97-AF65-F5344CB8AC3E}">
        <p14:creationId xmlns:p14="http://schemas.microsoft.com/office/powerpoint/2010/main" val="25714366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4893-075D-97F6-5532-4A85F8D1D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1A37D9-539B-9427-9411-BEF91924F0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52123F-85BA-482E-963D-D0979D5CD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9E67A3-A913-BA08-E13B-C38BFA77F523}"/>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6" name="Footer Placeholder 5">
            <a:extLst>
              <a:ext uri="{FF2B5EF4-FFF2-40B4-BE49-F238E27FC236}">
                <a16:creationId xmlns:a16="http://schemas.microsoft.com/office/drawing/2014/main" id="{0D46A203-087C-9B22-3C02-C5CD10059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DEAC7F-12C5-BB33-C58C-654361C46D6D}"/>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5635802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CE338-8A8E-4290-054B-E8E054CB33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A9675-CEBC-654A-831C-76F4C6AA4F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11DA77-055E-C29A-369B-F26D52D12B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A5517B-4742-95D3-F3E0-E361A68375C1}"/>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6" name="Footer Placeholder 5">
            <a:extLst>
              <a:ext uri="{FF2B5EF4-FFF2-40B4-BE49-F238E27FC236}">
                <a16:creationId xmlns:a16="http://schemas.microsoft.com/office/drawing/2014/main" id="{0A33DE77-3AC6-AC96-68D1-6B2CEF57C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EF915-4C89-2ABA-E36C-D3ADEB9FC1FD}"/>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17542118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4199-101B-9EE6-A6D2-9273D17199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919C5-B893-F0FA-4D81-56335BCC39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A9DEB-8F68-662E-922E-2FC8F8AD5A6B}"/>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5" name="Footer Placeholder 4">
            <a:extLst>
              <a:ext uri="{FF2B5EF4-FFF2-40B4-BE49-F238E27FC236}">
                <a16:creationId xmlns:a16="http://schemas.microsoft.com/office/drawing/2014/main" id="{2E9C926B-60F8-8091-84E2-FC29B4E82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E18F9-B0E3-B0B3-10C3-DCCB99DFDBEB}"/>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35196857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5D158-ABE8-3203-8B47-A45A87C9BC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894D7D-C5C4-E1A9-5839-276DB1DF6C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19D3D-65F3-5F24-1283-2B993F956F0F}"/>
              </a:ext>
            </a:extLst>
          </p:cNvPr>
          <p:cNvSpPr>
            <a:spLocks noGrp="1"/>
          </p:cNvSpPr>
          <p:nvPr>
            <p:ph type="dt" sz="half" idx="10"/>
          </p:nvPr>
        </p:nvSpPr>
        <p:spPr/>
        <p:txBody>
          <a:bodyPr/>
          <a:lstStyle/>
          <a:p>
            <a:fld id="{CA3F6776-8C41-47EE-9F89-07D2CAE10383}" type="datetimeFigureOut">
              <a:rPr lang="en-US" smtClean="0"/>
              <a:t>1/11/2024</a:t>
            </a:fld>
            <a:endParaRPr lang="en-US"/>
          </a:p>
        </p:txBody>
      </p:sp>
      <p:sp>
        <p:nvSpPr>
          <p:cNvPr id="5" name="Footer Placeholder 4">
            <a:extLst>
              <a:ext uri="{FF2B5EF4-FFF2-40B4-BE49-F238E27FC236}">
                <a16:creationId xmlns:a16="http://schemas.microsoft.com/office/drawing/2014/main" id="{9E7A1D28-D830-5286-931C-7BD3EA916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3A2316-EB18-3E6F-AE32-D55E3F0D7ADD}"/>
              </a:ext>
            </a:extLst>
          </p:cNvPr>
          <p:cNvSpPr>
            <a:spLocks noGrp="1"/>
          </p:cNvSpPr>
          <p:nvPr>
            <p:ph type="sldNum" sz="quarter" idx="12"/>
          </p:nvPr>
        </p:nvSpPr>
        <p:spPr/>
        <p:txBody>
          <a:bodyPr/>
          <a:lstStyle/>
          <a:p>
            <a:fld id="{E2B23CC3-78AA-4CB5-9ECC-F81673C9C41E}" type="slidenum">
              <a:rPr lang="en-US" smtClean="0"/>
              <a:t>‹#›</a:t>
            </a:fld>
            <a:endParaRPr lang="en-US"/>
          </a:p>
        </p:txBody>
      </p:sp>
    </p:spTree>
    <p:extLst>
      <p:ext uri="{BB962C8B-B14F-4D97-AF65-F5344CB8AC3E}">
        <p14:creationId xmlns:p14="http://schemas.microsoft.com/office/powerpoint/2010/main" val="274448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ndustrial + Logistics)">
    <p:spTree>
      <p:nvGrpSpPr>
        <p:cNvPr id="1" name=""/>
        <p:cNvGrpSpPr/>
        <p:nvPr/>
      </p:nvGrpSpPr>
      <p:grpSpPr>
        <a:xfrm>
          <a:off x="0" y="0"/>
          <a:ext cx="0" cy="0"/>
          <a:chOff x="0" y="0"/>
          <a:chExt cx="0" cy="0"/>
        </a:xfrm>
      </p:grpSpPr>
      <p:sp>
        <p:nvSpPr>
          <p:cNvPr id="114" name="Freeform 113">
            <a:extLst>
              <a:ext uri="{FF2B5EF4-FFF2-40B4-BE49-F238E27FC236}">
                <a16:creationId xmlns:a16="http://schemas.microsoft.com/office/drawing/2014/main" id="{A6BD4C8A-30B8-C09B-FF34-EAEE7103062E}"/>
              </a:ext>
            </a:extLst>
          </p:cNvPr>
          <p:cNvSpPr>
            <a:spLocks noGrp="1"/>
          </p:cNvSpPr>
          <p:nvPr>
            <p:ph type="pic" sz="quarter" idx="14"/>
          </p:nvPr>
        </p:nvSpPr>
        <p:spPr>
          <a:xfrm>
            <a:off x="4818253" y="1522730"/>
            <a:ext cx="6041389" cy="1908302"/>
          </a:xfrm>
          <a:custGeom>
            <a:avLst/>
            <a:gdLst>
              <a:gd name="connsiteX0" fmla="*/ 3387977 w 6041389"/>
              <a:gd name="connsiteY0" fmla="*/ 1907412 h 1908302"/>
              <a:gd name="connsiteX1" fmla="*/ 3388104 w 6041389"/>
              <a:gd name="connsiteY1" fmla="*/ 1907414 h 1908302"/>
              <a:gd name="connsiteX2" fmla="*/ 3388104 w 6041389"/>
              <a:gd name="connsiteY2" fmla="*/ 1907539 h 1908302"/>
              <a:gd name="connsiteX3" fmla="*/ 3397376 w 6041389"/>
              <a:gd name="connsiteY3" fmla="*/ 1907539 h 1908302"/>
              <a:gd name="connsiteX4" fmla="*/ 3388104 w 6041389"/>
              <a:gd name="connsiteY4" fmla="*/ 1907414 h 1908302"/>
              <a:gd name="connsiteX5" fmla="*/ 3388104 w 6041389"/>
              <a:gd name="connsiteY5" fmla="*/ 1907412 h 1908302"/>
              <a:gd name="connsiteX6" fmla="*/ 3263137 w 6041389"/>
              <a:gd name="connsiteY6" fmla="*/ 1905382 h 1908302"/>
              <a:gd name="connsiteX7" fmla="*/ 3265423 w 6041389"/>
              <a:gd name="connsiteY7" fmla="*/ 1907666 h 1908302"/>
              <a:gd name="connsiteX8" fmla="*/ 3255517 w 6041389"/>
              <a:gd name="connsiteY8" fmla="*/ 1907666 h 1908302"/>
              <a:gd name="connsiteX9" fmla="*/ 3263137 w 6041389"/>
              <a:gd name="connsiteY9" fmla="*/ 1905382 h 1908302"/>
              <a:gd name="connsiteX10" fmla="*/ 3242055 w 6041389"/>
              <a:gd name="connsiteY10" fmla="*/ 1905382 h 1908302"/>
              <a:gd name="connsiteX11" fmla="*/ 3249675 w 6041389"/>
              <a:gd name="connsiteY11" fmla="*/ 1907666 h 1908302"/>
              <a:gd name="connsiteX12" fmla="*/ 3239769 w 6041389"/>
              <a:gd name="connsiteY12" fmla="*/ 1907666 h 1908302"/>
              <a:gd name="connsiteX13" fmla="*/ 3017519 w 6041389"/>
              <a:gd name="connsiteY13" fmla="*/ 1905382 h 1908302"/>
              <a:gd name="connsiteX14" fmla="*/ 3019805 w 6041389"/>
              <a:gd name="connsiteY14" fmla="*/ 1907666 h 1908302"/>
              <a:gd name="connsiteX15" fmla="*/ 3010915 w 6041389"/>
              <a:gd name="connsiteY15" fmla="*/ 1907666 h 1908302"/>
              <a:gd name="connsiteX16" fmla="*/ 3017519 w 6041389"/>
              <a:gd name="connsiteY16" fmla="*/ 1905382 h 1908302"/>
              <a:gd name="connsiteX17" fmla="*/ 2894710 w 6041389"/>
              <a:gd name="connsiteY17" fmla="*/ 1905382 h 1908302"/>
              <a:gd name="connsiteX18" fmla="*/ 2896996 w 6041389"/>
              <a:gd name="connsiteY18" fmla="*/ 1907666 h 1908302"/>
              <a:gd name="connsiteX19" fmla="*/ 2887471 w 6041389"/>
              <a:gd name="connsiteY19" fmla="*/ 1907666 h 1908302"/>
              <a:gd name="connsiteX20" fmla="*/ 2889757 w 6041389"/>
              <a:gd name="connsiteY20" fmla="*/ 1907285 h 1908302"/>
              <a:gd name="connsiteX21" fmla="*/ 2894710 w 6041389"/>
              <a:gd name="connsiteY21" fmla="*/ 1905382 h 1908302"/>
              <a:gd name="connsiteX22" fmla="*/ 2873628 w 6041389"/>
              <a:gd name="connsiteY22" fmla="*/ 1905382 h 1908302"/>
              <a:gd name="connsiteX23" fmla="*/ 2880613 w 6041389"/>
              <a:gd name="connsiteY23" fmla="*/ 1907666 h 1908302"/>
              <a:gd name="connsiteX24" fmla="*/ 2871342 w 6041389"/>
              <a:gd name="connsiteY24" fmla="*/ 1907666 h 1908302"/>
              <a:gd name="connsiteX25" fmla="*/ 79120 w 6041389"/>
              <a:gd name="connsiteY25" fmla="*/ 1903223 h 1908302"/>
              <a:gd name="connsiteX26" fmla="*/ 78739 w 6041389"/>
              <a:gd name="connsiteY26" fmla="*/ 1907666 h 1908302"/>
              <a:gd name="connsiteX27" fmla="*/ 0 w 6041389"/>
              <a:gd name="connsiteY27" fmla="*/ 1907666 h 1908302"/>
              <a:gd name="connsiteX28" fmla="*/ 0 w 6041389"/>
              <a:gd name="connsiteY28" fmla="*/ 1907413 h 1908302"/>
              <a:gd name="connsiteX29" fmla="*/ 79120 w 6041389"/>
              <a:gd name="connsiteY29" fmla="*/ 1903223 h 1908302"/>
              <a:gd name="connsiteX30" fmla="*/ 249936 w 6041389"/>
              <a:gd name="connsiteY30" fmla="*/ 1872234 h 1908302"/>
              <a:gd name="connsiteX31" fmla="*/ 218948 w 6041389"/>
              <a:gd name="connsiteY31" fmla="*/ 1903223 h 1908302"/>
              <a:gd name="connsiteX32" fmla="*/ 217044 w 6041389"/>
              <a:gd name="connsiteY32" fmla="*/ 1907794 h 1908302"/>
              <a:gd name="connsiteX33" fmla="*/ 217044 w 6041389"/>
              <a:gd name="connsiteY33" fmla="*/ 1907666 h 1908302"/>
              <a:gd name="connsiteX34" fmla="*/ 123062 w 6041389"/>
              <a:gd name="connsiteY34" fmla="*/ 1907666 h 1908302"/>
              <a:gd name="connsiteX35" fmla="*/ 120903 w 6041389"/>
              <a:gd name="connsiteY35" fmla="*/ 1898396 h 1908302"/>
              <a:gd name="connsiteX36" fmla="*/ 249936 w 6041389"/>
              <a:gd name="connsiteY36" fmla="*/ 1872234 h 1908302"/>
              <a:gd name="connsiteX37" fmla="*/ 2979292 w 6041389"/>
              <a:gd name="connsiteY37" fmla="*/ 1867281 h 1908302"/>
              <a:gd name="connsiteX38" fmla="*/ 2987293 w 6041389"/>
              <a:gd name="connsiteY38" fmla="*/ 1875283 h 1908302"/>
              <a:gd name="connsiteX39" fmla="*/ 2991230 w 6041389"/>
              <a:gd name="connsiteY39" fmla="*/ 1901571 h 1908302"/>
              <a:gd name="connsiteX40" fmla="*/ 3003422 w 6041389"/>
              <a:gd name="connsiteY40" fmla="*/ 1907794 h 1908302"/>
              <a:gd name="connsiteX41" fmla="*/ 2938906 w 6041389"/>
              <a:gd name="connsiteY41" fmla="*/ 1907794 h 1908302"/>
              <a:gd name="connsiteX42" fmla="*/ 2938906 w 6041389"/>
              <a:gd name="connsiteY42" fmla="*/ 1907666 h 1908302"/>
              <a:gd name="connsiteX43" fmla="*/ 2740024 w 6041389"/>
              <a:gd name="connsiteY43" fmla="*/ 1861058 h 1908302"/>
              <a:gd name="connsiteX44" fmla="*/ 2750565 w 6041389"/>
              <a:gd name="connsiteY44" fmla="*/ 1863725 h 1908302"/>
              <a:gd name="connsiteX45" fmla="*/ 2760979 w 6041389"/>
              <a:gd name="connsiteY45" fmla="*/ 1861186 h 1908302"/>
              <a:gd name="connsiteX46" fmla="*/ 2761106 w 6041389"/>
              <a:gd name="connsiteY46" fmla="*/ 1861186 h 1908302"/>
              <a:gd name="connsiteX47" fmla="*/ 2807715 w 6041389"/>
              <a:gd name="connsiteY47" fmla="*/ 1907794 h 1908302"/>
              <a:gd name="connsiteX48" fmla="*/ 2693288 w 6041389"/>
              <a:gd name="connsiteY48" fmla="*/ 1907794 h 1908302"/>
              <a:gd name="connsiteX49" fmla="*/ 2693415 w 6041389"/>
              <a:gd name="connsiteY49" fmla="*/ 1907666 h 1908302"/>
              <a:gd name="connsiteX50" fmla="*/ 2371724 w 6041389"/>
              <a:gd name="connsiteY50" fmla="*/ 1861058 h 1908302"/>
              <a:gd name="connsiteX51" fmla="*/ 2392806 w 6041389"/>
              <a:gd name="connsiteY51" fmla="*/ 1861058 h 1908302"/>
              <a:gd name="connsiteX52" fmla="*/ 2439415 w 6041389"/>
              <a:gd name="connsiteY52" fmla="*/ 1907666 h 1908302"/>
              <a:gd name="connsiteX53" fmla="*/ 2325115 w 6041389"/>
              <a:gd name="connsiteY53" fmla="*/ 1907666 h 1908302"/>
              <a:gd name="connsiteX54" fmla="*/ 1021079 w 6041389"/>
              <a:gd name="connsiteY54" fmla="*/ 1861058 h 1908302"/>
              <a:gd name="connsiteX55" fmla="*/ 1042162 w 6041389"/>
              <a:gd name="connsiteY55" fmla="*/ 1861058 h 1908302"/>
              <a:gd name="connsiteX56" fmla="*/ 1088770 w 6041389"/>
              <a:gd name="connsiteY56" fmla="*/ 1907666 h 1908302"/>
              <a:gd name="connsiteX57" fmla="*/ 976375 w 6041389"/>
              <a:gd name="connsiteY57" fmla="*/ 1907666 h 1908302"/>
              <a:gd name="connsiteX58" fmla="*/ 976375 w 6041389"/>
              <a:gd name="connsiteY58" fmla="*/ 1905762 h 1908302"/>
              <a:gd name="connsiteX59" fmla="*/ 1891156 w 6041389"/>
              <a:gd name="connsiteY59" fmla="*/ 1850516 h 1908302"/>
              <a:gd name="connsiteX60" fmla="*/ 1948306 w 6041389"/>
              <a:gd name="connsiteY60" fmla="*/ 1907666 h 1908302"/>
              <a:gd name="connsiteX61" fmla="*/ 1834006 w 6041389"/>
              <a:gd name="connsiteY61" fmla="*/ 1907666 h 1908302"/>
              <a:gd name="connsiteX62" fmla="*/ 381126 w 6041389"/>
              <a:gd name="connsiteY62" fmla="*/ 1828801 h 1908302"/>
              <a:gd name="connsiteX63" fmla="*/ 449452 w 6041389"/>
              <a:gd name="connsiteY63" fmla="*/ 1897126 h 1908302"/>
              <a:gd name="connsiteX64" fmla="*/ 447039 w 6041389"/>
              <a:gd name="connsiteY64" fmla="*/ 1907666 h 1908302"/>
              <a:gd name="connsiteX65" fmla="*/ 368300 w 6041389"/>
              <a:gd name="connsiteY65" fmla="*/ 1907666 h 1908302"/>
              <a:gd name="connsiteX66" fmla="*/ 362076 w 6041389"/>
              <a:gd name="connsiteY66" fmla="*/ 1891919 h 1908302"/>
              <a:gd name="connsiteX67" fmla="*/ 330454 w 6041389"/>
              <a:gd name="connsiteY67" fmla="*/ 1891919 h 1908302"/>
              <a:gd name="connsiteX68" fmla="*/ 324231 w 6041389"/>
              <a:gd name="connsiteY68" fmla="*/ 1907666 h 1908302"/>
              <a:gd name="connsiteX69" fmla="*/ 232537 w 6041389"/>
              <a:gd name="connsiteY69" fmla="*/ 1907666 h 1908302"/>
              <a:gd name="connsiteX70" fmla="*/ 275336 w 6041389"/>
              <a:gd name="connsiteY70" fmla="*/ 1864869 h 1908302"/>
              <a:gd name="connsiteX71" fmla="*/ 381126 w 6041389"/>
              <a:gd name="connsiteY71" fmla="*/ 1828801 h 1908302"/>
              <a:gd name="connsiteX72" fmla="*/ 704214 w 6041389"/>
              <a:gd name="connsiteY72" fmla="*/ 1804544 h 1908302"/>
              <a:gd name="connsiteX73" fmla="*/ 725296 w 6041389"/>
              <a:gd name="connsiteY73" fmla="*/ 1804544 h 1908302"/>
              <a:gd name="connsiteX74" fmla="*/ 817880 w 6041389"/>
              <a:gd name="connsiteY74" fmla="*/ 1897126 h 1908302"/>
              <a:gd name="connsiteX75" fmla="*/ 815593 w 6041389"/>
              <a:gd name="connsiteY75" fmla="*/ 1907666 h 1908302"/>
              <a:gd name="connsiteX76" fmla="*/ 815466 w 6041389"/>
              <a:gd name="connsiteY76" fmla="*/ 1907666 h 1908302"/>
              <a:gd name="connsiteX77" fmla="*/ 736981 w 6041389"/>
              <a:gd name="connsiteY77" fmla="*/ 1907666 h 1908302"/>
              <a:gd name="connsiteX78" fmla="*/ 730504 w 6041389"/>
              <a:gd name="connsiteY78" fmla="*/ 1891919 h 1908302"/>
              <a:gd name="connsiteX79" fmla="*/ 699007 w 6041389"/>
              <a:gd name="connsiteY79" fmla="*/ 1891919 h 1908302"/>
              <a:gd name="connsiteX80" fmla="*/ 692784 w 6041389"/>
              <a:gd name="connsiteY80" fmla="*/ 1907666 h 1908302"/>
              <a:gd name="connsiteX81" fmla="*/ 614044 w 6041389"/>
              <a:gd name="connsiteY81" fmla="*/ 1907666 h 1908302"/>
              <a:gd name="connsiteX82" fmla="*/ 611631 w 6041389"/>
              <a:gd name="connsiteY82" fmla="*/ 1897126 h 1908302"/>
              <a:gd name="connsiteX83" fmla="*/ 452119 w 6041389"/>
              <a:gd name="connsiteY83" fmla="*/ 1798954 h 1908302"/>
              <a:gd name="connsiteX84" fmla="*/ 453262 w 6041389"/>
              <a:gd name="connsiteY84" fmla="*/ 1800607 h 1908302"/>
              <a:gd name="connsiteX85" fmla="*/ 479551 w 6041389"/>
              <a:gd name="connsiteY85" fmla="*/ 1804544 h 1908302"/>
              <a:gd name="connsiteX86" fmla="*/ 572135 w 6041389"/>
              <a:gd name="connsiteY86" fmla="*/ 1897126 h 1908302"/>
              <a:gd name="connsiteX87" fmla="*/ 569721 w 6041389"/>
              <a:gd name="connsiteY87" fmla="*/ 1907666 h 1908302"/>
              <a:gd name="connsiteX88" fmla="*/ 491108 w 6041389"/>
              <a:gd name="connsiteY88" fmla="*/ 1907666 h 1908302"/>
              <a:gd name="connsiteX89" fmla="*/ 484885 w 6041389"/>
              <a:gd name="connsiteY89" fmla="*/ 1891919 h 1908302"/>
              <a:gd name="connsiteX90" fmla="*/ 458596 w 6041389"/>
              <a:gd name="connsiteY90" fmla="*/ 1887982 h 1908302"/>
              <a:gd name="connsiteX91" fmla="*/ 394335 w 6041389"/>
              <a:gd name="connsiteY91" fmla="*/ 1823720 h 1908302"/>
              <a:gd name="connsiteX92" fmla="*/ 452119 w 6041389"/>
              <a:gd name="connsiteY92" fmla="*/ 1798954 h 1908302"/>
              <a:gd name="connsiteX93" fmla="*/ 1880615 w 6041389"/>
              <a:gd name="connsiteY93" fmla="*/ 1738249 h 1908302"/>
              <a:gd name="connsiteX94" fmla="*/ 1891156 w 6041389"/>
              <a:gd name="connsiteY94" fmla="*/ 1740916 h 1908302"/>
              <a:gd name="connsiteX95" fmla="*/ 1901697 w 6041389"/>
              <a:gd name="connsiteY95" fmla="*/ 1738249 h 1908302"/>
              <a:gd name="connsiteX96" fmla="*/ 1994280 w 6041389"/>
              <a:gd name="connsiteY96" fmla="*/ 1830833 h 1908302"/>
              <a:gd name="connsiteX97" fmla="*/ 1998217 w 6041389"/>
              <a:gd name="connsiteY97" fmla="*/ 1857121 h 1908302"/>
              <a:gd name="connsiteX98" fmla="*/ 2001773 w 6041389"/>
              <a:gd name="connsiteY98" fmla="*/ 1860042 h 1908302"/>
              <a:gd name="connsiteX99" fmla="*/ 2014092 w 6041389"/>
              <a:gd name="connsiteY99" fmla="*/ 1863725 h 1908302"/>
              <a:gd name="connsiteX100" fmla="*/ 2024633 w 6041389"/>
              <a:gd name="connsiteY100" fmla="*/ 1861058 h 1908302"/>
              <a:gd name="connsiteX101" fmla="*/ 2071242 w 6041389"/>
              <a:gd name="connsiteY101" fmla="*/ 1907666 h 1908302"/>
              <a:gd name="connsiteX102" fmla="*/ 1966721 w 6041389"/>
              <a:gd name="connsiteY102" fmla="*/ 1907666 h 1908302"/>
              <a:gd name="connsiteX103" fmla="*/ 1966594 w 6041389"/>
              <a:gd name="connsiteY103" fmla="*/ 1907666 h 1908302"/>
              <a:gd name="connsiteX104" fmla="*/ 1895728 w 6041389"/>
              <a:gd name="connsiteY104" fmla="*/ 1836801 h 1908302"/>
              <a:gd name="connsiteX105" fmla="*/ 1891156 w 6041389"/>
              <a:gd name="connsiteY105" fmla="*/ 1834896 h 1908302"/>
              <a:gd name="connsiteX106" fmla="*/ 1887600 w 6041389"/>
              <a:gd name="connsiteY106" fmla="*/ 1835912 h 1908302"/>
              <a:gd name="connsiteX107" fmla="*/ 1886584 w 6041389"/>
              <a:gd name="connsiteY107" fmla="*/ 1836673 h 1908302"/>
              <a:gd name="connsiteX108" fmla="*/ 1815718 w 6041389"/>
              <a:gd name="connsiteY108" fmla="*/ 1907540 h 1908302"/>
              <a:gd name="connsiteX109" fmla="*/ 1711197 w 6041389"/>
              <a:gd name="connsiteY109" fmla="*/ 1907540 h 1908302"/>
              <a:gd name="connsiteX110" fmla="*/ 1757806 w 6041389"/>
              <a:gd name="connsiteY110" fmla="*/ 1860932 h 1908302"/>
              <a:gd name="connsiteX111" fmla="*/ 1768347 w 6041389"/>
              <a:gd name="connsiteY111" fmla="*/ 1863599 h 1908302"/>
              <a:gd name="connsiteX112" fmla="*/ 1782444 w 6041389"/>
              <a:gd name="connsiteY112" fmla="*/ 1858645 h 1908302"/>
              <a:gd name="connsiteX113" fmla="*/ 1784095 w 6041389"/>
              <a:gd name="connsiteY113" fmla="*/ 1857121 h 1908302"/>
              <a:gd name="connsiteX114" fmla="*/ 1790699 w 6041389"/>
              <a:gd name="connsiteY114" fmla="*/ 1841374 h 1908302"/>
              <a:gd name="connsiteX115" fmla="*/ 1788032 w 6041389"/>
              <a:gd name="connsiteY115" fmla="*/ 1830833 h 1908302"/>
              <a:gd name="connsiteX116" fmla="*/ 1645284 w 6041389"/>
              <a:gd name="connsiteY116" fmla="*/ 1727835 h 1908302"/>
              <a:gd name="connsiteX117" fmla="*/ 1748408 w 6041389"/>
              <a:gd name="connsiteY117" fmla="*/ 1830959 h 1908302"/>
              <a:gd name="connsiteX118" fmla="*/ 1748408 w 6041389"/>
              <a:gd name="connsiteY118" fmla="*/ 1852042 h 1908302"/>
              <a:gd name="connsiteX119" fmla="*/ 1692655 w 6041389"/>
              <a:gd name="connsiteY119" fmla="*/ 1907794 h 1908302"/>
              <a:gd name="connsiteX120" fmla="*/ 1588134 w 6041389"/>
              <a:gd name="connsiteY120" fmla="*/ 1907794 h 1908302"/>
              <a:gd name="connsiteX121" fmla="*/ 1588388 w 6041389"/>
              <a:gd name="connsiteY121" fmla="*/ 1907666 h 1908302"/>
              <a:gd name="connsiteX122" fmla="*/ 1650110 w 6041389"/>
              <a:gd name="connsiteY122" fmla="*/ 1845945 h 1908302"/>
              <a:gd name="connsiteX123" fmla="*/ 1650110 w 6041389"/>
              <a:gd name="connsiteY123" fmla="*/ 1836801 h 1908302"/>
              <a:gd name="connsiteX124" fmla="*/ 1640966 w 6041389"/>
              <a:gd name="connsiteY124" fmla="*/ 1836801 h 1908302"/>
              <a:gd name="connsiteX125" fmla="*/ 1570100 w 6041389"/>
              <a:gd name="connsiteY125" fmla="*/ 1907666 h 1908302"/>
              <a:gd name="connsiteX126" fmla="*/ 1475358 w 6041389"/>
              <a:gd name="connsiteY126" fmla="*/ 1907666 h 1908302"/>
              <a:gd name="connsiteX127" fmla="*/ 1404492 w 6041389"/>
              <a:gd name="connsiteY127" fmla="*/ 1836801 h 1908302"/>
              <a:gd name="connsiteX128" fmla="*/ 1395348 w 6041389"/>
              <a:gd name="connsiteY128" fmla="*/ 1836801 h 1908302"/>
              <a:gd name="connsiteX129" fmla="*/ 1395348 w 6041389"/>
              <a:gd name="connsiteY129" fmla="*/ 1845945 h 1908302"/>
              <a:gd name="connsiteX130" fmla="*/ 1457070 w 6041389"/>
              <a:gd name="connsiteY130" fmla="*/ 1907666 h 1908302"/>
              <a:gd name="connsiteX131" fmla="*/ 1352549 w 6041389"/>
              <a:gd name="connsiteY131" fmla="*/ 1907666 h 1908302"/>
              <a:gd name="connsiteX132" fmla="*/ 1296796 w 6041389"/>
              <a:gd name="connsiteY132" fmla="*/ 1851914 h 1908302"/>
              <a:gd name="connsiteX133" fmla="*/ 1296796 w 6041389"/>
              <a:gd name="connsiteY133" fmla="*/ 1830833 h 1908302"/>
              <a:gd name="connsiteX134" fmla="*/ 1389379 w 6041389"/>
              <a:gd name="connsiteY134" fmla="*/ 1738249 h 1908302"/>
              <a:gd name="connsiteX135" fmla="*/ 1399920 w 6041389"/>
              <a:gd name="connsiteY135" fmla="*/ 1740916 h 1908302"/>
              <a:gd name="connsiteX136" fmla="*/ 1410461 w 6041389"/>
              <a:gd name="connsiteY136" fmla="*/ 1738249 h 1908302"/>
              <a:gd name="connsiteX137" fmla="*/ 1503044 w 6041389"/>
              <a:gd name="connsiteY137" fmla="*/ 1830833 h 1908302"/>
              <a:gd name="connsiteX138" fmla="*/ 1500377 w 6041389"/>
              <a:gd name="connsiteY138" fmla="*/ 1841374 h 1908302"/>
              <a:gd name="connsiteX139" fmla="*/ 1504060 w 6041389"/>
              <a:gd name="connsiteY139" fmla="*/ 1853692 h 1908302"/>
              <a:gd name="connsiteX140" fmla="*/ 1506854 w 6041389"/>
              <a:gd name="connsiteY140" fmla="*/ 1857121 h 1908302"/>
              <a:gd name="connsiteX141" fmla="*/ 1522602 w 6041389"/>
              <a:gd name="connsiteY141" fmla="*/ 1863725 h 1908302"/>
              <a:gd name="connsiteX142" fmla="*/ 1536699 w 6041389"/>
              <a:gd name="connsiteY142" fmla="*/ 1858772 h 1908302"/>
              <a:gd name="connsiteX143" fmla="*/ 1538350 w 6041389"/>
              <a:gd name="connsiteY143" fmla="*/ 1857249 h 1908302"/>
              <a:gd name="connsiteX144" fmla="*/ 1544827 w 6041389"/>
              <a:gd name="connsiteY144" fmla="*/ 1841500 h 1908302"/>
              <a:gd name="connsiteX145" fmla="*/ 1542160 w 6041389"/>
              <a:gd name="connsiteY145" fmla="*/ 1830959 h 1908302"/>
              <a:gd name="connsiteX146" fmla="*/ 2136774 w 6041389"/>
              <a:gd name="connsiteY146" fmla="*/ 1727709 h 1908302"/>
              <a:gd name="connsiteX147" fmla="*/ 2239898 w 6041389"/>
              <a:gd name="connsiteY147" fmla="*/ 1830833 h 1908302"/>
              <a:gd name="connsiteX148" fmla="*/ 2239898 w 6041389"/>
              <a:gd name="connsiteY148" fmla="*/ 1851914 h 1908302"/>
              <a:gd name="connsiteX149" fmla="*/ 2184145 w 6041389"/>
              <a:gd name="connsiteY149" fmla="*/ 1907666 h 1908302"/>
              <a:gd name="connsiteX150" fmla="*/ 2089403 w 6041389"/>
              <a:gd name="connsiteY150" fmla="*/ 1907666 h 1908302"/>
              <a:gd name="connsiteX151" fmla="*/ 2033650 w 6041389"/>
              <a:gd name="connsiteY151" fmla="*/ 1851914 h 1908302"/>
              <a:gd name="connsiteX152" fmla="*/ 2033650 w 6041389"/>
              <a:gd name="connsiteY152" fmla="*/ 1830833 h 1908302"/>
              <a:gd name="connsiteX153" fmla="*/ 628268 w 6041389"/>
              <a:gd name="connsiteY153" fmla="*/ 1707642 h 1908302"/>
              <a:gd name="connsiteX154" fmla="*/ 694943 w 6041389"/>
              <a:gd name="connsiteY154" fmla="*/ 1774317 h 1908302"/>
              <a:gd name="connsiteX155" fmla="*/ 692276 w 6041389"/>
              <a:gd name="connsiteY155" fmla="*/ 1784859 h 1908302"/>
              <a:gd name="connsiteX156" fmla="*/ 694943 w 6041389"/>
              <a:gd name="connsiteY156" fmla="*/ 1795400 h 1908302"/>
              <a:gd name="connsiteX157" fmla="*/ 602360 w 6041389"/>
              <a:gd name="connsiteY157" fmla="*/ 1887982 h 1908302"/>
              <a:gd name="connsiteX158" fmla="*/ 581278 w 6041389"/>
              <a:gd name="connsiteY158" fmla="*/ 1887982 h 1908302"/>
              <a:gd name="connsiteX159" fmla="*/ 488696 w 6041389"/>
              <a:gd name="connsiteY159" fmla="*/ 1795400 h 1908302"/>
              <a:gd name="connsiteX160" fmla="*/ 490854 w 6041389"/>
              <a:gd name="connsiteY160" fmla="*/ 1781048 h 1908302"/>
              <a:gd name="connsiteX161" fmla="*/ 549275 w 6041389"/>
              <a:gd name="connsiteY161" fmla="*/ 1751458 h 1908302"/>
              <a:gd name="connsiteX162" fmla="*/ 572135 w 6041389"/>
              <a:gd name="connsiteY162" fmla="*/ 1774317 h 1908302"/>
              <a:gd name="connsiteX163" fmla="*/ 576071 w 6041389"/>
              <a:gd name="connsiteY163" fmla="*/ 1800607 h 1908302"/>
              <a:gd name="connsiteX164" fmla="*/ 607567 w 6041389"/>
              <a:gd name="connsiteY164" fmla="*/ 1800607 h 1908302"/>
              <a:gd name="connsiteX165" fmla="*/ 607567 w 6041389"/>
              <a:gd name="connsiteY165" fmla="*/ 1769110 h 1908302"/>
              <a:gd name="connsiteX166" fmla="*/ 581278 w 6041389"/>
              <a:gd name="connsiteY166" fmla="*/ 1765173 h 1908302"/>
              <a:gd name="connsiteX167" fmla="*/ 561212 w 6041389"/>
              <a:gd name="connsiteY167" fmla="*/ 1745107 h 1908302"/>
              <a:gd name="connsiteX168" fmla="*/ 628268 w 6041389"/>
              <a:gd name="connsiteY168" fmla="*/ 1707642 h 1908302"/>
              <a:gd name="connsiteX169" fmla="*/ 2436747 w 6041389"/>
              <a:gd name="connsiteY169" fmla="*/ 1659128 h 1908302"/>
              <a:gd name="connsiteX170" fmla="*/ 2485515 w 6041389"/>
              <a:gd name="connsiteY170" fmla="*/ 1707896 h 1908302"/>
              <a:gd name="connsiteX171" fmla="*/ 2485388 w 6041389"/>
              <a:gd name="connsiteY171" fmla="*/ 1707896 h 1908302"/>
              <a:gd name="connsiteX172" fmla="*/ 2489325 w 6041389"/>
              <a:gd name="connsiteY172" fmla="*/ 1734184 h 1908302"/>
              <a:gd name="connsiteX173" fmla="*/ 2520821 w 6041389"/>
              <a:gd name="connsiteY173" fmla="*/ 1734184 h 1908302"/>
              <a:gd name="connsiteX174" fmla="*/ 2520821 w 6041389"/>
              <a:gd name="connsiteY174" fmla="*/ 1702689 h 1908302"/>
              <a:gd name="connsiteX175" fmla="*/ 2494532 w 6041389"/>
              <a:gd name="connsiteY175" fmla="*/ 1698752 h 1908302"/>
              <a:gd name="connsiteX176" fmla="*/ 2472053 w 6041389"/>
              <a:gd name="connsiteY176" fmla="*/ 1676272 h 1908302"/>
              <a:gd name="connsiteX177" fmla="*/ 2436747 w 6041389"/>
              <a:gd name="connsiteY177" fmla="*/ 1659128 h 1908302"/>
              <a:gd name="connsiteX178" fmla="*/ 710056 w 6041389"/>
              <a:gd name="connsiteY178" fmla="*/ 1657604 h 1908302"/>
              <a:gd name="connsiteX179" fmla="*/ 710056 w 6041389"/>
              <a:gd name="connsiteY179" fmla="*/ 1666621 h 1908302"/>
              <a:gd name="connsiteX180" fmla="*/ 817753 w 6041389"/>
              <a:gd name="connsiteY180" fmla="*/ 1774317 h 1908302"/>
              <a:gd name="connsiteX181" fmla="*/ 821689 w 6041389"/>
              <a:gd name="connsiteY181" fmla="*/ 1800607 h 1908302"/>
              <a:gd name="connsiteX182" fmla="*/ 847978 w 6041389"/>
              <a:gd name="connsiteY182" fmla="*/ 1804544 h 1908302"/>
              <a:gd name="connsiteX183" fmla="*/ 940561 w 6041389"/>
              <a:gd name="connsiteY183" fmla="*/ 1897126 h 1908302"/>
              <a:gd name="connsiteX184" fmla="*/ 938149 w 6041389"/>
              <a:gd name="connsiteY184" fmla="*/ 1907666 h 1908302"/>
              <a:gd name="connsiteX185" fmla="*/ 859535 w 6041389"/>
              <a:gd name="connsiteY185" fmla="*/ 1907666 h 1908302"/>
              <a:gd name="connsiteX186" fmla="*/ 853312 w 6041389"/>
              <a:gd name="connsiteY186" fmla="*/ 1891919 h 1908302"/>
              <a:gd name="connsiteX187" fmla="*/ 827023 w 6041389"/>
              <a:gd name="connsiteY187" fmla="*/ 1887982 h 1908302"/>
              <a:gd name="connsiteX188" fmla="*/ 734440 w 6041389"/>
              <a:gd name="connsiteY188" fmla="*/ 1795400 h 1908302"/>
              <a:gd name="connsiteX189" fmla="*/ 730504 w 6041389"/>
              <a:gd name="connsiteY189" fmla="*/ 1769110 h 1908302"/>
              <a:gd name="connsiteX190" fmla="*/ 726947 w 6041389"/>
              <a:gd name="connsiteY190" fmla="*/ 1766189 h 1908302"/>
              <a:gd name="connsiteX191" fmla="*/ 714628 w 6041389"/>
              <a:gd name="connsiteY191" fmla="*/ 1762506 h 1908302"/>
              <a:gd name="connsiteX192" fmla="*/ 704087 w 6041389"/>
              <a:gd name="connsiteY192" fmla="*/ 1765173 h 1908302"/>
              <a:gd name="connsiteX193" fmla="*/ 639825 w 6041389"/>
              <a:gd name="connsiteY193" fmla="*/ 1700911 h 1908302"/>
              <a:gd name="connsiteX194" fmla="*/ 710056 w 6041389"/>
              <a:gd name="connsiteY194" fmla="*/ 1657604 h 1908302"/>
              <a:gd name="connsiteX195" fmla="*/ 1021079 w 6041389"/>
              <a:gd name="connsiteY195" fmla="*/ 1615568 h 1908302"/>
              <a:gd name="connsiteX196" fmla="*/ 1042162 w 6041389"/>
              <a:gd name="connsiteY196" fmla="*/ 1615568 h 1908302"/>
              <a:gd name="connsiteX197" fmla="*/ 1134744 w 6041389"/>
              <a:gd name="connsiteY197" fmla="*/ 1708150 h 1908302"/>
              <a:gd name="connsiteX198" fmla="*/ 1138681 w 6041389"/>
              <a:gd name="connsiteY198" fmla="*/ 1734440 h 1908302"/>
              <a:gd name="connsiteX199" fmla="*/ 1164970 w 6041389"/>
              <a:gd name="connsiteY199" fmla="*/ 1738377 h 1908302"/>
              <a:gd name="connsiteX200" fmla="*/ 1257553 w 6041389"/>
              <a:gd name="connsiteY200" fmla="*/ 1830959 h 1908302"/>
              <a:gd name="connsiteX201" fmla="*/ 1254886 w 6041389"/>
              <a:gd name="connsiteY201" fmla="*/ 1841500 h 1908302"/>
              <a:gd name="connsiteX202" fmla="*/ 1258570 w 6041389"/>
              <a:gd name="connsiteY202" fmla="*/ 1853820 h 1908302"/>
              <a:gd name="connsiteX203" fmla="*/ 1261363 w 6041389"/>
              <a:gd name="connsiteY203" fmla="*/ 1857249 h 1908302"/>
              <a:gd name="connsiteX204" fmla="*/ 1277111 w 6041389"/>
              <a:gd name="connsiteY204" fmla="*/ 1863853 h 1908302"/>
              <a:gd name="connsiteX205" fmla="*/ 1287652 w 6041389"/>
              <a:gd name="connsiteY205" fmla="*/ 1861186 h 1908302"/>
              <a:gd name="connsiteX206" fmla="*/ 1334261 w 6041389"/>
              <a:gd name="connsiteY206" fmla="*/ 1907794 h 1908302"/>
              <a:gd name="connsiteX207" fmla="*/ 1229740 w 6041389"/>
              <a:gd name="connsiteY207" fmla="*/ 1907794 h 1908302"/>
              <a:gd name="connsiteX208" fmla="*/ 1229867 w 6041389"/>
              <a:gd name="connsiteY208" fmla="*/ 1907666 h 1908302"/>
              <a:gd name="connsiteX209" fmla="*/ 1174114 w 6041389"/>
              <a:gd name="connsiteY209" fmla="*/ 1851914 h 1908302"/>
              <a:gd name="connsiteX210" fmla="*/ 1170177 w 6041389"/>
              <a:gd name="connsiteY210" fmla="*/ 1825626 h 1908302"/>
              <a:gd name="connsiteX211" fmla="*/ 1143888 w 6041389"/>
              <a:gd name="connsiteY211" fmla="*/ 1821689 h 1908302"/>
              <a:gd name="connsiteX212" fmla="*/ 1036192 w 6041389"/>
              <a:gd name="connsiteY212" fmla="*/ 1713992 h 1908302"/>
              <a:gd name="connsiteX213" fmla="*/ 1027048 w 6041389"/>
              <a:gd name="connsiteY213" fmla="*/ 1713992 h 1908302"/>
              <a:gd name="connsiteX214" fmla="*/ 1027048 w 6041389"/>
              <a:gd name="connsiteY214" fmla="*/ 1723136 h 1908302"/>
              <a:gd name="connsiteX215" fmla="*/ 1134744 w 6041389"/>
              <a:gd name="connsiteY215" fmla="*/ 1830833 h 1908302"/>
              <a:gd name="connsiteX216" fmla="*/ 1138681 w 6041389"/>
              <a:gd name="connsiteY216" fmla="*/ 1857121 h 1908302"/>
              <a:gd name="connsiteX217" fmla="*/ 1164970 w 6041389"/>
              <a:gd name="connsiteY217" fmla="*/ 1861058 h 1908302"/>
              <a:gd name="connsiteX218" fmla="*/ 1211579 w 6041389"/>
              <a:gd name="connsiteY218" fmla="*/ 1907666 h 1908302"/>
              <a:gd name="connsiteX219" fmla="*/ 1107058 w 6041389"/>
              <a:gd name="connsiteY219" fmla="*/ 1907666 h 1908302"/>
              <a:gd name="connsiteX220" fmla="*/ 1051306 w 6041389"/>
              <a:gd name="connsiteY220" fmla="*/ 1851914 h 1908302"/>
              <a:gd name="connsiteX221" fmla="*/ 1047368 w 6041389"/>
              <a:gd name="connsiteY221" fmla="*/ 1825626 h 1908302"/>
              <a:gd name="connsiteX222" fmla="*/ 1021079 w 6041389"/>
              <a:gd name="connsiteY222" fmla="*/ 1821689 h 1908302"/>
              <a:gd name="connsiteX223" fmla="*/ 969517 w 6041389"/>
              <a:gd name="connsiteY223" fmla="*/ 1770126 h 1908302"/>
              <a:gd name="connsiteX224" fmla="*/ 961135 w 6041389"/>
              <a:gd name="connsiteY224" fmla="*/ 1769872 h 1908302"/>
              <a:gd name="connsiteX225" fmla="*/ 963675 w 6041389"/>
              <a:gd name="connsiteY225" fmla="*/ 1781811 h 1908302"/>
              <a:gd name="connsiteX226" fmla="*/ 1012062 w 6041389"/>
              <a:gd name="connsiteY226" fmla="*/ 1830959 h 1908302"/>
              <a:gd name="connsiteX227" fmla="*/ 1012062 w 6041389"/>
              <a:gd name="connsiteY227" fmla="*/ 1852042 h 1908302"/>
              <a:gd name="connsiteX228" fmla="*/ 973835 w 6041389"/>
              <a:gd name="connsiteY228" fmla="*/ 1890268 h 1908302"/>
              <a:gd name="connsiteX229" fmla="*/ 949959 w 6041389"/>
              <a:gd name="connsiteY229" fmla="*/ 1888110 h 1908302"/>
              <a:gd name="connsiteX230" fmla="*/ 857376 w 6041389"/>
              <a:gd name="connsiteY230" fmla="*/ 1795526 h 1908302"/>
              <a:gd name="connsiteX231" fmla="*/ 857376 w 6041389"/>
              <a:gd name="connsiteY231" fmla="*/ 1774445 h 1908302"/>
              <a:gd name="connsiteX232" fmla="*/ 949959 w 6041389"/>
              <a:gd name="connsiteY232" fmla="*/ 1681861 h 1908302"/>
              <a:gd name="connsiteX233" fmla="*/ 976248 w 6041389"/>
              <a:gd name="connsiteY233" fmla="*/ 1677924 h 1908302"/>
              <a:gd name="connsiteX234" fmla="*/ 976502 w 6041389"/>
              <a:gd name="connsiteY234" fmla="*/ 1677670 h 1908302"/>
              <a:gd name="connsiteX235" fmla="*/ 981583 w 6041389"/>
              <a:gd name="connsiteY235" fmla="*/ 1655065 h 1908302"/>
              <a:gd name="connsiteX236" fmla="*/ 1266698 w 6041389"/>
              <a:gd name="connsiteY236" fmla="*/ 1615440 h 1908302"/>
              <a:gd name="connsiteX237" fmla="*/ 1287779 w 6041389"/>
              <a:gd name="connsiteY237" fmla="*/ 1615440 h 1908302"/>
              <a:gd name="connsiteX238" fmla="*/ 1380362 w 6041389"/>
              <a:gd name="connsiteY238" fmla="*/ 1708023 h 1908302"/>
              <a:gd name="connsiteX239" fmla="*/ 1380362 w 6041389"/>
              <a:gd name="connsiteY239" fmla="*/ 1729105 h 1908302"/>
              <a:gd name="connsiteX240" fmla="*/ 1287779 w 6041389"/>
              <a:gd name="connsiteY240" fmla="*/ 1821689 h 1908302"/>
              <a:gd name="connsiteX241" fmla="*/ 1266698 w 6041389"/>
              <a:gd name="connsiteY241" fmla="*/ 1821689 h 1908302"/>
              <a:gd name="connsiteX242" fmla="*/ 1174114 w 6041389"/>
              <a:gd name="connsiteY242" fmla="*/ 1729105 h 1908302"/>
              <a:gd name="connsiteX243" fmla="*/ 1174114 w 6041389"/>
              <a:gd name="connsiteY243" fmla="*/ 1708023 h 1908302"/>
              <a:gd name="connsiteX244" fmla="*/ 826896 w 6041389"/>
              <a:gd name="connsiteY244" fmla="*/ 1559052 h 1908302"/>
              <a:gd name="connsiteX245" fmla="*/ 847978 w 6041389"/>
              <a:gd name="connsiteY245" fmla="*/ 1559052 h 1908302"/>
              <a:gd name="connsiteX246" fmla="*/ 851026 w 6041389"/>
              <a:gd name="connsiteY246" fmla="*/ 1562100 h 1908302"/>
              <a:gd name="connsiteX247" fmla="*/ 940561 w 6041389"/>
              <a:gd name="connsiteY247" fmla="*/ 1651636 h 1908302"/>
              <a:gd name="connsiteX248" fmla="*/ 940561 w 6041389"/>
              <a:gd name="connsiteY248" fmla="*/ 1672717 h 1908302"/>
              <a:gd name="connsiteX249" fmla="*/ 847978 w 6041389"/>
              <a:gd name="connsiteY249" fmla="*/ 1765301 h 1908302"/>
              <a:gd name="connsiteX250" fmla="*/ 826896 w 6041389"/>
              <a:gd name="connsiteY250" fmla="*/ 1765301 h 1908302"/>
              <a:gd name="connsiteX251" fmla="*/ 723772 w 6041389"/>
              <a:gd name="connsiteY251" fmla="*/ 1662176 h 1908302"/>
              <a:gd name="connsiteX252" fmla="*/ 762507 w 6041389"/>
              <a:gd name="connsiteY252" fmla="*/ 1623441 h 1908302"/>
              <a:gd name="connsiteX253" fmla="*/ 931036 w 6041389"/>
              <a:gd name="connsiteY253" fmla="*/ 1503172 h 1908302"/>
              <a:gd name="connsiteX254" fmla="*/ 931036 w 6041389"/>
              <a:gd name="connsiteY254" fmla="*/ 1503299 h 1908302"/>
              <a:gd name="connsiteX255" fmla="*/ 969390 w 6041389"/>
              <a:gd name="connsiteY255" fmla="*/ 1541654 h 1908302"/>
              <a:gd name="connsiteX256" fmla="*/ 969390 w 6041389"/>
              <a:gd name="connsiteY256" fmla="*/ 1542669 h 1908302"/>
              <a:gd name="connsiteX257" fmla="*/ 1011808 w 6041389"/>
              <a:gd name="connsiteY257" fmla="*/ 1585087 h 1908302"/>
              <a:gd name="connsiteX258" fmla="*/ 1011808 w 6041389"/>
              <a:gd name="connsiteY258" fmla="*/ 1606170 h 1908302"/>
              <a:gd name="connsiteX259" fmla="*/ 973582 w 6041389"/>
              <a:gd name="connsiteY259" fmla="*/ 1644396 h 1908302"/>
              <a:gd name="connsiteX260" fmla="*/ 970787 w 6041389"/>
              <a:gd name="connsiteY260" fmla="*/ 1642238 h 1908302"/>
              <a:gd name="connsiteX261" fmla="*/ 949705 w 6041389"/>
              <a:gd name="connsiteY261" fmla="*/ 1642238 h 1908302"/>
              <a:gd name="connsiteX262" fmla="*/ 861694 w 6041389"/>
              <a:gd name="connsiteY262" fmla="*/ 1554226 h 1908302"/>
              <a:gd name="connsiteX263" fmla="*/ 931036 w 6041389"/>
              <a:gd name="connsiteY263" fmla="*/ 1503172 h 1908302"/>
              <a:gd name="connsiteX264" fmla="*/ 1389506 w 6041389"/>
              <a:gd name="connsiteY264" fmla="*/ 1492631 h 1908302"/>
              <a:gd name="connsiteX265" fmla="*/ 1390395 w 6041389"/>
              <a:gd name="connsiteY265" fmla="*/ 1493012 h 1908302"/>
              <a:gd name="connsiteX266" fmla="*/ 1400682 w 6041389"/>
              <a:gd name="connsiteY266" fmla="*/ 1495552 h 1908302"/>
              <a:gd name="connsiteX267" fmla="*/ 1410969 w 6041389"/>
              <a:gd name="connsiteY267" fmla="*/ 1493012 h 1908302"/>
              <a:gd name="connsiteX268" fmla="*/ 1503171 w 6041389"/>
              <a:gd name="connsiteY268" fmla="*/ 1585214 h 1908302"/>
              <a:gd name="connsiteX269" fmla="*/ 1503171 w 6041389"/>
              <a:gd name="connsiteY269" fmla="*/ 1606296 h 1908302"/>
              <a:gd name="connsiteX270" fmla="*/ 1410588 w 6041389"/>
              <a:gd name="connsiteY270" fmla="*/ 1698879 h 1908302"/>
              <a:gd name="connsiteX271" fmla="*/ 1389506 w 6041389"/>
              <a:gd name="connsiteY271" fmla="*/ 1698879 h 1908302"/>
              <a:gd name="connsiteX272" fmla="*/ 1296923 w 6041389"/>
              <a:gd name="connsiteY272" fmla="*/ 1606296 h 1908302"/>
              <a:gd name="connsiteX273" fmla="*/ 1296923 w 6041389"/>
              <a:gd name="connsiteY273" fmla="*/ 1585214 h 1908302"/>
              <a:gd name="connsiteX274" fmla="*/ 1664842 w 6041389"/>
              <a:gd name="connsiteY274" fmla="*/ 1483233 h 1908302"/>
              <a:gd name="connsiteX275" fmla="*/ 1665096 w 6041389"/>
              <a:gd name="connsiteY275" fmla="*/ 1483487 h 1908302"/>
              <a:gd name="connsiteX276" fmla="*/ 1661794 w 6041389"/>
              <a:gd name="connsiteY276" fmla="*/ 1487805 h 1908302"/>
              <a:gd name="connsiteX277" fmla="*/ 1661413 w 6041389"/>
              <a:gd name="connsiteY277" fmla="*/ 1488059 h 1908302"/>
              <a:gd name="connsiteX278" fmla="*/ 1661159 w 6041389"/>
              <a:gd name="connsiteY278" fmla="*/ 1488059 h 1908302"/>
              <a:gd name="connsiteX279" fmla="*/ 1664842 w 6041389"/>
              <a:gd name="connsiteY279" fmla="*/ 1483233 h 1908302"/>
              <a:gd name="connsiteX280" fmla="*/ 1069197 w 6041389"/>
              <a:gd name="connsiteY280" fmla="*/ 1395461 h 1908302"/>
              <a:gd name="connsiteX281" fmla="*/ 1134744 w 6041389"/>
              <a:gd name="connsiteY281" fmla="*/ 1461008 h 1908302"/>
              <a:gd name="connsiteX282" fmla="*/ 1134744 w 6041389"/>
              <a:gd name="connsiteY282" fmla="*/ 1461135 h 1908302"/>
              <a:gd name="connsiteX283" fmla="*/ 1134490 w 6041389"/>
              <a:gd name="connsiteY283" fmla="*/ 1461770 h 1908302"/>
              <a:gd name="connsiteX284" fmla="*/ 1133855 w 6041389"/>
              <a:gd name="connsiteY284" fmla="*/ 1463167 h 1908302"/>
              <a:gd name="connsiteX285" fmla="*/ 1133601 w 6041389"/>
              <a:gd name="connsiteY285" fmla="*/ 1463929 h 1908302"/>
              <a:gd name="connsiteX286" fmla="*/ 1133220 w 6041389"/>
              <a:gd name="connsiteY286" fmla="*/ 1465199 h 1908302"/>
              <a:gd name="connsiteX287" fmla="*/ 1133093 w 6041389"/>
              <a:gd name="connsiteY287" fmla="*/ 1465707 h 1908302"/>
              <a:gd name="connsiteX288" fmla="*/ 1132712 w 6041389"/>
              <a:gd name="connsiteY288" fmla="*/ 1467231 h 1908302"/>
              <a:gd name="connsiteX289" fmla="*/ 1132712 w 6041389"/>
              <a:gd name="connsiteY289" fmla="*/ 1467739 h 1908302"/>
              <a:gd name="connsiteX290" fmla="*/ 1132458 w 6041389"/>
              <a:gd name="connsiteY290" fmla="*/ 1469390 h 1908302"/>
              <a:gd name="connsiteX291" fmla="*/ 1132458 w 6041389"/>
              <a:gd name="connsiteY291" fmla="*/ 1472819 h 1908302"/>
              <a:gd name="connsiteX292" fmla="*/ 1132331 w 6041389"/>
              <a:gd name="connsiteY292" fmla="*/ 1472819 h 1908302"/>
              <a:gd name="connsiteX293" fmla="*/ 1134617 w 6041389"/>
              <a:gd name="connsiteY293" fmla="*/ 1482725 h 1908302"/>
              <a:gd name="connsiteX294" fmla="*/ 1042162 w 6041389"/>
              <a:gd name="connsiteY294" fmla="*/ 1576070 h 1908302"/>
              <a:gd name="connsiteX295" fmla="*/ 1022095 w 6041389"/>
              <a:gd name="connsiteY295" fmla="*/ 1575816 h 1908302"/>
              <a:gd name="connsiteX296" fmla="*/ 941704 w 6041389"/>
              <a:gd name="connsiteY296" fmla="*/ 1495425 h 1908302"/>
              <a:gd name="connsiteX297" fmla="*/ 1069085 w 6041389"/>
              <a:gd name="connsiteY297" fmla="*/ 1395349 h 1908302"/>
              <a:gd name="connsiteX298" fmla="*/ 1069339 w 6041389"/>
              <a:gd name="connsiteY298" fmla="*/ 1395349 h 1908302"/>
              <a:gd name="connsiteX299" fmla="*/ 1069197 w 6041389"/>
              <a:gd name="connsiteY299" fmla="*/ 1395461 h 1908302"/>
              <a:gd name="connsiteX300" fmla="*/ 1203578 w 6041389"/>
              <a:gd name="connsiteY300" fmla="*/ 1284351 h 1908302"/>
              <a:gd name="connsiteX301" fmla="*/ 1257426 w 6041389"/>
              <a:gd name="connsiteY301" fmla="*/ 1338199 h 1908302"/>
              <a:gd name="connsiteX302" fmla="*/ 1257426 w 6041389"/>
              <a:gd name="connsiteY302" fmla="*/ 1359281 h 1908302"/>
              <a:gd name="connsiteX303" fmla="*/ 1164843 w 6041389"/>
              <a:gd name="connsiteY303" fmla="*/ 1451864 h 1908302"/>
              <a:gd name="connsiteX304" fmla="*/ 1143761 w 6041389"/>
              <a:gd name="connsiteY304" fmla="*/ 1451864 h 1908302"/>
              <a:gd name="connsiteX305" fmla="*/ 1079118 w 6041389"/>
              <a:gd name="connsiteY305" fmla="*/ 1387221 h 1908302"/>
              <a:gd name="connsiteX306" fmla="*/ 1203578 w 6041389"/>
              <a:gd name="connsiteY306" fmla="*/ 1284351 h 1908302"/>
              <a:gd name="connsiteX307" fmla="*/ 1592832 w 6041389"/>
              <a:gd name="connsiteY307" fmla="*/ 1182242 h 1908302"/>
              <a:gd name="connsiteX308" fmla="*/ 1625979 w 6041389"/>
              <a:gd name="connsiteY308" fmla="*/ 1215389 h 1908302"/>
              <a:gd name="connsiteX309" fmla="*/ 1629916 w 6041389"/>
              <a:gd name="connsiteY309" fmla="*/ 1241678 h 1908302"/>
              <a:gd name="connsiteX310" fmla="*/ 1661412 w 6041389"/>
              <a:gd name="connsiteY310" fmla="*/ 1241678 h 1908302"/>
              <a:gd name="connsiteX311" fmla="*/ 1667635 w 6041389"/>
              <a:gd name="connsiteY311" fmla="*/ 1223517 h 1908302"/>
              <a:gd name="connsiteX312" fmla="*/ 1636012 w 6041389"/>
              <a:gd name="connsiteY312" fmla="*/ 1205864 h 1908302"/>
              <a:gd name="connsiteX313" fmla="*/ 1635123 w 6041389"/>
              <a:gd name="connsiteY313" fmla="*/ 1206245 h 1908302"/>
              <a:gd name="connsiteX314" fmla="*/ 1634996 w 6041389"/>
              <a:gd name="connsiteY314" fmla="*/ 1206245 h 1908302"/>
              <a:gd name="connsiteX315" fmla="*/ 1633091 w 6041389"/>
              <a:gd name="connsiteY315" fmla="*/ 1204340 h 1908302"/>
              <a:gd name="connsiteX316" fmla="*/ 1592832 w 6041389"/>
              <a:gd name="connsiteY316" fmla="*/ 1182242 h 1908302"/>
              <a:gd name="connsiteX317" fmla="*/ 1336293 w 6041389"/>
              <a:gd name="connsiteY317" fmla="*/ 1171448 h 1908302"/>
              <a:gd name="connsiteX318" fmla="*/ 1380235 w 6041389"/>
              <a:gd name="connsiteY318" fmla="*/ 1215390 h 1908302"/>
              <a:gd name="connsiteX319" fmla="*/ 1379346 w 6041389"/>
              <a:gd name="connsiteY319" fmla="*/ 1217168 h 1908302"/>
              <a:gd name="connsiteX320" fmla="*/ 1379219 w 6041389"/>
              <a:gd name="connsiteY320" fmla="*/ 1217549 h 1908302"/>
              <a:gd name="connsiteX321" fmla="*/ 1378584 w 6041389"/>
              <a:gd name="connsiteY321" fmla="*/ 1219327 h 1908302"/>
              <a:gd name="connsiteX322" fmla="*/ 1378584 w 6041389"/>
              <a:gd name="connsiteY322" fmla="*/ 1219581 h 1908302"/>
              <a:gd name="connsiteX323" fmla="*/ 1378330 w 6041389"/>
              <a:gd name="connsiteY323" fmla="*/ 1220724 h 1908302"/>
              <a:gd name="connsiteX324" fmla="*/ 1378076 w 6041389"/>
              <a:gd name="connsiteY324" fmla="*/ 1221740 h 1908302"/>
              <a:gd name="connsiteX325" fmla="*/ 1380362 w 6041389"/>
              <a:gd name="connsiteY325" fmla="*/ 1236599 h 1908302"/>
              <a:gd name="connsiteX326" fmla="*/ 1287779 w 6041389"/>
              <a:gd name="connsiteY326" fmla="*/ 1329182 h 1908302"/>
              <a:gd name="connsiteX327" fmla="*/ 1266698 w 6041389"/>
              <a:gd name="connsiteY327" fmla="*/ 1329182 h 1908302"/>
              <a:gd name="connsiteX328" fmla="*/ 1213611 w 6041389"/>
              <a:gd name="connsiteY328" fmla="*/ 1276096 h 1908302"/>
              <a:gd name="connsiteX329" fmla="*/ 3459225 w 6041389"/>
              <a:gd name="connsiteY329" fmla="*/ 0 h 1908302"/>
              <a:gd name="connsiteX330" fmla="*/ 6041389 w 6041389"/>
              <a:gd name="connsiteY330" fmla="*/ 1543431 h 1908302"/>
              <a:gd name="connsiteX331" fmla="*/ 5184139 w 6041389"/>
              <a:gd name="connsiteY331" fmla="*/ 1907032 h 1908302"/>
              <a:gd name="connsiteX332" fmla="*/ 5183630 w 6041389"/>
              <a:gd name="connsiteY332" fmla="*/ 1906523 h 1908302"/>
              <a:gd name="connsiteX333" fmla="*/ 3397503 w 6041389"/>
              <a:gd name="connsiteY333" fmla="*/ 1907666 h 1908302"/>
              <a:gd name="connsiteX334" fmla="*/ 3392995 w 6041389"/>
              <a:gd name="connsiteY334" fmla="*/ 1907666 h 1908302"/>
              <a:gd name="connsiteX335" fmla="*/ 3388232 w 6041389"/>
              <a:gd name="connsiteY335" fmla="*/ 1907666 h 1908302"/>
              <a:gd name="connsiteX336" fmla="*/ 3379341 w 6041389"/>
              <a:gd name="connsiteY336" fmla="*/ 1907666 h 1908302"/>
              <a:gd name="connsiteX337" fmla="*/ 3380230 w 6041389"/>
              <a:gd name="connsiteY337" fmla="*/ 1907412 h 1908302"/>
              <a:gd name="connsiteX338" fmla="*/ 3380230 w 6041389"/>
              <a:gd name="connsiteY338" fmla="*/ 1907285 h 1908302"/>
              <a:gd name="connsiteX339" fmla="*/ 3370324 w 6041389"/>
              <a:gd name="connsiteY339" fmla="*/ 1907158 h 1908302"/>
              <a:gd name="connsiteX340" fmla="*/ 3371848 w 6041389"/>
              <a:gd name="connsiteY340" fmla="*/ 1907666 h 1908302"/>
              <a:gd name="connsiteX341" fmla="*/ 3317239 w 6041389"/>
              <a:gd name="connsiteY341" fmla="*/ 1907666 h 1908302"/>
              <a:gd name="connsiteX342" fmla="*/ 3314953 w 6041389"/>
              <a:gd name="connsiteY342" fmla="*/ 1905382 h 1908302"/>
              <a:gd name="connsiteX343" fmla="*/ 3295903 w 6041389"/>
              <a:gd name="connsiteY343" fmla="*/ 1904491 h 1908302"/>
              <a:gd name="connsiteX344" fmla="*/ 3299078 w 6041389"/>
              <a:gd name="connsiteY344" fmla="*/ 1907666 h 1908302"/>
              <a:gd name="connsiteX345" fmla="*/ 3283838 w 6041389"/>
              <a:gd name="connsiteY345" fmla="*/ 1907666 h 1908302"/>
              <a:gd name="connsiteX346" fmla="*/ 3279647 w 6041389"/>
              <a:gd name="connsiteY346" fmla="*/ 1903477 h 1908302"/>
              <a:gd name="connsiteX347" fmla="*/ 3229863 w 6041389"/>
              <a:gd name="connsiteY347" fmla="*/ 1899540 h 1908302"/>
              <a:gd name="connsiteX348" fmla="*/ 3221735 w 6041389"/>
              <a:gd name="connsiteY348" fmla="*/ 1907666 h 1908302"/>
              <a:gd name="connsiteX349" fmla="*/ 3194557 w 6041389"/>
              <a:gd name="connsiteY349" fmla="*/ 1907666 h 1908302"/>
              <a:gd name="connsiteX350" fmla="*/ 3181222 w 6041389"/>
              <a:gd name="connsiteY350" fmla="*/ 1894333 h 1908302"/>
              <a:gd name="connsiteX351" fmla="*/ 3160267 w 6041389"/>
              <a:gd name="connsiteY351" fmla="*/ 1891665 h 1908302"/>
              <a:gd name="connsiteX352" fmla="*/ 3176269 w 6041389"/>
              <a:gd name="connsiteY352" fmla="*/ 1907666 h 1908302"/>
              <a:gd name="connsiteX353" fmla="*/ 3061842 w 6041389"/>
              <a:gd name="connsiteY353" fmla="*/ 1907666 h 1908302"/>
              <a:gd name="connsiteX354" fmla="*/ 3088512 w 6041389"/>
              <a:gd name="connsiteY354" fmla="*/ 1880998 h 1908302"/>
              <a:gd name="connsiteX355" fmla="*/ 3073145 w 6041389"/>
              <a:gd name="connsiteY355" fmla="*/ 1878204 h 1908302"/>
              <a:gd name="connsiteX356" fmla="*/ 3043681 w 6041389"/>
              <a:gd name="connsiteY356" fmla="*/ 1907666 h 1908302"/>
              <a:gd name="connsiteX357" fmla="*/ 3038220 w 6041389"/>
              <a:gd name="connsiteY357" fmla="*/ 1907666 h 1908302"/>
              <a:gd name="connsiteX358" fmla="*/ 3026790 w 6041389"/>
              <a:gd name="connsiteY358" fmla="*/ 1896238 h 1908302"/>
              <a:gd name="connsiteX359" fmla="*/ 3026790 w 6041389"/>
              <a:gd name="connsiteY359" fmla="*/ 1875155 h 1908302"/>
              <a:gd name="connsiteX360" fmla="*/ 3031616 w 6041389"/>
              <a:gd name="connsiteY360" fmla="*/ 1870330 h 1908302"/>
              <a:gd name="connsiteX361" fmla="*/ 3001771 w 6041389"/>
              <a:gd name="connsiteY361" fmla="*/ 1863979 h 1908302"/>
              <a:gd name="connsiteX362" fmla="*/ 2996691 w 6041389"/>
              <a:gd name="connsiteY362" fmla="*/ 1866011 h 1908302"/>
              <a:gd name="connsiteX363" fmla="*/ 2994024 w 6041389"/>
              <a:gd name="connsiteY363" fmla="*/ 1863344 h 1908302"/>
              <a:gd name="connsiteX364" fmla="*/ 2998850 w 6041389"/>
              <a:gd name="connsiteY364" fmla="*/ 1863344 h 1908302"/>
              <a:gd name="connsiteX365" fmla="*/ 2992881 w 6041389"/>
              <a:gd name="connsiteY365" fmla="*/ 1862074 h 1908302"/>
              <a:gd name="connsiteX366" fmla="*/ 2971545 w 6041389"/>
              <a:gd name="connsiteY366" fmla="*/ 1857121 h 1908302"/>
              <a:gd name="connsiteX367" fmla="*/ 2969132 w 6041389"/>
              <a:gd name="connsiteY367" fmla="*/ 1856613 h 1908302"/>
              <a:gd name="connsiteX368" fmla="*/ 2970656 w 6041389"/>
              <a:gd name="connsiteY368" fmla="*/ 1858137 h 1908302"/>
              <a:gd name="connsiteX369" fmla="*/ 2921126 w 6041389"/>
              <a:gd name="connsiteY369" fmla="*/ 1907666 h 1908302"/>
              <a:gd name="connsiteX370" fmla="*/ 2915665 w 6041389"/>
              <a:gd name="connsiteY370" fmla="*/ 1907666 h 1908302"/>
              <a:gd name="connsiteX371" fmla="*/ 2904235 w 6041389"/>
              <a:gd name="connsiteY371" fmla="*/ 1896238 h 1908302"/>
              <a:gd name="connsiteX372" fmla="*/ 2906902 w 6041389"/>
              <a:gd name="connsiteY372" fmla="*/ 1885697 h 1908302"/>
              <a:gd name="connsiteX373" fmla="*/ 2901822 w 6041389"/>
              <a:gd name="connsiteY373" fmla="*/ 1871598 h 1908302"/>
              <a:gd name="connsiteX374" fmla="*/ 2900298 w 6041389"/>
              <a:gd name="connsiteY374" fmla="*/ 1869948 h 1908302"/>
              <a:gd name="connsiteX375" fmla="*/ 2874009 w 6041389"/>
              <a:gd name="connsiteY375" fmla="*/ 1866139 h 1908302"/>
              <a:gd name="connsiteX376" fmla="*/ 2825114 w 6041389"/>
              <a:gd name="connsiteY376" fmla="*/ 1817243 h 1908302"/>
              <a:gd name="connsiteX377" fmla="*/ 2822447 w 6041389"/>
              <a:gd name="connsiteY377" fmla="*/ 1816354 h 1908302"/>
              <a:gd name="connsiteX378" fmla="*/ 2822447 w 6041389"/>
              <a:gd name="connsiteY378" fmla="*/ 1832738 h 1908302"/>
              <a:gd name="connsiteX379" fmla="*/ 2864865 w 6041389"/>
              <a:gd name="connsiteY379" fmla="*/ 1875155 h 1908302"/>
              <a:gd name="connsiteX380" fmla="*/ 2864865 w 6041389"/>
              <a:gd name="connsiteY380" fmla="*/ 1875283 h 1908302"/>
              <a:gd name="connsiteX381" fmla="*/ 2862325 w 6041389"/>
              <a:gd name="connsiteY381" fmla="*/ 1885697 h 1908302"/>
              <a:gd name="connsiteX382" fmla="*/ 2864992 w 6041389"/>
              <a:gd name="connsiteY382" fmla="*/ 1896238 h 1908302"/>
              <a:gd name="connsiteX383" fmla="*/ 2853562 w 6041389"/>
              <a:gd name="connsiteY383" fmla="*/ 1907666 h 1908302"/>
              <a:gd name="connsiteX384" fmla="*/ 2826384 w 6041389"/>
              <a:gd name="connsiteY384" fmla="*/ 1907666 h 1908302"/>
              <a:gd name="connsiteX385" fmla="*/ 2770631 w 6041389"/>
              <a:gd name="connsiteY385" fmla="*/ 1851914 h 1908302"/>
              <a:gd name="connsiteX386" fmla="*/ 2773298 w 6041389"/>
              <a:gd name="connsiteY386" fmla="*/ 1841374 h 1908302"/>
              <a:gd name="connsiteX387" fmla="*/ 2770631 w 6041389"/>
              <a:gd name="connsiteY387" fmla="*/ 1830833 h 1908302"/>
              <a:gd name="connsiteX388" fmla="*/ 2794126 w 6041389"/>
              <a:gd name="connsiteY388" fmla="*/ 1807338 h 1908302"/>
              <a:gd name="connsiteX389" fmla="*/ 2780537 w 6041389"/>
              <a:gd name="connsiteY389" fmla="*/ 1802765 h 1908302"/>
              <a:gd name="connsiteX390" fmla="*/ 2761487 w 6041389"/>
              <a:gd name="connsiteY390" fmla="*/ 1821815 h 1908302"/>
              <a:gd name="connsiteX391" fmla="*/ 2740405 w 6041389"/>
              <a:gd name="connsiteY391" fmla="*/ 1821815 h 1908302"/>
              <a:gd name="connsiteX392" fmla="*/ 2688335 w 6041389"/>
              <a:gd name="connsiteY392" fmla="*/ 1769746 h 1908302"/>
              <a:gd name="connsiteX393" fmla="*/ 2658617 w 6041389"/>
              <a:gd name="connsiteY393" fmla="*/ 1758188 h 1908302"/>
              <a:gd name="connsiteX394" fmla="*/ 2731261 w 6041389"/>
              <a:gd name="connsiteY394" fmla="*/ 1830959 h 1908302"/>
              <a:gd name="connsiteX395" fmla="*/ 2731261 w 6041389"/>
              <a:gd name="connsiteY395" fmla="*/ 1852042 h 1908302"/>
              <a:gd name="connsiteX396" fmla="*/ 2675508 w 6041389"/>
              <a:gd name="connsiteY396" fmla="*/ 1907794 h 1908302"/>
              <a:gd name="connsiteX397" fmla="*/ 2580766 w 6041389"/>
              <a:gd name="connsiteY397" fmla="*/ 1907794 h 1908302"/>
              <a:gd name="connsiteX398" fmla="*/ 2525013 w 6041389"/>
              <a:gd name="connsiteY398" fmla="*/ 1852042 h 1908302"/>
              <a:gd name="connsiteX399" fmla="*/ 2527680 w 6041389"/>
              <a:gd name="connsiteY399" fmla="*/ 1841500 h 1908302"/>
              <a:gd name="connsiteX400" fmla="*/ 2525013 w 6041389"/>
              <a:gd name="connsiteY400" fmla="*/ 1830959 h 1908302"/>
              <a:gd name="connsiteX401" fmla="*/ 2615310 w 6041389"/>
              <a:gd name="connsiteY401" fmla="*/ 1740662 h 1908302"/>
              <a:gd name="connsiteX402" fmla="*/ 2602483 w 6041389"/>
              <a:gd name="connsiteY402" fmla="*/ 1735201 h 1908302"/>
              <a:gd name="connsiteX403" fmla="*/ 2515869 w 6041389"/>
              <a:gd name="connsiteY403" fmla="*/ 1821815 h 1908302"/>
              <a:gd name="connsiteX404" fmla="*/ 2494787 w 6041389"/>
              <a:gd name="connsiteY404" fmla="*/ 1821815 h 1908302"/>
              <a:gd name="connsiteX405" fmla="*/ 2402204 w 6041389"/>
              <a:gd name="connsiteY405" fmla="*/ 1729233 h 1908302"/>
              <a:gd name="connsiteX406" fmla="*/ 2398394 w 6041389"/>
              <a:gd name="connsiteY406" fmla="*/ 1702943 h 1908302"/>
              <a:gd name="connsiteX407" fmla="*/ 2372105 w 6041389"/>
              <a:gd name="connsiteY407" fmla="*/ 1699133 h 1908302"/>
              <a:gd name="connsiteX408" fmla="*/ 2264409 w 6041389"/>
              <a:gd name="connsiteY408" fmla="*/ 1591437 h 1908302"/>
              <a:gd name="connsiteX409" fmla="*/ 2255265 w 6041389"/>
              <a:gd name="connsiteY409" fmla="*/ 1591437 h 1908302"/>
              <a:gd name="connsiteX410" fmla="*/ 2255265 w 6041389"/>
              <a:gd name="connsiteY410" fmla="*/ 1600581 h 1908302"/>
              <a:gd name="connsiteX411" fmla="*/ 2362961 w 6041389"/>
              <a:gd name="connsiteY411" fmla="*/ 1708277 h 1908302"/>
              <a:gd name="connsiteX412" fmla="*/ 2366898 w 6041389"/>
              <a:gd name="connsiteY412" fmla="*/ 1734566 h 1908302"/>
              <a:gd name="connsiteX413" fmla="*/ 2393187 w 6041389"/>
              <a:gd name="connsiteY413" fmla="*/ 1738503 h 1908302"/>
              <a:gd name="connsiteX414" fmla="*/ 2485770 w 6041389"/>
              <a:gd name="connsiteY414" fmla="*/ 1831085 h 1908302"/>
              <a:gd name="connsiteX415" fmla="*/ 2489707 w 6041389"/>
              <a:gd name="connsiteY415" fmla="*/ 1857375 h 1908302"/>
              <a:gd name="connsiteX416" fmla="*/ 2505455 w 6041389"/>
              <a:gd name="connsiteY416" fmla="*/ 1863853 h 1908302"/>
              <a:gd name="connsiteX417" fmla="*/ 2515996 w 6041389"/>
              <a:gd name="connsiteY417" fmla="*/ 1861186 h 1908302"/>
              <a:gd name="connsiteX418" fmla="*/ 2562605 w 6041389"/>
              <a:gd name="connsiteY418" fmla="*/ 1907794 h 1908302"/>
              <a:gd name="connsiteX419" fmla="*/ 2458084 w 6041389"/>
              <a:gd name="connsiteY419" fmla="*/ 1907794 h 1908302"/>
              <a:gd name="connsiteX420" fmla="*/ 2402331 w 6041389"/>
              <a:gd name="connsiteY420" fmla="*/ 1852042 h 1908302"/>
              <a:gd name="connsiteX421" fmla="*/ 2398394 w 6041389"/>
              <a:gd name="connsiteY421" fmla="*/ 1825752 h 1908302"/>
              <a:gd name="connsiteX422" fmla="*/ 2372105 w 6041389"/>
              <a:gd name="connsiteY422" fmla="*/ 1821815 h 1908302"/>
              <a:gd name="connsiteX423" fmla="*/ 2279522 w 6041389"/>
              <a:gd name="connsiteY423" fmla="*/ 1729233 h 1908302"/>
              <a:gd name="connsiteX424" fmla="*/ 2275585 w 6041389"/>
              <a:gd name="connsiteY424" fmla="*/ 1702943 h 1908302"/>
              <a:gd name="connsiteX425" fmla="*/ 2249296 w 6041389"/>
              <a:gd name="connsiteY425" fmla="*/ 1699007 h 1908302"/>
              <a:gd name="connsiteX426" fmla="*/ 2156713 w 6041389"/>
              <a:gd name="connsiteY426" fmla="*/ 1606423 h 1908302"/>
              <a:gd name="connsiteX427" fmla="*/ 2156713 w 6041389"/>
              <a:gd name="connsiteY427" fmla="*/ 1585341 h 1908302"/>
              <a:gd name="connsiteX428" fmla="*/ 2205481 w 6041389"/>
              <a:gd name="connsiteY428" fmla="*/ 1536573 h 1908302"/>
              <a:gd name="connsiteX429" fmla="*/ 2193797 w 6041389"/>
              <a:gd name="connsiteY429" fmla="*/ 1529969 h 1908302"/>
              <a:gd name="connsiteX430" fmla="*/ 2147569 w 6041389"/>
              <a:gd name="connsiteY430" fmla="*/ 1576197 h 1908302"/>
              <a:gd name="connsiteX431" fmla="*/ 2126487 w 6041389"/>
              <a:gd name="connsiteY431" fmla="*/ 1576197 h 1908302"/>
              <a:gd name="connsiteX432" fmla="*/ 2038730 w 6041389"/>
              <a:gd name="connsiteY432" fmla="*/ 1488440 h 1908302"/>
              <a:gd name="connsiteX433" fmla="*/ 2033904 w 6041389"/>
              <a:gd name="connsiteY433" fmla="*/ 1483614 h 1908302"/>
              <a:gd name="connsiteX434" fmla="*/ 2036571 w 6041389"/>
              <a:gd name="connsiteY434" fmla="*/ 1472946 h 1908302"/>
              <a:gd name="connsiteX435" fmla="*/ 2036317 w 6041389"/>
              <a:gd name="connsiteY435" fmla="*/ 1472946 h 1908302"/>
              <a:gd name="connsiteX436" fmla="*/ 2030094 w 6041389"/>
              <a:gd name="connsiteY436" fmla="*/ 1455928 h 1908302"/>
              <a:gd name="connsiteX437" fmla="*/ 2003805 w 6041389"/>
              <a:gd name="connsiteY437" fmla="*/ 1451991 h 1908302"/>
              <a:gd name="connsiteX438" fmla="*/ 1924811 w 6041389"/>
              <a:gd name="connsiteY438" fmla="*/ 1372997 h 1908302"/>
              <a:gd name="connsiteX439" fmla="*/ 1870836 w 6041389"/>
              <a:gd name="connsiteY439" fmla="*/ 1341120 h 1908302"/>
              <a:gd name="connsiteX440" fmla="*/ 1871853 w 6041389"/>
              <a:gd name="connsiteY440" fmla="*/ 1359408 h 1908302"/>
              <a:gd name="connsiteX441" fmla="*/ 1779269 w 6041389"/>
              <a:gd name="connsiteY441" fmla="*/ 1451991 h 1908302"/>
              <a:gd name="connsiteX442" fmla="*/ 1768728 w 6041389"/>
              <a:gd name="connsiteY442" fmla="*/ 1449324 h 1908302"/>
              <a:gd name="connsiteX443" fmla="*/ 1758187 w 6041389"/>
              <a:gd name="connsiteY443" fmla="*/ 1451991 h 1908302"/>
              <a:gd name="connsiteX444" fmla="*/ 1665604 w 6041389"/>
              <a:gd name="connsiteY444" fmla="*/ 1359408 h 1908302"/>
              <a:gd name="connsiteX445" fmla="*/ 1665604 w 6041389"/>
              <a:gd name="connsiteY445" fmla="*/ 1338326 h 1908302"/>
              <a:gd name="connsiteX446" fmla="*/ 1739518 w 6041389"/>
              <a:gd name="connsiteY446" fmla="*/ 1264412 h 1908302"/>
              <a:gd name="connsiteX447" fmla="*/ 1727961 w 6041389"/>
              <a:gd name="connsiteY447" fmla="*/ 1257808 h 1908302"/>
              <a:gd name="connsiteX448" fmla="*/ 1656460 w 6041389"/>
              <a:gd name="connsiteY448" fmla="*/ 1329309 h 1908302"/>
              <a:gd name="connsiteX449" fmla="*/ 1641601 w 6041389"/>
              <a:gd name="connsiteY449" fmla="*/ 1327023 h 1908302"/>
              <a:gd name="connsiteX450" fmla="*/ 1635251 w 6041389"/>
              <a:gd name="connsiteY450" fmla="*/ 1329309 h 1908302"/>
              <a:gd name="connsiteX451" fmla="*/ 1527555 w 6041389"/>
              <a:gd name="connsiteY451" fmla="*/ 1221613 h 1908302"/>
              <a:gd name="connsiteX452" fmla="*/ 1518411 w 6041389"/>
              <a:gd name="connsiteY452" fmla="*/ 1221613 h 1908302"/>
              <a:gd name="connsiteX453" fmla="*/ 1410715 w 6041389"/>
              <a:gd name="connsiteY453" fmla="*/ 1329309 h 1908302"/>
              <a:gd name="connsiteX454" fmla="*/ 1384426 w 6041389"/>
              <a:gd name="connsiteY454" fmla="*/ 1333246 h 1908302"/>
              <a:gd name="connsiteX455" fmla="*/ 1380489 w 6041389"/>
              <a:gd name="connsiteY455" fmla="*/ 1359535 h 1908302"/>
              <a:gd name="connsiteX456" fmla="*/ 1287906 w 6041389"/>
              <a:gd name="connsiteY456" fmla="*/ 1452118 h 1908302"/>
              <a:gd name="connsiteX457" fmla="*/ 1261617 w 6041389"/>
              <a:gd name="connsiteY457" fmla="*/ 1456055 h 1908302"/>
              <a:gd name="connsiteX458" fmla="*/ 1258570 w 6041389"/>
              <a:gd name="connsiteY458" fmla="*/ 1483741 h 1908302"/>
              <a:gd name="connsiteX459" fmla="*/ 1223136 w 6041389"/>
              <a:gd name="connsiteY459" fmla="*/ 1519174 h 1908302"/>
              <a:gd name="connsiteX460" fmla="*/ 1196847 w 6041389"/>
              <a:gd name="connsiteY460" fmla="*/ 1523111 h 1908302"/>
              <a:gd name="connsiteX461" fmla="*/ 1196847 w 6041389"/>
              <a:gd name="connsiteY461" fmla="*/ 1554607 h 1908302"/>
              <a:gd name="connsiteX462" fmla="*/ 1228343 w 6041389"/>
              <a:gd name="connsiteY462" fmla="*/ 1554607 h 1908302"/>
              <a:gd name="connsiteX463" fmla="*/ 1232281 w 6041389"/>
              <a:gd name="connsiteY463" fmla="*/ 1528319 h 1908302"/>
              <a:gd name="connsiteX464" fmla="*/ 1268221 w 6041389"/>
              <a:gd name="connsiteY464" fmla="*/ 1492377 h 1908302"/>
              <a:gd name="connsiteX465" fmla="*/ 1292859 w 6041389"/>
              <a:gd name="connsiteY465" fmla="*/ 1487932 h 1908302"/>
              <a:gd name="connsiteX466" fmla="*/ 1293113 w 6041389"/>
              <a:gd name="connsiteY466" fmla="*/ 1487678 h 1908302"/>
              <a:gd name="connsiteX467" fmla="*/ 1297050 w 6041389"/>
              <a:gd name="connsiteY467" fmla="*/ 1461389 h 1908302"/>
              <a:gd name="connsiteX468" fmla="*/ 1389633 w 6041389"/>
              <a:gd name="connsiteY468" fmla="*/ 1368806 h 1908302"/>
              <a:gd name="connsiteX469" fmla="*/ 1410715 w 6041389"/>
              <a:gd name="connsiteY469" fmla="*/ 1368806 h 1908302"/>
              <a:gd name="connsiteX470" fmla="*/ 1503298 w 6041389"/>
              <a:gd name="connsiteY470" fmla="*/ 1461389 h 1908302"/>
              <a:gd name="connsiteX471" fmla="*/ 1500758 w 6041389"/>
              <a:gd name="connsiteY471" fmla="*/ 1473200 h 1908302"/>
              <a:gd name="connsiteX472" fmla="*/ 1500631 w 6041389"/>
              <a:gd name="connsiteY472" fmla="*/ 1473200 h 1908302"/>
              <a:gd name="connsiteX473" fmla="*/ 1507108 w 6041389"/>
              <a:gd name="connsiteY473" fmla="*/ 1489202 h 1908302"/>
              <a:gd name="connsiteX474" fmla="*/ 1533397 w 6041389"/>
              <a:gd name="connsiteY474" fmla="*/ 1493139 h 1908302"/>
              <a:gd name="connsiteX475" fmla="*/ 1625980 w 6041389"/>
              <a:gd name="connsiteY475" fmla="*/ 1585722 h 1908302"/>
              <a:gd name="connsiteX476" fmla="*/ 1625980 w 6041389"/>
              <a:gd name="connsiteY476" fmla="*/ 1606804 h 1908302"/>
              <a:gd name="connsiteX477" fmla="*/ 1533397 w 6041389"/>
              <a:gd name="connsiteY477" fmla="*/ 1699387 h 1908302"/>
              <a:gd name="connsiteX478" fmla="*/ 1507108 w 6041389"/>
              <a:gd name="connsiteY478" fmla="*/ 1703324 h 1908302"/>
              <a:gd name="connsiteX479" fmla="*/ 1507108 w 6041389"/>
              <a:gd name="connsiteY479" fmla="*/ 1734820 h 1908302"/>
              <a:gd name="connsiteX480" fmla="*/ 1538731 w 6041389"/>
              <a:gd name="connsiteY480" fmla="*/ 1734820 h 1908302"/>
              <a:gd name="connsiteX481" fmla="*/ 1542668 w 6041389"/>
              <a:gd name="connsiteY481" fmla="*/ 1708531 h 1908302"/>
              <a:gd name="connsiteX482" fmla="*/ 1635251 w 6041389"/>
              <a:gd name="connsiteY482" fmla="*/ 1615948 h 1908302"/>
              <a:gd name="connsiteX483" fmla="*/ 1656333 w 6041389"/>
              <a:gd name="connsiteY483" fmla="*/ 1615948 h 1908302"/>
              <a:gd name="connsiteX484" fmla="*/ 1748916 w 6041389"/>
              <a:gd name="connsiteY484" fmla="*/ 1708531 h 1908302"/>
              <a:gd name="connsiteX485" fmla="*/ 1752853 w 6041389"/>
              <a:gd name="connsiteY485" fmla="*/ 1734820 h 1908302"/>
              <a:gd name="connsiteX486" fmla="*/ 1784349 w 6041389"/>
              <a:gd name="connsiteY486" fmla="*/ 1734820 h 1908302"/>
              <a:gd name="connsiteX487" fmla="*/ 1784349 w 6041389"/>
              <a:gd name="connsiteY487" fmla="*/ 1703324 h 1908302"/>
              <a:gd name="connsiteX488" fmla="*/ 1758060 w 6041389"/>
              <a:gd name="connsiteY488" fmla="*/ 1699387 h 1908302"/>
              <a:gd name="connsiteX489" fmla="*/ 1665477 w 6041389"/>
              <a:gd name="connsiteY489" fmla="*/ 1606804 h 1908302"/>
              <a:gd name="connsiteX490" fmla="*/ 1661540 w 6041389"/>
              <a:gd name="connsiteY490" fmla="*/ 1580515 h 1908302"/>
              <a:gd name="connsiteX491" fmla="*/ 1635251 w 6041389"/>
              <a:gd name="connsiteY491" fmla="*/ 1576578 h 1908302"/>
              <a:gd name="connsiteX492" fmla="*/ 1542668 w 6041389"/>
              <a:gd name="connsiteY492" fmla="*/ 1483995 h 1908302"/>
              <a:gd name="connsiteX493" fmla="*/ 1545335 w 6041389"/>
              <a:gd name="connsiteY493" fmla="*/ 1473200 h 1908302"/>
              <a:gd name="connsiteX494" fmla="*/ 1538858 w 6041389"/>
              <a:gd name="connsiteY494" fmla="*/ 1456182 h 1908302"/>
              <a:gd name="connsiteX495" fmla="*/ 1512569 w 6041389"/>
              <a:gd name="connsiteY495" fmla="*/ 1452245 h 1908302"/>
              <a:gd name="connsiteX496" fmla="*/ 1419986 w 6041389"/>
              <a:gd name="connsiteY496" fmla="*/ 1359662 h 1908302"/>
              <a:gd name="connsiteX497" fmla="*/ 1419986 w 6041389"/>
              <a:gd name="connsiteY497" fmla="*/ 1338580 h 1908302"/>
              <a:gd name="connsiteX498" fmla="*/ 1523110 w 6041389"/>
              <a:gd name="connsiteY498" fmla="*/ 1235456 h 1908302"/>
              <a:gd name="connsiteX499" fmla="*/ 1626234 w 6041389"/>
              <a:gd name="connsiteY499" fmla="*/ 1338580 h 1908302"/>
              <a:gd name="connsiteX500" fmla="*/ 1623567 w 6041389"/>
              <a:gd name="connsiteY500" fmla="*/ 1349121 h 1908302"/>
              <a:gd name="connsiteX501" fmla="*/ 1627250 w 6041389"/>
              <a:gd name="connsiteY501" fmla="*/ 1361440 h 1908302"/>
              <a:gd name="connsiteX502" fmla="*/ 1630044 w 6041389"/>
              <a:gd name="connsiteY502" fmla="*/ 1364869 h 1908302"/>
              <a:gd name="connsiteX503" fmla="*/ 1633600 w 6041389"/>
              <a:gd name="connsiteY503" fmla="*/ 1367790 h 1908302"/>
              <a:gd name="connsiteX504" fmla="*/ 1645919 w 6041389"/>
              <a:gd name="connsiteY504" fmla="*/ 1371473 h 1908302"/>
              <a:gd name="connsiteX505" fmla="*/ 1656460 w 6041389"/>
              <a:gd name="connsiteY505" fmla="*/ 1368806 h 1908302"/>
              <a:gd name="connsiteX506" fmla="*/ 1749043 w 6041389"/>
              <a:gd name="connsiteY506" fmla="*/ 1461389 h 1908302"/>
              <a:gd name="connsiteX507" fmla="*/ 1746503 w 6041389"/>
              <a:gd name="connsiteY507" fmla="*/ 1473200 h 1908302"/>
              <a:gd name="connsiteX508" fmla="*/ 1746376 w 6041389"/>
              <a:gd name="connsiteY508" fmla="*/ 1473200 h 1908302"/>
              <a:gd name="connsiteX509" fmla="*/ 1752853 w 6041389"/>
              <a:gd name="connsiteY509" fmla="*/ 1489202 h 1908302"/>
              <a:gd name="connsiteX510" fmla="*/ 1768601 w 6041389"/>
              <a:gd name="connsiteY510" fmla="*/ 1495806 h 1908302"/>
              <a:gd name="connsiteX511" fmla="*/ 1779142 w 6041389"/>
              <a:gd name="connsiteY511" fmla="*/ 1493139 h 1908302"/>
              <a:gd name="connsiteX512" fmla="*/ 1871725 w 6041389"/>
              <a:gd name="connsiteY512" fmla="*/ 1585722 h 1908302"/>
              <a:gd name="connsiteX513" fmla="*/ 1875662 w 6041389"/>
              <a:gd name="connsiteY513" fmla="*/ 1612011 h 1908302"/>
              <a:gd name="connsiteX514" fmla="*/ 1907285 w 6041389"/>
              <a:gd name="connsiteY514" fmla="*/ 1612011 h 1908302"/>
              <a:gd name="connsiteX515" fmla="*/ 1907285 w 6041389"/>
              <a:gd name="connsiteY515" fmla="*/ 1580515 h 1908302"/>
              <a:gd name="connsiteX516" fmla="*/ 1880996 w 6041389"/>
              <a:gd name="connsiteY516" fmla="*/ 1576578 h 1908302"/>
              <a:gd name="connsiteX517" fmla="*/ 1788413 w 6041389"/>
              <a:gd name="connsiteY517" fmla="*/ 1483995 h 1908302"/>
              <a:gd name="connsiteX518" fmla="*/ 1791080 w 6041389"/>
              <a:gd name="connsiteY518" fmla="*/ 1473327 h 1908302"/>
              <a:gd name="connsiteX519" fmla="*/ 1790826 w 6041389"/>
              <a:gd name="connsiteY519" fmla="*/ 1473327 h 1908302"/>
              <a:gd name="connsiteX520" fmla="*/ 1791080 w 6041389"/>
              <a:gd name="connsiteY520" fmla="*/ 1472057 h 1908302"/>
              <a:gd name="connsiteX521" fmla="*/ 1788413 w 6041389"/>
              <a:gd name="connsiteY521" fmla="*/ 1461516 h 1908302"/>
              <a:gd name="connsiteX522" fmla="*/ 1880996 w 6041389"/>
              <a:gd name="connsiteY522" fmla="*/ 1368933 h 1908302"/>
              <a:gd name="connsiteX523" fmla="*/ 1902078 w 6041389"/>
              <a:gd name="connsiteY523" fmla="*/ 1368933 h 1908302"/>
              <a:gd name="connsiteX524" fmla="*/ 1994661 w 6041389"/>
              <a:gd name="connsiteY524" fmla="*/ 1461516 h 1908302"/>
              <a:gd name="connsiteX525" fmla="*/ 1992248 w 6041389"/>
              <a:gd name="connsiteY525" fmla="*/ 1473327 h 1908302"/>
              <a:gd name="connsiteX526" fmla="*/ 1991994 w 6041389"/>
              <a:gd name="connsiteY526" fmla="*/ 1473327 h 1908302"/>
              <a:gd name="connsiteX527" fmla="*/ 1998471 w 6041389"/>
              <a:gd name="connsiteY527" fmla="*/ 1489329 h 1908302"/>
              <a:gd name="connsiteX528" fmla="*/ 2024760 w 6041389"/>
              <a:gd name="connsiteY528" fmla="*/ 1493266 h 1908302"/>
              <a:gd name="connsiteX529" fmla="*/ 2117343 w 6041389"/>
              <a:gd name="connsiteY529" fmla="*/ 1585849 h 1908302"/>
              <a:gd name="connsiteX530" fmla="*/ 2114676 w 6041389"/>
              <a:gd name="connsiteY530" fmla="*/ 1596390 h 1908302"/>
              <a:gd name="connsiteX531" fmla="*/ 2117343 w 6041389"/>
              <a:gd name="connsiteY531" fmla="*/ 1606931 h 1908302"/>
              <a:gd name="connsiteX532" fmla="*/ 2024760 w 6041389"/>
              <a:gd name="connsiteY532" fmla="*/ 1699515 h 1908302"/>
              <a:gd name="connsiteX533" fmla="*/ 1998471 w 6041389"/>
              <a:gd name="connsiteY533" fmla="*/ 1703451 h 1908302"/>
              <a:gd name="connsiteX534" fmla="*/ 1998471 w 6041389"/>
              <a:gd name="connsiteY534" fmla="*/ 1734948 h 1908302"/>
              <a:gd name="connsiteX535" fmla="*/ 2029967 w 6041389"/>
              <a:gd name="connsiteY535" fmla="*/ 1734948 h 1908302"/>
              <a:gd name="connsiteX536" fmla="*/ 2033904 w 6041389"/>
              <a:gd name="connsiteY536" fmla="*/ 1708659 h 1908302"/>
              <a:gd name="connsiteX537" fmla="*/ 2126487 w 6041389"/>
              <a:gd name="connsiteY537" fmla="*/ 1616075 h 1908302"/>
              <a:gd name="connsiteX538" fmla="*/ 2137028 w 6041389"/>
              <a:gd name="connsiteY538" fmla="*/ 1618742 h 1908302"/>
              <a:gd name="connsiteX539" fmla="*/ 2147569 w 6041389"/>
              <a:gd name="connsiteY539" fmla="*/ 1616075 h 1908302"/>
              <a:gd name="connsiteX540" fmla="*/ 2240152 w 6041389"/>
              <a:gd name="connsiteY540" fmla="*/ 1708659 h 1908302"/>
              <a:gd name="connsiteX541" fmla="*/ 2244089 w 6041389"/>
              <a:gd name="connsiteY541" fmla="*/ 1734948 h 1908302"/>
              <a:gd name="connsiteX542" fmla="*/ 2270378 w 6041389"/>
              <a:gd name="connsiteY542" fmla="*/ 1738885 h 1908302"/>
              <a:gd name="connsiteX543" fmla="*/ 2362961 w 6041389"/>
              <a:gd name="connsiteY543" fmla="*/ 1831467 h 1908302"/>
              <a:gd name="connsiteX544" fmla="*/ 2362961 w 6041389"/>
              <a:gd name="connsiteY544" fmla="*/ 1852548 h 1908302"/>
              <a:gd name="connsiteX545" fmla="*/ 2307208 w 6041389"/>
              <a:gd name="connsiteY545" fmla="*/ 1908302 h 1908302"/>
              <a:gd name="connsiteX546" fmla="*/ 2202687 w 6041389"/>
              <a:gd name="connsiteY546" fmla="*/ 1908302 h 1908302"/>
              <a:gd name="connsiteX547" fmla="*/ 2249296 w 6041389"/>
              <a:gd name="connsiteY547" fmla="*/ 1861694 h 1908302"/>
              <a:gd name="connsiteX548" fmla="*/ 2275585 w 6041389"/>
              <a:gd name="connsiteY548" fmla="*/ 1857757 h 1908302"/>
              <a:gd name="connsiteX549" fmla="*/ 2275585 w 6041389"/>
              <a:gd name="connsiteY549" fmla="*/ 1826260 h 1908302"/>
              <a:gd name="connsiteX550" fmla="*/ 2249296 w 6041389"/>
              <a:gd name="connsiteY550" fmla="*/ 1822324 h 1908302"/>
              <a:gd name="connsiteX551" fmla="*/ 2141600 w 6041389"/>
              <a:gd name="connsiteY551" fmla="*/ 1714628 h 1908302"/>
              <a:gd name="connsiteX552" fmla="*/ 2137028 w 6041389"/>
              <a:gd name="connsiteY552" fmla="*/ 1712722 h 1908302"/>
              <a:gd name="connsiteX553" fmla="*/ 2133472 w 6041389"/>
              <a:gd name="connsiteY553" fmla="*/ 1713738 h 1908302"/>
              <a:gd name="connsiteX554" fmla="*/ 2132456 w 6041389"/>
              <a:gd name="connsiteY554" fmla="*/ 1714500 h 1908302"/>
              <a:gd name="connsiteX555" fmla="*/ 2024760 w 6041389"/>
              <a:gd name="connsiteY555" fmla="*/ 1822196 h 1908302"/>
              <a:gd name="connsiteX556" fmla="*/ 2014219 w 6041389"/>
              <a:gd name="connsiteY556" fmla="*/ 1819529 h 1908302"/>
              <a:gd name="connsiteX557" fmla="*/ 2003678 w 6041389"/>
              <a:gd name="connsiteY557" fmla="*/ 1822196 h 1908302"/>
              <a:gd name="connsiteX558" fmla="*/ 1911095 w 6041389"/>
              <a:gd name="connsiteY558" fmla="*/ 1729613 h 1908302"/>
              <a:gd name="connsiteX559" fmla="*/ 1913762 w 6041389"/>
              <a:gd name="connsiteY559" fmla="*/ 1719073 h 1908302"/>
              <a:gd name="connsiteX560" fmla="*/ 1912111 w 6041389"/>
              <a:gd name="connsiteY560" fmla="*/ 1710691 h 1908302"/>
              <a:gd name="connsiteX561" fmla="*/ 1911095 w 6041389"/>
              <a:gd name="connsiteY561" fmla="*/ 1708531 h 1908302"/>
              <a:gd name="connsiteX562" fmla="*/ 2003678 w 6041389"/>
              <a:gd name="connsiteY562" fmla="*/ 1615948 h 1908302"/>
              <a:gd name="connsiteX563" fmla="*/ 2029967 w 6041389"/>
              <a:gd name="connsiteY563" fmla="*/ 1612011 h 1908302"/>
              <a:gd name="connsiteX564" fmla="*/ 2029967 w 6041389"/>
              <a:gd name="connsiteY564" fmla="*/ 1580515 h 1908302"/>
              <a:gd name="connsiteX565" fmla="*/ 2003678 w 6041389"/>
              <a:gd name="connsiteY565" fmla="*/ 1576578 h 1908302"/>
              <a:gd name="connsiteX566" fmla="*/ 1911349 w 6041389"/>
              <a:gd name="connsiteY566" fmla="*/ 1484249 h 1908302"/>
              <a:gd name="connsiteX567" fmla="*/ 1914524 w 6041389"/>
              <a:gd name="connsiteY567" fmla="*/ 1472819 h 1908302"/>
              <a:gd name="connsiteX568" fmla="*/ 1891283 w 6041389"/>
              <a:gd name="connsiteY568" fmla="*/ 1449578 h 1908302"/>
              <a:gd name="connsiteX569" fmla="*/ 1868042 w 6041389"/>
              <a:gd name="connsiteY569" fmla="*/ 1472819 h 1908302"/>
              <a:gd name="connsiteX570" fmla="*/ 1891283 w 6041389"/>
              <a:gd name="connsiteY570" fmla="*/ 1496060 h 1908302"/>
              <a:gd name="connsiteX571" fmla="*/ 1902205 w 6041389"/>
              <a:gd name="connsiteY571" fmla="*/ 1493266 h 1908302"/>
              <a:gd name="connsiteX572" fmla="*/ 1994661 w 6041389"/>
              <a:gd name="connsiteY572" fmla="*/ 1585722 h 1908302"/>
              <a:gd name="connsiteX573" fmla="*/ 1994661 w 6041389"/>
              <a:gd name="connsiteY573" fmla="*/ 1606804 h 1908302"/>
              <a:gd name="connsiteX574" fmla="*/ 1902078 w 6041389"/>
              <a:gd name="connsiteY574" fmla="*/ 1699387 h 1908302"/>
              <a:gd name="connsiteX575" fmla="*/ 1880996 w 6041389"/>
              <a:gd name="connsiteY575" fmla="*/ 1699387 h 1908302"/>
              <a:gd name="connsiteX576" fmla="*/ 1788413 w 6041389"/>
              <a:gd name="connsiteY576" fmla="*/ 1606804 h 1908302"/>
              <a:gd name="connsiteX577" fmla="*/ 1784476 w 6041389"/>
              <a:gd name="connsiteY577" fmla="*/ 1580515 h 1908302"/>
              <a:gd name="connsiteX578" fmla="*/ 1758187 w 6041389"/>
              <a:gd name="connsiteY578" fmla="*/ 1576578 h 1908302"/>
              <a:gd name="connsiteX579" fmla="*/ 1665096 w 6041389"/>
              <a:gd name="connsiteY579" fmla="*/ 1483487 h 1908302"/>
              <a:gd name="connsiteX580" fmla="*/ 1661794 w 6041389"/>
              <a:gd name="connsiteY580" fmla="*/ 1456309 h 1908302"/>
              <a:gd name="connsiteX581" fmla="*/ 1635505 w 6041389"/>
              <a:gd name="connsiteY581" fmla="*/ 1452372 h 1908302"/>
              <a:gd name="connsiteX582" fmla="*/ 1527809 w 6041389"/>
              <a:gd name="connsiteY582" fmla="*/ 1344676 h 1908302"/>
              <a:gd name="connsiteX583" fmla="*/ 1518665 w 6041389"/>
              <a:gd name="connsiteY583" fmla="*/ 1344676 h 1908302"/>
              <a:gd name="connsiteX584" fmla="*/ 1518665 w 6041389"/>
              <a:gd name="connsiteY584" fmla="*/ 1353820 h 1908302"/>
              <a:gd name="connsiteX585" fmla="*/ 1626361 w 6041389"/>
              <a:gd name="connsiteY585" fmla="*/ 1461516 h 1908302"/>
              <a:gd name="connsiteX586" fmla="*/ 1626361 w 6041389"/>
              <a:gd name="connsiteY586" fmla="*/ 1482598 h 1908302"/>
              <a:gd name="connsiteX587" fmla="*/ 1630552 w 6041389"/>
              <a:gd name="connsiteY587" fmla="*/ 1488186 h 1908302"/>
              <a:gd name="connsiteX588" fmla="*/ 1630806 w 6041389"/>
              <a:gd name="connsiteY588" fmla="*/ 1488186 h 1908302"/>
              <a:gd name="connsiteX589" fmla="*/ 1646046 w 6041389"/>
              <a:gd name="connsiteY589" fmla="*/ 1494409 h 1908302"/>
              <a:gd name="connsiteX590" fmla="*/ 1655571 w 6041389"/>
              <a:gd name="connsiteY590" fmla="*/ 1492123 h 1908302"/>
              <a:gd name="connsiteX591" fmla="*/ 1749297 w 6041389"/>
              <a:gd name="connsiteY591" fmla="*/ 1585849 h 1908302"/>
              <a:gd name="connsiteX592" fmla="*/ 1753234 w 6041389"/>
              <a:gd name="connsiteY592" fmla="*/ 1612138 h 1908302"/>
              <a:gd name="connsiteX593" fmla="*/ 1779523 w 6041389"/>
              <a:gd name="connsiteY593" fmla="*/ 1616075 h 1908302"/>
              <a:gd name="connsiteX594" fmla="*/ 1872106 w 6041389"/>
              <a:gd name="connsiteY594" fmla="*/ 1708659 h 1908302"/>
              <a:gd name="connsiteX595" fmla="*/ 1871090 w 6041389"/>
              <a:gd name="connsiteY595" fmla="*/ 1710817 h 1908302"/>
              <a:gd name="connsiteX596" fmla="*/ 1869439 w 6041389"/>
              <a:gd name="connsiteY596" fmla="*/ 1719199 h 1908302"/>
              <a:gd name="connsiteX597" fmla="*/ 1872106 w 6041389"/>
              <a:gd name="connsiteY597" fmla="*/ 1729741 h 1908302"/>
              <a:gd name="connsiteX598" fmla="*/ 1779523 w 6041389"/>
              <a:gd name="connsiteY598" fmla="*/ 1822324 h 1908302"/>
              <a:gd name="connsiteX599" fmla="*/ 1758441 w 6041389"/>
              <a:gd name="connsiteY599" fmla="*/ 1822324 h 1908302"/>
              <a:gd name="connsiteX600" fmla="*/ 1650745 w 6041389"/>
              <a:gd name="connsiteY600" fmla="*/ 1714628 h 1908302"/>
              <a:gd name="connsiteX601" fmla="*/ 1641601 w 6041389"/>
              <a:gd name="connsiteY601" fmla="*/ 1714628 h 1908302"/>
              <a:gd name="connsiteX602" fmla="*/ 1533905 w 6041389"/>
              <a:gd name="connsiteY602" fmla="*/ 1822324 h 1908302"/>
              <a:gd name="connsiteX603" fmla="*/ 1523364 w 6041389"/>
              <a:gd name="connsiteY603" fmla="*/ 1819657 h 1908302"/>
              <a:gd name="connsiteX604" fmla="*/ 1512823 w 6041389"/>
              <a:gd name="connsiteY604" fmla="*/ 1822324 h 1908302"/>
              <a:gd name="connsiteX605" fmla="*/ 1420240 w 6041389"/>
              <a:gd name="connsiteY605" fmla="*/ 1729741 h 1908302"/>
              <a:gd name="connsiteX606" fmla="*/ 1422907 w 6041389"/>
              <a:gd name="connsiteY606" fmla="*/ 1719199 h 1908302"/>
              <a:gd name="connsiteX607" fmla="*/ 1420240 w 6041389"/>
              <a:gd name="connsiteY607" fmla="*/ 1708659 h 1908302"/>
              <a:gd name="connsiteX608" fmla="*/ 1512823 w 6041389"/>
              <a:gd name="connsiteY608" fmla="*/ 1616075 h 1908302"/>
              <a:gd name="connsiteX609" fmla="*/ 1539112 w 6041389"/>
              <a:gd name="connsiteY609" fmla="*/ 1612138 h 1908302"/>
              <a:gd name="connsiteX610" fmla="*/ 1539112 w 6041389"/>
              <a:gd name="connsiteY610" fmla="*/ 1580642 h 1908302"/>
              <a:gd name="connsiteX611" fmla="*/ 1512823 w 6041389"/>
              <a:gd name="connsiteY611" fmla="*/ 1576705 h 1908302"/>
              <a:gd name="connsiteX612" fmla="*/ 1420748 w 6041389"/>
              <a:gd name="connsiteY612" fmla="*/ 1484630 h 1908302"/>
              <a:gd name="connsiteX613" fmla="*/ 1423796 w 6041389"/>
              <a:gd name="connsiteY613" fmla="*/ 1473581 h 1908302"/>
              <a:gd name="connsiteX614" fmla="*/ 1401190 w 6041389"/>
              <a:gd name="connsiteY614" fmla="*/ 1450976 h 1908302"/>
              <a:gd name="connsiteX615" fmla="*/ 1378584 w 6041389"/>
              <a:gd name="connsiteY615" fmla="*/ 1473327 h 1908302"/>
              <a:gd name="connsiteX616" fmla="*/ 1378203 w 6041389"/>
              <a:gd name="connsiteY616" fmla="*/ 1473327 h 1908302"/>
              <a:gd name="connsiteX617" fmla="*/ 1380870 w 6041389"/>
              <a:gd name="connsiteY617" fmla="*/ 1483995 h 1908302"/>
              <a:gd name="connsiteX618" fmla="*/ 1288287 w 6041389"/>
              <a:gd name="connsiteY618" fmla="*/ 1576578 h 1908302"/>
              <a:gd name="connsiteX619" fmla="*/ 1261998 w 6041389"/>
              <a:gd name="connsiteY619" fmla="*/ 1580515 h 1908302"/>
              <a:gd name="connsiteX620" fmla="*/ 1258062 w 6041389"/>
              <a:gd name="connsiteY620" fmla="*/ 1606804 h 1908302"/>
              <a:gd name="connsiteX621" fmla="*/ 1165478 w 6041389"/>
              <a:gd name="connsiteY621" fmla="*/ 1699387 h 1908302"/>
              <a:gd name="connsiteX622" fmla="*/ 1144396 w 6041389"/>
              <a:gd name="connsiteY622" fmla="*/ 1699387 h 1908302"/>
              <a:gd name="connsiteX623" fmla="*/ 1051813 w 6041389"/>
              <a:gd name="connsiteY623" fmla="*/ 1606804 h 1908302"/>
              <a:gd name="connsiteX624" fmla="*/ 1051559 w 6041389"/>
              <a:gd name="connsiteY624" fmla="*/ 1585595 h 1908302"/>
              <a:gd name="connsiteX625" fmla="*/ 1143634 w 6041389"/>
              <a:gd name="connsiteY625" fmla="*/ 1492631 h 1908302"/>
              <a:gd name="connsiteX626" fmla="*/ 1170685 w 6041389"/>
              <a:gd name="connsiteY626" fmla="*/ 1489202 h 1908302"/>
              <a:gd name="connsiteX627" fmla="*/ 1177162 w 6041389"/>
              <a:gd name="connsiteY627" fmla="*/ 1473200 h 1908302"/>
              <a:gd name="connsiteX628" fmla="*/ 1177035 w 6041389"/>
              <a:gd name="connsiteY628" fmla="*/ 1473200 h 1908302"/>
              <a:gd name="connsiteX629" fmla="*/ 1174495 w 6041389"/>
              <a:gd name="connsiteY629" fmla="*/ 1461389 h 1908302"/>
              <a:gd name="connsiteX630" fmla="*/ 1267079 w 6041389"/>
              <a:gd name="connsiteY630" fmla="*/ 1368806 h 1908302"/>
              <a:gd name="connsiteX631" fmla="*/ 1277619 w 6041389"/>
              <a:gd name="connsiteY631" fmla="*/ 1371473 h 1908302"/>
              <a:gd name="connsiteX632" fmla="*/ 1289938 w 6041389"/>
              <a:gd name="connsiteY632" fmla="*/ 1367790 h 1908302"/>
              <a:gd name="connsiteX633" fmla="*/ 1293494 w 6041389"/>
              <a:gd name="connsiteY633" fmla="*/ 1364996 h 1908302"/>
              <a:gd name="connsiteX634" fmla="*/ 1296415 w 6041389"/>
              <a:gd name="connsiteY634" fmla="*/ 1361440 h 1908302"/>
              <a:gd name="connsiteX635" fmla="*/ 1300098 w 6041389"/>
              <a:gd name="connsiteY635" fmla="*/ 1349121 h 1908302"/>
              <a:gd name="connsiteX636" fmla="*/ 1297431 w 6041389"/>
              <a:gd name="connsiteY636" fmla="*/ 1338580 h 1908302"/>
              <a:gd name="connsiteX637" fmla="*/ 1390014 w 6041389"/>
              <a:gd name="connsiteY637" fmla="*/ 1245998 h 1908302"/>
              <a:gd name="connsiteX638" fmla="*/ 1400555 w 6041389"/>
              <a:gd name="connsiteY638" fmla="*/ 1248664 h 1908302"/>
              <a:gd name="connsiteX639" fmla="*/ 1416303 w 6041389"/>
              <a:gd name="connsiteY639" fmla="*/ 1242187 h 1908302"/>
              <a:gd name="connsiteX640" fmla="*/ 1420240 w 6041389"/>
              <a:gd name="connsiteY640" fmla="*/ 1215898 h 1908302"/>
              <a:gd name="connsiteX641" fmla="*/ 1501774 w 6041389"/>
              <a:gd name="connsiteY641" fmla="*/ 1134364 h 1908302"/>
              <a:gd name="connsiteX642" fmla="*/ 1489709 w 6041389"/>
              <a:gd name="connsiteY642" fmla="*/ 1128141 h 1908302"/>
              <a:gd name="connsiteX643" fmla="*/ 1411223 w 6041389"/>
              <a:gd name="connsiteY643" fmla="*/ 1206754 h 1908302"/>
              <a:gd name="connsiteX644" fmla="*/ 1402841 w 6041389"/>
              <a:gd name="connsiteY644" fmla="*/ 1204214 h 1908302"/>
              <a:gd name="connsiteX645" fmla="*/ 1400682 w 6041389"/>
              <a:gd name="connsiteY645" fmla="*/ 1204214 h 1908302"/>
              <a:gd name="connsiteX646" fmla="*/ 1390141 w 6041389"/>
              <a:gd name="connsiteY646" fmla="*/ 1206882 h 1908302"/>
              <a:gd name="connsiteX647" fmla="*/ 1346707 w 6041389"/>
              <a:gd name="connsiteY647" fmla="*/ 1163447 h 1908302"/>
              <a:gd name="connsiteX648" fmla="*/ 1424558 w 6041389"/>
              <a:gd name="connsiteY648" fmla="*/ 1096011 h 1908302"/>
              <a:gd name="connsiteX649" fmla="*/ 3459225 w 6041389"/>
              <a:gd name="connsiteY649" fmla="*/ 0 h 190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Lst>
            <a:rect l="l" t="t" r="r" b="b"/>
            <a:pathLst>
              <a:path w="6041389" h="1908302">
                <a:moveTo>
                  <a:pt x="3387977" y="1907412"/>
                </a:moveTo>
                <a:lnTo>
                  <a:pt x="3388104" y="1907414"/>
                </a:lnTo>
                <a:lnTo>
                  <a:pt x="3388104" y="1907539"/>
                </a:lnTo>
                <a:lnTo>
                  <a:pt x="3397376" y="1907539"/>
                </a:lnTo>
                <a:lnTo>
                  <a:pt x="3388104" y="1907414"/>
                </a:lnTo>
                <a:lnTo>
                  <a:pt x="3388104" y="1907412"/>
                </a:lnTo>
                <a:close/>
                <a:moveTo>
                  <a:pt x="3263137" y="1905382"/>
                </a:moveTo>
                <a:lnTo>
                  <a:pt x="3265423" y="1907666"/>
                </a:lnTo>
                <a:lnTo>
                  <a:pt x="3255517" y="1907666"/>
                </a:lnTo>
                <a:cubicBezTo>
                  <a:pt x="3258184" y="1907285"/>
                  <a:pt x="3260724" y="1906651"/>
                  <a:pt x="3263137" y="1905382"/>
                </a:cubicBezTo>
                <a:close/>
                <a:moveTo>
                  <a:pt x="3242055" y="1905382"/>
                </a:moveTo>
                <a:cubicBezTo>
                  <a:pt x="3244468" y="1906651"/>
                  <a:pt x="3247008" y="1907285"/>
                  <a:pt x="3249675" y="1907666"/>
                </a:cubicBezTo>
                <a:lnTo>
                  <a:pt x="3239769" y="1907666"/>
                </a:lnTo>
                <a:close/>
                <a:moveTo>
                  <a:pt x="3017519" y="1905382"/>
                </a:moveTo>
                <a:lnTo>
                  <a:pt x="3019805" y="1907666"/>
                </a:lnTo>
                <a:lnTo>
                  <a:pt x="3010915" y="1907666"/>
                </a:lnTo>
                <a:cubicBezTo>
                  <a:pt x="3013201" y="1907285"/>
                  <a:pt x="3015487" y="1906523"/>
                  <a:pt x="3017519" y="1905382"/>
                </a:cubicBezTo>
                <a:close/>
                <a:moveTo>
                  <a:pt x="2894710" y="1905382"/>
                </a:moveTo>
                <a:lnTo>
                  <a:pt x="2896996" y="1907666"/>
                </a:lnTo>
                <a:lnTo>
                  <a:pt x="2887471" y="1907666"/>
                </a:lnTo>
                <a:cubicBezTo>
                  <a:pt x="2888233" y="1907666"/>
                  <a:pt x="2888995" y="1907540"/>
                  <a:pt x="2889757" y="1907285"/>
                </a:cubicBezTo>
                <a:cubicBezTo>
                  <a:pt x="2891408" y="1906904"/>
                  <a:pt x="2893059" y="1906270"/>
                  <a:pt x="2894710" y="1905382"/>
                </a:cubicBezTo>
                <a:close/>
                <a:moveTo>
                  <a:pt x="2873628" y="1905382"/>
                </a:moveTo>
                <a:cubicBezTo>
                  <a:pt x="2875787" y="1906523"/>
                  <a:pt x="2878200" y="1907285"/>
                  <a:pt x="2880613" y="1907666"/>
                </a:cubicBezTo>
                <a:lnTo>
                  <a:pt x="2871342" y="1907666"/>
                </a:lnTo>
                <a:close/>
                <a:moveTo>
                  <a:pt x="79120" y="1903223"/>
                </a:moveTo>
                <a:cubicBezTo>
                  <a:pt x="78868" y="1904619"/>
                  <a:pt x="78739" y="1906144"/>
                  <a:pt x="78739" y="1907666"/>
                </a:cubicBezTo>
                <a:lnTo>
                  <a:pt x="0" y="1907666"/>
                </a:lnTo>
                <a:cubicBezTo>
                  <a:pt x="0" y="1907666"/>
                  <a:pt x="0" y="1907540"/>
                  <a:pt x="0" y="1907413"/>
                </a:cubicBezTo>
                <a:cubicBezTo>
                  <a:pt x="26415" y="1907159"/>
                  <a:pt x="52831" y="1905762"/>
                  <a:pt x="79120" y="1903223"/>
                </a:cubicBezTo>
                <a:close/>
                <a:moveTo>
                  <a:pt x="249936" y="1872234"/>
                </a:moveTo>
                <a:lnTo>
                  <a:pt x="218948" y="1903223"/>
                </a:lnTo>
                <a:cubicBezTo>
                  <a:pt x="217677" y="1904491"/>
                  <a:pt x="217044" y="1906144"/>
                  <a:pt x="217044" y="1907794"/>
                </a:cubicBezTo>
                <a:lnTo>
                  <a:pt x="217044" y="1907666"/>
                </a:lnTo>
                <a:lnTo>
                  <a:pt x="123062" y="1907666"/>
                </a:lnTo>
                <a:cubicBezTo>
                  <a:pt x="123062" y="1904491"/>
                  <a:pt x="122300" y="1901317"/>
                  <a:pt x="120903" y="1898396"/>
                </a:cubicBezTo>
                <a:cubicBezTo>
                  <a:pt x="164083" y="1892427"/>
                  <a:pt x="207009" y="1883665"/>
                  <a:pt x="249936" y="1872234"/>
                </a:cubicBezTo>
                <a:close/>
                <a:moveTo>
                  <a:pt x="2979292" y="1867281"/>
                </a:moveTo>
                <a:lnTo>
                  <a:pt x="2987293" y="1875283"/>
                </a:lnTo>
                <a:cubicBezTo>
                  <a:pt x="2982721" y="1883791"/>
                  <a:pt x="2983991" y="1894459"/>
                  <a:pt x="2991230" y="1901571"/>
                </a:cubicBezTo>
                <a:cubicBezTo>
                  <a:pt x="2994659" y="1905000"/>
                  <a:pt x="2998977" y="1907032"/>
                  <a:pt x="3003422" y="1907794"/>
                </a:cubicBezTo>
                <a:lnTo>
                  <a:pt x="2938906" y="1907794"/>
                </a:lnTo>
                <a:lnTo>
                  <a:pt x="2938906" y="1907666"/>
                </a:lnTo>
                <a:close/>
                <a:moveTo>
                  <a:pt x="2740024" y="1861058"/>
                </a:moveTo>
                <a:cubicBezTo>
                  <a:pt x="2743326" y="1862836"/>
                  <a:pt x="2746882" y="1863725"/>
                  <a:pt x="2750565" y="1863725"/>
                </a:cubicBezTo>
                <a:cubicBezTo>
                  <a:pt x="2754248" y="1863725"/>
                  <a:pt x="2757677" y="1862836"/>
                  <a:pt x="2760979" y="1861186"/>
                </a:cubicBezTo>
                <a:cubicBezTo>
                  <a:pt x="2760979" y="1861186"/>
                  <a:pt x="2760979" y="1861186"/>
                  <a:pt x="2761106" y="1861186"/>
                </a:cubicBezTo>
                <a:lnTo>
                  <a:pt x="2807715" y="1907794"/>
                </a:lnTo>
                <a:lnTo>
                  <a:pt x="2693288" y="1907794"/>
                </a:lnTo>
                <a:lnTo>
                  <a:pt x="2693415" y="1907666"/>
                </a:lnTo>
                <a:close/>
                <a:moveTo>
                  <a:pt x="2371724" y="1861058"/>
                </a:moveTo>
                <a:cubicBezTo>
                  <a:pt x="2378328" y="1864615"/>
                  <a:pt x="2386202" y="1864615"/>
                  <a:pt x="2392806" y="1861058"/>
                </a:cubicBezTo>
                <a:lnTo>
                  <a:pt x="2439415" y="1907666"/>
                </a:lnTo>
                <a:lnTo>
                  <a:pt x="2325115" y="1907666"/>
                </a:lnTo>
                <a:close/>
                <a:moveTo>
                  <a:pt x="1021079" y="1861058"/>
                </a:moveTo>
                <a:cubicBezTo>
                  <a:pt x="1027683" y="1864615"/>
                  <a:pt x="1035557" y="1864615"/>
                  <a:pt x="1042162" y="1861058"/>
                </a:cubicBezTo>
                <a:lnTo>
                  <a:pt x="1088770" y="1907666"/>
                </a:lnTo>
                <a:lnTo>
                  <a:pt x="976375" y="1907666"/>
                </a:lnTo>
                <a:lnTo>
                  <a:pt x="976375" y="1905762"/>
                </a:lnTo>
                <a:close/>
                <a:moveTo>
                  <a:pt x="1891156" y="1850516"/>
                </a:moveTo>
                <a:lnTo>
                  <a:pt x="1948306" y="1907666"/>
                </a:lnTo>
                <a:lnTo>
                  <a:pt x="1834006" y="1907666"/>
                </a:lnTo>
                <a:close/>
                <a:moveTo>
                  <a:pt x="381126" y="1828801"/>
                </a:moveTo>
                <a:lnTo>
                  <a:pt x="449452" y="1897126"/>
                </a:lnTo>
                <a:cubicBezTo>
                  <a:pt x="447675" y="1900429"/>
                  <a:pt x="447039" y="1903985"/>
                  <a:pt x="447039" y="1907666"/>
                </a:cubicBezTo>
                <a:lnTo>
                  <a:pt x="368300" y="1907666"/>
                </a:lnTo>
                <a:cubicBezTo>
                  <a:pt x="368300" y="1901953"/>
                  <a:pt x="366394" y="1896238"/>
                  <a:pt x="362076" y="1891919"/>
                </a:cubicBezTo>
                <a:cubicBezTo>
                  <a:pt x="353313" y="1883157"/>
                  <a:pt x="339217" y="1883157"/>
                  <a:pt x="330454" y="1891919"/>
                </a:cubicBezTo>
                <a:cubicBezTo>
                  <a:pt x="326135" y="1896238"/>
                  <a:pt x="324231" y="1901953"/>
                  <a:pt x="324231" y="1907666"/>
                </a:cubicBezTo>
                <a:lnTo>
                  <a:pt x="232537" y="1907666"/>
                </a:lnTo>
                <a:lnTo>
                  <a:pt x="275336" y="1864869"/>
                </a:lnTo>
                <a:cubicBezTo>
                  <a:pt x="310641" y="1854581"/>
                  <a:pt x="345947" y="1842516"/>
                  <a:pt x="381126" y="1828801"/>
                </a:cubicBezTo>
                <a:close/>
                <a:moveTo>
                  <a:pt x="704214" y="1804544"/>
                </a:moveTo>
                <a:cubicBezTo>
                  <a:pt x="710818" y="1808098"/>
                  <a:pt x="718692" y="1808098"/>
                  <a:pt x="725296" y="1804544"/>
                </a:cubicBezTo>
                <a:lnTo>
                  <a:pt x="817880" y="1897126"/>
                </a:lnTo>
                <a:cubicBezTo>
                  <a:pt x="816101" y="1900429"/>
                  <a:pt x="815593" y="1903985"/>
                  <a:pt x="815593" y="1907666"/>
                </a:cubicBezTo>
                <a:lnTo>
                  <a:pt x="815466" y="1907666"/>
                </a:lnTo>
                <a:lnTo>
                  <a:pt x="736981" y="1907666"/>
                </a:lnTo>
                <a:cubicBezTo>
                  <a:pt x="736981" y="1901953"/>
                  <a:pt x="734821" y="1896238"/>
                  <a:pt x="730504" y="1891919"/>
                </a:cubicBezTo>
                <a:cubicBezTo>
                  <a:pt x="721740" y="1883157"/>
                  <a:pt x="707643" y="1883157"/>
                  <a:pt x="699007" y="1891919"/>
                </a:cubicBezTo>
                <a:cubicBezTo>
                  <a:pt x="694689" y="1896238"/>
                  <a:pt x="692784" y="1901953"/>
                  <a:pt x="692784" y="1907666"/>
                </a:cubicBezTo>
                <a:lnTo>
                  <a:pt x="614044" y="1907666"/>
                </a:lnTo>
                <a:cubicBezTo>
                  <a:pt x="614044" y="1903985"/>
                  <a:pt x="613409" y="1900429"/>
                  <a:pt x="611631" y="1897126"/>
                </a:cubicBezTo>
                <a:close/>
                <a:moveTo>
                  <a:pt x="452119" y="1798954"/>
                </a:moveTo>
                <a:cubicBezTo>
                  <a:pt x="452500" y="1799463"/>
                  <a:pt x="452754" y="1800099"/>
                  <a:pt x="453262" y="1800607"/>
                </a:cubicBezTo>
                <a:cubicBezTo>
                  <a:pt x="460375" y="1807718"/>
                  <a:pt x="471170" y="1808989"/>
                  <a:pt x="479551" y="1804544"/>
                </a:cubicBezTo>
                <a:lnTo>
                  <a:pt x="572135" y="1897126"/>
                </a:lnTo>
                <a:cubicBezTo>
                  <a:pt x="570356" y="1900429"/>
                  <a:pt x="569721" y="1903985"/>
                  <a:pt x="569721" y="1907666"/>
                </a:cubicBezTo>
                <a:lnTo>
                  <a:pt x="491108" y="1907666"/>
                </a:lnTo>
                <a:cubicBezTo>
                  <a:pt x="491108" y="1901953"/>
                  <a:pt x="489204" y="1896238"/>
                  <a:pt x="484885" y="1891919"/>
                </a:cubicBezTo>
                <a:cubicBezTo>
                  <a:pt x="477774" y="1884807"/>
                  <a:pt x="466978" y="1883537"/>
                  <a:pt x="458596" y="1887982"/>
                </a:cubicBezTo>
                <a:lnTo>
                  <a:pt x="394335" y="1823720"/>
                </a:lnTo>
                <a:cubicBezTo>
                  <a:pt x="413638" y="1815974"/>
                  <a:pt x="432944" y="1807718"/>
                  <a:pt x="452119" y="1798954"/>
                </a:cubicBezTo>
                <a:close/>
                <a:moveTo>
                  <a:pt x="1880615" y="1738249"/>
                </a:moveTo>
                <a:cubicBezTo>
                  <a:pt x="1883917" y="1740027"/>
                  <a:pt x="1887473" y="1740916"/>
                  <a:pt x="1891156" y="1740916"/>
                </a:cubicBezTo>
                <a:cubicBezTo>
                  <a:pt x="1894839" y="1740916"/>
                  <a:pt x="1898395" y="1740027"/>
                  <a:pt x="1901697" y="1738249"/>
                </a:cubicBezTo>
                <a:lnTo>
                  <a:pt x="1994280" y="1830833"/>
                </a:lnTo>
                <a:cubicBezTo>
                  <a:pt x="1989708" y="1839341"/>
                  <a:pt x="1990978" y="1850010"/>
                  <a:pt x="1998217" y="1857121"/>
                </a:cubicBezTo>
                <a:cubicBezTo>
                  <a:pt x="1999360" y="1858265"/>
                  <a:pt x="2000503" y="1859154"/>
                  <a:pt x="2001773" y="1860042"/>
                </a:cubicBezTo>
                <a:cubicBezTo>
                  <a:pt x="2005456" y="1862454"/>
                  <a:pt x="2009774" y="1863725"/>
                  <a:pt x="2014092" y="1863725"/>
                </a:cubicBezTo>
                <a:cubicBezTo>
                  <a:pt x="2017775" y="1863725"/>
                  <a:pt x="2021331" y="1862836"/>
                  <a:pt x="2024633" y="1861058"/>
                </a:cubicBezTo>
                <a:lnTo>
                  <a:pt x="2071242" y="1907666"/>
                </a:lnTo>
                <a:lnTo>
                  <a:pt x="1966721" y="1907666"/>
                </a:lnTo>
                <a:lnTo>
                  <a:pt x="1966594" y="1907666"/>
                </a:lnTo>
                <a:lnTo>
                  <a:pt x="1895728" y="1836801"/>
                </a:lnTo>
                <a:cubicBezTo>
                  <a:pt x="1894458" y="1835531"/>
                  <a:pt x="1892807" y="1834896"/>
                  <a:pt x="1891156" y="1834896"/>
                </a:cubicBezTo>
                <a:cubicBezTo>
                  <a:pt x="1889886" y="1834896"/>
                  <a:pt x="1888616" y="1835278"/>
                  <a:pt x="1887600" y="1835912"/>
                </a:cubicBezTo>
                <a:cubicBezTo>
                  <a:pt x="1887219" y="1836166"/>
                  <a:pt x="1886838" y="1836421"/>
                  <a:pt x="1886584" y="1836673"/>
                </a:cubicBezTo>
                <a:lnTo>
                  <a:pt x="1815718" y="1907540"/>
                </a:lnTo>
                <a:lnTo>
                  <a:pt x="1711197" y="1907540"/>
                </a:lnTo>
                <a:lnTo>
                  <a:pt x="1757806" y="1860932"/>
                </a:lnTo>
                <a:cubicBezTo>
                  <a:pt x="1761108" y="1862710"/>
                  <a:pt x="1764665" y="1863599"/>
                  <a:pt x="1768347" y="1863599"/>
                </a:cubicBezTo>
                <a:cubicBezTo>
                  <a:pt x="1773300" y="1863599"/>
                  <a:pt x="1778380" y="1861948"/>
                  <a:pt x="1782444" y="1858645"/>
                </a:cubicBezTo>
                <a:cubicBezTo>
                  <a:pt x="1783079" y="1858137"/>
                  <a:pt x="1783587" y="1857629"/>
                  <a:pt x="1784095" y="1857121"/>
                </a:cubicBezTo>
                <a:cubicBezTo>
                  <a:pt x="1788413" y="1852804"/>
                  <a:pt x="1790699" y="1847089"/>
                  <a:pt x="1790699" y="1841374"/>
                </a:cubicBezTo>
                <a:cubicBezTo>
                  <a:pt x="1790699" y="1837817"/>
                  <a:pt x="1789810" y="1834134"/>
                  <a:pt x="1788032" y="1830833"/>
                </a:cubicBezTo>
                <a:close/>
                <a:moveTo>
                  <a:pt x="1645284" y="1727835"/>
                </a:moveTo>
                <a:lnTo>
                  <a:pt x="1748408" y="1830959"/>
                </a:lnTo>
                <a:cubicBezTo>
                  <a:pt x="1744853" y="1837563"/>
                  <a:pt x="1744853" y="1845437"/>
                  <a:pt x="1748408" y="1852042"/>
                </a:cubicBezTo>
                <a:lnTo>
                  <a:pt x="1692655" y="1907794"/>
                </a:lnTo>
                <a:lnTo>
                  <a:pt x="1588134" y="1907794"/>
                </a:lnTo>
                <a:lnTo>
                  <a:pt x="1588388" y="1907666"/>
                </a:lnTo>
                <a:lnTo>
                  <a:pt x="1650110" y="1845945"/>
                </a:lnTo>
                <a:cubicBezTo>
                  <a:pt x="1652650" y="1843404"/>
                  <a:pt x="1652650" y="1839341"/>
                  <a:pt x="1650110" y="1836801"/>
                </a:cubicBezTo>
                <a:cubicBezTo>
                  <a:pt x="1647570" y="1834260"/>
                  <a:pt x="1643506" y="1834260"/>
                  <a:pt x="1640966" y="1836801"/>
                </a:cubicBezTo>
                <a:lnTo>
                  <a:pt x="1570100" y="1907666"/>
                </a:lnTo>
                <a:lnTo>
                  <a:pt x="1475358" y="1907666"/>
                </a:lnTo>
                <a:lnTo>
                  <a:pt x="1404492" y="1836801"/>
                </a:lnTo>
                <a:cubicBezTo>
                  <a:pt x="1401952" y="1834260"/>
                  <a:pt x="1397888" y="1834260"/>
                  <a:pt x="1395348" y="1836801"/>
                </a:cubicBezTo>
                <a:cubicBezTo>
                  <a:pt x="1392808" y="1839341"/>
                  <a:pt x="1392808" y="1843404"/>
                  <a:pt x="1395348" y="1845945"/>
                </a:cubicBezTo>
                <a:lnTo>
                  <a:pt x="1457070" y="1907666"/>
                </a:lnTo>
                <a:lnTo>
                  <a:pt x="1352549" y="1907666"/>
                </a:lnTo>
                <a:lnTo>
                  <a:pt x="1296796" y="1851914"/>
                </a:lnTo>
                <a:cubicBezTo>
                  <a:pt x="1300352" y="1845311"/>
                  <a:pt x="1300352" y="1837435"/>
                  <a:pt x="1296796" y="1830833"/>
                </a:cubicBezTo>
                <a:lnTo>
                  <a:pt x="1389379" y="1738249"/>
                </a:lnTo>
                <a:cubicBezTo>
                  <a:pt x="1392681" y="1740027"/>
                  <a:pt x="1396237" y="1740916"/>
                  <a:pt x="1399920" y="1740916"/>
                </a:cubicBezTo>
                <a:cubicBezTo>
                  <a:pt x="1403603" y="1740916"/>
                  <a:pt x="1407159" y="1740027"/>
                  <a:pt x="1410461" y="1738249"/>
                </a:cubicBezTo>
                <a:lnTo>
                  <a:pt x="1503044" y="1830833"/>
                </a:lnTo>
                <a:cubicBezTo>
                  <a:pt x="1501266" y="1834134"/>
                  <a:pt x="1500377" y="1837691"/>
                  <a:pt x="1500377" y="1841374"/>
                </a:cubicBezTo>
                <a:cubicBezTo>
                  <a:pt x="1500377" y="1845691"/>
                  <a:pt x="1501647" y="1850010"/>
                  <a:pt x="1504060" y="1853692"/>
                </a:cubicBezTo>
                <a:cubicBezTo>
                  <a:pt x="1504822" y="1854963"/>
                  <a:pt x="1505838" y="1856105"/>
                  <a:pt x="1506854" y="1857121"/>
                </a:cubicBezTo>
                <a:cubicBezTo>
                  <a:pt x="1511172" y="1861440"/>
                  <a:pt x="1516887" y="1863725"/>
                  <a:pt x="1522602" y="1863725"/>
                </a:cubicBezTo>
                <a:cubicBezTo>
                  <a:pt x="1527555" y="1863725"/>
                  <a:pt x="1532635" y="1862074"/>
                  <a:pt x="1536699" y="1858772"/>
                </a:cubicBezTo>
                <a:cubicBezTo>
                  <a:pt x="1537334" y="1858265"/>
                  <a:pt x="1537842" y="1857757"/>
                  <a:pt x="1538350" y="1857249"/>
                </a:cubicBezTo>
                <a:cubicBezTo>
                  <a:pt x="1542668" y="1852930"/>
                  <a:pt x="1544827" y="1847215"/>
                  <a:pt x="1544827" y="1841500"/>
                </a:cubicBezTo>
                <a:cubicBezTo>
                  <a:pt x="1544827" y="1837945"/>
                  <a:pt x="1543938" y="1834260"/>
                  <a:pt x="1542160" y="1830959"/>
                </a:cubicBezTo>
                <a:close/>
                <a:moveTo>
                  <a:pt x="2136774" y="1727709"/>
                </a:moveTo>
                <a:lnTo>
                  <a:pt x="2239898" y="1830833"/>
                </a:lnTo>
                <a:cubicBezTo>
                  <a:pt x="2236342" y="1837435"/>
                  <a:pt x="2236342" y="1845311"/>
                  <a:pt x="2239898" y="1851914"/>
                </a:cubicBezTo>
                <a:lnTo>
                  <a:pt x="2184145" y="1907666"/>
                </a:lnTo>
                <a:lnTo>
                  <a:pt x="2089403" y="1907666"/>
                </a:lnTo>
                <a:lnTo>
                  <a:pt x="2033650" y="1851914"/>
                </a:lnTo>
                <a:cubicBezTo>
                  <a:pt x="2037206" y="1845311"/>
                  <a:pt x="2037206" y="1837435"/>
                  <a:pt x="2033650" y="1830833"/>
                </a:cubicBezTo>
                <a:close/>
                <a:moveTo>
                  <a:pt x="628268" y="1707642"/>
                </a:moveTo>
                <a:lnTo>
                  <a:pt x="694943" y="1774317"/>
                </a:lnTo>
                <a:cubicBezTo>
                  <a:pt x="693165" y="1777620"/>
                  <a:pt x="692276" y="1781175"/>
                  <a:pt x="692276" y="1784859"/>
                </a:cubicBezTo>
                <a:cubicBezTo>
                  <a:pt x="692276" y="1788542"/>
                  <a:pt x="693165" y="1792097"/>
                  <a:pt x="694943" y="1795400"/>
                </a:cubicBezTo>
                <a:lnTo>
                  <a:pt x="602360" y="1887982"/>
                </a:lnTo>
                <a:cubicBezTo>
                  <a:pt x="595756" y="1884427"/>
                  <a:pt x="587882" y="1884427"/>
                  <a:pt x="581278" y="1887982"/>
                </a:cubicBezTo>
                <a:lnTo>
                  <a:pt x="488696" y="1795400"/>
                </a:lnTo>
                <a:cubicBezTo>
                  <a:pt x="491108" y="1790955"/>
                  <a:pt x="491743" y="1785874"/>
                  <a:pt x="490854" y="1781048"/>
                </a:cubicBezTo>
                <a:cubicBezTo>
                  <a:pt x="510285" y="1771650"/>
                  <a:pt x="529843" y="1761744"/>
                  <a:pt x="549275" y="1751458"/>
                </a:cubicBezTo>
                <a:lnTo>
                  <a:pt x="572135" y="1774317"/>
                </a:lnTo>
                <a:cubicBezTo>
                  <a:pt x="567562" y="1782827"/>
                  <a:pt x="568832" y="1793495"/>
                  <a:pt x="576071" y="1800607"/>
                </a:cubicBezTo>
                <a:cubicBezTo>
                  <a:pt x="584834" y="1809369"/>
                  <a:pt x="598931" y="1809369"/>
                  <a:pt x="607567" y="1800607"/>
                </a:cubicBezTo>
                <a:cubicBezTo>
                  <a:pt x="616331" y="1791843"/>
                  <a:pt x="616331" y="1777746"/>
                  <a:pt x="607567" y="1769110"/>
                </a:cubicBezTo>
                <a:cubicBezTo>
                  <a:pt x="600456" y="1761998"/>
                  <a:pt x="589660" y="1760728"/>
                  <a:pt x="581278" y="1765173"/>
                </a:cubicBezTo>
                <a:lnTo>
                  <a:pt x="561212" y="1745107"/>
                </a:lnTo>
                <a:cubicBezTo>
                  <a:pt x="583565" y="1733170"/>
                  <a:pt x="605916" y="1720723"/>
                  <a:pt x="628268" y="1707642"/>
                </a:cubicBezTo>
                <a:close/>
                <a:moveTo>
                  <a:pt x="2436747" y="1659128"/>
                </a:moveTo>
                <a:lnTo>
                  <a:pt x="2485515" y="1707896"/>
                </a:lnTo>
                <a:lnTo>
                  <a:pt x="2485388" y="1707896"/>
                </a:lnTo>
                <a:cubicBezTo>
                  <a:pt x="2480816" y="1716404"/>
                  <a:pt x="2482086" y="1727072"/>
                  <a:pt x="2489325" y="1734184"/>
                </a:cubicBezTo>
                <a:cubicBezTo>
                  <a:pt x="2498088" y="1742948"/>
                  <a:pt x="2512185" y="1742948"/>
                  <a:pt x="2520821" y="1734184"/>
                </a:cubicBezTo>
                <a:cubicBezTo>
                  <a:pt x="2529584" y="1725422"/>
                  <a:pt x="2529584" y="1711325"/>
                  <a:pt x="2520821" y="1702689"/>
                </a:cubicBezTo>
                <a:cubicBezTo>
                  <a:pt x="2513709" y="1695576"/>
                  <a:pt x="2502913" y="1694307"/>
                  <a:pt x="2494532" y="1698752"/>
                </a:cubicBezTo>
                <a:lnTo>
                  <a:pt x="2472053" y="1676272"/>
                </a:lnTo>
                <a:cubicBezTo>
                  <a:pt x="2460242" y="1670684"/>
                  <a:pt x="2448431" y="1664969"/>
                  <a:pt x="2436747" y="1659128"/>
                </a:cubicBezTo>
                <a:close/>
                <a:moveTo>
                  <a:pt x="710056" y="1657604"/>
                </a:moveTo>
                <a:cubicBezTo>
                  <a:pt x="707643" y="1660144"/>
                  <a:pt x="707643" y="1664081"/>
                  <a:pt x="710056" y="1666621"/>
                </a:cubicBezTo>
                <a:lnTo>
                  <a:pt x="817753" y="1774317"/>
                </a:lnTo>
                <a:cubicBezTo>
                  <a:pt x="813180" y="1782827"/>
                  <a:pt x="814450" y="1793495"/>
                  <a:pt x="821689" y="1800607"/>
                </a:cubicBezTo>
                <a:cubicBezTo>
                  <a:pt x="828928" y="1807718"/>
                  <a:pt x="839596" y="1808989"/>
                  <a:pt x="847978" y="1804544"/>
                </a:cubicBezTo>
                <a:lnTo>
                  <a:pt x="940561" y="1897126"/>
                </a:lnTo>
                <a:cubicBezTo>
                  <a:pt x="938784" y="1900429"/>
                  <a:pt x="938149" y="1903985"/>
                  <a:pt x="938149" y="1907666"/>
                </a:cubicBezTo>
                <a:lnTo>
                  <a:pt x="859535" y="1907666"/>
                </a:lnTo>
                <a:cubicBezTo>
                  <a:pt x="859535" y="1901953"/>
                  <a:pt x="857630" y="1896238"/>
                  <a:pt x="853312" y="1891919"/>
                </a:cubicBezTo>
                <a:cubicBezTo>
                  <a:pt x="846200" y="1884807"/>
                  <a:pt x="835405" y="1883537"/>
                  <a:pt x="827023" y="1887982"/>
                </a:cubicBezTo>
                <a:lnTo>
                  <a:pt x="734440" y="1795400"/>
                </a:lnTo>
                <a:cubicBezTo>
                  <a:pt x="739012" y="1787016"/>
                  <a:pt x="737742" y="1776223"/>
                  <a:pt x="730504" y="1769110"/>
                </a:cubicBezTo>
                <a:cubicBezTo>
                  <a:pt x="729487" y="1768094"/>
                  <a:pt x="728217" y="1767078"/>
                  <a:pt x="726947" y="1766189"/>
                </a:cubicBezTo>
                <a:cubicBezTo>
                  <a:pt x="723264" y="1763777"/>
                  <a:pt x="718946" y="1762506"/>
                  <a:pt x="714628" y="1762506"/>
                </a:cubicBezTo>
                <a:cubicBezTo>
                  <a:pt x="710945" y="1762506"/>
                  <a:pt x="707389" y="1763395"/>
                  <a:pt x="704087" y="1765173"/>
                </a:cubicBezTo>
                <a:lnTo>
                  <a:pt x="639825" y="1700911"/>
                </a:lnTo>
                <a:cubicBezTo>
                  <a:pt x="663193" y="1687068"/>
                  <a:pt x="686562" y="1672591"/>
                  <a:pt x="710056" y="1657604"/>
                </a:cubicBezTo>
                <a:close/>
                <a:moveTo>
                  <a:pt x="1021079" y="1615568"/>
                </a:moveTo>
                <a:cubicBezTo>
                  <a:pt x="1027683" y="1619123"/>
                  <a:pt x="1035557" y="1619123"/>
                  <a:pt x="1042162" y="1615568"/>
                </a:cubicBezTo>
                <a:lnTo>
                  <a:pt x="1134744" y="1708150"/>
                </a:lnTo>
                <a:cubicBezTo>
                  <a:pt x="1130172" y="1716532"/>
                  <a:pt x="1131442" y="1727327"/>
                  <a:pt x="1138681" y="1734440"/>
                </a:cubicBezTo>
                <a:cubicBezTo>
                  <a:pt x="1145794" y="1741552"/>
                  <a:pt x="1156588" y="1742822"/>
                  <a:pt x="1164970" y="1738377"/>
                </a:cubicBezTo>
                <a:lnTo>
                  <a:pt x="1257553" y="1830959"/>
                </a:lnTo>
                <a:cubicBezTo>
                  <a:pt x="1255775" y="1834260"/>
                  <a:pt x="1254886" y="1837817"/>
                  <a:pt x="1254886" y="1841500"/>
                </a:cubicBezTo>
                <a:cubicBezTo>
                  <a:pt x="1254886" y="1845819"/>
                  <a:pt x="1256156" y="1850135"/>
                  <a:pt x="1258570" y="1853820"/>
                </a:cubicBezTo>
                <a:cubicBezTo>
                  <a:pt x="1259331" y="1855089"/>
                  <a:pt x="1260347" y="1856233"/>
                  <a:pt x="1261363" y="1857249"/>
                </a:cubicBezTo>
                <a:cubicBezTo>
                  <a:pt x="1265681" y="1861566"/>
                  <a:pt x="1271396" y="1863853"/>
                  <a:pt x="1277111" y="1863853"/>
                </a:cubicBezTo>
                <a:cubicBezTo>
                  <a:pt x="1280794" y="1863853"/>
                  <a:pt x="1284350" y="1862964"/>
                  <a:pt x="1287652" y="1861186"/>
                </a:cubicBezTo>
                <a:lnTo>
                  <a:pt x="1334261" y="1907794"/>
                </a:lnTo>
                <a:lnTo>
                  <a:pt x="1229740" y="1907794"/>
                </a:lnTo>
                <a:lnTo>
                  <a:pt x="1229867" y="1907666"/>
                </a:lnTo>
                <a:lnTo>
                  <a:pt x="1174114" y="1851914"/>
                </a:lnTo>
                <a:cubicBezTo>
                  <a:pt x="1178686" y="1843404"/>
                  <a:pt x="1177416" y="1832738"/>
                  <a:pt x="1170177" y="1825626"/>
                </a:cubicBezTo>
                <a:cubicBezTo>
                  <a:pt x="1163066" y="1818513"/>
                  <a:pt x="1152270" y="1817243"/>
                  <a:pt x="1143888" y="1821689"/>
                </a:cubicBezTo>
                <a:lnTo>
                  <a:pt x="1036192" y="1713992"/>
                </a:lnTo>
                <a:cubicBezTo>
                  <a:pt x="1033653" y="1711453"/>
                  <a:pt x="1029588" y="1711453"/>
                  <a:pt x="1027048" y="1713992"/>
                </a:cubicBezTo>
                <a:cubicBezTo>
                  <a:pt x="1024509" y="1716532"/>
                  <a:pt x="1024509" y="1720597"/>
                  <a:pt x="1027048" y="1723136"/>
                </a:cubicBezTo>
                <a:lnTo>
                  <a:pt x="1134744" y="1830833"/>
                </a:lnTo>
                <a:cubicBezTo>
                  <a:pt x="1130172" y="1839215"/>
                  <a:pt x="1131569" y="1850010"/>
                  <a:pt x="1138681" y="1857121"/>
                </a:cubicBezTo>
                <a:cubicBezTo>
                  <a:pt x="1145794" y="1864233"/>
                  <a:pt x="1156588" y="1865503"/>
                  <a:pt x="1164970" y="1861058"/>
                </a:cubicBezTo>
                <a:lnTo>
                  <a:pt x="1211579" y="1907666"/>
                </a:lnTo>
                <a:lnTo>
                  <a:pt x="1107058" y="1907666"/>
                </a:lnTo>
                <a:lnTo>
                  <a:pt x="1051306" y="1851914"/>
                </a:lnTo>
                <a:cubicBezTo>
                  <a:pt x="1055877" y="1843404"/>
                  <a:pt x="1054480" y="1832738"/>
                  <a:pt x="1047368" y="1825626"/>
                </a:cubicBezTo>
                <a:cubicBezTo>
                  <a:pt x="1040256" y="1818513"/>
                  <a:pt x="1029461" y="1817243"/>
                  <a:pt x="1021079" y="1821689"/>
                </a:cubicBezTo>
                <a:lnTo>
                  <a:pt x="969517" y="1770126"/>
                </a:lnTo>
                <a:cubicBezTo>
                  <a:pt x="969517" y="1770126"/>
                  <a:pt x="965453" y="1766063"/>
                  <a:pt x="961135" y="1769872"/>
                </a:cubicBezTo>
                <a:cubicBezTo>
                  <a:pt x="957198" y="1773935"/>
                  <a:pt x="959992" y="1777746"/>
                  <a:pt x="963675" y="1781811"/>
                </a:cubicBezTo>
                <a:cubicBezTo>
                  <a:pt x="977772" y="1795908"/>
                  <a:pt x="997965" y="1816736"/>
                  <a:pt x="1012062" y="1830959"/>
                </a:cubicBezTo>
                <a:cubicBezTo>
                  <a:pt x="1008506" y="1837563"/>
                  <a:pt x="1008506" y="1845437"/>
                  <a:pt x="1012062" y="1852042"/>
                </a:cubicBezTo>
                <a:lnTo>
                  <a:pt x="973835" y="1890268"/>
                </a:lnTo>
                <a:cubicBezTo>
                  <a:pt x="966850" y="1884935"/>
                  <a:pt x="957579" y="1884045"/>
                  <a:pt x="949959" y="1888110"/>
                </a:cubicBezTo>
                <a:lnTo>
                  <a:pt x="857376" y="1795526"/>
                </a:lnTo>
                <a:cubicBezTo>
                  <a:pt x="860933" y="1788922"/>
                  <a:pt x="860933" y="1781048"/>
                  <a:pt x="857376" y="1774445"/>
                </a:cubicBezTo>
                <a:lnTo>
                  <a:pt x="949959" y="1681861"/>
                </a:lnTo>
                <a:cubicBezTo>
                  <a:pt x="958341" y="1686434"/>
                  <a:pt x="969136" y="1685036"/>
                  <a:pt x="976248" y="1677924"/>
                </a:cubicBezTo>
                <a:cubicBezTo>
                  <a:pt x="976248" y="1677924"/>
                  <a:pt x="976375" y="1677670"/>
                  <a:pt x="976502" y="1677670"/>
                </a:cubicBezTo>
                <a:cubicBezTo>
                  <a:pt x="982471" y="1671574"/>
                  <a:pt x="984249" y="1662811"/>
                  <a:pt x="981583" y="1655065"/>
                </a:cubicBezTo>
                <a:close/>
                <a:moveTo>
                  <a:pt x="1266698" y="1615440"/>
                </a:moveTo>
                <a:cubicBezTo>
                  <a:pt x="1273301" y="1618997"/>
                  <a:pt x="1281175" y="1618997"/>
                  <a:pt x="1287779" y="1615440"/>
                </a:cubicBezTo>
                <a:lnTo>
                  <a:pt x="1380362" y="1708023"/>
                </a:lnTo>
                <a:cubicBezTo>
                  <a:pt x="1376806" y="1714628"/>
                  <a:pt x="1376806" y="1722502"/>
                  <a:pt x="1380362" y="1729105"/>
                </a:cubicBezTo>
                <a:lnTo>
                  <a:pt x="1287779" y="1821689"/>
                </a:lnTo>
                <a:cubicBezTo>
                  <a:pt x="1281175" y="1818133"/>
                  <a:pt x="1273301" y="1818133"/>
                  <a:pt x="1266698" y="1821689"/>
                </a:cubicBezTo>
                <a:lnTo>
                  <a:pt x="1174114" y="1729105"/>
                </a:lnTo>
                <a:cubicBezTo>
                  <a:pt x="1177670" y="1722502"/>
                  <a:pt x="1177670" y="1714628"/>
                  <a:pt x="1174114" y="1708023"/>
                </a:cubicBezTo>
                <a:close/>
                <a:moveTo>
                  <a:pt x="826896" y="1559052"/>
                </a:moveTo>
                <a:cubicBezTo>
                  <a:pt x="833500" y="1562608"/>
                  <a:pt x="841375" y="1562608"/>
                  <a:pt x="847978" y="1559052"/>
                </a:cubicBezTo>
                <a:lnTo>
                  <a:pt x="851026" y="1562100"/>
                </a:lnTo>
                <a:lnTo>
                  <a:pt x="940561" y="1651636"/>
                </a:lnTo>
                <a:cubicBezTo>
                  <a:pt x="937005" y="1658239"/>
                  <a:pt x="937005" y="1666113"/>
                  <a:pt x="940561" y="1672717"/>
                </a:cubicBezTo>
                <a:lnTo>
                  <a:pt x="847978" y="1765301"/>
                </a:lnTo>
                <a:cubicBezTo>
                  <a:pt x="841375" y="1761744"/>
                  <a:pt x="833500" y="1761744"/>
                  <a:pt x="826896" y="1765301"/>
                </a:cubicBezTo>
                <a:lnTo>
                  <a:pt x="723772" y="1662176"/>
                </a:lnTo>
                <a:lnTo>
                  <a:pt x="762507" y="1623441"/>
                </a:lnTo>
                <a:close/>
                <a:moveTo>
                  <a:pt x="931036" y="1503172"/>
                </a:moveTo>
                <a:lnTo>
                  <a:pt x="931036" y="1503299"/>
                </a:lnTo>
                <a:lnTo>
                  <a:pt x="969390" y="1541654"/>
                </a:lnTo>
                <a:lnTo>
                  <a:pt x="969390" y="1542669"/>
                </a:lnTo>
                <a:lnTo>
                  <a:pt x="1011808" y="1585087"/>
                </a:lnTo>
                <a:cubicBezTo>
                  <a:pt x="1008252" y="1591691"/>
                  <a:pt x="1008252" y="1599565"/>
                  <a:pt x="1011808" y="1606170"/>
                </a:cubicBezTo>
                <a:lnTo>
                  <a:pt x="973582" y="1644396"/>
                </a:lnTo>
                <a:lnTo>
                  <a:pt x="970787" y="1642238"/>
                </a:lnTo>
                <a:cubicBezTo>
                  <a:pt x="964184" y="1638681"/>
                  <a:pt x="956310" y="1638681"/>
                  <a:pt x="949705" y="1642238"/>
                </a:cubicBezTo>
                <a:lnTo>
                  <a:pt x="861694" y="1554226"/>
                </a:lnTo>
                <a:cubicBezTo>
                  <a:pt x="884808" y="1537589"/>
                  <a:pt x="907922" y="1520571"/>
                  <a:pt x="931036" y="1503172"/>
                </a:cubicBezTo>
                <a:close/>
                <a:moveTo>
                  <a:pt x="1389506" y="1492631"/>
                </a:moveTo>
                <a:cubicBezTo>
                  <a:pt x="1389506" y="1492631"/>
                  <a:pt x="1390141" y="1492885"/>
                  <a:pt x="1390395" y="1493012"/>
                </a:cubicBezTo>
                <a:cubicBezTo>
                  <a:pt x="1393443" y="1494536"/>
                  <a:pt x="1396872" y="1495552"/>
                  <a:pt x="1400682" y="1495552"/>
                </a:cubicBezTo>
                <a:cubicBezTo>
                  <a:pt x="1404492" y="1495552"/>
                  <a:pt x="1407921" y="1494536"/>
                  <a:pt x="1410969" y="1493012"/>
                </a:cubicBezTo>
                <a:lnTo>
                  <a:pt x="1503171" y="1585214"/>
                </a:lnTo>
                <a:cubicBezTo>
                  <a:pt x="1499615" y="1591819"/>
                  <a:pt x="1499615" y="1599692"/>
                  <a:pt x="1503171" y="1606296"/>
                </a:cubicBezTo>
                <a:lnTo>
                  <a:pt x="1410588" y="1698879"/>
                </a:lnTo>
                <a:cubicBezTo>
                  <a:pt x="1403984" y="1695324"/>
                  <a:pt x="1396110" y="1695324"/>
                  <a:pt x="1389506" y="1698879"/>
                </a:cubicBezTo>
                <a:lnTo>
                  <a:pt x="1296923" y="1606296"/>
                </a:lnTo>
                <a:cubicBezTo>
                  <a:pt x="1300479" y="1599692"/>
                  <a:pt x="1300479" y="1591819"/>
                  <a:pt x="1296923" y="1585214"/>
                </a:cubicBezTo>
                <a:close/>
                <a:moveTo>
                  <a:pt x="1664842" y="1483233"/>
                </a:moveTo>
                <a:lnTo>
                  <a:pt x="1665096" y="1483487"/>
                </a:lnTo>
                <a:cubicBezTo>
                  <a:pt x="1664207" y="1485011"/>
                  <a:pt x="1663064" y="1486535"/>
                  <a:pt x="1661794" y="1487805"/>
                </a:cubicBezTo>
                <a:cubicBezTo>
                  <a:pt x="1661794" y="1487805"/>
                  <a:pt x="1661540" y="1487932"/>
                  <a:pt x="1661413" y="1488059"/>
                </a:cubicBezTo>
                <a:lnTo>
                  <a:pt x="1661159" y="1488059"/>
                </a:lnTo>
                <a:cubicBezTo>
                  <a:pt x="1662556" y="1486662"/>
                  <a:pt x="1663826" y="1485011"/>
                  <a:pt x="1664842" y="1483233"/>
                </a:cubicBezTo>
                <a:close/>
                <a:moveTo>
                  <a:pt x="1069197" y="1395461"/>
                </a:moveTo>
                <a:lnTo>
                  <a:pt x="1134744" y="1461008"/>
                </a:lnTo>
                <a:cubicBezTo>
                  <a:pt x="1134744" y="1461008"/>
                  <a:pt x="1134744" y="1461008"/>
                  <a:pt x="1134744" y="1461135"/>
                </a:cubicBezTo>
                <a:cubicBezTo>
                  <a:pt x="1134744" y="1461389"/>
                  <a:pt x="1134617" y="1461516"/>
                  <a:pt x="1134490" y="1461770"/>
                </a:cubicBezTo>
                <a:cubicBezTo>
                  <a:pt x="1134236" y="1462278"/>
                  <a:pt x="1134109" y="1462659"/>
                  <a:pt x="1133855" y="1463167"/>
                </a:cubicBezTo>
                <a:cubicBezTo>
                  <a:pt x="1133855" y="1463421"/>
                  <a:pt x="1133728" y="1463675"/>
                  <a:pt x="1133601" y="1463929"/>
                </a:cubicBezTo>
                <a:cubicBezTo>
                  <a:pt x="1133474" y="1464310"/>
                  <a:pt x="1133220" y="1464818"/>
                  <a:pt x="1133220" y="1465199"/>
                </a:cubicBezTo>
                <a:cubicBezTo>
                  <a:pt x="1133220" y="1465326"/>
                  <a:pt x="1133220" y="1465580"/>
                  <a:pt x="1133093" y="1465707"/>
                </a:cubicBezTo>
                <a:cubicBezTo>
                  <a:pt x="1132966" y="1466215"/>
                  <a:pt x="1132839" y="1466723"/>
                  <a:pt x="1132712" y="1467231"/>
                </a:cubicBezTo>
                <a:cubicBezTo>
                  <a:pt x="1132712" y="1467358"/>
                  <a:pt x="1132712" y="1467485"/>
                  <a:pt x="1132712" y="1467739"/>
                </a:cubicBezTo>
                <a:cubicBezTo>
                  <a:pt x="1132712" y="1468247"/>
                  <a:pt x="1132585" y="1468755"/>
                  <a:pt x="1132458" y="1469390"/>
                </a:cubicBezTo>
                <a:cubicBezTo>
                  <a:pt x="1132458" y="1470533"/>
                  <a:pt x="1132458" y="1471676"/>
                  <a:pt x="1132458" y="1472819"/>
                </a:cubicBezTo>
                <a:lnTo>
                  <a:pt x="1132331" y="1472819"/>
                </a:lnTo>
                <a:cubicBezTo>
                  <a:pt x="1132331" y="1476248"/>
                  <a:pt x="1133093" y="1479550"/>
                  <a:pt x="1134617" y="1482725"/>
                </a:cubicBezTo>
                <a:lnTo>
                  <a:pt x="1042162" y="1576070"/>
                </a:lnTo>
                <a:cubicBezTo>
                  <a:pt x="1035938" y="1572768"/>
                  <a:pt x="1028445" y="1572768"/>
                  <a:pt x="1022095" y="1575816"/>
                </a:cubicBezTo>
                <a:lnTo>
                  <a:pt x="941704" y="1495425"/>
                </a:lnTo>
                <a:close/>
                <a:moveTo>
                  <a:pt x="1069085" y="1395349"/>
                </a:moveTo>
                <a:lnTo>
                  <a:pt x="1069339" y="1395349"/>
                </a:lnTo>
                <a:lnTo>
                  <a:pt x="1069197" y="1395461"/>
                </a:lnTo>
                <a:close/>
                <a:moveTo>
                  <a:pt x="1203578" y="1284351"/>
                </a:moveTo>
                <a:lnTo>
                  <a:pt x="1257426" y="1338199"/>
                </a:lnTo>
                <a:cubicBezTo>
                  <a:pt x="1253870" y="1344803"/>
                  <a:pt x="1253870" y="1352677"/>
                  <a:pt x="1257426" y="1359281"/>
                </a:cubicBezTo>
                <a:lnTo>
                  <a:pt x="1164843" y="1451864"/>
                </a:lnTo>
                <a:cubicBezTo>
                  <a:pt x="1158239" y="1448308"/>
                  <a:pt x="1150365" y="1448308"/>
                  <a:pt x="1143761" y="1451864"/>
                </a:cubicBezTo>
                <a:lnTo>
                  <a:pt x="1079118" y="1387221"/>
                </a:lnTo>
                <a:cubicBezTo>
                  <a:pt x="1120394" y="1353820"/>
                  <a:pt x="1161922" y="1319403"/>
                  <a:pt x="1203578" y="1284351"/>
                </a:cubicBezTo>
                <a:close/>
                <a:moveTo>
                  <a:pt x="1592832" y="1182242"/>
                </a:moveTo>
                <a:lnTo>
                  <a:pt x="1625979" y="1215389"/>
                </a:lnTo>
                <a:cubicBezTo>
                  <a:pt x="1621407" y="1223898"/>
                  <a:pt x="1622677" y="1234566"/>
                  <a:pt x="1629916" y="1241678"/>
                </a:cubicBezTo>
                <a:cubicBezTo>
                  <a:pt x="1638679" y="1250441"/>
                  <a:pt x="1652776" y="1250441"/>
                  <a:pt x="1661412" y="1241678"/>
                </a:cubicBezTo>
                <a:cubicBezTo>
                  <a:pt x="1666365" y="1236725"/>
                  <a:pt x="1668270" y="1229994"/>
                  <a:pt x="1667635" y="1223517"/>
                </a:cubicBezTo>
                <a:cubicBezTo>
                  <a:pt x="1657094" y="1217675"/>
                  <a:pt x="1646553" y="1211706"/>
                  <a:pt x="1636012" y="1205864"/>
                </a:cubicBezTo>
                <a:cubicBezTo>
                  <a:pt x="1635758" y="1205991"/>
                  <a:pt x="1635377" y="1206118"/>
                  <a:pt x="1635123" y="1206245"/>
                </a:cubicBezTo>
                <a:lnTo>
                  <a:pt x="1634996" y="1206245"/>
                </a:lnTo>
                <a:lnTo>
                  <a:pt x="1633091" y="1204340"/>
                </a:lnTo>
                <a:cubicBezTo>
                  <a:pt x="1619629" y="1196974"/>
                  <a:pt x="1606294" y="1189608"/>
                  <a:pt x="1592832" y="1182242"/>
                </a:cubicBezTo>
                <a:close/>
                <a:moveTo>
                  <a:pt x="1336293" y="1171448"/>
                </a:moveTo>
                <a:lnTo>
                  <a:pt x="1380235" y="1215390"/>
                </a:lnTo>
                <a:cubicBezTo>
                  <a:pt x="1380235" y="1215390"/>
                  <a:pt x="1379600" y="1216533"/>
                  <a:pt x="1379346" y="1217168"/>
                </a:cubicBezTo>
                <a:cubicBezTo>
                  <a:pt x="1379346" y="1217295"/>
                  <a:pt x="1379346" y="1217422"/>
                  <a:pt x="1379219" y="1217549"/>
                </a:cubicBezTo>
                <a:cubicBezTo>
                  <a:pt x="1378965" y="1218057"/>
                  <a:pt x="1378838" y="1218692"/>
                  <a:pt x="1378584" y="1219327"/>
                </a:cubicBezTo>
                <a:cubicBezTo>
                  <a:pt x="1378584" y="1219327"/>
                  <a:pt x="1378584" y="1219581"/>
                  <a:pt x="1378584" y="1219581"/>
                </a:cubicBezTo>
                <a:cubicBezTo>
                  <a:pt x="1378584" y="1219962"/>
                  <a:pt x="1378457" y="1220343"/>
                  <a:pt x="1378330" y="1220724"/>
                </a:cubicBezTo>
                <a:cubicBezTo>
                  <a:pt x="1378330" y="1221105"/>
                  <a:pt x="1378203" y="1221359"/>
                  <a:pt x="1378076" y="1221740"/>
                </a:cubicBezTo>
                <a:cubicBezTo>
                  <a:pt x="1377060" y="1226693"/>
                  <a:pt x="1377822" y="1232027"/>
                  <a:pt x="1380362" y="1236599"/>
                </a:cubicBezTo>
                <a:lnTo>
                  <a:pt x="1287779" y="1329182"/>
                </a:lnTo>
                <a:cubicBezTo>
                  <a:pt x="1281175" y="1325626"/>
                  <a:pt x="1273301" y="1325626"/>
                  <a:pt x="1266698" y="1329182"/>
                </a:cubicBezTo>
                <a:lnTo>
                  <a:pt x="1213611" y="1276096"/>
                </a:lnTo>
                <a:close/>
                <a:moveTo>
                  <a:pt x="3459225" y="0"/>
                </a:moveTo>
                <a:cubicBezTo>
                  <a:pt x="4494782" y="0"/>
                  <a:pt x="5191886" y="989584"/>
                  <a:pt x="6041389" y="1543431"/>
                </a:cubicBezTo>
                <a:cubicBezTo>
                  <a:pt x="5753988" y="1751584"/>
                  <a:pt x="5474206" y="1907032"/>
                  <a:pt x="5184139" y="1907032"/>
                </a:cubicBezTo>
                <a:lnTo>
                  <a:pt x="5183630" y="1906523"/>
                </a:lnTo>
                <a:lnTo>
                  <a:pt x="3397503" y="1907666"/>
                </a:lnTo>
                <a:lnTo>
                  <a:pt x="3392995" y="1907666"/>
                </a:lnTo>
                <a:cubicBezTo>
                  <a:pt x="3390613" y="1907666"/>
                  <a:pt x="3388232" y="1907666"/>
                  <a:pt x="3388232" y="1907666"/>
                </a:cubicBezTo>
                <a:lnTo>
                  <a:pt x="3379341" y="1907666"/>
                </a:lnTo>
                <a:cubicBezTo>
                  <a:pt x="3379341" y="1907666"/>
                  <a:pt x="3379976" y="1907412"/>
                  <a:pt x="3380230" y="1907412"/>
                </a:cubicBezTo>
                <a:lnTo>
                  <a:pt x="3380230" y="1907285"/>
                </a:lnTo>
                <a:cubicBezTo>
                  <a:pt x="3376927" y="1907285"/>
                  <a:pt x="3373626" y="1907285"/>
                  <a:pt x="3370324" y="1907158"/>
                </a:cubicBezTo>
                <a:cubicBezTo>
                  <a:pt x="3370832" y="1907158"/>
                  <a:pt x="3371339" y="1907539"/>
                  <a:pt x="3371848" y="1907666"/>
                </a:cubicBezTo>
                <a:lnTo>
                  <a:pt x="3317239" y="1907666"/>
                </a:lnTo>
                <a:lnTo>
                  <a:pt x="3314953" y="1905382"/>
                </a:lnTo>
                <a:cubicBezTo>
                  <a:pt x="3308603" y="1905128"/>
                  <a:pt x="3302126" y="1904874"/>
                  <a:pt x="3295903" y="1904491"/>
                </a:cubicBezTo>
                <a:lnTo>
                  <a:pt x="3299078" y="1907666"/>
                </a:lnTo>
                <a:lnTo>
                  <a:pt x="3283838" y="1907666"/>
                </a:lnTo>
                <a:lnTo>
                  <a:pt x="3279647" y="1903477"/>
                </a:lnTo>
                <a:cubicBezTo>
                  <a:pt x="3262883" y="1902333"/>
                  <a:pt x="3246373" y="1901063"/>
                  <a:pt x="3229863" y="1899540"/>
                </a:cubicBezTo>
                <a:lnTo>
                  <a:pt x="3221735" y="1907666"/>
                </a:lnTo>
                <a:lnTo>
                  <a:pt x="3194557" y="1907666"/>
                </a:lnTo>
                <a:lnTo>
                  <a:pt x="3181222" y="1894333"/>
                </a:lnTo>
                <a:cubicBezTo>
                  <a:pt x="3174237" y="1893443"/>
                  <a:pt x="3167252" y="1892555"/>
                  <a:pt x="3160267" y="1891665"/>
                </a:cubicBezTo>
                <a:lnTo>
                  <a:pt x="3176269" y="1907666"/>
                </a:lnTo>
                <a:lnTo>
                  <a:pt x="3061842" y="1907666"/>
                </a:lnTo>
                <a:lnTo>
                  <a:pt x="3088512" y="1880998"/>
                </a:lnTo>
                <a:cubicBezTo>
                  <a:pt x="3083305" y="1880108"/>
                  <a:pt x="3078225" y="1879092"/>
                  <a:pt x="3073145" y="1878204"/>
                </a:cubicBezTo>
                <a:lnTo>
                  <a:pt x="3043681" y="1907666"/>
                </a:lnTo>
                <a:lnTo>
                  <a:pt x="3038220" y="1907666"/>
                </a:lnTo>
                <a:lnTo>
                  <a:pt x="3026790" y="1896238"/>
                </a:lnTo>
                <a:cubicBezTo>
                  <a:pt x="3030346" y="1889634"/>
                  <a:pt x="3030346" y="1881759"/>
                  <a:pt x="3026790" y="1875155"/>
                </a:cubicBezTo>
                <a:lnTo>
                  <a:pt x="3031616" y="1870330"/>
                </a:lnTo>
                <a:cubicBezTo>
                  <a:pt x="3021583" y="1868298"/>
                  <a:pt x="3011677" y="1866139"/>
                  <a:pt x="3001771" y="1863979"/>
                </a:cubicBezTo>
                <a:cubicBezTo>
                  <a:pt x="2999993" y="1864361"/>
                  <a:pt x="2998342" y="1865123"/>
                  <a:pt x="2996691" y="1866011"/>
                </a:cubicBezTo>
                <a:lnTo>
                  <a:pt x="2994024" y="1863344"/>
                </a:lnTo>
                <a:cubicBezTo>
                  <a:pt x="2995548" y="1863471"/>
                  <a:pt x="2997199" y="1863599"/>
                  <a:pt x="2998850" y="1863344"/>
                </a:cubicBezTo>
                <a:cubicBezTo>
                  <a:pt x="2996818" y="1862964"/>
                  <a:pt x="2994913" y="1862582"/>
                  <a:pt x="2992881" y="1862074"/>
                </a:cubicBezTo>
                <a:cubicBezTo>
                  <a:pt x="2985769" y="1860424"/>
                  <a:pt x="2978657" y="1858772"/>
                  <a:pt x="2971545" y="1857121"/>
                </a:cubicBezTo>
                <a:cubicBezTo>
                  <a:pt x="2970783" y="1856995"/>
                  <a:pt x="2969894" y="1856741"/>
                  <a:pt x="2969132" y="1856613"/>
                </a:cubicBezTo>
                <a:lnTo>
                  <a:pt x="2970656" y="1858137"/>
                </a:lnTo>
                <a:lnTo>
                  <a:pt x="2921126" y="1907666"/>
                </a:lnTo>
                <a:lnTo>
                  <a:pt x="2915665" y="1907666"/>
                </a:lnTo>
                <a:lnTo>
                  <a:pt x="2904235" y="1896238"/>
                </a:lnTo>
                <a:cubicBezTo>
                  <a:pt x="2906013" y="1892935"/>
                  <a:pt x="2906902" y="1889380"/>
                  <a:pt x="2906902" y="1885697"/>
                </a:cubicBezTo>
                <a:cubicBezTo>
                  <a:pt x="2906902" y="1880744"/>
                  <a:pt x="2905251" y="1875663"/>
                  <a:pt x="2901822" y="1871598"/>
                </a:cubicBezTo>
                <a:cubicBezTo>
                  <a:pt x="2901314" y="1871092"/>
                  <a:pt x="2900806" y="1870456"/>
                  <a:pt x="2900298" y="1869948"/>
                </a:cubicBezTo>
                <a:cubicBezTo>
                  <a:pt x="2893186" y="1862836"/>
                  <a:pt x="2882391" y="1861566"/>
                  <a:pt x="2874009" y="1866139"/>
                </a:cubicBezTo>
                <a:lnTo>
                  <a:pt x="2825114" y="1817243"/>
                </a:lnTo>
                <a:cubicBezTo>
                  <a:pt x="2824225" y="1816990"/>
                  <a:pt x="2823336" y="1816736"/>
                  <a:pt x="2822447" y="1816354"/>
                </a:cubicBezTo>
                <a:lnTo>
                  <a:pt x="2822447" y="1832738"/>
                </a:lnTo>
                <a:lnTo>
                  <a:pt x="2864865" y="1875155"/>
                </a:lnTo>
                <a:cubicBezTo>
                  <a:pt x="2864865" y="1875155"/>
                  <a:pt x="2864865" y="1875155"/>
                  <a:pt x="2864865" y="1875283"/>
                </a:cubicBezTo>
                <a:cubicBezTo>
                  <a:pt x="2863214" y="1878584"/>
                  <a:pt x="2862325" y="1882141"/>
                  <a:pt x="2862325" y="1885697"/>
                </a:cubicBezTo>
                <a:cubicBezTo>
                  <a:pt x="2862325" y="1889252"/>
                  <a:pt x="2863214" y="1892935"/>
                  <a:pt x="2864992" y="1896238"/>
                </a:cubicBezTo>
                <a:lnTo>
                  <a:pt x="2853562" y="1907666"/>
                </a:lnTo>
                <a:lnTo>
                  <a:pt x="2826384" y="1907666"/>
                </a:lnTo>
                <a:lnTo>
                  <a:pt x="2770631" y="1851914"/>
                </a:lnTo>
                <a:cubicBezTo>
                  <a:pt x="2772409" y="1848613"/>
                  <a:pt x="2773298" y="1845056"/>
                  <a:pt x="2773298" y="1841374"/>
                </a:cubicBezTo>
                <a:cubicBezTo>
                  <a:pt x="2773298" y="1837691"/>
                  <a:pt x="2772409" y="1834134"/>
                  <a:pt x="2770631" y="1830833"/>
                </a:cubicBezTo>
                <a:lnTo>
                  <a:pt x="2794126" y="1807338"/>
                </a:lnTo>
                <a:cubicBezTo>
                  <a:pt x="2789554" y="1805814"/>
                  <a:pt x="2784982" y="1804290"/>
                  <a:pt x="2780537" y="1802765"/>
                </a:cubicBezTo>
                <a:lnTo>
                  <a:pt x="2761487" y="1821815"/>
                </a:lnTo>
                <a:cubicBezTo>
                  <a:pt x="2754883" y="1818259"/>
                  <a:pt x="2747009" y="1818259"/>
                  <a:pt x="2740405" y="1821815"/>
                </a:cubicBezTo>
                <a:lnTo>
                  <a:pt x="2688335" y="1769746"/>
                </a:lnTo>
                <a:cubicBezTo>
                  <a:pt x="2678429" y="1765935"/>
                  <a:pt x="2668523" y="1762126"/>
                  <a:pt x="2658617" y="1758188"/>
                </a:cubicBezTo>
                <a:lnTo>
                  <a:pt x="2731261" y="1830959"/>
                </a:lnTo>
                <a:cubicBezTo>
                  <a:pt x="2727705" y="1837563"/>
                  <a:pt x="2727705" y="1845437"/>
                  <a:pt x="2731261" y="1852042"/>
                </a:cubicBezTo>
                <a:lnTo>
                  <a:pt x="2675508" y="1907794"/>
                </a:lnTo>
                <a:lnTo>
                  <a:pt x="2580766" y="1907794"/>
                </a:lnTo>
                <a:lnTo>
                  <a:pt x="2525013" y="1852042"/>
                </a:lnTo>
                <a:cubicBezTo>
                  <a:pt x="2526791" y="1848739"/>
                  <a:pt x="2527680" y="1845183"/>
                  <a:pt x="2527680" y="1841500"/>
                </a:cubicBezTo>
                <a:cubicBezTo>
                  <a:pt x="2527680" y="1837817"/>
                  <a:pt x="2526791" y="1834260"/>
                  <a:pt x="2525013" y="1830959"/>
                </a:cubicBezTo>
                <a:lnTo>
                  <a:pt x="2615310" y="1740662"/>
                </a:lnTo>
                <a:cubicBezTo>
                  <a:pt x="2610992" y="1738885"/>
                  <a:pt x="2606801" y="1736979"/>
                  <a:pt x="2602483" y="1735201"/>
                </a:cubicBezTo>
                <a:lnTo>
                  <a:pt x="2515869" y="1821815"/>
                </a:lnTo>
                <a:cubicBezTo>
                  <a:pt x="2509265" y="1818259"/>
                  <a:pt x="2501391" y="1818259"/>
                  <a:pt x="2494787" y="1821815"/>
                </a:cubicBezTo>
                <a:lnTo>
                  <a:pt x="2402204" y="1729233"/>
                </a:lnTo>
                <a:cubicBezTo>
                  <a:pt x="2406776" y="1720723"/>
                  <a:pt x="2405506" y="1710055"/>
                  <a:pt x="2398394" y="1702943"/>
                </a:cubicBezTo>
                <a:cubicBezTo>
                  <a:pt x="2391282" y="1695832"/>
                  <a:pt x="2380487" y="1694561"/>
                  <a:pt x="2372105" y="1699133"/>
                </a:cubicBezTo>
                <a:lnTo>
                  <a:pt x="2264409" y="1591437"/>
                </a:lnTo>
                <a:cubicBezTo>
                  <a:pt x="2261869" y="1588897"/>
                  <a:pt x="2257805" y="1588897"/>
                  <a:pt x="2255265" y="1591437"/>
                </a:cubicBezTo>
                <a:cubicBezTo>
                  <a:pt x="2252725" y="1593977"/>
                  <a:pt x="2252725" y="1598041"/>
                  <a:pt x="2255265" y="1600581"/>
                </a:cubicBezTo>
                <a:lnTo>
                  <a:pt x="2362961" y="1708277"/>
                </a:lnTo>
                <a:cubicBezTo>
                  <a:pt x="2358389" y="1716786"/>
                  <a:pt x="2359659" y="1727455"/>
                  <a:pt x="2366898" y="1734566"/>
                </a:cubicBezTo>
                <a:cubicBezTo>
                  <a:pt x="2374010" y="1741678"/>
                  <a:pt x="2384805" y="1742948"/>
                  <a:pt x="2393187" y="1738503"/>
                </a:cubicBezTo>
                <a:lnTo>
                  <a:pt x="2485770" y="1831085"/>
                </a:lnTo>
                <a:cubicBezTo>
                  <a:pt x="2481198" y="1839595"/>
                  <a:pt x="2482468" y="1850264"/>
                  <a:pt x="2489707" y="1857375"/>
                </a:cubicBezTo>
                <a:cubicBezTo>
                  <a:pt x="2494025" y="1861694"/>
                  <a:pt x="2499740" y="1863853"/>
                  <a:pt x="2505455" y="1863853"/>
                </a:cubicBezTo>
                <a:cubicBezTo>
                  <a:pt x="2509138" y="1863853"/>
                  <a:pt x="2512694" y="1862964"/>
                  <a:pt x="2515996" y="1861186"/>
                </a:cubicBezTo>
                <a:lnTo>
                  <a:pt x="2562605" y="1907794"/>
                </a:lnTo>
                <a:lnTo>
                  <a:pt x="2458084" y="1907794"/>
                </a:lnTo>
                <a:lnTo>
                  <a:pt x="2402331" y="1852042"/>
                </a:lnTo>
                <a:cubicBezTo>
                  <a:pt x="2406903" y="1843532"/>
                  <a:pt x="2405506" y="1832864"/>
                  <a:pt x="2398394" y="1825752"/>
                </a:cubicBezTo>
                <a:cubicBezTo>
                  <a:pt x="2391282" y="1818641"/>
                  <a:pt x="2380487" y="1817370"/>
                  <a:pt x="2372105" y="1821815"/>
                </a:cubicBezTo>
                <a:lnTo>
                  <a:pt x="2279522" y="1729233"/>
                </a:lnTo>
                <a:cubicBezTo>
                  <a:pt x="2284094" y="1720851"/>
                  <a:pt x="2282697" y="1710055"/>
                  <a:pt x="2275585" y="1702943"/>
                </a:cubicBezTo>
                <a:cubicBezTo>
                  <a:pt x="2268473" y="1695832"/>
                  <a:pt x="2257678" y="1694561"/>
                  <a:pt x="2249296" y="1699007"/>
                </a:cubicBezTo>
                <a:lnTo>
                  <a:pt x="2156713" y="1606423"/>
                </a:lnTo>
                <a:cubicBezTo>
                  <a:pt x="2160269" y="1599819"/>
                  <a:pt x="2160269" y="1591945"/>
                  <a:pt x="2156713" y="1585341"/>
                </a:cubicBezTo>
                <a:lnTo>
                  <a:pt x="2205481" y="1536573"/>
                </a:lnTo>
                <a:cubicBezTo>
                  <a:pt x="2201544" y="1534414"/>
                  <a:pt x="2197734" y="1532256"/>
                  <a:pt x="2193797" y="1529969"/>
                </a:cubicBezTo>
                <a:lnTo>
                  <a:pt x="2147569" y="1576197"/>
                </a:lnTo>
                <a:cubicBezTo>
                  <a:pt x="2140965" y="1572641"/>
                  <a:pt x="2133091" y="1572641"/>
                  <a:pt x="2126487" y="1576197"/>
                </a:cubicBezTo>
                <a:lnTo>
                  <a:pt x="2038730" y="1488440"/>
                </a:lnTo>
                <a:lnTo>
                  <a:pt x="2033904" y="1483614"/>
                </a:lnTo>
                <a:cubicBezTo>
                  <a:pt x="2035682" y="1480312"/>
                  <a:pt x="2036571" y="1476629"/>
                  <a:pt x="2036571" y="1472946"/>
                </a:cubicBezTo>
                <a:lnTo>
                  <a:pt x="2036317" y="1472946"/>
                </a:lnTo>
                <a:cubicBezTo>
                  <a:pt x="2036698" y="1466850"/>
                  <a:pt x="2034793" y="1460627"/>
                  <a:pt x="2030094" y="1455928"/>
                </a:cubicBezTo>
                <a:cubicBezTo>
                  <a:pt x="2022982" y="1448816"/>
                  <a:pt x="2012187" y="1447546"/>
                  <a:pt x="2003805" y="1451991"/>
                </a:cubicBezTo>
                <a:lnTo>
                  <a:pt x="1924811" y="1372997"/>
                </a:lnTo>
                <a:cubicBezTo>
                  <a:pt x="1906778" y="1362329"/>
                  <a:pt x="1888870" y="1351661"/>
                  <a:pt x="1870836" y="1341120"/>
                </a:cubicBezTo>
                <a:cubicBezTo>
                  <a:pt x="1868550" y="1347089"/>
                  <a:pt x="1868804" y="1353820"/>
                  <a:pt x="1871853" y="1359408"/>
                </a:cubicBezTo>
                <a:lnTo>
                  <a:pt x="1779269" y="1451991"/>
                </a:lnTo>
                <a:cubicBezTo>
                  <a:pt x="1775967" y="1450213"/>
                  <a:pt x="1772411" y="1449324"/>
                  <a:pt x="1768728" y="1449324"/>
                </a:cubicBezTo>
                <a:cubicBezTo>
                  <a:pt x="1765045" y="1449324"/>
                  <a:pt x="1761490" y="1450213"/>
                  <a:pt x="1758187" y="1451991"/>
                </a:cubicBezTo>
                <a:lnTo>
                  <a:pt x="1665604" y="1359408"/>
                </a:lnTo>
                <a:cubicBezTo>
                  <a:pt x="1669160" y="1352804"/>
                  <a:pt x="1669160" y="1344930"/>
                  <a:pt x="1665604" y="1338326"/>
                </a:cubicBezTo>
                <a:lnTo>
                  <a:pt x="1739518" y="1264412"/>
                </a:lnTo>
                <a:cubicBezTo>
                  <a:pt x="1735708" y="1262126"/>
                  <a:pt x="1731771" y="1259967"/>
                  <a:pt x="1727961" y="1257808"/>
                </a:cubicBezTo>
                <a:lnTo>
                  <a:pt x="1656460" y="1329309"/>
                </a:lnTo>
                <a:cubicBezTo>
                  <a:pt x="1651888" y="1326896"/>
                  <a:pt x="1646681" y="1326134"/>
                  <a:pt x="1641601" y="1327023"/>
                </a:cubicBezTo>
                <a:cubicBezTo>
                  <a:pt x="1639442" y="1327404"/>
                  <a:pt x="1637283" y="1328166"/>
                  <a:pt x="1635251" y="1329309"/>
                </a:cubicBezTo>
                <a:lnTo>
                  <a:pt x="1527555" y="1221613"/>
                </a:lnTo>
                <a:cubicBezTo>
                  <a:pt x="1525015" y="1219073"/>
                  <a:pt x="1520951" y="1219073"/>
                  <a:pt x="1518411" y="1221613"/>
                </a:cubicBezTo>
                <a:lnTo>
                  <a:pt x="1410715" y="1329309"/>
                </a:lnTo>
                <a:cubicBezTo>
                  <a:pt x="1402333" y="1324737"/>
                  <a:pt x="1391538" y="1326007"/>
                  <a:pt x="1384426" y="1333246"/>
                </a:cubicBezTo>
                <a:cubicBezTo>
                  <a:pt x="1377314" y="1340358"/>
                  <a:pt x="1376044" y="1351153"/>
                  <a:pt x="1380489" y="1359535"/>
                </a:cubicBezTo>
                <a:lnTo>
                  <a:pt x="1287906" y="1452118"/>
                </a:lnTo>
                <a:cubicBezTo>
                  <a:pt x="1279397" y="1447546"/>
                  <a:pt x="1268729" y="1448943"/>
                  <a:pt x="1261617" y="1456055"/>
                </a:cubicBezTo>
                <a:cubicBezTo>
                  <a:pt x="1254124" y="1463548"/>
                  <a:pt x="1253108" y="1475105"/>
                  <a:pt x="1258570" y="1483741"/>
                </a:cubicBezTo>
                <a:lnTo>
                  <a:pt x="1223136" y="1519174"/>
                </a:lnTo>
                <a:cubicBezTo>
                  <a:pt x="1214628" y="1514602"/>
                  <a:pt x="1203959" y="1515999"/>
                  <a:pt x="1196847" y="1523111"/>
                </a:cubicBezTo>
                <a:cubicBezTo>
                  <a:pt x="1188084" y="1531874"/>
                  <a:pt x="1188084" y="1545971"/>
                  <a:pt x="1196847" y="1554607"/>
                </a:cubicBezTo>
                <a:cubicBezTo>
                  <a:pt x="1205483" y="1563370"/>
                  <a:pt x="1219707" y="1563370"/>
                  <a:pt x="1228343" y="1554607"/>
                </a:cubicBezTo>
                <a:cubicBezTo>
                  <a:pt x="1235455" y="1547495"/>
                  <a:pt x="1236725" y="1536700"/>
                  <a:pt x="1232281" y="1528319"/>
                </a:cubicBezTo>
                <a:lnTo>
                  <a:pt x="1268221" y="1492377"/>
                </a:lnTo>
                <a:cubicBezTo>
                  <a:pt x="1276349" y="1496314"/>
                  <a:pt x="1286382" y="1494790"/>
                  <a:pt x="1292859" y="1487932"/>
                </a:cubicBezTo>
                <a:cubicBezTo>
                  <a:pt x="1292859" y="1487932"/>
                  <a:pt x="1293113" y="1487805"/>
                  <a:pt x="1293113" y="1487678"/>
                </a:cubicBezTo>
                <a:cubicBezTo>
                  <a:pt x="1300225" y="1480566"/>
                  <a:pt x="1301495" y="1469771"/>
                  <a:pt x="1297050" y="1461389"/>
                </a:cubicBezTo>
                <a:lnTo>
                  <a:pt x="1389633" y="1368806"/>
                </a:lnTo>
                <a:cubicBezTo>
                  <a:pt x="1396237" y="1372362"/>
                  <a:pt x="1404111" y="1372362"/>
                  <a:pt x="1410715" y="1368806"/>
                </a:cubicBezTo>
                <a:lnTo>
                  <a:pt x="1503298" y="1461389"/>
                </a:lnTo>
                <a:cubicBezTo>
                  <a:pt x="1501393" y="1465072"/>
                  <a:pt x="1500631" y="1469136"/>
                  <a:pt x="1500758" y="1473200"/>
                </a:cubicBezTo>
                <a:lnTo>
                  <a:pt x="1500631" y="1473200"/>
                </a:lnTo>
                <a:cubicBezTo>
                  <a:pt x="1500631" y="1479042"/>
                  <a:pt x="1502790" y="1484757"/>
                  <a:pt x="1507108" y="1489202"/>
                </a:cubicBezTo>
                <a:cubicBezTo>
                  <a:pt x="1514220" y="1496314"/>
                  <a:pt x="1525015" y="1497584"/>
                  <a:pt x="1533397" y="1493139"/>
                </a:cubicBezTo>
                <a:lnTo>
                  <a:pt x="1625980" y="1585722"/>
                </a:lnTo>
                <a:cubicBezTo>
                  <a:pt x="1622424" y="1592326"/>
                  <a:pt x="1622424" y="1600201"/>
                  <a:pt x="1625980" y="1606804"/>
                </a:cubicBezTo>
                <a:lnTo>
                  <a:pt x="1533397" y="1699387"/>
                </a:lnTo>
                <a:cubicBezTo>
                  <a:pt x="1524888" y="1694816"/>
                  <a:pt x="1514220" y="1696212"/>
                  <a:pt x="1507108" y="1703324"/>
                </a:cubicBezTo>
                <a:cubicBezTo>
                  <a:pt x="1498472" y="1712087"/>
                  <a:pt x="1498472" y="1726184"/>
                  <a:pt x="1507108" y="1734820"/>
                </a:cubicBezTo>
                <a:cubicBezTo>
                  <a:pt x="1515871" y="1743584"/>
                  <a:pt x="1529968" y="1743584"/>
                  <a:pt x="1538731" y="1734820"/>
                </a:cubicBezTo>
                <a:cubicBezTo>
                  <a:pt x="1545843" y="1727709"/>
                  <a:pt x="1547113" y="1716913"/>
                  <a:pt x="1542668" y="1708531"/>
                </a:cubicBezTo>
                <a:lnTo>
                  <a:pt x="1635251" y="1615948"/>
                </a:lnTo>
                <a:cubicBezTo>
                  <a:pt x="1641855" y="1619505"/>
                  <a:pt x="1649729" y="1619505"/>
                  <a:pt x="1656333" y="1615948"/>
                </a:cubicBezTo>
                <a:lnTo>
                  <a:pt x="1748916" y="1708531"/>
                </a:lnTo>
                <a:cubicBezTo>
                  <a:pt x="1744344" y="1717040"/>
                  <a:pt x="1745741" y="1727709"/>
                  <a:pt x="1752853" y="1734820"/>
                </a:cubicBezTo>
                <a:cubicBezTo>
                  <a:pt x="1761616" y="1743584"/>
                  <a:pt x="1775713" y="1743584"/>
                  <a:pt x="1784349" y="1734820"/>
                </a:cubicBezTo>
                <a:cubicBezTo>
                  <a:pt x="1793112" y="1726058"/>
                  <a:pt x="1793112" y="1711961"/>
                  <a:pt x="1784349" y="1703324"/>
                </a:cubicBezTo>
                <a:cubicBezTo>
                  <a:pt x="1777237" y="1696212"/>
                  <a:pt x="1766442" y="1694942"/>
                  <a:pt x="1758060" y="1699387"/>
                </a:cubicBezTo>
                <a:lnTo>
                  <a:pt x="1665477" y="1606804"/>
                </a:lnTo>
                <a:cubicBezTo>
                  <a:pt x="1670049" y="1598422"/>
                  <a:pt x="1668779" y="1587628"/>
                  <a:pt x="1661540" y="1580515"/>
                </a:cubicBezTo>
                <a:cubicBezTo>
                  <a:pt x="1654428" y="1573403"/>
                  <a:pt x="1643633" y="1572133"/>
                  <a:pt x="1635251" y="1576578"/>
                </a:cubicBezTo>
                <a:lnTo>
                  <a:pt x="1542668" y="1483995"/>
                </a:lnTo>
                <a:cubicBezTo>
                  <a:pt x="1544446" y="1480693"/>
                  <a:pt x="1545335" y="1476884"/>
                  <a:pt x="1545335" y="1473200"/>
                </a:cubicBezTo>
                <a:cubicBezTo>
                  <a:pt x="1545716" y="1467104"/>
                  <a:pt x="1543557" y="1460881"/>
                  <a:pt x="1538858" y="1456182"/>
                </a:cubicBezTo>
                <a:cubicBezTo>
                  <a:pt x="1531746" y="1449070"/>
                  <a:pt x="1520951" y="1447800"/>
                  <a:pt x="1512569" y="1452245"/>
                </a:cubicBezTo>
                <a:lnTo>
                  <a:pt x="1419986" y="1359662"/>
                </a:lnTo>
                <a:cubicBezTo>
                  <a:pt x="1423542" y="1353058"/>
                  <a:pt x="1423542" y="1345184"/>
                  <a:pt x="1419986" y="1338580"/>
                </a:cubicBezTo>
                <a:lnTo>
                  <a:pt x="1523110" y="1235456"/>
                </a:lnTo>
                <a:lnTo>
                  <a:pt x="1626234" y="1338580"/>
                </a:lnTo>
                <a:cubicBezTo>
                  <a:pt x="1624456" y="1341882"/>
                  <a:pt x="1623567" y="1345438"/>
                  <a:pt x="1623567" y="1349121"/>
                </a:cubicBezTo>
                <a:cubicBezTo>
                  <a:pt x="1623567" y="1353439"/>
                  <a:pt x="1624837" y="1357630"/>
                  <a:pt x="1627250" y="1361440"/>
                </a:cubicBezTo>
                <a:cubicBezTo>
                  <a:pt x="1628012" y="1362710"/>
                  <a:pt x="1629028" y="1363853"/>
                  <a:pt x="1630044" y="1364869"/>
                </a:cubicBezTo>
                <a:cubicBezTo>
                  <a:pt x="1631187" y="1366012"/>
                  <a:pt x="1632330" y="1366901"/>
                  <a:pt x="1633600" y="1367790"/>
                </a:cubicBezTo>
                <a:cubicBezTo>
                  <a:pt x="1637283" y="1370203"/>
                  <a:pt x="1641601" y="1371473"/>
                  <a:pt x="1645919" y="1371473"/>
                </a:cubicBezTo>
                <a:cubicBezTo>
                  <a:pt x="1649602" y="1371473"/>
                  <a:pt x="1653158" y="1370584"/>
                  <a:pt x="1656460" y="1368806"/>
                </a:cubicBezTo>
                <a:lnTo>
                  <a:pt x="1749043" y="1461389"/>
                </a:lnTo>
                <a:cubicBezTo>
                  <a:pt x="1747011" y="1465072"/>
                  <a:pt x="1746376" y="1469136"/>
                  <a:pt x="1746503" y="1473200"/>
                </a:cubicBezTo>
                <a:lnTo>
                  <a:pt x="1746376" y="1473200"/>
                </a:lnTo>
                <a:cubicBezTo>
                  <a:pt x="1746376" y="1478915"/>
                  <a:pt x="1748535" y="1484757"/>
                  <a:pt x="1752853" y="1489202"/>
                </a:cubicBezTo>
                <a:cubicBezTo>
                  <a:pt x="1757171" y="1493520"/>
                  <a:pt x="1762886" y="1495806"/>
                  <a:pt x="1768601" y="1495806"/>
                </a:cubicBezTo>
                <a:cubicBezTo>
                  <a:pt x="1772284" y="1495806"/>
                  <a:pt x="1775840" y="1494917"/>
                  <a:pt x="1779142" y="1493139"/>
                </a:cubicBezTo>
                <a:lnTo>
                  <a:pt x="1871725" y="1585722"/>
                </a:lnTo>
                <a:cubicBezTo>
                  <a:pt x="1867153" y="1594231"/>
                  <a:pt x="1868423" y="1604900"/>
                  <a:pt x="1875662" y="1612011"/>
                </a:cubicBezTo>
                <a:cubicBezTo>
                  <a:pt x="1884425" y="1620774"/>
                  <a:pt x="1898522" y="1620774"/>
                  <a:pt x="1907285" y="1612011"/>
                </a:cubicBezTo>
                <a:cubicBezTo>
                  <a:pt x="1915921" y="1603248"/>
                  <a:pt x="1915921" y="1589151"/>
                  <a:pt x="1907285" y="1580515"/>
                </a:cubicBezTo>
                <a:cubicBezTo>
                  <a:pt x="1900173" y="1573403"/>
                  <a:pt x="1889378" y="1572133"/>
                  <a:pt x="1880996" y="1576578"/>
                </a:cubicBezTo>
                <a:lnTo>
                  <a:pt x="1788413" y="1483995"/>
                </a:lnTo>
                <a:cubicBezTo>
                  <a:pt x="1790191" y="1480693"/>
                  <a:pt x="1791080" y="1477010"/>
                  <a:pt x="1791080" y="1473327"/>
                </a:cubicBezTo>
                <a:lnTo>
                  <a:pt x="1790826" y="1473327"/>
                </a:lnTo>
                <a:cubicBezTo>
                  <a:pt x="1790826" y="1473327"/>
                  <a:pt x="1791080" y="1472438"/>
                  <a:pt x="1791080" y="1472057"/>
                </a:cubicBezTo>
                <a:cubicBezTo>
                  <a:pt x="1791080" y="1468374"/>
                  <a:pt x="1790191" y="1464818"/>
                  <a:pt x="1788413" y="1461516"/>
                </a:cubicBezTo>
                <a:lnTo>
                  <a:pt x="1880996" y="1368933"/>
                </a:lnTo>
                <a:cubicBezTo>
                  <a:pt x="1887600" y="1372489"/>
                  <a:pt x="1895474" y="1372489"/>
                  <a:pt x="1902078" y="1368933"/>
                </a:cubicBezTo>
                <a:lnTo>
                  <a:pt x="1994661" y="1461516"/>
                </a:lnTo>
                <a:cubicBezTo>
                  <a:pt x="1992756" y="1465199"/>
                  <a:pt x="1992121" y="1469264"/>
                  <a:pt x="1992248" y="1473327"/>
                </a:cubicBezTo>
                <a:lnTo>
                  <a:pt x="1991994" y="1473327"/>
                </a:lnTo>
                <a:cubicBezTo>
                  <a:pt x="1991994" y="1479042"/>
                  <a:pt x="1994153" y="1484884"/>
                  <a:pt x="1998471" y="1489329"/>
                </a:cubicBezTo>
                <a:cubicBezTo>
                  <a:pt x="2005583" y="1496442"/>
                  <a:pt x="2016378" y="1497711"/>
                  <a:pt x="2024760" y="1493266"/>
                </a:cubicBezTo>
                <a:lnTo>
                  <a:pt x="2117343" y="1585849"/>
                </a:lnTo>
                <a:cubicBezTo>
                  <a:pt x="2115565" y="1589151"/>
                  <a:pt x="2114676" y="1592707"/>
                  <a:pt x="2114676" y="1596390"/>
                </a:cubicBezTo>
                <a:cubicBezTo>
                  <a:pt x="2114676" y="1600073"/>
                  <a:pt x="2115565" y="1603629"/>
                  <a:pt x="2117343" y="1606931"/>
                </a:cubicBezTo>
                <a:lnTo>
                  <a:pt x="2024760" y="1699515"/>
                </a:lnTo>
                <a:cubicBezTo>
                  <a:pt x="2016378" y="1694942"/>
                  <a:pt x="2005583" y="1696212"/>
                  <a:pt x="1998471" y="1703451"/>
                </a:cubicBezTo>
                <a:cubicBezTo>
                  <a:pt x="1989835" y="1712214"/>
                  <a:pt x="1989835" y="1726311"/>
                  <a:pt x="1998471" y="1734948"/>
                </a:cubicBezTo>
                <a:cubicBezTo>
                  <a:pt x="2007234" y="1743710"/>
                  <a:pt x="2021331" y="1743710"/>
                  <a:pt x="2029967" y="1734948"/>
                </a:cubicBezTo>
                <a:cubicBezTo>
                  <a:pt x="2037079" y="1727835"/>
                  <a:pt x="2038349" y="1717040"/>
                  <a:pt x="2033904" y="1708659"/>
                </a:cubicBezTo>
                <a:lnTo>
                  <a:pt x="2126487" y="1616075"/>
                </a:lnTo>
                <a:cubicBezTo>
                  <a:pt x="2129789" y="1617853"/>
                  <a:pt x="2133345" y="1618742"/>
                  <a:pt x="2137028" y="1618742"/>
                </a:cubicBezTo>
                <a:cubicBezTo>
                  <a:pt x="2140711" y="1618742"/>
                  <a:pt x="2144267" y="1617853"/>
                  <a:pt x="2147569" y="1616075"/>
                </a:cubicBezTo>
                <a:lnTo>
                  <a:pt x="2240152" y="1708659"/>
                </a:lnTo>
                <a:cubicBezTo>
                  <a:pt x="2235580" y="1717167"/>
                  <a:pt x="2236850" y="1727835"/>
                  <a:pt x="2244089" y="1734948"/>
                </a:cubicBezTo>
                <a:cubicBezTo>
                  <a:pt x="2251201" y="1742060"/>
                  <a:pt x="2261996" y="1743330"/>
                  <a:pt x="2270378" y="1738885"/>
                </a:cubicBezTo>
                <a:lnTo>
                  <a:pt x="2362961" y="1831467"/>
                </a:lnTo>
                <a:cubicBezTo>
                  <a:pt x="2359405" y="1838071"/>
                  <a:pt x="2359405" y="1845945"/>
                  <a:pt x="2362961" y="1852548"/>
                </a:cubicBezTo>
                <a:lnTo>
                  <a:pt x="2307208" y="1908302"/>
                </a:lnTo>
                <a:lnTo>
                  <a:pt x="2202687" y="1908302"/>
                </a:lnTo>
                <a:lnTo>
                  <a:pt x="2249296" y="1861694"/>
                </a:lnTo>
                <a:cubicBezTo>
                  <a:pt x="2257805" y="1866265"/>
                  <a:pt x="2268473" y="1864869"/>
                  <a:pt x="2275585" y="1857757"/>
                </a:cubicBezTo>
                <a:cubicBezTo>
                  <a:pt x="2284221" y="1848993"/>
                  <a:pt x="2284221" y="1834896"/>
                  <a:pt x="2275585" y="1826260"/>
                </a:cubicBezTo>
                <a:cubicBezTo>
                  <a:pt x="2268473" y="1819149"/>
                  <a:pt x="2257678" y="1817878"/>
                  <a:pt x="2249296" y="1822324"/>
                </a:cubicBezTo>
                <a:lnTo>
                  <a:pt x="2141600" y="1714628"/>
                </a:lnTo>
                <a:cubicBezTo>
                  <a:pt x="2140330" y="1713358"/>
                  <a:pt x="2138679" y="1712722"/>
                  <a:pt x="2137028" y="1712722"/>
                </a:cubicBezTo>
                <a:cubicBezTo>
                  <a:pt x="2135758" y="1712722"/>
                  <a:pt x="2134615" y="1713104"/>
                  <a:pt x="2133472" y="1713738"/>
                </a:cubicBezTo>
                <a:cubicBezTo>
                  <a:pt x="2133091" y="1713992"/>
                  <a:pt x="2132837" y="1714246"/>
                  <a:pt x="2132456" y="1714500"/>
                </a:cubicBezTo>
                <a:lnTo>
                  <a:pt x="2024760" y="1822196"/>
                </a:lnTo>
                <a:cubicBezTo>
                  <a:pt x="2021458" y="1820419"/>
                  <a:pt x="2017903" y="1819529"/>
                  <a:pt x="2014219" y="1819529"/>
                </a:cubicBezTo>
                <a:cubicBezTo>
                  <a:pt x="2010536" y="1819529"/>
                  <a:pt x="2006980" y="1820419"/>
                  <a:pt x="2003678" y="1822196"/>
                </a:cubicBezTo>
                <a:lnTo>
                  <a:pt x="1911095" y="1729613"/>
                </a:lnTo>
                <a:cubicBezTo>
                  <a:pt x="1912873" y="1726311"/>
                  <a:pt x="1913762" y="1722756"/>
                  <a:pt x="1913762" y="1719073"/>
                </a:cubicBezTo>
                <a:cubicBezTo>
                  <a:pt x="1913762" y="1716152"/>
                  <a:pt x="1913254" y="1713358"/>
                  <a:pt x="1912111" y="1710691"/>
                </a:cubicBezTo>
                <a:cubicBezTo>
                  <a:pt x="1911857" y="1709929"/>
                  <a:pt x="1911476" y="1709293"/>
                  <a:pt x="1911095" y="1708531"/>
                </a:cubicBezTo>
                <a:lnTo>
                  <a:pt x="2003678" y="1615948"/>
                </a:lnTo>
                <a:cubicBezTo>
                  <a:pt x="2012187" y="1620520"/>
                  <a:pt x="2022855" y="1619123"/>
                  <a:pt x="2029967" y="1612011"/>
                </a:cubicBezTo>
                <a:cubicBezTo>
                  <a:pt x="2038730" y="1603248"/>
                  <a:pt x="2038730" y="1589151"/>
                  <a:pt x="2029967" y="1580515"/>
                </a:cubicBezTo>
                <a:cubicBezTo>
                  <a:pt x="2022855" y="1573403"/>
                  <a:pt x="2012060" y="1572133"/>
                  <a:pt x="2003678" y="1576578"/>
                </a:cubicBezTo>
                <a:lnTo>
                  <a:pt x="1911349" y="1484249"/>
                </a:lnTo>
                <a:cubicBezTo>
                  <a:pt x="1913254" y="1480820"/>
                  <a:pt x="1914524" y="1477010"/>
                  <a:pt x="1914524" y="1472819"/>
                </a:cubicBezTo>
                <a:cubicBezTo>
                  <a:pt x="1914524" y="1459992"/>
                  <a:pt x="1904110" y="1449578"/>
                  <a:pt x="1891283" y="1449578"/>
                </a:cubicBezTo>
                <a:cubicBezTo>
                  <a:pt x="1878456" y="1449578"/>
                  <a:pt x="1868042" y="1459992"/>
                  <a:pt x="1868042" y="1472819"/>
                </a:cubicBezTo>
                <a:cubicBezTo>
                  <a:pt x="1868042" y="1485646"/>
                  <a:pt x="1878456" y="1496060"/>
                  <a:pt x="1891283" y="1496060"/>
                </a:cubicBezTo>
                <a:cubicBezTo>
                  <a:pt x="1895220" y="1496060"/>
                  <a:pt x="1898903" y="1495044"/>
                  <a:pt x="1902205" y="1493266"/>
                </a:cubicBezTo>
                <a:lnTo>
                  <a:pt x="1994661" y="1585722"/>
                </a:lnTo>
                <a:cubicBezTo>
                  <a:pt x="1991105" y="1592326"/>
                  <a:pt x="1991105" y="1600201"/>
                  <a:pt x="1994661" y="1606804"/>
                </a:cubicBezTo>
                <a:lnTo>
                  <a:pt x="1902078" y="1699387"/>
                </a:lnTo>
                <a:cubicBezTo>
                  <a:pt x="1895474" y="1695832"/>
                  <a:pt x="1887600" y="1695832"/>
                  <a:pt x="1880996" y="1699387"/>
                </a:cubicBezTo>
                <a:lnTo>
                  <a:pt x="1788413" y="1606804"/>
                </a:lnTo>
                <a:cubicBezTo>
                  <a:pt x="1792985" y="1598295"/>
                  <a:pt x="1791715" y="1587628"/>
                  <a:pt x="1784476" y="1580515"/>
                </a:cubicBezTo>
                <a:cubicBezTo>
                  <a:pt x="1777365" y="1573403"/>
                  <a:pt x="1766569" y="1572133"/>
                  <a:pt x="1758187" y="1576578"/>
                </a:cubicBezTo>
                <a:lnTo>
                  <a:pt x="1665096" y="1483487"/>
                </a:lnTo>
                <a:cubicBezTo>
                  <a:pt x="1670176" y="1474851"/>
                  <a:pt x="1669160" y="1463675"/>
                  <a:pt x="1661794" y="1456309"/>
                </a:cubicBezTo>
                <a:cubicBezTo>
                  <a:pt x="1654682" y="1449197"/>
                  <a:pt x="1643887" y="1447927"/>
                  <a:pt x="1635505" y="1452372"/>
                </a:cubicBezTo>
                <a:lnTo>
                  <a:pt x="1527809" y="1344676"/>
                </a:lnTo>
                <a:cubicBezTo>
                  <a:pt x="1525269" y="1342136"/>
                  <a:pt x="1521205" y="1342136"/>
                  <a:pt x="1518665" y="1344676"/>
                </a:cubicBezTo>
                <a:cubicBezTo>
                  <a:pt x="1516125" y="1347216"/>
                  <a:pt x="1516125" y="1351280"/>
                  <a:pt x="1518665" y="1353820"/>
                </a:cubicBezTo>
                <a:lnTo>
                  <a:pt x="1626361" y="1461516"/>
                </a:lnTo>
                <a:cubicBezTo>
                  <a:pt x="1622805" y="1468120"/>
                  <a:pt x="1622805" y="1475994"/>
                  <a:pt x="1626361" y="1482598"/>
                </a:cubicBezTo>
                <a:lnTo>
                  <a:pt x="1630552" y="1488186"/>
                </a:lnTo>
                <a:lnTo>
                  <a:pt x="1630806" y="1488186"/>
                </a:lnTo>
                <a:cubicBezTo>
                  <a:pt x="1634743" y="1491996"/>
                  <a:pt x="1640077" y="1494409"/>
                  <a:pt x="1646046" y="1494409"/>
                </a:cubicBezTo>
                <a:cubicBezTo>
                  <a:pt x="1649475" y="1494409"/>
                  <a:pt x="1652650" y="1493520"/>
                  <a:pt x="1655571" y="1492123"/>
                </a:cubicBezTo>
                <a:lnTo>
                  <a:pt x="1749297" y="1585849"/>
                </a:lnTo>
                <a:cubicBezTo>
                  <a:pt x="1744725" y="1594231"/>
                  <a:pt x="1745995" y="1605026"/>
                  <a:pt x="1753234" y="1612138"/>
                </a:cubicBezTo>
                <a:cubicBezTo>
                  <a:pt x="1760346" y="1619251"/>
                  <a:pt x="1771141" y="1620520"/>
                  <a:pt x="1779523" y="1616075"/>
                </a:cubicBezTo>
                <a:lnTo>
                  <a:pt x="1872106" y="1708659"/>
                </a:lnTo>
                <a:cubicBezTo>
                  <a:pt x="1871725" y="1709293"/>
                  <a:pt x="1871344" y="1710055"/>
                  <a:pt x="1871090" y="1710817"/>
                </a:cubicBezTo>
                <a:cubicBezTo>
                  <a:pt x="1869947" y="1713484"/>
                  <a:pt x="1869439" y="1716406"/>
                  <a:pt x="1869439" y="1719199"/>
                </a:cubicBezTo>
                <a:cubicBezTo>
                  <a:pt x="1869439" y="1722882"/>
                  <a:pt x="1870328" y="1726438"/>
                  <a:pt x="1872106" y="1729741"/>
                </a:cubicBezTo>
                <a:lnTo>
                  <a:pt x="1779523" y="1822324"/>
                </a:lnTo>
                <a:cubicBezTo>
                  <a:pt x="1772919" y="1818767"/>
                  <a:pt x="1765045" y="1818767"/>
                  <a:pt x="1758441" y="1822324"/>
                </a:cubicBezTo>
                <a:lnTo>
                  <a:pt x="1650745" y="1714628"/>
                </a:lnTo>
                <a:cubicBezTo>
                  <a:pt x="1648205" y="1712087"/>
                  <a:pt x="1644141" y="1712087"/>
                  <a:pt x="1641601" y="1714628"/>
                </a:cubicBezTo>
                <a:lnTo>
                  <a:pt x="1533905" y="1822324"/>
                </a:lnTo>
                <a:cubicBezTo>
                  <a:pt x="1530603" y="1820545"/>
                  <a:pt x="1527047" y="1819657"/>
                  <a:pt x="1523364" y="1819657"/>
                </a:cubicBezTo>
                <a:cubicBezTo>
                  <a:pt x="1519681" y="1819657"/>
                  <a:pt x="1516125" y="1820545"/>
                  <a:pt x="1512823" y="1822324"/>
                </a:cubicBezTo>
                <a:lnTo>
                  <a:pt x="1420240" y="1729741"/>
                </a:lnTo>
                <a:cubicBezTo>
                  <a:pt x="1422018" y="1726438"/>
                  <a:pt x="1422907" y="1722882"/>
                  <a:pt x="1422907" y="1719199"/>
                </a:cubicBezTo>
                <a:cubicBezTo>
                  <a:pt x="1422907" y="1715516"/>
                  <a:pt x="1422018" y="1711961"/>
                  <a:pt x="1420240" y="1708659"/>
                </a:cubicBezTo>
                <a:lnTo>
                  <a:pt x="1512823" y="1616075"/>
                </a:lnTo>
                <a:cubicBezTo>
                  <a:pt x="1521332" y="1620647"/>
                  <a:pt x="1532000" y="1619251"/>
                  <a:pt x="1539112" y="1612138"/>
                </a:cubicBezTo>
                <a:cubicBezTo>
                  <a:pt x="1547875" y="1603375"/>
                  <a:pt x="1547875" y="1589278"/>
                  <a:pt x="1539112" y="1580642"/>
                </a:cubicBezTo>
                <a:cubicBezTo>
                  <a:pt x="1532000" y="1573531"/>
                  <a:pt x="1521205" y="1572260"/>
                  <a:pt x="1512823" y="1576705"/>
                </a:cubicBezTo>
                <a:lnTo>
                  <a:pt x="1420748" y="1484630"/>
                </a:lnTo>
                <a:cubicBezTo>
                  <a:pt x="1422653" y="1481328"/>
                  <a:pt x="1423796" y="1477645"/>
                  <a:pt x="1423796" y="1473581"/>
                </a:cubicBezTo>
                <a:cubicBezTo>
                  <a:pt x="1423796" y="1461135"/>
                  <a:pt x="1413636" y="1450976"/>
                  <a:pt x="1401190" y="1450976"/>
                </a:cubicBezTo>
                <a:cubicBezTo>
                  <a:pt x="1388744" y="1450976"/>
                  <a:pt x="1378711" y="1461008"/>
                  <a:pt x="1378584" y="1473327"/>
                </a:cubicBezTo>
                <a:lnTo>
                  <a:pt x="1378203" y="1473327"/>
                </a:lnTo>
                <a:cubicBezTo>
                  <a:pt x="1378203" y="1477010"/>
                  <a:pt x="1379092" y="1480693"/>
                  <a:pt x="1380870" y="1483995"/>
                </a:cubicBezTo>
                <a:lnTo>
                  <a:pt x="1288287" y="1576578"/>
                </a:lnTo>
                <a:cubicBezTo>
                  <a:pt x="1279778" y="1572006"/>
                  <a:pt x="1269110" y="1573403"/>
                  <a:pt x="1261998" y="1580515"/>
                </a:cubicBezTo>
                <a:cubicBezTo>
                  <a:pt x="1254886" y="1587628"/>
                  <a:pt x="1253616" y="1598422"/>
                  <a:pt x="1258062" y="1606804"/>
                </a:cubicBezTo>
                <a:lnTo>
                  <a:pt x="1165478" y="1699387"/>
                </a:lnTo>
                <a:cubicBezTo>
                  <a:pt x="1158874" y="1695832"/>
                  <a:pt x="1151000" y="1695832"/>
                  <a:pt x="1144396" y="1699387"/>
                </a:cubicBezTo>
                <a:lnTo>
                  <a:pt x="1051813" y="1606804"/>
                </a:lnTo>
                <a:cubicBezTo>
                  <a:pt x="1055369" y="1600201"/>
                  <a:pt x="1055242" y="1592199"/>
                  <a:pt x="1051559" y="1585595"/>
                </a:cubicBezTo>
                <a:lnTo>
                  <a:pt x="1143634" y="1492631"/>
                </a:lnTo>
                <a:cubicBezTo>
                  <a:pt x="1152143" y="1497584"/>
                  <a:pt x="1163320" y="1496568"/>
                  <a:pt x="1170685" y="1489202"/>
                </a:cubicBezTo>
                <a:cubicBezTo>
                  <a:pt x="1175130" y="1484757"/>
                  <a:pt x="1177289" y="1479042"/>
                  <a:pt x="1177162" y="1473200"/>
                </a:cubicBezTo>
                <a:lnTo>
                  <a:pt x="1177035" y="1473200"/>
                </a:lnTo>
                <a:cubicBezTo>
                  <a:pt x="1177289" y="1469136"/>
                  <a:pt x="1176527" y="1465072"/>
                  <a:pt x="1174495" y="1461389"/>
                </a:cubicBezTo>
                <a:lnTo>
                  <a:pt x="1267079" y="1368806"/>
                </a:lnTo>
                <a:cubicBezTo>
                  <a:pt x="1270380" y="1370584"/>
                  <a:pt x="1274063" y="1371473"/>
                  <a:pt x="1277619" y="1371473"/>
                </a:cubicBezTo>
                <a:cubicBezTo>
                  <a:pt x="1281937" y="1371473"/>
                  <a:pt x="1286128" y="1370203"/>
                  <a:pt x="1289938" y="1367790"/>
                </a:cubicBezTo>
                <a:cubicBezTo>
                  <a:pt x="1291208" y="1367028"/>
                  <a:pt x="1292351" y="1366012"/>
                  <a:pt x="1293494" y="1364996"/>
                </a:cubicBezTo>
                <a:cubicBezTo>
                  <a:pt x="1294637" y="1363853"/>
                  <a:pt x="1295526" y="1362710"/>
                  <a:pt x="1296415" y="1361440"/>
                </a:cubicBezTo>
                <a:cubicBezTo>
                  <a:pt x="1298828" y="1357757"/>
                  <a:pt x="1300098" y="1353439"/>
                  <a:pt x="1300098" y="1349121"/>
                </a:cubicBezTo>
                <a:cubicBezTo>
                  <a:pt x="1300098" y="1345438"/>
                  <a:pt x="1299209" y="1341882"/>
                  <a:pt x="1297431" y="1338580"/>
                </a:cubicBezTo>
                <a:lnTo>
                  <a:pt x="1390014" y="1245998"/>
                </a:lnTo>
                <a:cubicBezTo>
                  <a:pt x="1393316" y="1247775"/>
                  <a:pt x="1396999" y="1248664"/>
                  <a:pt x="1400555" y="1248664"/>
                </a:cubicBezTo>
                <a:cubicBezTo>
                  <a:pt x="1406270" y="1248664"/>
                  <a:pt x="1411985" y="1246505"/>
                  <a:pt x="1416303" y="1242187"/>
                </a:cubicBezTo>
                <a:cubicBezTo>
                  <a:pt x="1423415" y="1235075"/>
                  <a:pt x="1424685" y="1224280"/>
                  <a:pt x="1420240" y="1215898"/>
                </a:cubicBezTo>
                <a:lnTo>
                  <a:pt x="1501774" y="1134364"/>
                </a:lnTo>
                <a:cubicBezTo>
                  <a:pt x="1497710" y="1132332"/>
                  <a:pt x="1493773" y="1130173"/>
                  <a:pt x="1489709" y="1128141"/>
                </a:cubicBezTo>
                <a:lnTo>
                  <a:pt x="1411223" y="1206754"/>
                </a:lnTo>
                <a:cubicBezTo>
                  <a:pt x="1408556" y="1205357"/>
                  <a:pt x="1405762" y="1204468"/>
                  <a:pt x="1402841" y="1204214"/>
                </a:cubicBezTo>
                <a:cubicBezTo>
                  <a:pt x="1402079" y="1204214"/>
                  <a:pt x="1401444" y="1204214"/>
                  <a:pt x="1400682" y="1204214"/>
                </a:cubicBezTo>
                <a:cubicBezTo>
                  <a:pt x="1396999" y="1204214"/>
                  <a:pt x="1393443" y="1205103"/>
                  <a:pt x="1390141" y="1206882"/>
                </a:cubicBezTo>
                <a:lnTo>
                  <a:pt x="1346707" y="1163447"/>
                </a:lnTo>
                <a:cubicBezTo>
                  <a:pt x="1372615" y="1141095"/>
                  <a:pt x="1398523" y="1118616"/>
                  <a:pt x="1424558" y="1096011"/>
                </a:cubicBezTo>
                <a:cubicBezTo>
                  <a:pt x="2023363" y="576707"/>
                  <a:pt x="2668777" y="0"/>
                  <a:pt x="3459225" y="0"/>
                </a:cubicBezTo>
                <a:close/>
              </a:path>
            </a:pathLst>
          </a:custGeom>
          <a:solidFill>
            <a:schemeClr val="bg1">
              <a:lumMod val="85000"/>
            </a:schemeClr>
          </a:solidFill>
        </p:spPr>
        <p:txBody>
          <a:bodyPr wrap="square" anchor="ctr">
            <a:noAutofit/>
          </a:bodyPr>
          <a:lstStyle>
            <a:lvl1pPr algn="ctr">
              <a:defRPr/>
            </a:lvl1pPr>
          </a:lstStyle>
          <a:p>
            <a:r>
              <a:rPr lang="en-US"/>
              <a:t>Click icon to add picture</a:t>
            </a:r>
            <a:endParaRPr lang="en-GB"/>
          </a:p>
        </p:txBody>
      </p:sp>
      <p:sp>
        <p:nvSpPr>
          <p:cNvPr id="9" name="Rectangle 8">
            <a:extLst>
              <a:ext uri="{FF2B5EF4-FFF2-40B4-BE49-F238E27FC236}">
                <a16:creationId xmlns:a16="http://schemas.microsoft.com/office/drawing/2014/main" id="{BA67C3D5-930E-0C2C-CB28-8B3A3ABB4D55}"/>
              </a:ext>
            </a:extLst>
          </p:cNvPr>
          <p:cNvSpPr/>
          <p:nvPr userDrawn="1"/>
        </p:nvSpPr>
        <p:spPr>
          <a:xfrm>
            <a:off x="-2" y="342900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EA0DEDB-3C82-8A37-946C-01E1507C72D1}"/>
              </a:ext>
            </a:extLst>
          </p:cNvPr>
          <p:cNvSpPr>
            <a:spLocks noGrp="1"/>
          </p:cNvSpPr>
          <p:nvPr>
            <p:ph type="title"/>
          </p:nvPr>
        </p:nvSpPr>
        <p:spPr>
          <a:xfrm>
            <a:off x="614361" y="4502552"/>
            <a:ext cx="9085263" cy="1433952"/>
          </a:xfrm>
          <a:prstGeom prst="rect">
            <a:avLst/>
          </a:prstGeom>
        </p:spPr>
        <p:txBody>
          <a:bodyPr/>
          <a:lstStyle>
            <a:lvl1pPr>
              <a:defRPr sz="4600">
                <a:solidFill>
                  <a:schemeClr val="bg1"/>
                </a:solidFill>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5D20F27D-5A41-DB2B-436D-D49CEA7BE62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8424" y="613276"/>
            <a:ext cx="1969358" cy="641700"/>
          </a:xfrm>
          <a:prstGeom prst="rect">
            <a:avLst/>
          </a:prstGeom>
        </p:spPr>
      </p:pic>
      <p:sp>
        <p:nvSpPr>
          <p:cNvPr id="18" name="Text Placeholder 17">
            <a:extLst>
              <a:ext uri="{FF2B5EF4-FFF2-40B4-BE49-F238E27FC236}">
                <a16:creationId xmlns:a16="http://schemas.microsoft.com/office/drawing/2014/main" id="{81021DFF-9DE8-A5D6-8DB9-1D7579D47EC1}"/>
              </a:ext>
            </a:extLst>
          </p:cNvPr>
          <p:cNvSpPr>
            <a:spLocks noGrp="1"/>
          </p:cNvSpPr>
          <p:nvPr>
            <p:ph type="body" sz="quarter" idx="13"/>
          </p:nvPr>
        </p:nvSpPr>
        <p:spPr>
          <a:xfrm>
            <a:off x="614361" y="6109060"/>
            <a:ext cx="9085264" cy="129834"/>
          </a:xfrm>
          <a:prstGeom prst="rect">
            <a:avLst/>
          </a:prstGeom>
        </p:spPr>
        <p:txBody>
          <a:bodyPr/>
          <a:lstStyle>
            <a:lvl1pPr>
              <a:defRPr lang="en-GB" sz="800" kern="1200" dirty="0" smtClean="0">
                <a:solidFill>
                  <a:schemeClr val="bg1"/>
                </a:solidFill>
                <a:latin typeface="Arial" panose="020B0604020202020204" pitchFamily="34" charset="0"/>
                <a:ea typeface="+mn-ea"/>
                <a:cs typeface="Arial" panose="020B0604020202020204" pitchFamily="34" charset="0"/>
              </a:defRPr>
            </a:lvl1pPr>
            <a:lvl2pPr>
              <a:defRPr lang="en-GB" sz="800" kern="1200" dirty="0" smtClean="0">
                <a:solidFill>
                  <a:srgbClr val="B7B7B7"/>
                </a:solidFill>
                <a:latin typeface="Arial" panose="020B0604020202020204" pitchFamily="34" charset="0"/>
                <a:ea typeface="+mn-ea"/>
                <a:cs typeface="Arial" panose="020B0604020202020204" pitchFamily="34" charset="0"/>
              </a:defRPr>
            </a:lvl2pPr>
            <a:lvl3pPr>
              <a:defRPr lang="en-GB" sz="800" kern="1200" dirty="0" smtClean="0">
                <a:solidFill>
                  <a:srgbClr val="B7B7B7"/>
                </a:solidFill>
                <a:latin typeface="Arial" panose="020B0604020202020204" pitchFamily="34" charset="0"/>
                <a:ea typeface="+mn-ea"/>
                <a:cs typeface="Arial" panose="020B0604020202020204" pitchFamily="34" charset="0"/>
              </a:defRPr>
            </a:lvl3pPr>
            <a:lvl4pPr>
              <a:defRPr lang="en-GB" sz="800" kern="1200" dirty="0" smtClean="0">
                <a:solidFill>
                  <a:srgbClr val="B7B7B7"/>
                </a:solidFill>
                <a:latin typeface="Arial" panose="020B0604020202020204" pitchFamily="34" charset="0"/>
                <a:ea typeface="+mn-ea"/>
                <a:cs typeface="Arial" panose="020B0604020202020204" pitchFamily="34" charset="0"/>
              </a:defRPr>
            </a:lvl4pPr>
            <a:lvl5pPr>
              <a:defRPr lang="en-GB" sz="800" kern="1200" dirty="0" smtClean="0">
                <a:solidFill>
                  <a:srgbClr val="B7B7B7"/>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19" name="Text Placeholder 8">
            <a:extLst>
              <a:ext uri="{FF2B5EF4-FFF2-40B4-BE49-F238E27FC236}">
                <a16:creationId xmlns:a16="http://schemas.microsoft.com/office/drawing/2014/main" id="{B82B43C3-DDEF-E511-53A0-BECDC8C88612}"/>
              </a:ext>
            </a:extLst>
          </p:cNvPr>
          <p:cNvSpPr>
            <a:spLocks noGrp="1"/>
          </p:cNvSpPr>
          <p:nvPr>
            <p:ph type="body" sz="quarter" idx="10" hasCustomPrompt="1"/>
          </p:nvPr>
        </p:nvSpPr>
        <p:spPr>
          <a:xfrm>
            <a:off x="614362" y="4131036"/>
            <a:ext cx="5335588" cy="157613"/>
          </a:xfrm>
          <a:prstGeom prst="rect">
            <a:avLst/>
          </a:prstGeom>
        </p:spPr>
        <p:txBody>
          <a:bodyPr>
            <a:noAutofit/>
          </a:bodyPr>
          <a:lstStyle>
            <a:lvl1pPr>
              <a:defRPr lang="en-GB" sz="1000" b="1" u="sng" kern="1200" cap="all" spc="50" baseline="0" dirty="0" smtClean="0">
                <a:solidFill>
                  <a:schemeClr val="bg1"/>
                </a:solidFill>
                <a:latin typeface="Arial" panose="020B0604020202020204" pitchFamily="34" charset="0"/>
                <a:ea typeface="+mn-ea"/>
                <a:cs typeface="Arial" panose="020B0604020202020204" pitchFamily="34" charset="0"/>
              </a:defRPr>
            </a:lvl1pPr>
          </a:lstStyle>
          <a:p>
            <a:pPr lvl="0"/>
            <a:r>
              <a:rPr lang="en-GB"/>
              <a:t>Subheading</a:t>
            </a:r>
            <a:endParaRPr lang="en-US"/>
          </a:p>
        </p:txBody>
      </p:sp>
      <p:pic>
        <p:nvPicPr>
          <p:cNvPr id="115" name="Graphic 114">
            <a:extLst>
              <a:ext uri="{FF2B5EF4-FFF2-40B4-BE49-F238E27FC236}">
                <a16:creationId xmlns:a16="http://schemas.microsoft.com/office/drawing/2014/main" id="{8EC633FD-B1F1-D528-965E-6D94D48480F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1998" cy="6857999"/>
          </a:xfrm>
          <a:prstGeom prst="rect">
            <a:avLst/>
          </a:prstGeom>
        </p:spPr>
      </p:pic>
    </p:spTree>
    <p:extLst>
      <p:ext uri="{BB962C8B-B14F-4D97-AF65-F5344CB8AC3E}">
        <p14:creationId xmlns:p14="http://schemas.microsoft.com/office/powerpoint/2010/main" val="22677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Living)">
    <p:spTree>
      <p:nvGrpSpPr>
        <p:cNvPr id="1" name=""/>
        <p:cNvGrpSpPr/>
        <p:nvPr/>
      </p:nvGrpSpPr>
      <p:grpSpPr>
        <a:xfrm>
          <a:off x="0" y="0"/>
          <a:ext cx="0" cy="0"/>
          <a:chOff x="0" y="0"/>
          <a:chExt cx="0" cy="0"/>
        </a:xfrm>
      </p:grpSpPr>
      <p:sp>
        <p:nvSpPr>
          <p:cNvPr id="2357" name="Freeform 2356">
            <a:extLst>
              <a:ext uri="{FF2B5EF4-FFF2-40B4-BE49-F238E27FC236}">
                <a16:creationId xmlns:a16="http://schemas.microsoft.com/office/drawing/2014/main" id="{58090FC2-7A28-6726-31E6-09117DDCF67C}"/>
              </a:ext>
            </a:extLst>
          </p:cNvPr>
          <p:cNvSpPr/>
          <p:nvPr userDrawn="1"/>
        </p:nvSpPr>
        <p:spPr>
          <a:xfrm>
            <a:off x="-2"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80 h 3429000"/>
              <a:gd name="connsiteX3" fmla="*/ 11889599 w 12192000"/>
              <a:gd name="connsiteY3" fmla="*/ 380 h 3429000"/>
              <a:gd name="connsiteX4" fmla="*/ 6907150 w 12192000"/>
              <a:gd name="connsiteY4" fmla="*/ 380 h 3429000"/>
              <a:gd name="connsiteX5" fmla="*/ 6890386 w 12192000"/>
              <a:gd name="connsiteY5" fmla="*/ 380 h 3429000"/>
              <a:gd name="connsiteX6" fmla="*/ 9742679 w 12192000"/>
              <a:gd name="connsiteY6" fmla="*/ 970660 h 3429000"/>
              <a:gd name="connsiteX7" fmla="*/ 9742679 w 12192000"/>
              <a:gd name="connsiteY7" fmla="*/ 970533 h 3429000"/>
              <a:gd name="connsiteX8" fmla="*/ 12035083 w 12192000"/>
              <a:gd name="connsiteY8" fmla="*/ 123873 h 3429000"/>
              <a:gd name="connsiteX9" fmla="*/ 12192000 w 12192000"/>
              <a:gd name="connsiteY9" fmla="*/ 76582 h 3429000"/>
              <a:gd name="connsiteX10" fmla="*/ 12192000 w 12192000"/>
              <a:gd name="connsiteY10" fmla="*/ 3429000 h 3429000"/>
              <a:gd name="connsiteX11" fmla="*/ 0 w 12192000"/>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429000">
                <a:moveTo>
                  <a:pt x="0" y="0"/>
                </a:moveTo>
                <a:lnTo>
                  <a:pt x="12192000" y="0"/>
                </a:lnTo>
                <a:lnTo>
                  <a:pt x="12192000" y="380"/>
                </a:lnTo>
                <a:lnTo>
                  <a:pt x="11889599" y="380"/>
                </a:lnTo>
                <a:cubicBezTo>
                  <a:pt x="10266134" y="380"/>
                  <a:pt x="7162301" y="380"/>
                  <a:pt x="6907150" y="380"/>
                </a:cubicBezTo>
                <a:lnTo>
                  <a:pt x="6890386" y="380"/>
                </a:lnTo>
                <a:cubicBezTo>
                  <a:pt x="7771385" y="380"/>
                  <a:pt x="8559420" y="970660"/>
                  <a:pt x="9742679" y="970660"/>
                </a:cubicBezTo>
                <a:lnTo>
                  <a:pt x="9742679" y="970533"/>
                </a:lnTo>
                <a:cubicBezTo>
                  <a:pt x="10661842" y="970533"/>
                  <a:pt x="11257081" y="385192"/>
                  <a:pt x="12035083" y="123873"/>
                </a:cubicBezTo>
                <a:lnTo>
                  <a:pt x="12192000" y="76582"/>
                </a:lnTo>
                <a:lnTo>
                  <a:pt x="12192000" y="3429000"/>
                </a:lnTo>
                <a:lnTo>
                  <a:pt x="0" y="3429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185" name="Graphic 1184">
            <a:extLst>
              <a:ext uri="{FF2B5EF4-FFF2-40B4-BE49-F238E27FC236}">
                <a16:creationId xmlns:a16="http://schemas.microsoft.com/office/drawing/2014/main" id="{7C90CB88-6B0E-64E1-91FA-26107136CE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A0DEDB-3C82-8A37-946C-01E1507C72D1}"/>
              </a:ext>
            </a:extLst>
          </p:cNvPr>
          <p:cNvSpPr>
            <a:spLocks noGrp="1"/>
          </p:cNvSpPr>
          <p:nvPr>
            <p:ph type="title"/>
          </p:nvPr>
        </p:nvSpPr>
        <p:spPr>
          <a:xfrm>
            <a:off x="614361" y="4502552"/>
            <a:ext cx="9085263" cy="1433952"/>
          </a:xfrm>
          <a:prstGeom prst="rect">
            <a:avLst/>
          </a:prstGeom>
        </p:spPr>
        <p:txBody>
          <a:bodyPr/>
          <a:lstStyle>
            <a:lvl1pPr>
              <a:defRPr sz="4600">
                <a:solidFill>
                  <a:schemeClr val="bg1"/>
                </a:solidFill>
              </a:defRPr>
            </a:lvl1pPr>
          </a:lstStyle>
          <a:p>
            <a:r>
              <a:rPr lang="en-US"/>
              <a:t>Click to edit Master title style</a:t>
            </a:r>
            <a:endParaRPr lang="en-GB"/>
          </a:p>
        </p:txBody>
      </p:sp>
      <p:pic>
        <p:nvPicPr>
          <p:cNvPr id="8" name="Graphic 7">
            <a:extLst>
              <a:ext uri="{FF2B5EF4-FFF2-40B4-BE49-F238E27FC236}">
                <a16:creationId xmlns:a16="http://schemas.microsoft.com/office/drawing/2014/main" id="{5D20F27D-5A41-DB2B-436D-D49CEA7BE62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08424" y="613276"/>
            <a:ext cx="1969358" cy="641700"/>
          </a:xfrm>
          <a:prstGeom prst="rect">
            <a:avLst/>
          </a:prstGeom>
        </p:spPr>
      </p:pic>
      <p:sp>
        <p:nvSpPr>
          <p:cNvPr id="18" name="Text Placeholder 17">
            <a:extLst>
              <a:ext uri="{FF2B5EF4-FFF2-40B4-BE49-F238E27FC236}">
                <a16:creationId xmlns:a16="http://schemas.microsoft.com/office/drawing/2014/main" id="{81021DFF-9DE8-A5D6-8DB9-1D7579D47EC1}"/>
              </a:ext>
            </a:extLst>
          </p:cNvPr>
          <p:cNvSpPr>
            <a:spLocks noGrp="1"/>
          </p:cNvSpPr>
          <p:nvPr>
            <p:ph type="body" sz="quarter" idx="13"/>
          </p:nvPr>
        </p:nvSpPr>
        <p:spPr>
          <a:xfrm>
            <a:off x="614361" y="6109060"/>
            <a:ext cx="9085264" cy="129834"/>
          </a:xfrm>
          <a:prstGeom prst="rect">
            <a:avLst/>
          </a:prstGeom>
        </p:spPr>
        <p:txBody>
          <a:bodyPr/>
          <a:lstStyle>
            <a:lvl1pPr>
              <a:defRPr lang="en-GB" sz="800" kern="1200" dirty="0" smtClean="0">
                <a:solidFill>
                  <a:schemeClr val="bg1"/>
                </a:solidFill>
                <a:latin typeface="Arial" panose="020B0604020202020204" pitchFamily="34" charset="0"/>
                <a:ea typeface="+mn-ea"/>
                <a:cs typeface="Arial" panose="020B0604020202020204" pitchFamily="34" charset="0"/>
              </a:defRPr>
            </a:lvl1pPr>
            <a:lvl2pPr>
              <a:defRPr lang="en-GB" sz="800" kern="1200" dirty="0" smtClean="0">
                <a:solidFill>
                  <a:srgbClr val="B7B7B7"/>
                </a:solidFill>
                <a:latin typeface="Arial" panose="020B0604020202020204" pitchFamily="34" charset="0"/>
                <a:ea typeface="+mn-ea"/>
                <a:cs typeface="Arial" panose="020B0604020202020204" pitchFamily="34" charset="0"/>
              </a:defRPr>
            </a:lvl2pPr>
            <a:lvl3pPr>
              <a:defRPr lang="en-GB" sz="800" kern="1200" dirty="0" smtClean="0">
                <a:solidFill>
                  <a:srgbClr val="B7B7B7"/>
                </a:solidFill>
                <a:latin typeface="Arial" panose="020B0604020202020204" pitchFamily="34" charset="0"/>
                <a:ea typeface="+mn-ea"/>
                <a:cs typeface="Arial" panose="020B0604020202020204" pitchFamily="34" charset="0"/>
              </a:defRPr>
            </a:lvl3pPr>
            <a:lvl4pPr>
              <a:defRPr lang="en-GB" sz="800" kern="1200" dirty="0" smtClean="0">
                <a:solidFill>
                  <a:srgbClr val="B7B7B7"/>
                </a:solidFill>
                <a:latin typeface="Arial" panose="020B0604020202020204" pitchFamily="34" charset="0"/>
                <a:ea typeface="+mn-ea"/>
                <a:cs typeface="Arial" panose="020B0604020202020204" pitchFamily="34" charset="0"/>
              </a:defRPr>
            </a:lvl4pPr>
            <a:lvl5pPr>
              <a:defRPr lang="en-GB" sz="800" kern="1200" dirty="0" smtClean="0">
                <a:solidFill>
                  <a:srgbClr val="B7B7B7"/>
                </a:solidFill>
                <a:latin typeface="Arial" panose="020B0604020202020204" pitchFamily="34" charset="0"/>
                <a:ea typeface="+mn-ea"/>
                <a:cs typeface="Arial" panose="020B0604020202020204" pitchFamily="34" charset="0"/>
              </a:defRPr>
            </a:lvl5pPr>
          </a:lstStyle>
          <a:p>
            <a:pPr lvl="0"/>
            <a:r>
              <a:rPr lang="en-US"/>
              <a:t>Click to edit Master text styles</a:t>
            </a:r>
          </a:p>
        </p:txBody>
      </p:sp>
      <p:sp>
        <p:nvSpPr>
          <p:cNvPr id="19" name="Text Placeholder 8">
            <a:extLst>
              <a:ext uri="{FF2B5EF4-FFF2-40B4-BE49-F238E27FC236}">
                <a16:creationId xmlns:a16="http://schemas.microsoft.com/office/drawing/2014/main" id="{B82B43C3-DDEF-E511-53A0-BECDC8C88612}"/>
              </a:ext>
            </a:extLst>
          </p:cNvPr>
          <p:cNvSpPr>
            <a:spLocks noGrp="1"/>
          </p:cNvSpPr>
          <p:nvPr>
            <p:ph type="body" sz="quarter" idx="10" hasCustomPrompt="1"/>
          </p:nvPr>
        </p:nvSpPr>
        <p:spPr>
          <a:xfrm>
            <a:off x="614362" y="4131036"/>
            <a:ext cx="5335588" cy="157613"/>
          </a:xfrm>
          <a:prstGeom prst="rect">
            <a:avLst/>
          </a:prstGeom>
        </p:spPr>
        <p:txBody>
          <a:bodyPr>
            <a:noAutofit/>
          </a:bodyPr>
          <a:lstStyle>
            <a:lvl1pPr>
              <a:defRPr lang="en-GB" sz="1000" b="1" u="sng" kern="1200" cap="all" spc="50" baseline="0" dirty="0" smtClean="0">
                <a:solidFill>
                  <a:schemeClr val="bg1"/>
                </a:solidFill>
                <a:latin typeface="Arial" panose="020B0604020202020204" pitchFamily="34" charset="0"/>
                <a:ea typeface="+mn-ea"/>
                <a:cs typeface="Arial" panose="020B0604020202020204" pitchFamily="34" charset="0"/>
              </a:defRPr>
            </a:lvl1pPr>
          </a:lstStyle>
          <a:p>
            <a:pPr lvl="0"/>
            <a:r>
              <a:rPr lang="en-GB"/>
              <a:t>Subheading</a:t>
            </a:r>
            <a:endParaRPr lang="en-US"/>
          </a:p>
        </p:txBody>
      </p:sp>
      <p:sp>
        <p:nvSpPr>
          <p:cNvPr id="23" name="Rectangle 22">
            <a:extLst>
              <a:ext uri="{FF2B5EF4-FFF2-40B4-BE49-F238E27FC236}">
                <a16:creationId xmlns:a16="http://schemas.microsoft.com/office/drawing/2014/main" id="{A5C9683E-4C04-229C-D36F-AE350CB6D7E6}"/>
              </a:ext>
            </a:extLst>
          </p:cNvPr>
          <p:cNvSpPr/>
          <p:nvPr userDrawn="1"/>
        </p:nvSpPr>
        <p:spPr>
          <a:xfrm>
            <a:off x="10641013" y="399327"/>
            <a:ext cx="936625" cy="50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1" name="Picture Placeholder 1190">
            <a:extLst>
              <a:ext uri="{FF2B5EF4-FFF2-40B4-BE49-F238E27FC236}">
                <a16:creationId xmlns:a16="http://schemas.microsoft.com/office/drawing/2014/main" id="{D6D62051-A962-BABB-C4B9-1280188A74E1}"/>
              </a:ext>
            </a:extLst>
          </p:cNvPr>
          <p:cNvSpPr>
            <a:spLocks noGrp="1"/>
          </p:cNvSpPr>
          <p:nvPr>
            <p:ph type="pic" sz="quarter" idx="14"/>
          </p:nvPr>
        </p:nvSpPr>
        <p:spPr>
          <a:xfrm>
            <a:off x="5158105" y="745109"/>
            <a:ext cx="7033895" cy="2684018"/>
          </a:xfrm>
          <a:custGeom>
            <a:avLst/>
            <a:gdLst>
              <a:gd name="connsiteX0" fmla="*/ 3466211 w 7033895"/>
              <a:gd name="connsiteY0" fmla="*/ 0 h 2684018"/>
              <a:gd name="connsiteX1" fmla="*/ 6900745 w 7033895"/>
              <a:gd name="connsiteY1" fmla="*/ 2644347 h 2684018"/>
              <a:gd name="connsiteX2" fmla="*/ 7033895 w 7033895"/>
              <a:gd name="connsiteY2" fmla="*/ 2669931 h 2684018"/>
              <a:gd name="connsiteX3" fmla="*/ 7033895 w 7033895"/>
              <a:gd name="connsiteY3" fmla="*/ 2684018 h 2684018"/>
              <a:gd name="connsiteX4" fmla="*/ 0 w 7033895"/>
              <a:gd name="connsiteY4" fmla="*/ 2684018 h 2684018"/>
              <a:gd name="connsiteX5" fmla="*/ 3466211 w 7033895"/>
              <a:gd name="connsiteY5" fmla="*/ 0 h 2684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33895" h="2684018">
                <a:moveTo>
                  <a:pt x="3466211" y="0"/>
                </a:moveTo>
                <a:cubicBezTo>
                  <a:pt x="4859171" y="0"/>
                  <a:pt x="5534509" y="2312100"/>
                  <a:pt x="6900745" y="2644347"/>
                </a:cubicBezTo>
                <a:lnTo>
                  <a:pt x="7033895" y="2669931"/>
                </a:lnTo>
                <a:lnTo>
                  <a:pt x="7033895" y="2684018"/>
                </a:lnTo>
                <a:lnTo>
                  <a:pt x="0" y="2684018"/>
                </a:lnTo>
                <a:cubicBezTo>
                  <a:pt x="1070483" y="2684018"/>
                  <a:pt x="2028317" y="0"/>
                  <a:pt x="3466211" y="0"/>
                </a:cubicBezTo>
                <a:close/>
              </a:path>
            </a:pathLst>
          </a:custGeom>
          <a:solidFill>
            <a:schemeClr val="bg1">
              <a:lumMod val="85000"/>
            </a:schemeClr>
          </a:solidFill>
        </p:spPr>
        <p:txBody>
          <a:bodyPr wrap="square" anchor="ctr">
            <a:noAutofit/>
          </a:bodyPr>
          <a:lstStyle>
            <a:lvl1pPr algn="ctr">
              <a:defRPr/>
            </a:lvl1pPr>
          </a:lstStyle>
          <a:p>
            <a:r>
              <a:rPr lang="en-US"/>
              <a:t>Click icon to add picture</a:t>
            </a:r>
            <a:endParaRPr lang="en-GB"/>
          </a:p>
        </p:txBody>
      </p:sp>
    </p:spTree>
    <p:extLst>
      <p:ext uri="{BB962C8B-B14F-4D97-AF65-F5344CB8AC3E}">
        <p14:creationId xmlns:p14="http://schemas.microsoft.com/office/powerpoint/2010/main" val="1000914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1"/>
        </a:solid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2E50D22F-36F8-959A-D4D7-43A25A553B23}"/>
              </a:ext>
            </a:extLst>
          </p:cNvPr>
          <p:cNvSpPr>
            <a:spLocks noGrp="1"/>
          </p:cNvSpPr>
          <p:nvPr>
            <p:ph type="sldNum" sz="quarter" idx="13"/>
          </p:nvPr>
        </p:nvSpPr>
        <p:spPr/>
        <p:txBody>
          <a:bodyPr>
            <a:noAutofit/>
          </a:bodyPr>
          <a:lstStyle/>
          <a:p>
            <a:fld id="{91849349-E2DB-9746-9B41-015570F9C232}" type="slidenum">
              <a:rPr lang="en-GB" smtClean="0"/>
              <a:pPr/>
              <a:t>‹#›</a:t>
            </a:fld>
            <a:endParaRPr lang="en-GB"/>
          </a:p>
        </p:txBody>
      </p:sp>
      <p:sp>
        <p:nvSpPr>
          <p:cNvPr id="39" name="Picture Placeholder 38">
            <a:extLst>
              <a:ext uri="{FF2B5EF4-FFF2-40B4-BE49-F238E27FC236}">
                <a16:creationId xmlns:a16="http://schemas.microsoft.com/office/drawing/2014/main" id="{1C9E22E3-C400-9986-646D-8116205C1A6F}"/>
              </a:ext>
            </a:extLst>
          </p:cNvPr>
          <p:cNvSpPr>
            <a:spLocks noGrp="1"/>
          </p:cNvSpPr>
          <p:nvPr>
            <p:ph type="pic" sz="quarter" idx="14" hasCustomPrompt="1"/>
          </p:nvPr>
        </p:nvSpPr>
        <p:spPr>
          <a:xfrm>
            <a:off x="4362450" y="0"/>
            <a:ext cx="7829550" cy="6858000"/>
          </a:xfrm>
          <a:solidFill>
            <a:schemeClr val="bg1">
              <a:lumMod val="95000"/>
            </a:schemeClr>
          </a:solidFill>
        </p:spPr>
        <p:txBody>
          <a:bodyPr anchor="ctr"/>
          <a:lstStyle>
            <a:lvl1pPr algn="ctr">
              <a:defRPr/>
            </a:lvl1pPr>
          </a:lstStyle>
          <a:p>
            <a:r>
              <a:rPr lang="en-US"/>
              <a:t>Click icon to add picture </a:t>
            </a:r>
            <a:endParaRPr lang="en-GB"/>
          </a:p>
        </p:txBody>
      </p:sp>
      <p:sp>
        <p:nvSpPr>
          <p:cNvPr id="2" name="Text Placeholder 3">
            <a:extLst>
              <a:ext uri="{FF2B5EF4-FFF2-40B4-BE49-F238E27FC236}">
                <a16:creationId xmlns:a16="http://schemas.microsoft.com/office/drawing/2014/main" id="{78C900E9-AB0A-F94C-622F-B133AA41F8BD}"/>
              </a:ext>
            </a:extLst>
          </p:cNvPr>
          <p:cNvSpPr>
            <a:spLocks noGrp="1"/>
          </p:cNvSpPr>
          <p:nvPr>
            <p:ph type="body" sz="quarter" idx="19" hasCustomPrompt="1"/>
          </p:nvPr>
        </p:nvSpPr>
        <p:spPr>
          <a:xfrm>
            <a:off x="587002" y="924638"/>
            <a:ext cx="646113" cy="400014"/>
          </a:xfrm>
        </p:spPr>
        <p:txBody>
          <a:bodyPr/>
          <a:lstStyle>
            <a:lvl1pPr>
              <a:lnSpc>
                <a:spcPct val="100000"/>
              </a:lnSpc>
              <a:defRPr lang="en-GB" sz="3200" b="0" kern="1200" dirty="0" smtClean="0">
                <a:solidFill>
                  <a:schemeClr val="bg2"/>
                </a:solidFill>
                <a:latin typeface="Calisto MT" panose="02040603050505030304" pitchFamily="18" charset="77"/>
                <a:ea typeface="+mj-ea"/>
                <a:cs typeface="+mj-cs"/>
              </a:defRPr>
            </a:lvl1pPr>
            <a:lvl2pPr>
              <a:defRPr lang="en-GB" sz="3200" b="0" kern="1200" dirty="0" smtClean="0">
                <a:solidFill>
                  <a:schemeClr val="tx1"/>
                </a:solidFill>
                <a:latin typeface="Calisto MT" panose="02040603050505030304" pitchFamily="18" charset="77"/>
                <a:ea typeface="+mj-ea"/>
                <a:cs typeface="+mj-cs"/>
              </a:defRPr>
            </a:lvl2pPr>
            <a:lvl3pPr>
              <a:defRPr lang="en-GB" sz="3200" b="0" kern="1200" dirty="0" smtClean="0">
                <a:solidFill>
                  <a:schemeClr val="tx1"/>
                </a:solidFill>
                <a:latin typeface="Calisto MT" panose="02040603050505030304" pitchFamily="18" charset="77"/>
                <a:ea typeface="+mj-ea"/>
                <a:cs typeface="+mj-cs"/>
              </a:defRPr>
            </a:lvl3pPr>
            <a:lvl4pPr>
              <a:defRPr lang="en-GB" sz="3200" b="0" kern="1200" dirty="0" smtClean="0">
                <a:solidFill>
                  <a:schemeClr val="tx1"/>
                </a:solidFill>
                <a:latin typeface="Calisto MT" panose="02040603050505030304" pitchFamily="18" charset="77"/>
                <a:ea typeface="+mj-ea"/>
                <a:cs typeface="+mj-cs"/>
              </a:defRPr>
            </a:lvl4pPr>
            <a:lvl5pPr>
              <a:defRPr lang="en-GB" sz="3200" b="0" kern="1200" dirty="0">
                <a:solidFill>
                  <a:schemeClr val="tx1"/>
                </a:solidFill>
                <a:latin typeface="Calisto MT" panose="02040603050505030304" pitchFamily="18" charset="77"/>
                <a:ea typeface="+mj-ea"/>
                <a:cs typeface="+mj-cs"/>
              </a:defRPr>
            </a:lvl5pPr>
          </a:lstStyle>
          <a:p>
            <a:pPr lvl="0"/>
            <a:r>
              <a:rPr lang="en-GB"/>
              <a:t>#</a:t>
            </a:r>
          </a:p>
        </p:txBody>
      </p:sp>
      <p:sp>
        <p:nvSpPr>
          <p:cNvPr id="3" name="Title 10">
            <a:extLst>
              <a:ext uri="{FF2B5EF4-FFF2-40B4-BE49-F238E27FC236}">
                <a16:creationId xmlns:a16="http://schemas.microsoft.com/office/drawing/2014/main" id="{0B4266FE-E4E0-5420-3968-CDBE41EA080F}"/>
              </a:ext>
            </a:extLst>
          </p:cNvPr>
          <p:cNvSpPr>
            <a:spLocks noGrp="1"/>
          </p:cNvSpPr>
          <p:nvPr>
            <p:ph type="title"/>
          </p:nvPr>
        </p:nvSpPr>
        <p:spPr>
          <a:xfrm>
            <a:off x="587002" y="1740082"/>
            <a:ext cx="3459217" cy="2435677"/>
          </a:xfrm>
          <a:prstGeom prst="rect">
            <a:avLst/>
          </a:prstGeom>
        </p:spPr>
        <p:txBody>
          <a:bodyPr anchor="t" anchorCtr="0">
            <a:noAutofit/>
          </a:bodyPr>
          <a:lstStyle>
            <a:lvl1pPr>
              <a:defRPr sz="3800">
                <a:solidFill>
                  <a:schemeClr val="bg1"/>
                </a:solidFill>
              </a:defRPr>
            </a:lvl1pPr>
          </a:lstStyle>
          <a:p>
            <a:r>
              <a:rPr lang="en-US"/>
              <a:t>Click to edit Master title style</a:t>
            </a:r>
          </a:p>
        </p:txBody>
      </p:sp>
    </p:spTree>
    <p:extLst>
      <p:ext uri="{BB962C8B-B14F-4D97-AF65-F5344CB8AC3E}">
        <p14:creationId xmlns:p14="http://schemas.microsoft.com/office/powerpoint/2010/main" val="3218896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EW - Content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D37C38-CDC7-194F-476A-667FF230FC52}"/>
              </a:ext>
            </a:extLst>
          </p:cNvPr>
          <p:cNvSpPr>
            <a:spLocks noGrp="1"/>
          </p:cNvSpPr>
          <p:nvPr>
            <p:ph type="sldNum" sz="quarter" idx="10"/>
          </p:nvPr>
        </p:nvSpPr>
        <p:spPr/>
        <p:txBody>
          <a:bodyPr/>
          <a:lstStyle/>
          <a:p>
            <a:fld id="{91849349-E2DB-9746-9B41-015570F9C232}" type="slidenum">
              <a:rPr lang="en-GB" smtClean="0"/>
              <a:pPr/>
              <a:t>‹#›</a:t>
            </a:fld>
            <a:endParaRPr lang="en-GB"/>
          </a:p>
        </p:txBody>
      </p:sp>
      <p:sp>
        <p:nvSpPr>
          <p:cNvPr id="5" name="Text Placeholder 6">
            <a:extLst>
              <a:ext uri="{FF2B5EF4-FFF2-40B4-BE49-F238E27FC236}">
                <a16:creationId xmlns:a16="http://schemas.microsoft.com/office/drawing/2014/main" id="{DC48E75C-97CF-E7B5-6342-36333817C40F}"/>
              </a:ext>
            </a:extLst>
          </p:cNvPr>
          <p:cNvSpPr>
            <a:spLocks noGrp="1"/>
          </p:cNvSpPr>
          <p:nvPr>
            <p:ph type="body" sz="quarter" idx="14"/>
          </p:nvPr>
        </p:nvSpPr>
        <p:spPr>
          <a:xfrm>
            <a:off x="1546225" y="2391053"/>
            <a:ext cx="2949575" cy="311020"/>
          </a:xfrm>
        </p:spPr>
        <p:txBody>
          <a:bodyPr anchor="ctr"/>
          <a:lstStyle>
            <a:lvl1pPr>
              <a:defRPr lang="en-GB" sz="1400" b="0" kern="1200" dirty="0">
                <a:solidFill>
                  <a:schemeClr val="tx1"/>
                </a:solidFill>
                <a:latin typeface="Calisto MT" panose="02040603050505030304" pitchFamily="18" charset="77"/>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US"/>
              <a:t>Click to edit Master text styles</a:t>
            </a:r>
          </a:p>
        </p:txBody>
      </p:sp>
      <p:sp>
        <p:nvSpPr>
          <p:cNvPr id="6" name="Text Placeholder 3">
            <a:extLst>
              <a:ext uri="{FF2B5EF4-FFF2-40B4-BE49-F238E27FC236}">
                <a16:creationId xmlns:a16="http://schemas.microsoft.com/office/drawing/2014/main" id="{1EB1BF70-B7C1-82AF-CDC7-71C31675F003}"/>
              </a:ext>
            </a:extLst>
          </p:cNvPr>
          <p:cNvSpPr>
            <a:spLocks noGrp="1"/>
          </p:cNvSpPr>
          <p:nvPr>
            <p:ph type="body" sz="quarter" idx="15" hasCustomPrompt="1"/>
          </p:nvPr>
        </p:nvSpPr>
        <p:spPr>
          <a:xfrm>
            <a:off x="614362" y="2294658"/>
            <a:ext cx="646113" cy="400014"/>
          </a:xfrm>
        </p:spPr>
        <p:txBody>
          <a:bodyPr/>
          <a:lstStyle>
            <a:lvl1pPr>
              <a:lnSpc>
                <a:spcPct val="100000"/>
              </a:lnSpc>
              <a:defRPr lang="en-GB" sz="3200" b="0" kern="1200" dirty="0" smtClean="0">
                <a:solidFill>
                  <a:schemeClr val="bg2"/>
                </a:solidFill>
                <a:latin typeface="Calisto MT" panose="02040603050505030304" pitchFamily="18" charset="77"/>
                <a:ea typeface="+mj-ea"/>
                <a:cs typeface="+mj-cs"/>
              </a:defRPr>
            </a:lvl1pPr>
            <a:lvl2pPr>
              <a:defRPr lang="en-GB" sz="3200" b="0" kern="1200" dirty="0" smtClean="0">
                <a:solidFill>
                  <a:schemeClr val="tx1"/>
                </a:solidFill>
                <a:latin typeface="Calisto MT" panose="02040603050505030304" pitchFamily="18" charset="77"/>
                <a:ea typeface="+mj-ea"/>
                <a:cs typeface="+mj-cs"/>
              </a:defRPr>
            </a:lvl2pPr>
            <a:lvl3pPr>
              <a:defRPr lang="en-GB" sz="3200" b="0" kern="1200" dirty="0" smtClean="0">
                <a:solidFill>
                  <a:schemeClr val="tx1"/>
                </a:solidFill>
                <a:latin typeface="Calisto MT" panose="02040603050505030304" pitchFamily="18" charset="77"/>
                <a:ea typeface="+mj-ea"/>
                <a:cs typeface="+mj-cs"/>
              </a:defRPr>
            </a:lvl3pPr>
            <a:lvl4pPr>
              <a:defRPr lang="en-GB" sz="3200" b="0" kern="1200" dirty="0" smtClean="0">
                <a:solidFill>
                  <a:schemeClr val="tx1"/>
                </a:solidFill>
                <a:latin typeface="Calisto MT" panose="02040603050505030304" pitchFamily="18" charset="77"/>
                <a:ea typeface="+mj-ea"/>
                <a:cs typeface="+mj-cs"/>
              </a:defRPr>
            </a:lvl4pPr>
            <a:lvl5pPr>
              <a:defRPr lang="en-GB" sz="3200" b="0" kern="1200" dirty="0">
                <a:solidFill>
                  <a:schemeClr val="tx1"/>
                </a:solidFill>
                <a:latin typeface="Calisto MT" panose="02040603050505030304" pitchFamily="18" charset="77"/>
                <a:ea typeface="+mj-ea"/>
                <a:cs typeface="+mj-cs"/>
              </a:defRPr>
            </a:lvl5pPr>
          </a:lstStyle>
          <a:p>
            <a:pPr lvl="0"/>
            <a:r>
              <a:rPr lang="en-GB"/>
              <a:t>1</a:t>
            </a:r>
          </a:p>
        </p:txBody>
      </p:sp>
      <p:cxnSp>
        <p:nvCxnSpPr>
          <p:cNvPr id="7" name="Straight Connector 6">
            <a:extLst>
              <a:ext uri="{FF2B5EF4-FFF2-40B4-BE49-F238E27FC236}">
                <a16:creationId xmlns:a16="http://schemas.microsoft.com/office/drawing/2014/main" id="{D8F8D949-BAE9-2B7C-8E19-FA84F40D33DD}"/>
              </a:ext>
            </a:extLst>
          </p:cNvPr>
          <p:cNvCxnSpPr>
            <a:cxnSpLocks/>
          </p:cNvCxnSpPr>
          <p:nvPr userDrawn="1"/>
        </p:nvCxnSpPr>
        <p:spPr>
          <a:xfrm>
            <a:off x="604838" y="2946575"/>
            <a:ext cx="4403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15D01113-F45B-A53D-5BA8-78733FF47366}"/>
              </a:ext>
            </a:extLst>
          </p:cNvPr>
          <p:cNvSpPr>
            <a:spLocks noGrp="1"/>
          </p:cNvSpPr>
          <p:nvPr>
            <p:ph type="body" sz="quarter" idx="17" hasCustomPrompt="1"/>
          </p:nvPr>
        </p:nvSpPr>
        <p:spPr>
          <a:xfrm>
            <a:off x="614362" y="3076498"/>
            <a:ext cx="646113" cy="400014"/>
          </a:xfrm>
        </p:spPr>
        <p:txBody>
          <a:bodyPr/>
          <a:lstStyle>
            <a:lvl1pPr>
              <a:lnSpc>
                <a:spcPct val="100000"/>
              </a:lnSpc>
              <a:defRPr lang="en-GB" sz="3200" b="0" kern="1200" dirty="0" smtClean="0">
                <a:solidFill>
                  <a:schemeClr val="bg2"/>
                </a:solidFill>
                <a:latin typeface="Calisto MT" panose="02040603050505030304" pitchFamily="18" charset="77"/>
                <a:ea typeface="+mj-ea"/>
                <a:cs typeface="+mj-cs"/>
              </a:defRPr>
            </a:lvl1pPr>
            <a:lvl2pPr>
              <a:defRPr lang="en-GB" sz="3200" b="0" kern="1200" dirty="0" smtClean="0">
                <a:solidFill>
                  <a:schemeClr val="tx1"/>
                </a:solidFill>
                <a:latin typeface="Calisto MT" panose="02040603050505030304" pitchFamily="18" charset="77"/>
                <a:ea typeface="+mj-ea"/>
                <a:cs typeface="+mj-cs"/>
              </a:defRPr>
            </a:lvl2pPr>
            <a:lvl3pPr>
              <a:defRPr lang="en-GB" sz="3200" b="0" kern="1200" dirty="0" smtClean="0">
                <a:solidFill>
                  <a:schemeClr val="tx1"/>
                </a:solidFill>
                <a:latin typeface="Calisto MT" panose="02040603050505030304" pitchFamily="18" charset="77"/>
                <a:ea typeface="+mj-ea"/>
                <a:cs typeface="+mj-cs"/>
              </a:defRPr>
            </a:lvl3pPr>
            <a:lvl4pPr>
              <a:defRPr lang="en-GB" sz="3200" b="0" kern="1200" dirty="0" smtClean="0">
                <a:solidFill>
                  <a:schemeClr val="tx1"/>
                </a:solidFill>
                <a:latin typeface="Calisto MT" panose="02040603050505030304" pitchFamily="18" charset="77"/>
                <a:ea typeface="+mj-ea"/>
                <a:cs typeface="+mj-cs"/>
              </a:defRPr>
            </a:lvl4pPr>
            <a:lvl5pPr>
              <a:defRPr lang="en-GB" sz="3200" b="0" kern="1200" dirty="0">
                <a:solidFill>
                  <a:schemeClr val="tx1"/>
                </a:solidFill>
                <a:latin typeface="Calisto MT" panose="02040603050505030304" pitchFamily="18" charset="77"/>
                <a:ea typeface="+mj-ea"/>
                <a:cs typeface="+mj-cs"/>
              </a:defRPr>
            </a:lvl5pPr>
          </a:lstStyle>
          <a:p>
            <a:pPr lvl="0"/>
            <a:r>
              <a:rPr lang="en-GB"/>
              <a:t>2</a:t>
            </a:r>
          </a:p>
        </p:txBody>
      </p:sp>
      <p:cxnSp>
        <p:nvCxnSpPr>
          <p:cNvPr id="9" name="Straight Connector 8">
            <a:extLst>
              <a:ext uri="{FF2B5EF4-FFF2-40B4-BE49-F238E27FC236}">
                <a16:creationId xmlns:a16="http://schemas.microsoft.com/office/drawing/2014/main" id="{A0621814-E2D2-C75F-B3DA-97388424439A}"/>
              </a:ext>
            </a:extLst>
          </p:cNvPr>
          <p:cNvCxnSpPr>
            <a:cxnSpLocks/>
          </p:cNvCxnSpPr>
          <p:nvPr userDrawn="1"/>
        </p:nvCxnSpPr>
        <p:spPr>
          <a:xfrm>
            <a:off x="604838" y="3728691"/>
            <a:ext cx="4403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322CF497-73E2-6CE6-FC57-D8E0568CAB3E}"/>
              </a:ext>
            </a:extLst>
          </p:cNvPr>
          <p:cNvSpPr>
            <a:spLocks noGrp="1"/>
          </p:cNvSpPr>
          <p:nvPr>
            <p:ph type="body" sz="quarter" idx="19" hasCustomPrompt="1"/>
          </p:nvPr>
        </p:nvSpPr>
        <p:spPr>
          <a:xfrm>
            <a:off x="614362" y="3858338"/>
            <a:ext cx="646113" cy="400014"/>
          </a:xfrm>
        </p:spPr>
        <p:txBody>
          <a:bodyPr/>
          <a:lstStyle>
            <a:lvl1pPr>
              <a:lnSpc>
                <a:spcPct val="100000"/>
              </a:lnSpc>
              <a:defRPr lang="en-GB" sz="3200" b="0" kern="1200" dirty="0" smtClean="0">
                <a:solidFill>
                  <a:schemeClr val="bg2"/>
                </a:solidFill>
                <a:latin typeface="Calisto MT" panose="02040603050505030304" pitchFamily="18" charset="77"/>
                <a:ea typeface="+mj-ea"/>
                <a:cs typeface="+mj-cs"/>
              </a:defRPr>
            </a:lvl1pPr>
            <a:lvl2pPr>
              <a:defRPr lang="en-GB" sz="3200" b="0" kern="1200" dirty="0" smtClean="0">
                <a:solidFill>
                  <a:schemeClr val="tx1"/>
                </a:solidFill>
                <a:latin typeface="Calisto MT" panose="02040603050505030304" pitchFamily="18" charset="77"/>
                <a:ea typeface="+mj-ea"/>
                <a:cs typeface="+mj-cs"/>
              </a:defRPr>
            </a:lvl2pPr>
            <a:lvl3pPr>
              <a:defRPr lang="en-GB" sz="3200" b="0" kern="1200" dirty="0" smtClean="0">
                <a:solidFill>
                  <a:schemeClr val="tx1"/>
                </a:solidFill>
                <a:latin typeface="Calisto MT" panose="02040603050505030304" pitchFamily="18" charset="77"/>
                <a:ea typeface="+mj-ea"/>
                <a:cs typeface="+mj-cs"/>
              </a:defRPr>
            </a:lvl3pPr>
            <a:lvl4pPr>
              <a:defRPr lang="en-GB" sz="3200" b="0" kern="1200" dirty="0" smtClean="0">
                <a:solidFill>
                  <a:schemeClr val="tx1"/>
                </a:solidFill>
                <a:latin typeface="Calisto MT" panose="02040603050505030304" pitchFamily="18" charset="77"/>
                <a:ea typeface="+mj-ea"/>
                <a:cs typeface="+mj-cs"/>
              </a:defRPr>
            </a:lvl4pPr>
            <a:lvl5pPr>
              <a:defRPr lang="en-GB" sz="3200" b="0" kern="1200" dirty="0">
                <a:solidFill>
                  <a:schemeClr val="tx1"/>
                </a:solidFill>
                <a:latin typeface="Calisto MT" panose="02040603050505030304" pitchFamily="18" charset="77"/>
                <a:ea typeface="+mj-ea"/>
                <a:cs typeface="+mj-cs"/>
              </a:defRPr>
            </a:lvl5pPr>
          </a:lstStyle>
          <a:p>
            <a:pPr lvl="0"/>
            <a:r>
              <a:rPr lang="en-GB"/>
              <a:t>3</a:t>
            </a:r>
          </a:p>
        </p:txBody>
      </p:sp>
      <p:cxnSp>
        <p:nvCxnSpPr>
          <p:cNvPr id="11" name="Straight Connector 10">
            <a:extLst>
              <a:ext uri="{FF2B5EF4-FFF2-40B4-BE49-F238E27FC236}">
                <a16:creationId xmlns:a16="http://schemas.microsoft.com/office/drawing/2014/main" id="{6062FE34-90AE-E2D7-BC82-FAD47546C39B}"/>
              </a:ext>
            </a:extLst>
          </p:cNvPr>
          <p:cNvCxnSpPr/>
          <p:nvPr userDrawn="1"/>
        </p:nvCxnSpPr>
        <p:spPr>
          <a:xfrm>
            <a:off x="609600" y="4510087"/>
            <a:ext cx="4403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3">
            <a:extLst>
              <a:ext uri="{FF2B5EF4-FFF2-40B4-BE49-F238E27FC236}">
                <a16:creationId xmlns:a16="http://schemas.microsoft.com/office/drawing/2014/main" id="{FDB5B07F-5C8D-B8A6-CBBB-6CBF856BD7A8}"/>
              </a:ext>
            </a:extLst>
          </p:cNvPr>
          <p:cNvSpPr>
            <a:spLocks noGrp="1"/>
          </p:cNvSpPr>
          <p:nvPr>
            <p:ph type="body" sz="quarter" idx="21" hasCustomPrompt="1"/>
          </p:nvPr>
        </p:nvSpPr>
        <p:spPr>
          <a:xfrm>
            <a:off x="614362" y="4640178"/>
            <a:ext cx="646113" cy="400014"/>
          </a:xfrm>
        </p:spPr>
        <p:txBody>
          <a:bodyPr/>
          <a:lstStyle>
            <a:lvl1pPr>
              <a:lnSpc>
                <a:spcPct val="100000"/>
              </a:lnSpc>
              <a:defRPr lang="en-GB" sz="3200" b="0" kern="1200" dirty="0" smtClean="0">
                <a:solidFill>
                  <a:schemeClr val="bg2"/>
                </a:solidFill>
                <a:latin typeface="Calisto MT" panose="02040603050505030304" pitchFamily="18" charset="77"/>
                <a:ea typeface="+mj-ea"/>
                <a:cs typeface="+mj-cs"/>
              </a:defRPr>
            </a:lvl1pPr>
            <a:lvl2pPr>
              <a:defRPr lang="en-GB" sz="3200" b="0" kern="1200" dirty="0" smtClean="0">
                <a:solidFill>
                  <a:schemeClr val="tx1"/>
                </a:solidFill>
                <a:latin typeface="Calisto MT" panose="02040603050505030304" pitchFamily="18" charset="77"/>
                <a:ea typeface="+mj-ea"/>
                <a:cs typeface="+mj-cs"/>
              </a:defRPr>
            </a:lvl2pPr>
            <a:lvl3pPr>
              <a:defRPr lang="en-GB" sz="3200" b="0" kern="1200" dirty="0" smtClean="0">
                <a:solidFill>
                  <a:schemeClr val="tx1"/>
                </a:solidFill>
                <a:latin typeface="Calisto MT" panose="02040603050505030304" pitchFamily="18" charset="77"/>
                <a:ea typeface="+mj-ea"/>
                <a:cs typeface="+mj-cs"/>
              </a:defRPr>
            </a:lvl3pPr>
            <a:lvl4pPr>
              <a:defRPr lang="en-GB" sz="3200" b="0" kern="1200" dirty="0" smtClean="0">
                <a:solidFill>
                  <a:schemeClr val="tx1"/>
                </a:solidFill>
                <a:latin typeface="Calisto MT" panose="02040603050505030304" pitchFamily="18" charset="77"/>
                <a:ea typeface="+mj-ea"/>
                <a:cs typeface="+mj-cs"/>
              </a:defRPr>
            </a:lvl4pPr>
            <a:lvl5pPr>
              <a:defRPr lang="en-GB" sz="3200" b="0" kern="1200" dirty="0">
                <a:solidFill>
                  <a:schemeClr val="tx1"/>
                </a:solidFill>
                <a:latin typeface="Calisto MT" panose="02040603050505030304" pitchFamily="18" charset="77"/>
                <a:ea typeface="+mj-ea"/>
                <a:cs typeface="+mj-cs"/>
              </a:defRPr>
            </a:lvl5pPr>
          </a:lstStyle>
          <a:p>
            <a:pPr lvl="0"/>
            <a:r>
              <a:rPr lang="en-GB"/>
              <a:t>4</a:t>
            </a:r>
          </a:p>
        </p:txBody>
      </p:sp>
      <p:cxnSp>
        <p:nvCxnSpPr>
          <p:cNvPr id="13" name="Straight Connector 12">
            <a:extLst>
              <a:ext uri="{FF2B5EF4-FFF2-40B4-BE49-F238E27FC236}">
                <a16:creationId xmlns:a16="http://schemas.microsoft.com/office/drawing/2014/main" id="{DBB6CC18-8741-0D88-46D5-C13848AA5737}"/>
              </a:ext>
            </a:extLst>
          </p:cNvPr>
          <p:cNvCxnSpPr>
            <a:cxnSpLocks/>
          </p:cNvCxnSpPr>
          <p:nvPr userDrawn="1"/>
        </p:nvCxnSpPr>
        <p:spPr>
          <a:xfrm>
            <a:off x="604838" y="5292923"/>
            <a:ext cx="4403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C36491F0-426A-D1B9-F43C-09F39A08D0F4}"/>
              </a:ext>
            </a:extLst>
          </p:cNvPr>
          <p:cNvSpPr>
            <a:spLocks noGrp="1"/>
          </p:cNvSpPr>
          <p:nvPr>
            <p:ph type="body" sz="quarter" idx="34"/>
          </p:nvPr>
        </p:nvSpPr>
        <p:spPr>
          <a:xfrm>
            <a:off x="1546225" y="3174458"/>
            <a:ext cx="2949575" cy="311020"/>
          </a:xfrm>
        </p:spPr>
        <p:txBody>
          <a:bodyPr anchor="ctr"/>
          <a:lstStyle>
            <a:lvl1pPr>
              <a:defRPr lang="en-GB" sz="1400" b="0" kern="1200" dirty="0">
                <a:solidFill>
                  <a:schemeClr val="tx1"/>
                </a:solidFill>
                <a:latin typeface="Calisto MT" panose="02040603050505030304" pitchFamily="18" charset="77"/>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US"/>
              <a:t>Click to edit Master text styles</a:t>
            </a:r>
          </a:p>
        </p:txBody>
      </p:sp>
      <p:sp>
        <p:nvSpPr>
          <p:cNvPr id="15" name="Text Placeholder 6">
            <a:extLst>
              <a:ext uri="{FF2B5EF4-FFF2-40B4-BE49-F238E27FC236}">
                <a16:creationId xmlns:a16="http://schemas.microsoft.com/office/drawing/2014/main" id="{0F75CF2E-96FB-45CE-5F65-14E46EB75621}"/>
              </a:ext>
            </a:extLst>
          </p:cNvPr>
          <p:cNvSpPr>
            <a:spLocks noGrp="1"/>
          </p:cNvSpPr>
          <p:nvPr>
            <p:ph type="body" sz="quarter" idx="35"/>
          </p:nvPr>
        </p:nvSpPr>
        <p:spPr>
          <a:xfrm>
            <a:off x="1546225" y="3957863"/>
            <a:ext cx="2949575" cy="311020"/>
          </a:xfrm>
        </p:spPr>
        <p:txBody>
          <a:bodyPr anchor="ctr"/>
          <a:lstStyle>
            <a:lvl1pPr>
              <a:defRPr lang="en-GB" sz="1400" b="0" kern="1200" dirty="0">
                <a:solidFill>
                  <a:schemeClr val="tx1"/>
                </a:solidFill>
                <a:latin typeface="Calisto MT" panose="02040603050505030304" pitchFamily="18" charset="77"/>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US"/>
              <a:t>Click to edit Master text styles</a:t>
            </a:r>
          </a:p>
        </p:txBody>
      </p:sp>
      <p:sp>
        <p:nvSpPr>
          <p:cNvPr id="16" name="Text Placeholder 6">
            <a:extLst>
              <a:ext uri="{FF2B5EF4-FFF2-40B4-BE49-F238E27FC236}">
                <a16:creationId xmlns:a16="http://schemas.microsoft.com/office/drawing/2014/main" id="{8ABAC025-2CC0-14E2-7C49-C3C288FC8D99}"/>
              </a:ext>
            </a:extLst>
          </p:cNvPr>
          <p:cNvSpPr>
            <a:spLocks noGrp="1"/>
          </p:cNvSpPr>
          <p:nvPr>
            <p:ph type="body" sz="quarter" idx="36"/>
          </p:nvPr>
        </p:nvSpPr>
        <p:spPr>
          <a:xfrm>
            <a:off x="1546225" y="4741268"/>
            <a:ext cx="2949575" cy="311020"/>
          </a:xfrm>
        </p:spPr>
        <p:txBody>
          <a:bodyPr anchor="ctr"/>
          <a:lstStyle>
            <a:lvl1pPr>
              <a:defRPr lang="en-GB" sz="1400" b="0" kern="1200" dirty="0">
                <a:solidFill>
                  <a:schemeClr val="tx1"/>
                </a:solidFill>
                <a:latin typeface="Calisto MT" panose="02040603050505030304" pitchFamily="18" charset="77"/>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US"/>
              <a:t>Click to edit Master text styles</a:t>
            </a:r>
          </a:p>
        </p:txBody>
      </p:sp>
      <p:sp>
        <p:nvSpPr>
          <p:cNvPr id="26" name="Text Placeholder 6">
            <a:extLst>
              <a:ext uri="{FF2B5EF4-FFF2-40B4-BE49-F238E27FC236}">
                <a16:creationId xmlns:a16="http://schemas.microsoft.com/office/drawing/2014/main" id="{C0A3F5E8-B897-6815-4040-200B0DA45BD2}"/>
              </a:ext>
            </a:extLst>
          </p:cNvPr>
          <p:cNvSpPr>
            <a:spLocks noGrp="1"/>
          </p:cNvSpPr>
          <p:nvPr>
            <p:ph type="body" sz="quarter" idx="48" hasCustomPrompt="1"/>
          </p:nvPr>
        </p:nvSpPr>
        <p:spPr>
          <a:xfrm>
            <a:off x="4572001" y="2391053"/>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sp>
        <p:nvSpPr>
          <p:cNvPr id="27" name="Text Placeholder 6">
            <a:extLst>
              <a:ext uri="{FF2B5EF4-FFF2-40B4-BE49-F238E27FC236}">
                <a16:creationId xmlns:a16="http://schemas.microsoft.com/office/drawing/2014/main" id="{478BFC59-4632-A312-28C2-CAEE74947741}"/>
              </a:ext>
            </a:extLst>
          </p:cNvPr>
          <p:cNvSpPr>
            <a:spLocks noGrp="1"/>
          </p:cNvSpPr>
          <p:nvPr>
            <p:ph type="body" sz="quarter" idx="49" hasCustomPrompt="1"/>
          </p:nvPr>
        </p:nvSpPr>
        <p:spPr>
          <a:xfrm>
            <a:off x="4572001" y="3174458"/>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sp>
        <p:nvSpPr>
          <p:cNvPr id="28" name="Text Placeholder 6">
            <a:extLst>
              <a:ext uri="{FF2B5EF4-FFF2-40B4-BE49-F238E27FC236}">
                <a16:creationId xmlns:a16="http://schemas.microsoft.com/office/drawing/2014/main" id="{94D32879-AEAE-565B-8252-DFC93ED3FF78}"/>
              </a:ext>
            </a:extLst>
          </p:cNvPr>
          <p:cNvSpPr>
            <a:spLocks noGrp="1"/>
          </p:cNvSpPr>
          <p:nvPr>
            <p:ph type="body" sz="quarter" idx="50" hasCustomPrompt="1"/>
          </p:nvPr>
        </p:nvSpPr>
        <p:spPr>
          <a:xfrm>
            <a:off x="4572001" y="3957863"/>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sp>
        <p:nvSpPr>
          <p:cNvPr id="29" name="Text Placeholder 6">
            <a:extLst>
              <a:ext uri="{FF2B5EF4-FFF2-40B4-BE49-F238E27FC236}">
                <a16:creationId xmlns:a16="http://schemas.microsoft.com/office/drawing/2014/main" id="{B3BFE323-4010-93DC-E354-279065157AB9}"/>
              </a:ext>
            </a:extLst>
          </p:cNvPr>
          <p:cNvSpPr>
            <a:spLocks noGrp="1"/>
          </p:cNvSpPr>
          <p:nvPr>
            <p:ph type="body" sz="quarter" idx="51" hasCustomPrompt="1"/>
          </p:nvPr>
        </p:nvSpPr>
        <p:spPr>
          <a:xfrm>
            <a:off x="4572001" y="4741268"/>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sp>
        <p:nvSpPr>
          <p:cNvPr id="30" name="Text Placeholder 6">
            <a:extLst>
              <a:ext uri="{FF2B5EF4-FFF2-40B4-BE49-F238E27FC236}">
                <a16:creationId xmlns:a16="http://schemas.microsoft.com/office/drawing/2014/main" id="{3DD832E9-C716-0807-0807-40036F25AA07}"/>
              </a:ext>
            </a:extLst>
          </p:cNvPr>
          <p:cNvSpPr>
            <a:spLocks noGrp="1"/>
          </p:cNvSpPr>
          <p:nvPr>
            <p:ph type="body" sz="quarter" idx="52" hasCustomPrompt="1"/>
          </p:nvPr>
        </p:nvSpPr>
        <p:spPr>
          <a:xfrm>
            <a:off x="10218099" y="2389908"/>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sp>
        <p:nvSpPr>
          <p:cNvPr id="31" name="Text Placeholder 6">
            <a:extLst>
              <a:ext uri="{FF2B5EF4-FFF2-40B4-BE49-F238E27FC236}">
                <a16:creationId xmlns:a16="http://schemas.microsoft.com/office/drawing/2014/main" id="{8A82AD92-E03B-5A3C-8E0D-603FC73C87C1}"/>
              </a:ext>
            </a:extLst>
          </p:cNvPr>
          <p:cNvSpPr>
            <a:spLocks noGrp="1"/>
          </p:cNvSpPr>
          <p:nvPr>
            <p:ph type="body" sz="quarter" idx="53" hasCustomPrompt="1"/>
          </p:nvPr>
        </p:nvSpPr>
        <p:spPr>
          <a:xfrm>
            <a:off x="10218099" y="3173313"/>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sp>
        <p:nvSpPr>
          <p:cNvPr id="32" name="Text Placeholder 6">
            <a:extLst>
              <a:ext uri="{FF2B5EF4-FFF2-40B4-BE49-F238E27FC236}">
                <a16:creationId xmlns:a16="http://schemas.microsoft.com/office/drawing/2014/main" id="{44E14BC4-489F-7ABC-3042-8E27164CB741}"/>
              </a:ext>
            </a:extLst>
          </p:cNvPr>
          <p:cNvSpPr>
            <a:spLocks noGrp="1"/>
          </p:cNvSpPr>
          <p:nvPr>
            <p:ph type="body" sz="quarter" idx="54" hasCustomPrompt="1"/>
          </p:nvPr>
        </p:nvSpPr>
        <p:spPr>
          <a:xfrm>
            <a:off x="10218099" y="3956718"/>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cxnSp>
        <p:nvCxnSpPr>
          <p:cNvPr id="33" name="Straight Connector 32">
            <a:extLst>
              <a:ext uri="{FF2B5EF4-FFF2-40B4-BE49-F238E27FC236}">
                <a16:creationId xmlns:a16="http://schemas.microsoft.com/office/drawing/2014/main" id="{A3586693-38AF-86BA-E2B0-21BC23B867D3}"/>
              </a:ext>
            </a:extLst>
          </p:cNvPr>
          <p:cNvCxnSpPr>
            <a:cxnSpLocks/>
          </p:cNvCxnSpPr>
          <p:nvPr userDrawn="1"/>
        </p:nvCxnSpPr>
        <p:spPr>
          <a:xfrm>
            <a:off x="604838" y="4510807"/>
            <a:ext cx="4403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 Placeholder 3">
            <a:extLst>
              <a:ext uri="{FF2B5EF4-FFF2-40B4-BE49-F238E27FC236}">
                <a16:creationId xmlns:a16="http://schemas.microsoft.com/office/drawing/2014/main" id="{2A23BE31-5E21-1DE4-A049-C5D91E6B545F}"/>
              </a:ext>
            </a:extLst>
          </p:cNvPr>
          <p:cNvSpPr>
            <a:spLocks noGrp="1"/>
          </p:cNvSpPr>
          <p:nvPr>
            <p:ph type="body" sz="quarter" idx="56" hasCustomPrompt="1"/>
          </p:nvPr>
        </p:nvSpPr>
        <p:spPr>
          <a:xfrm>
            <a:off x="609600" y="5423373"/>
            <a:ext cx="646113" cy="400014"/>
          </a:xfrm>
        </p:spPr>
        <p:txBody>
          <a:bodyPr/>
          <a:lstStyle>
            <a:lvl1pPr>
              <a:lnSpc>
                <a:spcPct val="100000"/>
              </a:lnSpc>
              <a:defRPr lang="en-GB" sz="3200" b="0" kern="1200" dirty="0" smtClean="0">
                <a:solidFill>
                  <a:schemeClr val="bg2"/>
                </a:solidFill>
                <a:latin typeface="Calisto MT" panose="02040603050505030304" pitchFamily="18" charset="77"/>
                <a:ea typeface="+mj-ea"/>
                <a:cs typeface="+mj-cs"/>
              </a:defRPr>
            </a:lvl1pPr>
            <a:lvl2pPr>
              <a:defRPr lang="en-GB" sz="3200" b="0" kern="1200" dirty="0" smtClean="0">
                <a:solidFill>
                  <a:schemeClr val="tx1"/>
                </a:solidFill>
                <a:latin typeface="Calisto MT" panose="02040603050505030304" pitchFamily="18" charset="77"/>
                <a:ea typeface="+mj-ea"/>
                <a:cs typeface="+mj-cs"/>
              </a:defRPr>
            </a:lvl2pPr>
            <a:lvl3pPr>
              <a:defRPr lang="en-GB" sz="3200" b="0" kern="1200" dirty="0" smtClean="0">
                <a:solidFill>
                  <a:schemeClr val="tx1"/>
                </a:solidFill>
                <a:latin typeface="Calisto MT" panose="02040603050505030304" pitchFamily="18" charset="77"/>
                <a:ea typeface="+mj-ea"/>
                <a:cs typeface="+mj-cs"/>
              </a:defRPr>
            </a:lvl3pPr>
            <a:lvl4pPr>
              <a:defRPr lang="en-GB" sz="3200" b="0" kern="1200" dirty="0" smtClean="0">
                <a:solidFill>
                  <a:schemeClr val="tx1"/>
                </a:solidFill>
                <a:latin typeface="Calisto MT" panose="02040603050505030304" pitchFamily="18" charset="77"/>
                <a:ea typeface="+mj-ea"/>
                <a:cs typeface="+mj-cs"/>
              </a:defRPr>
            </a:lvl4pPr>
            <a:lvl5pPr>
              <a:defRPr lang="en-GB" sz="3200" b="0" kern="1200" dirty="0">
                <a:solidFill>
                  <a:schemeClr val="tx1"/>
                </a:solidFill>
                <a:latin typeface="Calisto MT" panose="02040603050505030304" pitchFamily="18" charset="77"/>
                <a:ea typeface="+mj-ea"/>
                <a:cs typeface="+mj-cs"/>
              </a:defRPr>
            </a:lvl5pPr>
          </a:lstStyle>
          <a:p>
            <a:pPr lvl="0"/>
            <a:r>
              <a:rPr lang="en-GB"/>
              <a:t>5</a:t>
            </a:r>
          </a:p>
        </p:txBody>
      </p:sp>
      <p:cxnSp>
        <p:nvCxnSpPr>
          <p:cNvPr id="37" name="Straight Connector 36">
            <a:extLst>
              <a:ext uri="{FF2B5EF4-FFF2-40B4-BE49-F238E27FC236}">
                <a16:creationId xmlns:a16="http://schemas.microsoft.com/office/drawing/2014/main" id="{96549090-457A-62C2-A1E8-1730FF5057A1}"/>
              </a:ext>
            </a:extLst>
          </p:cNvPr>
          <p:cNvCxnSpPr>
            <a:cxnSpLocks/>
          </p:cNvCxnSpPr>
          <p:nvPr userDrawn="1"/>
        </p:nvCxnSpPr>
        <p:spPr>
          <a:xfrm>
            <a:off x="604838" y="6075038"/>
            <a:ext cx="4403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 Placeholder 6">
            <a:extLst>
              <a:ext uri="{FF2B5EF4-FFF2-40B4-BE49-F238E27FC236}">
                <a16:creationId xmlns:a16="http://schemas.microsoft.com/office/drawing/2014/main" id="{53240E76-E889-3F60-F979-6099599FC2B6}"/>
              </a:ext>
            </a:extLst>
          </p:cNvPr>
          <p:cNvSpPr>
            <a:spLocks noGrp="1"/>
          </p:cNvSpPr>
          <p:nvPr>
            <p:ph type="body" sz="quarter" idx="58"/>
          </p:nvPr>
        </p:nvSpPr>
        <p:spPr>
          <a:xfrm>
            <a:off x="1541463" y="5524463"/>
            <a:ext cx="2949575" cy="311020"/>
          </a:xfrm>
        </p:spPr>
        <p:txBody>
          <a:bodyPr anchor="ctr"/>
          <a:lstStyle>
            <a:lvl1pPr>
              <a:defRPr lang="en-GB" sz="1400" b="0" kern="1200" dirty="0">
                <a:solidFill>
                  <a:schemeClr val="tx1"/>
                </a:solidFill>
                <a:latin typeface="Calisto MT" panose="02040603050505030304" pitchFamily="18" charset="77"/>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US"/>
              <a:t>Click to edit Master text styles</a:t>
            </a:r>
          </a:p>
        </p:txBody>
      </p:sp>
      <p:sp>
        <p:nvSpPr>
          <p:cNvPr id="41" name="Text Placeholder 6">
            <a:extLst>
              <a:ext uri="{FF2B5EF4-FFF2-40B4-BE49-F238E27FC236}">
                <a16:creationId xmlns:a16="http://schemas.microsoft.com/office/drawing/2014/main" id="{8D5AFBC3-BCC1-659E-BA36-CFE0C63C628A}"/>
              </a:ext>
            </a:extLst>
          </p:cNvPr>
          <p:cNvSpPr>
            <a:spLocks noGrp="1"/>
          </p:cNvSpPr>
          <p:nvPr>
            <p:ph type="body" sz="quarter" idx="60" hasCustomPrompt="1"/>
          </p:nvPr>
        </p:nvSpPr>
        <p:spPr>
          <a:xfrm>
            <a:off x="4567239" y="5524463"/>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sp>
        <p:nvSpPr>
          <p:cNvPr id="46" name="Text Placeholder 6">
            <a:extLst>
              <a:ext uri="{FF2B5EF4-FFF2-40B4-BE49-F238E27FC236}">
                <a16:creationId xmlns:a16="http://schemas.microsoft.com/office/drawing/2014/main" id="{25883762-58FB-B49A-3953-0ECE591793A6}"/>
              </a:ext>
            </a:extLst>
          </p:cNvPr>
          <p:cNvSpPr>
            <a:spLocks noGrp="1"/>
          </p:cNvSpPr>
          <p:nvPr>
            <p:ph type="body" sz="quarter" idx="63" hasCustomPrompt="1"/>
          </p:nvPr>
        </p:nvSpPr>
        <p:spPr>
          <a:xfrm>
            <a:off x="10188063" y="4739500"/>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sp>
        <p:nvSpPr>
          <p:cNvPr id="51" name="Text Placeholder 6">
            <a:extLst>
              <a:ext uri="{FF2B5EF4-FFF2-40B4-BE49-F238E27FC236}">
                <a16:creationId xmlns:a16="http://schemas.microsoft.com/office/drawing/2014/main" id="{ED1DF2B7-B50A-665A-A48F-E36998A9A473}"/>
              </a:ext>
            </a:extLst>
          </p:cNvPr>
          <p:cNvSpPr>
            <a:spLocks noGrp="1"/>
          </p:cNvSpPr>
          <p:nvPr>
            <p:ph type="body" sz="quarter" idx="66" hasCustomPrompt="1"/>
          </p:nvPr>
        </p:nvSpPr>
        <p:spPr>
          <a:xfrm>
            <a:off x="10183301" y="5522695"/>
            <a:ext cx="420327" cy="311020"/>
          </a:xfrm>
        </p:spPr>
        <p:txBody>
          <a:bodyPr anchor="ctr"/>
          <a:lstStyle>
            <a:lvl1pPr algn="r">
              <a:defRPr lang="en-GB" sz="1400" b="0" kern="1200" dirty="0">
                <a:solidFill>
                  <a:schemeClr val="tx1"/>
                </a:solidFill>
                <a:latin typeface="Calisto MT" panose="02040603050505030304" pitchFamily="18" charset="0"/>
                <a:ea typeface="+mn-ea"/>
                <a:cs typeface="Arial" panose="020B0604020202020204" pitchFamily="34" charset="0"/>
              </a:defRPr>
            </a:lvl1pPr>
            <a:lvl2pPr>
              <a:defRPr lang="en-GB" sz="1400" b="0" kern="1200" dirty="0">
                <a:solidFill>
                  <a:schemeClr val="tx1"/>
                </a:solidFill>
                <a:latin typeface="Calisto MT" panose="02040603050505030304" pitchFamily="18" charset="77"/>
                <a:ea typeface="+mn-ea"/>
                <a:cs typeface="Arial" panose="020B0604020202020204" pitchFamily="34" charset="0"/>
              </a:defRPr>
            </a:lvl2pPr>
            <a:lvl3pPr>
              <a:defRPr lang="en-GB" sz="1400" b="0" kern="1200" dirty="0">
                <a:solidFill>
                  <a:schemeClr val="tx1"/>
                </a:solidFill>
                <a:latin typeface="Calisto MT" panose="02040603050505030304" pitchFamily="18" charset="77"/>
                <a:ea typeface="+mn-ea"/>
                <a:cs typeface="Arial" panose="020B0604020202020204" pitchFamily="34" charset="0"/>
              </a:defRPr>
            </a:lvl3pPr>
            <a:lvl4pPr>
              <a:defRPr lang="en-GB" sz="1400" b="0" kern="1200" dirty="0">
                <a:solidFill>
                  <a:schemeClr val="tx1"/>
                </a:solidFill>
                <a:latin typeface="Calisto MT" panose="02040603050505030304" pitchFamily="18" charset="77"/>
                <a:ea typeface="+mn-ea"/>
                <a:cs typeface="Arial" panose="020B0604020202020204" pitchFamily="34" charset="0"/>
              </a:defRPr>
            </a:lvl4pPr>
            <a:lvl5pPr>
              <a:defRPr lang="en-GB" sz="1400" b="0" kern="1200" dirty="0">
                <a:solidFill>
                  <a:schemeClr val="tx1"/>
                </a:solidFill>
                <a:latin typeface="Calisto MT" panose="02040603050505030304" pitchFamily="18" charset="77"/>
                <a:ea typeface="+mn-ea"/>
                <a:cs typeface="Arial" panose="020B0604020202020204" pitchFamily="34" charset="0"/>
              </a:defRPr>
            </a:lvl5pPr>
          </a:lstStyle>
          <a:p>
            <a:pPr lvl="0"/>
            <a:r>
              <a:rPr lang="en-GB"/>
              <a:t>#</a:t>
            </a:r>
          </a:p>
        </p:txBody>
      </p:sp>
      <p:sp>
        <p:nvSpPr>
          <p:cNvPr id="4" name="Title 3">
            <a:extLst>
              <a:ext uri="{FF2B5EF4-FFF2-40B4-BE49-F238E27FC236}">
                <a16:creationId xmlns:a16="http://schemas.microsoft.com/office/drawing/2014/main" id="{A3E2C823-0F2D-DFAA-06A7-B1BCB06BCC6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18890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8A97A2D-175A-8FA0-86D7-9924BC802F3D}"/>
              </a:ext>
            </a:extLst>
          </p:cNvPr>
          <p:cNvSpPr>
            <a:spLocks noGrp="1"/>
          </p:cNvSpPr>
          <p:nvPr>
            <p:ph type="body" idx="1"/>
          </p:nvPr>
        </p:nvSpPr>
        <p:spPr>
          <a:xfrm>
            <a:off x="616857" y="2569692"/>
            <a:ext cx="10960781" cy="349773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F71A6529-9CF9-23DC-3A1F-F2B6482E9C8F}"/>
              </a:ext>
            </a:extLst>
          </p:cNvPr>
          <p:cNvSpPr>
            <a:spLocks noGrp="1"/>
          </p:cNvSpPr>
          <p:nvPr>
            <p:ph type="sldNum" sz="quarter" idx="4"/>
          </p:nvPr>
        </p:nvSpPr>
        <p:spPr>
          <a:xfrm>
            <a:off x="10641014" y="6423025"/>
            <a:ext cx="936624" cy="73025"/>
          </a:xfrm>
          <a:prstGeom prst="rect">
            <a:avLst/>
          </a:prstGeom>
        </p:spPr>
        <p:txBody>
          <a:bodyPr vert="horz" lIns="0" tIns="0" rIns="0" bIns="0" rtlCol="0" anchor="ctr">
            <a:noAutofit/>
          </a:bodyPr>
          <a:lstStyle>
            <a:lvl1pPr algn="r">
              <a:defRPr lang="en-US" sz="800" kern="1200" smtClean="0">
                <a:solidFill>
                  <a:srgbClr val="B7B7B7"/>
                </a:solidFill>
                <a:latin typeface="Arial" panose="020B0604020202020204" pitchFamily="34" charset="0"/>
                <a:ea typeface="+mn-ea"/>
                <a:cs typeface="Arial" panose="020B0604020202020204" pitchFamily="34" charset="0"/>
              </a:defRPr>
            </a:lvl1pPr>
          </a:lstStyle>
          <a:p>
            <a:fld id="{91849349-E2DB-9746-9B41-015570F9C232}" type="slidenum">
              <a:rPr lang="en-GB" smtClean="0"/>
              <a:pPr/>
              <a:t>‹#›</a:t>
            </a:fld>
            <a:endParaRPr lang="en-GB"/>
          </a:p>
        </p:txBody>
      </p:sp>
      <p:sp>
        <p:nvSpPr>
          <p:cNvPr id="16" name="Footer Placeholder 15">
            <a:extLst>
              <a:ext uri="{FF2B5EF4-FFF2-40B4-BE49-F238E27FC236}">
                <a16:creationId xmlns:a16="http://schemas.microsoft.com/office/drawing/2014/main" id="{AB65AE38-50DF-0C32-7966-31ADAB6F51F7}"/>
              </a:ext>
            </a:extLst>
          </p:cNvPr>
          <p:cNvSpPr>
            <a:spLocks noGrp="1"/>
          </p:cNvSpPr>
          <p:nvPr>
            <p:ph type="ftr" sz="quarter" idx="3"/>
          </p:nvPr>
        </p:nvSpPr>
        <p:spPr>
          <a:xfrm>
            <a:off x="614362" y="6423025"/>
            <a:ext cx="10026652" cy="73025"/>
          </a:xfrm>
          <a:prstGeom prst="rect">
            <a:avLst/>
          </a:prstGeom>
        </p:spPr>
        <p:txBody>
          <a:bodyPr vert="horz" lIns="0" tIns="0" rIns="0" bIns="0" rtlCol="0" anchor="ctr">
            <a:noAutofit/>
          </a:bodyPr>
          <a:lstStyle>
            <a:lvl1pPr algn="l">
              <a:defRPr lang="en-US" sz="800" kern="1200" smtClean="0">
                <a:solidFill>
                  <a:srgbClr val="B7B7B7"/>
                </a:solidFill>
                <a:latin typeface="Arial" panose="020B0604020202020204" pitchFamily="34" charset="0"/>
                <a:ea typeface="+mn-ea"/>
                <a:cs typeface="Arial" panose="020B0604020202020204" pitchFamily="34" charset="0"/>
              </a:defRPr>
            </a:lvl1pPr>
          </a:lstStyle>
          <a:p>
            <a:endParaRPr lang="en-GB"/>
          </a:p>
        </p:txBody>
      </p:sp>
      <p:pic>
        <p:nvPicPr>
          <p:cNvPr id="18" name="Graphic 17">
            <a:extLst>
              <a:ext uri="{FF2B5EF4-FFF2-40B4-BE49-F238E27FC236}">
                <a16:creationId xmlns:a16="http://schemas.microsoft.com/office/drawing/2014/main" id="{7C9055F5-8474-D257-8918-966C94DBE79E}"/>
              </a:ext>
            </a:extLst>
          </p:cNvPr>
          <p:cNvPicPr>
            <a:picLocks noChangeAspect="1"/>
          </p:cNvPicPr>
          <p:nvPr userDrawn="1"/>
        </p:nvPicPr>
        <p:blipFill>
          <a:blip r:embed="rId44">
            <a:extLst>
              <a:ext uri="{96DAC541-7B7A-43D3-8B79-37D633B846F1}">
                <asvg:svgBlip xmlns:asvg="http://schemas.microsoft.com/office/drawing/2016/SVG/main" r:embed="rId45"/>
              </a:ext>
            </a:extLst>
          </a:blip>
          <a:srcRect/>
          <a:stretch/>
        </p:blipFill>
        <p:spPr>
          <a:xfrm>
            <a:off x="10641014" y="401756"/>
            <a:ext cx="936624" cy="305192"/>
          </a:xfrm>
          <a:prstGeom prst="rect">
            <a:avLst/>
          </a:prstGeom>
        </p:spPr>
      </p:pic>
      <p:sp>
        <p:nvSpPr>
          <p:cNvPr id="2" name="Title Placeholder 2">
            <a:extLst>
              <a:ext uri="{FF2B5EF4-FFF2-40B4-BE49-F238E27FC236}">
                <a16:creationId xmlns:a16="http://schemas.microsoft.com/office/drawing/2014/main" id="{87F208B0-9930-67ED-20A8-BFDD5E2C0EF6}"/>
              </a:ext>
            </a:extLst>
          </p:cNvPr>
          <p:cNvSpPr>
            <a:spLocks noGrp="1"/>
          </p:cNvSpPr>
          <p:nvPr>
            <p:ph type="title"/>
          </p:nvPr>
        </p:nvSpPr>
        <p:spPr>
          <a:xfrm>
            <a:off x="624314" y="345441"/>
            <a:ext cx="9743966" cy="848360"/>
          </a:xfrm>
          <a:prstGeom prst="rect">
            <a:avLst/>
          </a:prstGeom>
        </p:spPr>
        <p:txBody>
          <a:bodyPr vert="horz" lIns="0" tIns="0" rIns="0" bIns="0" rtlCol="0" anchor="b" anchorCtr="0">
            <a:noAutofit/>
          </a:bodyPr>
          <a:lstStyle/>
          <a:p>
            <a:r>
              <a:rPr lang="en-US"/>
              <a:t>Click to edit Master title style</a:t>
            </a:r>
            <a:endParaRPr lang="en-GB"/>
          </a:p>
        </p:txBody>
      </p:sp>
    </p:spTree>
    <p:extLst>
      <p:ext uri="{BB962C8B-B14F-4D97-AF65-F5344CB8AC3E}">
        <p14:creationId xmlns:p14="http://schemas.microsoft.com/office/powerpoint/2010/main" val="2130861674"/>
      </p:ext>
    </p:extLst>
  </p:cSld>
  <p:clrMap bg1="lt1" tx1="dk1" bg2="lt2" tx2="dk2" accent1="accent1" accent2="accent2" accent3="accent3" accent4="accent4" accent5="accent5" accent6="accent6" hlink="hlink" folHlink="folHlink"/>
  <p:sldLayoutIdLst>
    <p:sldLayoutId id="2147483650" r:id="rId1"/>
    <p:sldLayoutId id="2147483675" r:id="rId2"/>
    <p:sldLayoutId id="2147483676" r:id="rId3"/>
    <p:sldLayoutId id="2147483677" r:id="rId4"/>
    <p:sldLayoutId id="2147483678" r:id="rId5"/>
    <p:sldLayoutId id="2147483729" r:id="rId6"/>
    <p:sldLayoutId id="2147483730" r:id="rId7"/>
    <p:sldLayoutId id="2147483649" r:id="rId8"/>
    <p:sldLayoutId id="2147483917" r:id="rId9"/>
    <p:sldLayoutId id="2147483651" r:id="rId10"/>
    <p:sldLayoutId id="2147483918" r:id="rId11"/>
    <p:sldLayoutId id="2147483652" r:id="rId12"/>
    <p:sldLayoutId id="2147483689" r:id="rId13"/>
    <p:sldLayoutId id="2147483690" r:id="rId14"/>
    <p:sldLayoutId id="2147483691" r:id="rId15"/>
    <p:sldLayoutId id="2147483692" r:id="rId16"/>
    <p:sldLayoutId id="2147483655" r:id="rId17"/>
    <p:sldLayoutId id="2147483653" r:id="rId18"/>
    <p:sldLayoutId id="2147483654" r:id="rId19"/>
    <p:sldLayoutId id="2147483915" r:id="rId20"/>
    <p:sldLayoutId id="2147483662" r:id="rId21"/>
    <p:sldLayoutId id="2147483916" r:id="rId22"/>
    <p:sldLayoutId id="2147483663" r:id="rId23"/>
    <p:sldLayoutId id="2147483656" r:id="rId24"/>
    <p:sldLayoutId id="2147483657" r:id="rId25"/>
    <p:sldLayoutId id="2147483658" r:id="rId26"/>
    <p:sldLayoutId id="2147483659" r:id="rId27"/>
    <p:sldLayoutId id="2147483660" r:id="rId28"/>
    <p:sldLayoutId id="2147483664" r:id="rId29"/>
    <p:sldLayoutId id="2147483665" r:id="rId30"/>
    <p:sldLayoutId id="2147483666" r:id="rId31"/>
    <p:sldLayoutId id="2147483667" r:id="rId32"/>
    <p:sldLayoutId id="2147483668" r:id="rId33"/>
    <p:sldLayoutId id="2147483671" r:id="rId34"/>
    <p:sldLayoutId id="2147483669" r:id="rId35"/>
    <p:sldLayoutId id="2147483670" r:id="rId36"/>
    <p:sldLayoutId id="2147483672" r:id="rId37"/>
    <p:sldLayoutId id="2147483673" r:id="rId38"/>
    <p:sldLayoutId id="2147483919" r:id="rId39"/>
    <p:sldLayoutId id="2147483701" r:id="rId40"/>
    <p:sldLayoutId id="2147483674" r:id="rId41"/>
    <p:sldLayoutId id="2147483682" r:id="rId42"/>
  </p:sldLayoutIdLst>
  <p:hf hdr="0" ftr="0" dt="0"/>
  <p:txStyles>
    <p:titleStyle>
      <a:lvl1pPr marL="0" algn="l" defTabSz="914400" rtl="0" eaLnBrk="1" latinLnBrk="0" hangingPunct="1">
        <a:lnSpc>
          <a:spcPct val="90000"/>
        </a:lnSpc>
        <a:spcBef>
          <a:spcPct val="0"/>
        </a:spcBef>
        <a:buNone/>
        <a:defRPr lang="en-US" sz="3200" kern="1200" dirty="0">
          <a:solidFill>
            <a:schemeClr val="tx1"/>
          </a:solidFill>
          <a:latin typeface="Calisto MT" panose="02040603050505030304" pitchFamily="18" charset="77"/>
          <a:ea typeface="+mj-ea"/>
          <a:cs typeface="+mj-cs"/>
        </a:defRPr>
      </a:lvl1pPr>
    </p:titleStyle>
    <p:body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C35EA4"/>
          </p15:clr>
        </p15:guide>
        <p15:guide id="2" pos="7293" userDrawn="1">
          <p15:clr>
            <a:srgbClr val="C35EA4"/>
          </p15:clr>
        </p15:guide>
        <p15:guide id="3" pos="794" userDrawn="1">
          <p15:clr>
            <a:srgbClr val="C35EA4"/>
          </p15:clr>
        </p15:guide>
        <p15:guide id="4" pos="974" userDrawn="1">
          <p15:clr>
            <a:srgbClr val="C35EA4"/>
          </p15:clr>
        </p15:guide>
        <p15:guide id="5" pos="1384" userDrawn="1">
          <p15:clr>
            <a:srgbClr val="C35EA4"/>
          </p15:clr>
        </p15:guide>
        <p15:guide id="6" pos="1565" userDrawn="1">
          <p15:clr>
            <a:srgbClr val="C35EA4"/>
          </p15:clr>
        </p15:guide>
        <p15:guide id="7" pos="1974" userDrawn="1">
          <p15:clr>
            <a:srgbClr val="C35EA4"/>
          </p15:clr>
        </p15:guide>
        <p15:guide id="8" pos="2158" userDrawn="1">
          <p15:clr>
            <a:srgbClr val="C35EA4"/>
          </p15:clr>
        </p15:guide>
        <p15:guide id="9" pos="2568" userDrawn="1">
          <p15:clr>
            <a:srgbClr val="C35EA4"/>
          </p15:clr>
        </p15:guide>
        <p15:guide id="10" pos="2748" userDrawn="1">
          <p15:clr>
            <a:srgbClr val="C35EA4"/>
          </p15:clr>
        </p15:guide>
        <p15:guide id="11" pos="3158" userDrawn="1">
          <p15:clr>
            <a:srgbClr val="C35EA4"/>
          </p15:clr>
        </p15:guide>
        <p15:guide id="12" pos="3339" userDrawn="1">
          <p15:clr>
            <a:srgbClr val="C35EA4"/>
          </p15:clr>
        </p15:guide>
        <p15:guide id="13" pos="3748" userDrawn="1">
          <p15:clr>
            <a:srgbClr val="C35EA4"/>
          </p15:clr>
        </p15:guide>
        <p15:guide id="14" pos="3929" userDrawn="1">
          <p15:clr>
            <a:srgbClr val="C35EA4"/>
          </p15:clr>
        </p15:guide>
        <p15:guide id="15" pos="4339" userDrawn="1">
          <p15:clr>
            <a:srgbClr val="C35EA4"/>
          </p15:clr>
        </p15:guide>
        <p15:guide id="16" pos="4520" userDrawn="1">
          <p15:clr>
            <a:srgbClr val="C35EA4"/>
          </p15:clr>
        </p15:guide>
        <p15:guide id="17" pos="4929" userDrawn="1">
          <p15:clr>
            <a:srgbClr val="C35EA4"/>
          </p15:clr>
        </p15:guide>
        <p15:guide id="18" pos="5110" userDrawn="1">
          <p15:clr>
            <a:srgbClr val="C35EA4"/>
          </p15:clr>
        </p15:guide>
        <p15:guide id="19" pos="5518" userDrawn="1">
          <p15:clr>
            <a:srgbClr val="C35EA4"/>
          </p15:clr>
        </p15:guide>
        <p15:guide id="20" pos="5700" userDrawn="1">
          <p15:clr>
            <a:srgbClr val="C35EA4"/>
          </p15:clr>
        </p15:guide>
        <p15:guide id="21" pos="6110" userDrawn="1">
          <p15:clr>
            <a:srgbClr val="C35EA4"/>
          </p15:clr>
        </p15:guide>
        <p15:guide id="22" pos="6293" userDrawn="1">
          <p15:clr>
            <a:srgbClr val="C35EA4"/>
          </p15:clr>
        </p15:guide>
        <p15:guide id="23" pos="6703" userDrawn="1">
          <p15:clr>
            <a:srgbClr val="C35EA4"/>
          </p15:clr>
        </p15:guide>
        <p15:guide id="24" pos="6883" userDrawn="1">
          <p15:clr>
            <a:srgbClr val="C35EA4"/>
          </p15:clr>
        </p15:guide>
        <p15:guide id="25" orient="horz" pos="384" userDrawn="1">
          <p15:clr>
            <a:srgbClr val="C35EA4"/>
          </p15:clr>
        </p15:guide>
        <p15:guide id="26" orient="horz" pos="4092" userDrawn="1">
          <p15:clr>
            <a:srgbClr val="C35EA4"/>
          </p15:clr>
        </p15:guide>
        <p15:guide id="27" orient="horz" pos="442" userDrawn="1">
          <p15:clr>
            <a:srgbClr val="5ACBF0"/>
          </p15:clr>
        </p15:guide>
        <p15:guide id="28" orient="horz" pos="571" userDrawn="1">
          <p15:clr>
            <a:srgbClr val="5ACBF0"/>
          </p15:clr>
        </p15:guide>
        <p15:guide id="29" orient="horz" pos="790" userDrawn="1">
          <p15:clr>
            <a:srgbClr val="5ACBF0"/>
          </p15:clr>
        </p15:guide>
        <p15:guide id="30" orient="horz" pos="1070" userDrawn="1">
          <p15:clr>
            <a:srgbClr val="5ACBF0"/>
          </p15:clr>
        </p15:guide>
        <p15:guide id="31" orient="horz" pos="1346" userDrawn="1">
          <p15:clr>
            <a:srgbClr val="5ACBF0"/>
          </p15:clr>
        </p15:guide>
        <p15:guide id="32" orient="horz" pos="1634" userDrawn="1">
          <p15:clr>
            <a:srgbClr val="5ACBF0"/>
          </p15:clr>
        </p15:guide>
        <p15:guide id="33" orient="horz" pos="382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F34D0A-BDFC-60E0-7966-CB8065B4D5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EF0CB6-58A3-7BAE-2739-DADB968850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A1DFC9-C9A2-170A-82B8-39A2F3F9DB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F6776-8C41-47EE-9F89-07D2CAE10383}" type="datetimeFigureOut">
              <a:rPr lang="en-US" smtClean="0"/>
              <a:t>1/11/2024</a:t>
            </a:fld>
            <a:endParaRPr lang="en-US"/>
          </a:p>
        </p:txBody>
      </p:sp>
      <p:sp>
        <p:nvSpPr>
          <p:cNvPr id="5" name="Footer Placeholder 4">
            <a:extLst>
              <a:ext uri="{FF2B5EF4-FFF2-40B4-BE49-F238E27FC236}">
                <a16:creationId xmlns:a16="http://schemas.microsoft.com/office/drawing/2014/main" id="{D6D7AB07-0D59-0D1F-4023-DA2371E5E4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393405-4CFA-11A4-AAF9-E2ACB4C76C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B23CC3-78AA-4CB5-9ECC-F81673C9C41E}" type="slidenum">
              <a:rPr lang="en-US" smtClean="0"/>
              <a:t>‹#›</a:t>
            </a:fld>
            <a:endParaRPr lang="en-US"/>
          </a:p>
        </p:txBody>
      </p:sp>
    </p:spTree>
    <p:extLst>
      <p:ext uri="{BB962C8B-B14F-4D97-AF65-F5344CB8AC3E}">
        <p14:creationId xmlns:p14="http://schemas.microsoft.com/office/powerpoint/2010/main" val="3527768498"/>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9.png"/><Relationship Id="rId3" Type="http://schemas.openxmlformats.org/officeDocument/2006/relationships/chart" Target="../charts/chart5.xml"/><Relationship Id="rId7" Type="http://schemas.openxmlformats.org/officeDocument/2006/relationships/chart" Target="../charts/chart9.xml"/><Relationship Id="rId12" Type="http://schemas.openxmlformats.org/officeDocument/2006/relationships/image" Target="../media/image78.png"/><Relationship Id="rId2" Type="http://schemas.openxmlformats.org/officeDocument/2006/relationships/chart" Target="../charts/chart4.xml"/><Relationship Id="rId1" Type="http://schemas.openxmlformats.org/officeDocument/2006/relationships/slideLayout" Target="../slideLayouts/slideLayout10.xml"/><Relationship Id="rId6" Type="http://schemas.openxmlformats.org/officeDocument/2006/relationships/chart" Target="../charts/chart8.xml"/><Relationship Id="rId11" Type="http://schemas.openxmlformats.org/officeDocument/2006/relationships/image" Target="../media/image70.png"/><Relationship Id="rId5" Type="http://schemas.openxmlformats.org/officeDocument/2006/relationships/chart" Target="../charts/chart7.xml"/><Relationship Id="rId10" Type="http://schemas.openxmlformats.org/officeDocument/2006/relationships/image" Target="../media/image77.png"/><Relationship Id="rId4" Type="http://schemas.openxmlformats.org/officeDocument/2006/relationships/chart" Target="../charts/chart6.xml"/><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3" Type="http://schemas.openxmlformats.org/officeDocument/2006/relationships/image" Target="../media/image81.svg"/><Relationship Id="rId7" Type="http://schemas.openxmlformats.org/officeDocument/2006/relationships/image" Target="../media/image85.svg"/><Relationship Id="rId12"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10.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 Id="rId14" Type="http://schemas.openxmlformats.org/officeDocument/2006/relationships/image" Target="../media/image92.png"/></Relationships>
</file>

<file path=ppt/slides/_rels/slide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10.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2.xml"/><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0.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2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2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10.xml"/><Relationship Id="rId6" Type="http://schemas.openxmlformats.org/officeDocument/2006/relationships/image" Target="../media/image134.png"/><Relationship Id="rId11" Type="http://schemas.openxmlformats.org/officeDocument/2006/relationships/image" Target="../media/image139.svg"/><Relationship Id="rId5" Type="http://schemas.openxmlformats.org/officeDocument/2006/relationships/image" Target="../media/image13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svg"/></Relationships>
</file>

<file path=ppt/slides/_rels/slide28.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image" Target="../media/image140.png"/><Relationship Id="rId7" Type="http://schemas.openxmlformats.org/officeDocument/2006/relationships/image" Target="../media/image144.jpeg"/><Relationship Id="rId12" Type="http://schemas.openxmlformats.org/officeDocument/2006/relationships/image" Target="../media/image14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43.png"/><Relationship Id="rId11" Type="http://schemas.openxmlformats.org/officeDocument/2006/relationships/image" Target="../media/image148.jpeg"/><Relationship Id="rId5" Type="http://schemas.openxmlformats.org/officeDocument/2006/relationships/image" Target="../media/image142.jpe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2.gif"/><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10.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gif"/><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1.xml"/><Relationship Id="rId16" Type="http://schemas.openxmlformats.org/officeDocument/2006/relationships/image" Target="../media/image43.png"/><Relationship Id="rId20" Type="http://schemas.openxmlformats.org/officeDocument/2006/relationships/image" Target="../media/image47.svg"/><Relationship Id="rId1" Type="http://schemas.openxmlformats.org/officeDocument/2006/relationships/slideLayout" Target="../slideLayouts/slideLayout10.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gif"/><Relationship Id="rId23" Type="http://schemas.openxmlformats.org/officeDocument/2006/relationships/image" Target="../media/image50.gif"/><Relationship Id="rId10" Type="http://schemas.openxmlformats.org/officeDocument/2006/relationships/image" Target="../media/image37.svg"/><Relationship Id="rId19" Type="http://schemas.openxmlformats.org/officeDocument/2006/relationships/image" Target="../media/image46.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9.sv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64.svg"/><Relationship Id="rId18" Type="http://schemas.openxmlformats.org/officeDocument/2006/relationships/image" Target="../media/image68.png"/><Relationship Id="rId3" Type="http://schemas.openxmlformats.org/officeDocument/2006/relationships/image" Target="../media/image55.svg"/><Relationship Id="rId21" Type="http://schemas.openxmlformats.org/officeDocument/2006/relationships/image" Target="../media/image71.png"/><Relationship Id="rId7" Type="http://schemas.openxmlformats.org/officeDocument/2006/relationships/image" Target="../media/image59.svg"/><Relationship Id="rId12" Type="http://schemas.openxmlformats.org/officeDocument/2006/relationships/image" Target="../media/image63.png"/><Relationship Id="rId17" Type="http://schemas.openxmlformats.org/officeDocument/2006/relationships/image" Target="../media/image67.svg"/><Relationship Id="rId25" Type="http://schemas.openxmlformats.org/officeDocument/2006/relationships/image" Target="../media/image75.png"/><Relationship Id="rId2" Type="http://schemas.openxmlformats.org/officeDocument/2006/relationships/image" Target="../media/image54.png"/><Relationship Id="rId16" Type="http://schemas.openxmlformats.org/officeDocument/2006/relationships/image" Target="../media/image32.png"/><Relationship Id="rId20"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58.png"/><Relationship Id="rId11" Type="http://schemas.openxmlformats.org/officeDocument/2006/relationships/image" Target="../media/image62.svg"/><Relationship Id="rId24" Type="http://schemas.openxmlformats.org/officeDocument/2006/relationships/image" Target="../media/image74.png"/><Relationship Id="rId5" Type="http://schemas.openxmlformats.org/officeDocument/2006/relationships/image" Target="../media/image57.svg"/><Relationship Id="rId15" Type="http://schemas.openxmlformats.org/officeDocument/2006/relationships/image" Target="../media/image66.svg"/><Relationship Id="rId23" Type="http://schemas.openxmlformats.org/officeDocument/2006/relationships/image" Target="../media/image73.png"/><Relationship Id="rId10" Type="http://schemas.openxmlformats.org/officeDocument/2006/relationships/image" Target="../media/image61.png"/><Relationship Id="rId19" Type="http://schemas.openxmlformats.org/officeDocument/2006/relationships/image" Target="../media/image69.png"/><Relationship Id="rId4" Type="http://schemas.openxmlformats.org/officeDocument/2006/relationships/image" Target="../media/image56.png"/><Relationship Id="rId9" Type="http://schemas.openxmlformats.org/officeDocument/2006/relationships/image" Target="../media/image60.svg"/><Relationship Id="rId14" Type="http://schemas.openxmlformats.org/officeDocument/2006/relationships/image" Target="../media/image65.png"/><Relationship Id="rId22"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77.png"/><Relationship Id="rId11" Type="http://schemas.openxmlformats.org/officeDocument/2006/relationships/image" Target="../media/image70.png"/><Relationship Id="rId5" Type="http://schemas.openxmlformats.org/officeDocument/2006/relationships/image" Target="../media/image76.png"/><Relationship Id="rId10" Type="http://schemas.openxmlformats.org/officeDocument/2006/relationships/image" Target="../media/image69.png"/><Relationship Id="rId4" Type="http://schemas.openxmlformats.org/officeDocument/2006/relationships/image" Target="../media/image73.png"/><Relationship Id="rId9"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C32464-CE95-9758-C816-AF22F68E50FA}"/>
              </a:ext>
            </a:extLst>
          </p:cNvPr>
          <p:cNvSpPr>
            <a:spLocks noGrp="1"/>
          </p:cNvSpPr>
          <p:nvPr>
            <p:ph type="title"/>
          </p:nvPr>
        </p:nvSpPr>
        <p:spPr bwMode="white"/>
        <p:txBody>
          <a:bodyPr/>
          <a:lstStyle/>
          <a:p>
            <a:r>
              <a:rPr lang="en-GB"/>
              <a:t>Thailand Logistics</a:t>
            </a:r>
            <a:r>
              <a:rPr lang="zh-CN" altLang="en-US"/>
              <a:t> </a:t>
            </a:r>
            <a:r>
              <a:rPr lang="en-US" altLang="zh-CN"/>
              <a:t>Strategy</a:t>
            </a:r>
            <a:endParaRPr lang="en-GB"/>
          </a:p>
        </p:txBody>
      </p:sp>
      <p:sp>
        <p:nvSpPr>
          <p:cNvPr id="10" name="Text Placeholder 9">
            <a:extLst>
              <a:ext uri="{FF2B5EF4-FFF2-40B4-BE49-F238E27FC236}">
                <a16:creationId xmlns:a16="http://schemas.microsoft.com/office/drawing/2014/main" id="{5997E46C-181F-9AC4-D92D-E210A1EC8D40}"/>
              </a:ext>
            </a:extLst>
          </p:cNvPr>
          <p:cNvSpPr>
            <a:spLocks noGrp="1"/>
          </p:cNvSpPr>
          <p:nvPr>
            <p:ph type="body" sz="quarter" idx="13"/>
          </p:nvPr>
        </p:nvSpPr>
        <p:spPr/>
        <p:txBody>
          <a:bodyPr/>
          <a:lstStyle/>
          <a:p>
            <a:r>
              <a:rPr lang="en-GB"/>
              <a:t>2023 | Presenter Name | Client Name</a:t>
            </a:r>
          </a:p>
        </p:txBody>
      </p:sp>
      <p:pic>
        <p:nvPicPr>
          <p:cNvPr id="3" name="Picture Placeholder 2" descr="A large white building with parking lot and grass&#10;&#10;Description automatically generated">
            <a:extLst>
              <a:ext uri="{FF2B5EF4-FFF2-40B4-BE49-F238E27FC236}">
                <a16:creationId xmlns:a16="http://schemas.microsoft.com/office/drawing/2014/main" id="{CE5E8BC6-3C7A-E556-9E6F-D945A051DE6E}"/>
              </a:ext>
            </a:extLst>
          </p:cNvPr>
          <p:cNvPicPr>
            <a:picLocks noGrp="1" noChangeAspect="1"/>
          </p:cNvPicPr>
          <p:nvPr>
            <p:ph type="pic" sz="quarter" idx="14"/>
          </p:nvPr>
        </p:nvPicPr>
        <p:blipFill>
          <a:blip r:embed="rId2"/>
          <a:srcRect t="16696" b="16696"/>
          <a:stretch>
            <a:fillRect/>
          </a:stretch>
        </p:blipFill>
        <p:spPr/>
      </p:pic>
    </p:spTree>
    <p:extLst>
      <p:ext uri="{BB962C8B-B14F-4D97-AF65-F5344CB8AC3E}">
        <p14:creationId xmlns:p14="http://schemas.microsoft.com/office/powerpoint/2010/main" val="322912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a:xfrm>
            <a:off x="605558" y="732743"/>
            <a:ext cx="9743966" cy="848360"/>
          </a:xfrm>
        </p:spPr>
        <p:txBody>
          <a:bodyPr/>
          <a:lstStyle/>
          <a:p>
            <a:r>
              <a:rPr lang="en-US"/>
              <a:t>Emerging APAC – Lowest Penetration and Allocation by our Competitors</a:t>
            </a:r>
            <a:endParaRPr lang="en-GB"/>
          </a:p>
        </p:txBody>
      </p:sp>
      <p:graphicFrame>
        <p:nvGraphicFramePr>
          <p:cNvPr id="2" name="Table 1">
            <a:extLst>
              <a:ext uri="{FF2B5EF4-FFF2-40B4-BE49-F238E27FC236}">
                <a16:creationId xmlns:a16="http://schemas.microsoft.com/office/drawing/2014/main" id="{D1C0CC1D-60C8-1882-DD40-4A162ADAA702}"/>
              </a:ext>
            </a:extLst>
          </p:cNvPr>
          <p:cNvGraphicFramePr>
            <a:graphicFrameLocks noGrp="1"/>
          </p:cNvGraphicFramePr>
          <p:nvPr/>
        </p:nvGraphicFramePr>
        <p:xfrm>
          <a:off x="7667460" y="5425283"/>
          <a:ext cx="3297357" cy="809625"/>
        </p:xfrm>
        <a:graphic>
          <a:graphicData uri="http://schemas.openxmlformats.org/drawingml/2006/table">
            <a:tbl>
              <a:tblPr/>
              <a:tblGrid>
                <a:gridCol w="289049">
                  <a:extLst>
                    <a:ext uri="{9D8B030D-6E8A-4147-A177-3AD203B41FA5}">
                      <a16:colId xmlns:a16="http://schemas.microsoft.com/office/drawing/2014/main" val="2389849595"/>
                    </a:ext>
                  </a:extLst>
                </a:gridCol>
                <a:gridCol w="453681">
                  <a:extLst>
                    <a:ext uri="{9D8B030D-6E8A-4147-A177-3AD203B41FA5}">
                      <a16:colId xmlns:a16="http://schemas.microsoft.com/office/drawing/2014/main" val="633619374"/>
                    </a:ext>
                  </a:extLst>
                </a:gridCol>
                <a:gridCol w="905953">
                  <a:extLst>
                    <a:ext uri="{9D8B030D-6E8A-4147-A177-3AD203B41FA5}">
                      <a16:colId xmlns:a16="http://schemas.microsoft.com/office/drawing/2014/main" val="2939535348"/>
                    </a:ext>
                  </a:extLst>
                </a:gridCol>
                <a:gridCol w="549558">
                  <a:extLst>
                    <a:ext uri="{9D8B030D-6E8A-4147-A177-3AD203B41FA5}">
                      <a16:colId xmlns:a16="http://schemas.microsoft.com/office/drawing/2014/main" val="3180692791"/>
                    </a:ext>
                  </a:extLst>
                </a:gridCol>
                <a:gridCol w="549558">
                  <a:extLst>
                    <a:ext uri="{9D8B030D-6E8A-4147-A177-3AD203B41FA5}">
                      <a16:colId xmlns:a16="http://schemas.microsoft.com/office/drawing/2014/main" val="1242771276"/>
                    </a:ext>
                  </a:extLst>
                </a:gridCol>
                <a:gridCol w="549558">
                  <a:extLst>
                    <a:ext uri="{9D8B030D-6E8A-4147-A177-3AD203B41FA5}">
                      <a16:colId xmlns:a16="http://schemas.microsoft.com/office/drawing/2014/main" val="374837699"/>
                    </a:ext>
                  </a:extLst>
                </a:gridCol>
              </a:tblGrid>
              <a:tr h="13460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25883298"/>
                  </a:ext>
                </a:extLst>
              </a:tr>
              <a:tr h="13460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007DA5"/>
                    </a:solidFill>
                  </a:tcPr>
                </a:tc>
                <a:tc grid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900" b="0" i="0" u="none" strike="noStrike">
                          <a:solidFill>
                            <a:srgbClr val="000000"/>
                          </a:solidFill>
                          <a:effectLst/>
                          <a:latin typeface="Arial" panose="020B0604020202020204" pitchFamily="34" charset="0"/>
                        </a:rPr>
                        <a:t>   Target Developed APAC Markets</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765165742"/>
                  </a:ext>
                </a:extLst>
              </a:tr>
              <a:tr h="13460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9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9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9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53565064"/>
                  </a:ext>
                </a:extLst>
              </a:tr>
              <a:tr h="13460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689881"/>
                    </a:solidFill>
                  </a:tcPr>
                </a:tc>
                <a:tc gridSpan="3">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900" b="0" i="0" u="none" strike="noStrike">
                          <a:solidFill>
                            <a:srgbClr val="000000"/>
                          </a:solidFill>
                          <a:effectLst/>
                          <a:latin typeface="Arial" panose="020B0604020202020204" pitchFamily="34" charset="0"/>
                        </a:rPr>
                        <a:t>   Target Emerging APAC Markets</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endParaRPr lang="en-SG"/>
                    </a:p>
                  </a:txBody>
                  <a:tcPr/>
                </a:tc>
                <a:tc hMerge="1">
                  <a:txBody>
                    <a:bodyPr/>
                    <a:lstStyle/>
                    <a:p>
                      <a:endParaRPr lang="en-SG"/>
                    </a:p>
                  </a:txBody>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31469900"/>
                  </a:ext>
                </a:extLst>
              </a:tr>
              <a:tr h="14397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r>
                        <a:rPr lang="en-SG" sz="1000" b="0" i="0" u="none" strike="noStrike">
                          <a:solidFill>
                            <a:srgbClr val="000000"/>
                          </a:solidFill>
                          <a:effectLst/>
                          <a:latin typeface="Arial" panose="020B0604020202020204" pitchFamily="34" charset="0"/>
                        </a:rPr>
                        <a:t> </a:t>
                      </a:r>
                    </a:p>
                  </a:txBody>
                  <a:tcPr marL="9525" marR="9525" marT="9525" marB="0" anchor="b">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15711234"/>
                  </a:ext>
                </a:extLst>
              </a:tr>
            </a:tbl>
          </a:graphicData>
        </a:graphic>
      </p:graphicFrame>
      <p:grpSp>
        <p:nvGrpSpPr>
          <p:cNvPr id="3" name="Group 2">
            <a:extLst>
              <a:ext uri="{FF2B5EF4-FFF2-40B4-BE49-F238E27FC236}">
                <a16:creationId xmlns:a16="http://schemas.microsoft.com/office/drawing/2014/main" id="{862166BA-6854-BB5F-EC17-47806AA582B9}"/>
              </a:ext>
            </a:extLst>
          </p:cNvPr>
          <p:cNvGrpSpPr/>
          <p:nvPr/>
        </p:nvGrpSpPr>
        <p:grpSpPr>
          <a:xfrm>
            <a:off x="1390650" y="1573966"/>
            <a:ext cx="7455085" cy="4817497"/>
            <a:chOff x="2012179" y="1340769"/>
            <a:chExt cx="8168403" cy="5795396"/>
          </a:xfrm>
        </p:grpSpPr>
        <p:grpSp>
          <p:nvGrpSpPr>
            <p:cNvPr id="5" name="Group 4">
              <a:extLst>
                <a:ext uri="{FF2B5EF4-FFF2-40B4-BE49-F238E27FC236}">
                  <a16:creationId xmlns:a16="http://schemas.microsoft.com/office/drawing/2014/main" id="{2D2F2BD5-0EE7-0E91-65B0-BB882749E0EE}"/>
                </a:ext>
              </a:extLst>
            </p:cNvPr>
            <p:cNvGrpSpPr/>
            <p:nvPr/>
          </p:nvGrpSpPr>
          <p:grpSpPr>
            <a:xfrm>
              <a:off x="2012179" y="1340769"/>
              <a:ext cx="8168403" cy="5795396"/>
              <a:chOff x="2101387" y="1340769"/>
              <a:chExt cx="8168403" cy="5795396"/>
            </a:xfrm>
          </p:grpSpPr>
          <p:grpSp>
            <p:nvGrpSpPr>
              <p:cNvPr id="17" name="Group 16">
                <a:extLst>
                  <a:ext uri="{FF2B5EF4-FFF2-40B4-BE49-F238E27FC236}">
                    <a16:creationId xmlns:a16="http://schemas.microsoft.com/office/drawing/2014/main" id="{4B53A821-8AA1-C322-662D-1E353D81D233}"/>
                  </a:ext>
                </a:extLst>
              </p:cNvPr>
              <p:cNvGrpSpPr/>
              <p:nvPr/>
            </p:nvGrpSpPr>
            <p:grpSpPr>
              <a:xfrm>
                <a:off x="2101387" y="1340769"/>
                <a:ext cx="8168403" cy="5795396"/>
                <a:chOff x="1809287" y="1416969"/>
                <a:chExt cx="8168403" cy="5795396"/>
              </a:xfrm>
            </p:grpSpPr>
            <p:grpSp>
              <p:nvGrpSpPr>
                <p:cNvPr id="24" name="Group 23">
                  <a:extLst>
                    <a:ext uri="{FF2B5EF4-FFF2-40B4-BE49-F238E27FC236}">
                      <a16:creationId xmlns:a16="http://schemas.microsoft.com/office/drawing/2014/main" id="{9609A5EC-4B84-5685-1490-E14A2833A8D0}"/>
                    </a:ext>
                  </a:extLst>
                </p:cNvPr>
                <p:cNvGrpSpPr/>
                <p:nvPr/>
              </p:nvGrpSpPr>
              <p:grpSpPr>
                <a:xfrm>
                  <a:off x="7100979" y="6043265"/>
                  <a:ext cx="1457936" cy="1169100"/>
                  <a:chOff x="1500166" y="571480"/>
                  <a:chExt cx="6168772" cy="5643598"/>
                </a:xfrm>
              </p:grpSpPr>
              <p:sp>
                <p:nvSpPr>
                  <p:cNvPr id="377" name="Freeform 5">
                    <a:extLst>
                      <a:ext uri="{FF2B5EF4-FFF2-40B4-BE49-F238E27FC236}">
                        <a16:creationId xmlns:a16="http://schemas.microsoft.com/office/drawing/2014/main" id="{68612878-B357-43C7-620E-AA736A3D3373}"/>
                      </a:ext>
                    </a:extLst>
                  </p:cNvPr>
                  <p:cNvSpPr>
                    <a:spLocks/>
                  </p:cNvSpPr>
                  <p:nvPr/>
                </p:nvSpPr>
                <p:spPr bwMode="auto">
                  <a:xfrm>
                    <a:off x="3574713" y="835370"/>
                    <a:ext cx="1677404" cy="2667645"/>
                  </a:xfrm>
                  <a:custGeom>
                    <a:avLst/>
                    <a:gdLst/>
                    <a:ahLst/>
                    <a:cxnLst>
                      <a:cxn ang="0">
                        <a:pos x="1793" y="109"/>
                      </a:cxn>
                      <a:cxn ang="0">
                        <a:pos x="1709" y="158"/>
                      </a:cxn>
                      <a:cxn ang="0">
                        <a:pos x="1712" y="132"/>
                      </a:cxn>
                      <a:cxn ang="0">
                        <a:pos x="1672" y="85"/>
                      </a:cxn>
                      <a:cxn ang="0">
                        <a:pos x="1622" y="9"/>
                      </a:cxn>
                      <a:cxn ang="0">
                        <a:pos x="1323" y="44"/>
                      </a:cxn>
                      <a:cxn ang="0">
                        <a:pos x="1293" y="135"/>
                      </a:cxn>
                      <a:cxn ang="0">
                        <a:pos x="1496" y="201"/>
                      </a:cxn>
                      <a:cxn ang="0">
                        <a:pos x="1545" y="499"/>
                      </a:cxn>
                      <a:cxn ang="0">
                        <a:pos x="1364" y="596"/>
                      </a:cxn>
                      <a:cxn ang="0">
                        <a:pos x="1182" y="667"/>
                      </a:cxn>
                      <a:cxn ang="0">
                        <a:pos x="959" y="586"/>
                      </a:cxn>
                      <a:cxn ang="0">
                        <a:pos x="809" y="598"/>
                      </a:cxn>
                      <a:cxn ang="0">
                        <a:pos x="656" y="878"/>
                      </a:cxn>
                      <a:cxn ang="0">
                        <a:pos x="479" y="1141"/>
                      </a:cxn>
                      <a:cxn ang="0">
                        <a:pos x="479" y="1348"/>
                      </a:cxn>
                      <a:cxn ang="0">
                        <a:pos x="368" y="1439"/>
                      </a:cxn>
                      <a:cxn ang="0">
                        <a:pos x="191" y="1777"/>
                      </a:cxn>
                      <a:cxn ang="0">
                        <a:pos x="209" y="1984"/>
                      </a:cxn>
                      <a:cxn ang="0">
                        <a:pos x="344" y="2001"/>
                      </a:cxn>
                      <a:cxn ang="0">
                        <a:pos x="370" y="2140"/>
                      </a:cxn>
                      <a:cxn ang="0">
                        <a:pos x="377" y="2260"/>
                      </a:cxn>
                      <a:cxn ang="0">
                        <a:pos x="312" y="2272"/>
                      </a:cxn>
                      <a:cxn ang="0">
                        <a:pos x="154" y="2239"/>
                      </a:cxn>
                      <a:cxn ang="0">
                        <a:pos x="132" y="2286"/>
                      </a:cxn>
                      <a:cxn ang="0">
                        <a:pos x="12" y="2228"/>
                      </a:cxn>
                      <a:cxn ang="0">
                        <a:pos x="19" y="2368"/>
                      </a:cxn>
                      <a:cxn ang="0">
                        <a:pos x="370" y="4638"/>
                      </a:cxn>
                      <a:cxn ang="0">
                        <a:pos x="839" y="7619"/>
                      </a:cxn>
                      <a:cxn ang="0">
                        <a:pos x="4619" y="2459"/>
                      </a:cxn>
                      <a:cxn ang="0">
                        <a:pos x="4504" y="2351"/>
                      </a:cxn>
                      <a:cxn ang="0">
                        <a:pos x="4429" y="2336"/>
                      </a:cxn>
                      <a:cxn ang="0">
                        <a:pos x="4309" y="2254"/>
                      </a:cxn>
                      <a:cxn ang="0">
                        <a:pos x="4263" y="2252"/>
                      </a:cxn>
                      <a:cxn ang="0">
                        <a:pos x="4211" y="2224"/>
                      </a:cxn>
                      <a:cxn ang="0">
                        <a:pos x="3836" y="2112"/>
                      </a:cxn>
                      <a:cxn ang="0">
                        <a:pos x="3615" y="1970"/>
                      </a:cxn>
                      <a:cxn ang="0">
                        <a:pos x="3474" y="1886"/>
                      </a:cxn>
                      <a:cxn ang="0">
                        <a:pos x="3352" y="1829"/>
                      </a:cxn>
                      <a:cxn ang="0">
                        <a:pos x="3257" y="1759"/>
                      </a:cxn>
                      <a:cxn ang="0">
                        <a:pos x="3254" y="1722"/>
                      </a:cxn>
                      <a:cxn ang="0">
                        <a:pos x="3304" y="1633"/>
                      </a:cxn>
                      <a:cxn ang="0">
                        <a:pos x="3454" y="1326"/>
                      </a:cxn>
                      <a:cxn ang="0">
                        <a:pos x="3445" y="1055"/>
                      </a:cxn>
                      <a:cxn ang="0">
                        <a:pos x="3638" y="759"/>
                      </a:cxn>
                      <a:cxn ang="0">
                        <a:pos x="3788" y="505"/>
                      </a:cxn>
                      <a:cxn ang="0">
                        <a:pos x="3774" y="317"/>
                      </a:cxn>
                      <a:cxn ang="0">
                        <a:pos x="3605" y="279"/>
                      </a:cxn>
                      <a:cxn ang="0">
                        <a:pos x="3516" y="445"/>
                      </a:cxn>
                      <a:cxn ang="0">
                        <a:pos x="3333" y="350"/>
                      </a:cxn>
                      <a:cxn ang="0">
                        <a:pos x="3183" y="265"/>
                      </a:cxn>
                      <a:cxn ang="0">
                        <a:pos x="2892" y="293"/>
                      </a:cxn>
                      <a:cxn ang="0">
                        <a:pos x="2788" y="270"/>
                      </a:cxn>
                      <a:cxn ang="0">
                        <a:pos x="2535" y="345"/>
                      </a:cxn>
                      <a:cxn ang="0">
                        <a:pos x="2431" y="292"/>
                      </a:cxn>
                      <a:cxn ang="0">
                        <a:pos x="2356" y="289"/>
                      </a:cxn>
                      <a:cxn ang="0">
                        <a:pos x="2155" y="289"/>
                      </a:cxn>
                    </a:cxnLst>
                    <a:rect l="0" t="0" r="r" b="b"/>
                    <a:pathLst>
                      <a:path w="5135" h="8168">
                        <a:moveTo>
                          <a:pt x="1975" y="242"/>
                        </a:moveTo>
                        <a:lnTo>
                          <a:pt x="1918" y="167"/>
                        </a:lnTo>
                        <a:lnTo>
                          <a:pt x="1915" y="127"/>
                        </a:lnTo>
                        <a:lnTo>
                          <a:pt x="1892" y="128"/>
                        </a:lnTo>
                        <a:lnTo>
                          <a:pt x="1869" y="95"/>
                        </a:lnTo>
                        <a:lnTo>
                          <a:pt x="1793" y="109"/>
                        </a:lnTo>
                        <a:lnTo>
                          <a:pt x="1778" y="155"/>
                        </a:lnTo>
                        <a:lnTo>
                          <a:pt x="1728" y="171"/>
                        </a:lnTo>
                        <a:lnTo>
                          <a:pt x="1722" y="166"/>
                        </a:lnTo>
                        <a:lnTo>
                          <a:pt x="1715" y="162"/>
                        </a:lnTo>
                        <a:lnTo>
                          <a:pt x="1712" y="160"/>
                        </a:lnTo>
                        <a:lnTo>
                          <a:pt x="1709" y="158"/>
                        </a:lnTo>
                        <a:lnTo>
                          <a:pt x="1708" y="155"/>
                        </a:lnTo>
                        <a:lnTo>
                          <a:pt x="1709" y="152"/>
                        </a:lnTo>
                        <a:lnTo>
                          <a:pt x="1712" y="146"/>
                        </a:lnTo>
                        <a:lnTo>
                          <a:pt x="1713" y="141"/>
                        </a:lnTo>
                        <a:lnTo>
                          <a:pt x="1713" y="136"/>
                        </a:lnTo>
                        <a:lnTo>
                          <a:pt x="1712" y="132"/>
                        </a:lnTo>
                        <a:lnTo>
                          <a:pt x="1707" y="123"/>
                        </a:lnTo>
                        <a:lnTo>
                          <a:pt x="1700" y="115"/>
                        </a:lnTo>
                        <a:lnTo>
                          <a:pt x="1692" y="108"/>
                        </a:lnTo>
                        <a:lnTo>
                          <a:pt x="1683" y="100"/>
                        </a:lnTo>
                        <a:lnTo>
                          <a:pt x="1676" y="93"/>
                        </a:lnTo>
                        <a:lnTo>
                          <a:pt x="1672" y="85"/>
                        </a:lnTo>
                        <a:lnTo>
                          <a:pt x="1665" y="60"/>
                        </a:lnTo>
                        <a:lnTo>
                          <a:pt x="1659" y="38"/>
                        </a:lnTo>
                        <a:lnTo>
                          <a:pt x="1656" y="22"/>
                        </a:lnTo>
                        <a:lnTo>
                          <a:pt x="1655" y="16"/>
                        </a:lnTo>
                        <a:lnTo>
                          <a:pt x="1622" y="22"/>
                        </a:lnTo>
                        <a:lnTo>
                          <a:pt x="1622" y="9"/>
                        </a:lnTo>
                        <a:lnTo>
                          <a:pt x="1607" y="64"/>
                        </a:lnTo>
                        <a:lnTo>
                          <a:pt x="1545" y="24"/>
                        </a:lnTo>
                        <a:lnTo>
                          <a:pt x="1480" y="0"/>
                        </a:lnTo>
                        <a:lnTo>
                          <a:pt x="1440" y="29"/>
                        </a:lnTo>
                        <a:lnTo>
                          <a:pt x="1390" y="24"/>
                        </a:lnTo>
                        <a:lnTo>
                          <a:pt x="1323" y="44"/>
                        </a:lnTo>
                        <a:lnTo>
                          <a:pt x="1248" y="80"/>
                        </a:lnTo>
                        <a:lnTo>
                          <a:pt x="1263" y="107"/>
                        </a:lnTo>
                        <a:lnTo>
                          <a:pt x="1264" y="107"/>
                        </a:lnTo>
                        <a:lnTo>
                          <a:pt x="1267" y="112"/>
                        </a:lnTo>
                        <a:lnTo>
                          <a:pt x="1276" y="120"/>
                        </a:lnTo>
                        <a:lnTo>
                          <a:pt x="1293" y="135"/>
                        </a:lnTo>
                        <a:lnTo>
                          <a:pt x="1318" y="157"/>
                        </a:lnTo>
                        <a:lnTo>
                          <a:pt x="1341" y="177"/>
                        </a:lnTo>
                        <a:lnTo>
                          <a:pt x="1360" y="192"/>
                        </a:lnTo>
                        <a:lnTo>
                          <a:pt x="1367" y="199"/>
                        </a:lnTo>
                        <a:lnTo>
                          <a:pt x="1433" y="207"/>
                        </a:lnTo>
                        <a:lnTo>
                          <a:pt x="1496" y="201"/>
                        </a:lnTo>
                        <a:lnTo>
                          <a:pt x="1541" y="166"/>
                        </a:lnTo>
                        <a:lnTo>
                          <a:pt x="1616" y="221"/>
                        </a:lnTo>
                        <a:lnTo>
                          <a:pt x="1667" y="322"/>
                        </a:lnTo>
                        <a:lnTo>
                          <a:pt x="1698" y="423"/>
                        </a:lnTo>
                        <a:lnTo>
                          <a:pt x="1627" y="484"/>
                        </a:lnTo>
                        <a:lnTo>
                          <a:pt x="1545" y="499"/>
                        </a:lnTo>
                        <a:lnTo>
                          <a:pt x="1480" y="580"/>
                        </a:lnTo>
                        <a:lnTo>
                          <a:pt x="1419" y="585"/>
                        </a:lnTo>
                        <a:lnTo>
                          <a:pt x="1414" y="586"/>
                        </a:lnTo>
                        <a:lnTo>
                          <a:pt x="1401" y="590"/>
                        </a:lnTo>
                        <a:lnTo>
                          <a:pt x="1384" y="593"/>
                        </a:lnTo>
                        <a:lnTo>
                          <a:pt x="1364" y="596"/>
                        </a:lnTo>
                        <a:lnTo>
                          <a:pt x="1343" y="597"/>
                        </a:lnTo>
                        <a:lnTo>
                          <a:pt x="1322" y="600"/>
                        </a:lnTo>
                        <a:lnTo>
                          <a:pt x="1305" y="604"/>
                        </a:lnTo>
                        <a:lnTo>
                          <a:pt x="1299" y="605"/>
                        </a:lnTo>
                        <a:lnTo>
                          <a:pt x="1217" y="636"/>
                        </a:lnTo>
                        <a:lnTo>
                          <a:pt x="1182" y="667"/>
                        </a:lnTo>
                        <a:lnTo>
                          <a:pt x="1137" y="676"/>
                        </a:lnTo>
                        <a:lnTo>
                          <a:pt x="1086" y="656"/>
                        </a:lnTo>
                        <a:lnTo>
                          <a:pt x="1051" y="616"/>
                        </a:lnTo>
                        <a:lnTo>
                          <a:pt x="1011" y="620"/>
                        </a:lnTo>
                        <a:lnTo>
                          <a:pt x="970" y="585"/>
                        </a:lnTo>
                        <a:lnTo>
                          <a:pt x="959" y="586"/>
                        </a:lnTo>
                        <a:lnTo>
                          <a:pt x="932" y="587"/>
                        </a:lnTo>
                        <a:lnTo>
                          <a:pt x="897" y="590"/>
                        </a:lnTo>
                        <a:lnTo>
                          <a:pt x="864" y="590"/>
                        </a:lnTo>
                        <a:lnTo>
                          <a:pt x="848" y="591"/>
                        </a:lnTo>
                        <a:lnTo>
                          <a:pt x="829" y="595"/>
                        </a:lnTo>
                        <a:lnTo>
                          <a:pt x="809" y="598"/>
                        </a:lnTo>
                        <a:lnTo>
                          <a:pt x="791" y="603"/>
                        </a:lnTo>
                        <a:lnTo>
                          <a:pt x="760" y="611"/>
                        </a:lnTo>
                        <a:lnTo>
                          <a:pt x="747" y="616"/>
                        </a:lnTo>
                        <a:lnTo>
                          <a:pt x="677" y="736"/>
                        </a:lnTo>
                        <a:lnTo>
                          <a:pt x="697" y="818"/>
                        </a:lnTo>
                        <a:lnTo>
                          <a:pt x="656" y="878"/>
                        </a:lnTo>
                        <a:lnTo>
                          <a:pt x="576" y="929"/>
                        </a:lnTo>
                        <a:lnTo>
                          <a:pt x="541" y="995"/>
                        </a:lnTo>
                        <a:lnTo>
                          <a:pt x="550" y="1055"/>
                        </a:lnTo>
                        <a:lnTo>
                          <a:pt x="515" y="1060"/>
                        </a:lnTo>
                        <a:lnTo>
                          <a:pt x="485" y="1090"/>
                        </a:lnTo>
                        <a:lnTo>
                          <a:pt x="479" y="1141"/>
                        </a:lnTo>
                        <a:lnTo>
                          <a:pt x="485" y="1192"/>
                        </a:lnTo>
                        <a:lnTo>
                          <a:pt x="525" y="1232"/>
                        </a:lnTo>
                        <a:lnTo>
                          <a:pt x="576" y="1272"/>
                        </a:lnTo>
                        <a:lnTo>
                          <a:pt x="535" y="1288"/>
                        </a:lnTo>
                        <a:lnTo>
                          <a:pt x="535" y="1323"/>
                        </a:lnTo>
                        <a:lnTo>
                          <a:pt x="479" y="1348"/>
                        </a:lnTo>
                        <a:lnTo>
                          <a:pt x="495" y="1389"/>
                        </a:lnTo>
                        <a:lnTo>
                          <a:pt x="455" y="1419"/>
                        </a:lnTo>
                        <a:lnTo>
                          <a:pt x="414" y="1454"/>
                        </a:lnTo>
                        <a:lnTo>
                          <a:pt x="384" y="1383"/>
                        </a:lnTo>
                        <a:lnTo>
                          <a:pt x="344" y="1378"/>
                        </a:lnTo>
                        <a:lnTo>
                          <a:pt x="368" y="1439"/>
                        </a:lnTo>
                        <a:lnTo>
                          <a:pt x="338" y="1485"/>
                        </a:lnTo>
                        <a:lnTo>
                          <a:pt x="338" y="1580"/>
                        </a:lnTo>
                        <a:lnTo>
                          <a:pt x="293" y="1666"/>
                        </a:lnTo>
                        <a:lnTo>
                          <a:pt x="273" y="1722"/>
                        </a:lnTo>
                        <a:lnTo>
                          <a:pt x="233" y="1722"/>
                        </a:lnTo>
                        <a:lnTo>
                          <a:pt x="191" y="1777"/>
                        </a:lnTo>
                        <a:lnTo>
                          <a:pt x="181" y="1814"/>
                        </a:lnTo>
                        <a:lnTo>
                          <a:pt x="157" y="1864"/>
                        </a:lnTo>
                        <a:lnTo>
                          <a:pt x="172" y="1885"/>
                        </a:lnTo>
                        <a:lnTo>
                          <a:pt x="164" y="1924"/>
                        </a:lnTo>
                        <a:lnTo>
                          <a:pt x="198" y="1953"/>
                        </a:lnTo>
                        <a:lnTo>
                          <a:pt x="209" y="1984"/>
                        </a:lnTo>
                        <a:lnTo>
                          <a:pt x="265" y="1990"/>
                        </a:lnTo>
                        <a:lnTo>
                          <a:pt x="303" y="1982"/>
                        </a:lnTo>
                        <a:lnTo>
                          <a:pt x="322" y="1995"/>
                        </a:lnTo>
                        <a:lnTo>
                          <a:pt x="372" y="1953"/>
                        </a:lnTo>
                        <a:lnTo>
                          <a:pt x="385" y="1958"/>
                        </a:lnTo>
                        <a:lnTo>
                          <a:pt x="344" y="2001"/>
                        </a:lnTo>
                        <a:lnTo>
                          <a:pt x="286" y="2031"/>
                        </a:lnTo>
                        <a:lnTo>
                          <a:pt x="296" y="2068"/>
                        </a:lnTo>
                        <a:lnTo>
                          <a:pt x="340" y="2087"/>
                        </a:lnTo>
                        <a:lnTo>
                          <a:pt x="391" y="2091"/>
                        </a:lnTo>
                        <a:lnTo>
                          <a:pt x="409" y="2123"/>
                        </a:lnTo>
                        <a:lnTo>
                          <a:pt x="370" y="2140"/>
                        </a:lnTo>
                        <a:lnTo>
                          <a:pt x="338" y="2126"/>
                        </a:lnTo>
                        <a:lnTo>
                          <a:pt x="327" y="2158"/>
                        </a:lnTo>
                        <a:lnTo>
                          <a:pt x="296" y="2158"/>
                        </a:lnTo>
                        <a:lnTo>
                          <a:pt x="302" y="2197"/>
                        </a:lnTo>
                        <a:lnTo>
                          <a:pt x="338" y="2251"/>
                        </a:lnTo>
                        <a:lnTo>
                          <a:pt x="377" y="2260"/>
                        </a:lnTo>
                        <a:lnTo>
                          <a:pt x="388" y="2284"/>
                        </a:lnTo>
                        <a:lnTo>
                          <a:pt x="380" y="2331"/>
                        </a:lnTo>
                        <a:lnTo>
                          <a:pt x="365" y="2356"/>
                        </a:lnTo>
                        <a:lnTo>
                          <a:pt x="359" y="2319"/>
                        </a:lnTo>
                        <a:lnTo>
                          <a:pt x="335" y="2286"/>
                        </a:lnTo>
                        <a:lnTo>
                          <a:pt x="312" y="2272"/>
                        </a:lnTo>
                        <a:lnTo>
                          <a:pt x="285" y="2260"/>
                        </a:lnTo>
                        <a:lnTo>
                          <a:pt x="269" y="2227"/>
                        </a:lnTo>
                        <a:lnTo>
                          <a:pt x="246" y="2197"/>
                        </a:lnTo>
                        <a:lnTo>
                          <a:pt x="213" y="2197"/>
                        </a:lnTo>
                        <a:lnTo>
                          <a:pt x="165" y="2200"/>
                        </a:lnTo>
                        <a:lnTo>
                          <a:pt x="154" y="2239"/>
                        </a:lnTo>
                        <a:lnTo>
                          <a:pt x="174" y="2245"/>
                        </a:lnTo>
                        <a:lnTo>
                          <a:pt x="180" y="2292"/>
                        </a:lnTo>
                        <a:lnTo>
                          <a:pt x="159" y="2329"/>
                        </a:lnTo>
                        <a:lnTo>
                          <a:pt x="146" y="2356"/>
                        </a:lnTo>
                        <a:lnTo>
                          <a:pt x="132" y="2319"/>
                        </a:lnTo>
                        <a:lnTo>
                          <a:pt x="132" y="2286"/>
                        </a:lnTo>
                        <a:lnTo>
                          <a:pt x="99" y="2257"/>
                        </a:lnTo>
                        <a:lnTo>
                          <a:pt x="72" y="2239"/>
                        </a:lnTo>
                        <a:lnTo>
                          <a:pt x="13" y="2239"/>
                        </a:lnTo>
                        <a:lnTo>
                          <a:pt x="13" y="2237"/>
                        </a:lnTo>
                        <a:lnTo>
                          <a:pt x="13" y="2231"/>
                        </a:lnTo>
                        <a:lnTo>
                          <a:pt x="12" y="2228"/>
                        </a:lnTo>
                        <a:lnTo>
                          <a:pt x="10" y="2225"/>
                        </a:lnTo>
                        <a:lnTo>
                          <a:pt x="6" y="2223"/>
                        </a:lnTo>
                        <a:lnTo>
                          <a:pt x="0" y="2221"/>
                        </a:lnTo>
                        <a:lnTo>
                          <a:pt x="1" y="2238"/>
                        </a:lnTo>
                        <a:lnTo>
                          <a:pt x="8" y="2287"/>
                        </a:lnTo>
                        <a:lnTo>
                          <a:pt x="19" y="2368"/>
                        </a:lnTo>
                        <a:lnTo>
                          <a:pt x="36" y="2475"/>
                        </a:lnTo>
                        <a:lnTo>
                          <a:pt x="79" y="2769"/>
                        </a:lnTo>
                        <a:lnTo>
                          <a:pt x="137" y="3149"/>
                        </a:lnTo>
                        <a:lnTo>
                          <a:pt x="207" y="3599"/>
                        </a:lnTo>
                        <a:lnTo>
                          <a:pt x="286" y="4101"/>
                        </a:lnTo>
                        <a:lnTo>
                          <a:pt x="370" y="4638"/>
                        </a:lnTo>
                        <a:lnTo>
                          <a:pt x="457" y="5193"/>
                        </a:lnTo>
                        <a:lnTo>
                          <a:pt x="543" y="5748"/>
                        </a:lnTo>
                        <a:lnTo>
                          <a:pt x="628" y="6285"/>
                        </a:lnTo>
                        <a:lnTo>
                          <a:pt x="707" y="6788"/>
                        </a:lnTo>
                        <a:lnTo>
                          <a:pt x="779" y="7238"/>
                        </a:lnTo>
                        <a:lnTo>
                          <a:pt x="839" y="7619"/>
                        </a:lnTo>
                        <a:lnTo>
                          <a:pt x="885" y="7912"/>
                        </a:lnTo>
                        <a:lnTo>
                          <a:pt x="915" y="8101"/>
                        </a:lnTo>
                        <a:lnTo>
                          <a:pt x="926" y="8168"/>
                        </a:lnTo>
                        <a:lnTo>
                          <a:pt x="5135" y="7516"/>
                        </a:lnTo>
                        <a:lnTo>
                          <a:pt x="4676" y="2487"/>
                        </a:lnTo>
                        <a:lnTo>
                          <a:pt x="4619" y="2459"/>
                        </a:lnTo>
                        <a:lnTo>
                          <a:pt x="4553" y="2407"/>
                        </a:lnTo>
                        <a:lnTo>
                          <a:pt x="4547" y="2397"/>
                        </a:lnTo>
                        <a:lnTo>
                          <a:pt x="4532" y="2376"/>
                        </a:lnTo>
                        <a:lnTo>
                          <a:pt x="4521" y="2365"/>
                        </a:lnTo>
                        <a:lnTo>
                          <a:pt x="4510" y="2356"/>
                        </a:lnTo>
                        <a:lnTo>
                          <a:pt x="4504" y="2351"/>
                        </a:lnTo>
                        <a:lnTo>
                          <a:pt x="4497" y="2349"/>
                        </a:lnTo>
                        <a:lnTo>
                          <a:pt x="4490" y="2346"/>
                        </a:lnTo>
                        <a:lnTo>
                          <a:pt x="4482" y="2346"/>
                        </a:lnTo>
                        <a:lnTo>
                          <a:pt x="4467" y="2344"/>
                        </a:lnTo>
                        <a:lnTo>
                          <a:pt x="4449" y="2341"/>
                        </a:lnTo>
                        <a:lnTo>
                          <a:pt x="4429" y="2336"/>
                        </a:lnTo>
                        <a:lnTo>
                          <a:pt x="4410" y="2330"/>
                        </a:lnTo>
                        <a:lnTo>
                          <a:pt x="4379" y="2318"/>
                        </a:lnTo>
                        <a:lnTo>
                          <a:pt x="4366" y="2313"/>
                        </a:lnTo>
                        <a:lnTo>
                          <a:pt x="4328" y="2261"/>
                        </a:lnTo>
                        <a:lnTo>
                          <a:pt x="4323" y="2259"/>
                        </a:lnTo>
                        <a:lnTo>
                          <a:pt x="4309" y="2254"/>
                        </a:lnTo>
                        <a:lnTo>
                          <a:pt x="4299" y="2253"/>
                        </a:lnTo>
                        <a:lnTo>
                          <a:pt x="4290" y="2252"/>
                        </a:lnTo>
                        <a:lnTo>
                          <a:pt x="4281" y="2251"/>
                        </a:lnTo>
                        <a:lnTo>
                          <a:pt x="4271" y="2252"/>
                        </a:lnTo>
                        <a:lnTo>
                          <a:pt x="4268" y="2252"/>
                        </a:lnTo>
                        <a:lnTo>
                          <a:pt x="4263" y="2252"/>
                        </a:lnTo>
                        <a:lnTo>
                          <a:pt x="4257" y="2251"/>
                        </a:lnTo>
                        <a:lnTo>
                          <a:pt x="4252" y="2250"/>
                        </a:lnTo>
                        <a:lnTo>
                          <a:pt x="4242" y="2245"/>
                        </a:lnTo>
                        <a:lnTo>
                          <a:pt x="4232" y="2240"/>
                        </a:lnTo>
                        <a:lnTo>
                          <a:pt x="4217" y="2228"/>
                        </a:lnTo>
                        <a:lnTo>
                          <a:pt x="4211" y="2224"/>
                        </a:lnTo>
                        <a:lnTo>
                          <a:pt x="4154" y="2167"/>
                        </a:lnTo>
                        <a:lnTo>
                          <a:pt x="4052" y="2205"/>
                        </a:lnTo>
                        <a:lnTo>
                          <a:pt x="4004" y="2172"/>
                        </a:lnTo>
                        <a:lnTo>
                          <a:pt x="3929" y="2135"/>
                        </a:lnTo>
                        <a:lnTo>
                          <a:pt x="3872" y="2135"/>
                        </a:lnTo>
                        <a:lnTo>
                          <a:pt x="3836" y="2112"/>
                        </a:lnTo>
                        <a:lnTo>
                          <a:pt x="3784" y="2069"/>
                        </a:lnTo>
                        <a:lnTo>
                          <a:pt x="3760" y="2078"/>
                        </a:lnTo>
                        <a:lnTo>
                          <a:pt x="3708" y="2060"/>
                        </a:lnTo>
                        <a:lnTo>
                          <a:pt x="3708" y="2012"/>
                        </a:lnTo>
                        <a:lnTo>
                          <a:pt x="3651" y="1970"/>
                        </a:lnTo>
                        <a:lnTo>
                          <a:pt x="3615" y="1970"/>
                        </a:lnTo>
                        <a:lnTo>
                          <a:pt x="3568" y="1956"/>
                        </a:lnTo>
                        <a:lnTo>
                          <a:pt x="3553" y="1914"/>
                        </a:lnTo>
                        <a:lnTo>
                          <a:pt x="3530" y="1886"/>
                        </a:lnTo>
                        <a:lnTo>
                          <a:pt x="3526" y="1886"/>
                        </a:lnTo>
                        <a:lnTo>
                          <a:pt x="3497" y="1886"/>
                        </a:lnTo>
                        <a:lnTo>
                          <a:pt x="3474" y="1886"/>
                        </a:lnTo>
                        <a:lnTo>
                          <a:pt x="3457" y="1886"/>
                        </a:lnTo>
                        <a:lnTo>
                          <a:pt x="3445" y="1886"/>
                        </a:lnTo>
                        <a:lnTo>
                          <a:pt x="3440" y="1886"/>
                        </a:lnTo>
                        <a:lnTo>
                          <a:pt x="3401" y="1842"/>
                        </a:lnTo>
                        <a:lnTo>
                          <a:pt x="3378" y="1835"/>
                        </a:lnTo>
                        <a:lnTo>
                          <a:pt x="3352" y="1829"/>
                        </a:lnTo>
                        <a:lnTo>
                          <a:pt x="3331" y="1826"/>
                        </a:lnTo>
                        <a:lnTo>
                          <a:pt x="3323" y="1825"/>
                        </a:lnTo>
                        <a:lnTo>
                          <a:pt x="3281" y="1792"/>
                        </a:lnTo>
                        <a:lnTo>
                          <a:pt x="3274" y="1785"/>
                        </a:lnTo>
                        <a:lnTo>
                          <a:pt x="3261" y="1764"/>
                        </a:lnTo>
                        <a:lnTo>
                          <a:pt x="3257" y="1759"/>
                        </a:lnTo>
                        <a:lnTo>
                          <a:pt x="3255" y="1753"/>
                        </a:lnTo>
                        <a:lnTo>
                          <a:pt x="3252" y="1747"/>
                        </a:lnTo>
                        <a:lnTo>
                          <a:pt x="3251" y="1741"/>
                        </a:lnTo>
                        <a:lnTo>
                          <a:pt x="3251" y="1734"/>
                        </a:lnTo>
                        <a:lnTo>
                          <a:pt x="3251" y="1728"/>
                        </a:lnTo>
                        <a:lnTo>
                          <a:pt x="3254" y="1722"/>
                        </a:lnTo>
                        <a:lnTo>
                          <a:pt x="3257" y="1717"/>
                        </a:lnTo>
                        <a:lnTo>
                          <a:pt x="3267" y="1704"/>
                        </a:lnTo>
                        <a:lnTo>
                          <a:pt x="3276" y="1690"/>
                        </a:lnTo>
                        <a:lnTo>
                          <a:pt x="3284" y="1675"/>
                        </a:lnTo>
                        <a:lnTo>
                          <a:pt x="3293" y="1659"/>
                        </a:lnTo>
                        <a:lnTo>
                          <a:pt x="3304" y="1633"/>
                        </a:lnTo>
                        <a:lnTo>
                          <a:pt x="3309" y="1623"/>
                        </a:lnTo>
                        <a:lnTo>
                          <a:pt x="3300" y="1547"/>
                        </a:lnTo>
                        <a:lnTo>
                          <a:pt x="3356" y="1501"/>
                        </a:lnTo>
                        <a:lnTo>
                          <a:pt x="3408" y="1411"/>
                        </a:lnTo>
                        <a:lnTo>
                          <a:pt x="3454" y="1393"/>
                        </a:lnTo>
                        <a:lnTo>
                          <a:pt x="3454" y="1326"/>
                        </a:lnTo>
                        <a:lnTo>
                          <a:pt x="3501" y="1252"/>
                        </a:lnTo>
                        <a:lnTo>
                          <a:pt x="3525" y="1181"/>
                        </a:lnTo>
                        <a:lnTo>
                          <a:pt x="3563" y="1101"/>
                        </a:lnTo>
                        <a:lnTo>
                          <a:pt x="3516" y="1101"/>
                        </a:lnTo>
                        <a:lnTo>
                          <a:pt x="3459" y="1101"/>
                        </a:lnTo>
                        <a:lnTo>
                          <a:pt x="3445" y="1055"/>
                        </a:lnTo>
                        <a:lnTo>
                          <a:pt x="3450" y="998"/>
                        </a:lnTo>
                        <a:lnTo>
                          <a:pt x="3497" y="960"/>
                        </a:lnTo>
                        <a:lnTo>
                          <a:pt x="3473" y="909"/>
                        </a:lnTo>
                        <a:lnTo>
                          <a:pt x="3530" y="839"/>
                        </a:lnTo>
                        <a:lnTo>
                          <a:pt x="3572" y="792"/>
                        </a:lnTo>
                        <a:lnTo>
                          <a:pt x="3638" y="759"/>
                        </a:lnTo>
                        <a:lnTo>
                          <a:pt x="3661" y="782"/>
                        </a:lnTo>
                        <a:lnTo>
                          <a:pt x="3713" y="735"/>
                        </a:lnTo>
                        <a:lnTo>
                          <a:pt x="3689" y="697"/>
                        </a:lnTo>
                        <a:lnTo>
                          <a:pt x="3760" y="661"/>
                        </a:lnTo>
                        <a:lnTo>
                          <a:pt x="3727" y="609"/>
                        </a:lnTo>
                        <a:lnTo>
                          <a:pt x="3788" y="505"/>
                        </a:lnTo>
                        <a:lnTo>
                          <a:pt x="3836" y="472"/>
                        </a:lnTo>
                        <a:lnTo>
                          <a:pt x="3849" y="393"/>
                        </a:lnTo>
                        <a:lnTo>
                          <a:pt x="3877" y="360"/>
                        </a:lnTo>
                        <a:lnTo>
                          <a:pt x="3849" y="331"/>
                        </a:lnTo>
                        <a:lnTo>
                          <a:pt x="3798" y="341"/>
                        </a:lnTo>
                        <a:lnTo>
                          <a:pt x="3774" y="317"/>
                        </a:lnTo>
                        <a:lnTo>
                          <a:pt x="3717" y="270"/>
                        </a:lnTo>
                        <a:lnTo>
                          <a:pt x="3717" y="214"/>
                        </a:lnTo>
                        <a:lnTo>
                          <a:pt x="3680" y="191"/>
                        </a:lnTo>
                        <a:lnTo>
                          <a:pt x="3642" y="205"/>
                        </a:lnTo>
                        <a:lnTo>
                          <a:pt x="3568" y="229"/>
                        </a:lnTo>
                        <a:lnTo>
                          <a:pt x="3605" y="279"/>
                        </a:lnTo>
                        <a:lnTo>
                          <a:pt x="3577" y="303"/>
                        </a:lnTo>
                        <a:lnTo>
                          <a:pt x="3615" y="341"/>
                        </a:lnTo>
                        <a:lnTo>
                          <a:pt x="3615" y="374"/>
                        </a:lnTo>
                        <a:lnTo>
                          <a:pt x="3572" y="397"/>
                        </a:lnTo>
                        <a:lnTo>
                          <a:pt x="3553" y="421"/>
                        </a:lnTo>
                        <a:lnTo>
                          <a:pt x="3516" y="445"/>
                        </a:lnTo>
                        <a:lnTo>
                          <a:pt x="3459" y="426"/>
                        </a:lnTo>
                        <a:lnTo>
                          <a:pt x="3440" y="350"/>
                        </a:lnTo>
                        <a:lnTo>
                          <a:pt x="3413" y="303"/>
                        </a:lnTo>
                        <a:lnTo>
                          <a:pt x="3385" y="275"/>
                        </a:lnTo>
                        <a:lnTo>
                          <a:pt x="3375" y="322"/>
                        </a:lnTo>
                        <a:lnTo>
                          <a:pt x="3333" y="350"/>
                        </a:lnTo>
                        <a:lnTo>
                          <a:pt x="3281" y="345"/>
                        </a:lnTo>
                        <a:lnTo>
                          <a:pt x="3304" y="260"/>
                        </a:lnTo>
                        <a:lnTo>
                          <a:pt x="3337" y="210"/>
                        </a:lnTo>
                        <a:lnTo>
                          <a:pt x="3300" y="200"/>
                        </a:lnTo>
                        <a:lnTo>
                          <a:pt x="3257" y="229"/>
                        </a:lnTo>
                        <a:lnTo>
                          <a:pt x="3183" y="265"/>
                        </a:lnTo>
                        <a:lnTo>
                          <a:pt x="3117" y="327"/>
                        </a:lnTo>
                        <a:lnTo>
                          <a:pt x="3055" y="369"/>
                        </a:lnTo>
                        <a:lnTo>
                          <a:pt x="2990" y="388"/>
                        </a:lnTo>
                        <a:lnTo>
                          <a:pt x="2943" y="364"/>
                        </a:lnTo>
                        <a:lnTo>
                          <a:pt x="2896" y="293"/>
                        </a:lnTo>
                        <a:lnTo>
                          <a:pt x="2892" y="293"/>
                        </a:lnTo>
                        <a:lnTo>
                          <a:pt x="2868" y="293"/>
                        </a:lnTo>
                        <a:lnTo>
                          <a:pt x="2856" y="292"/>
                        </a:lnTo>
                        <a:lnTo>
                          <a:pt x="2842" y="290"/>
                        </a:lnTo>
                        <a:lnTo>
                          <a:pt x="2827" y="285"/>
                        </a:lnTo>
                        <a:lnTo>
                          <a:pt x="2812" y="279"/>
                        </a:lnTo>
                        <a:lnTo>
                          <a:pt x="2788" y="270"/>
                        </a:lnTo>
                        <a:lnTo>
                          <a:pt x="2779" y="265"/>
                        </a:lnTo>
                        <a:lnTo>
                          <a:pt x="2741" y="312"/>
                        </a:lnTo>
                        <a:lnTo>
                          <a:pt x="2694" y="322"/>
                        </a:lnTo>
                        <a:lnTo>
                          <a:pt x="2647" y="345"/>
                        </a:lnTo>
                        <a:lnTo>
                          <a:pt x="2582" y="355"/>
                        </a:lnTo>
                        <a:lnTo>
                          <a:pt x="2535" y="345"/>
                        </a:lnTo>
                        <a:lnTo>
                          <a:pt x="2483" y="298"/>
                        </a:lnTo>
                        <a:lnTo>
                          <a:pt x="2445" y="312"/>
                        </a:lnTo>
                        <a:lnTo>
                          <a:pt x="2445" y="309"/>
                        </a:lnTo>
                        <a:lnTo>
                          <a:pt x="2441" y="301"/>
                        </a:lnTo>
                        <a:lnTo>
                          <a:pt x="2437" y="297"/>
                        </a:lnTo>
                        <a:lnTo>
                          <a:pt x="2431" y="292"/>
                        </a:lnTo>
                        <a:lnTo>
                          <a:pt x="2424" y="290"/>
                        </a:lnTo>
                        <a:lnTo>
                          <a:pt x="2412" y="289"/>
                        </a:lnTo>
                        <a:lnTo>
                          <a:pt x="2389" y="289"/>
                        </a:lnTo>
                        <a:lnTo>
                          <a:pt x="2372" y="289"/>
                        </a:lnTo>
                        <a:lnTo>
                          <a:pt x="2360" y="289"/>
                        </a:lnTo>
                        <a:lnTo>
                          <a:pt x="2356" y="289"/>
                        </a:lnTo>
                        <a:lnTo>
                          <a:pt x="2337" y="247"/>
                        </a:lnTo>
                        <a:lnTo>
                          <a:pt x="2309" y="238"/>
                        </a:lnTo>
                        <a:lnTo>
                          <a:pt x="2276" y="265"/>
                        </a:lnTo>
                        <a:lnTo>
                          <a:pt x="2224" y="260"/>
                        </a:lnTo>
                        <a:lnTo>
                          <a:pt x="2201" y="284"/>
                        </a:lnTo>
                        <a:lnTo>
                          <a:pt x="2155" y="289"/>
                        </a:lnTo>
                        <a:lnTo>
                          <a:pt x="2093" y="257"/>
                        </a:lnTo>
                        <a:lnTo>
                          <a:pt x="2041" y="284"/>
                        </a:lnTo>
                        <a:lnTo>
                          <a:pt x="2008" y="260"/>
                        </a:lnTo>
                        <a:lnTo>
                          <a:pt x="1975" y="242"/>
                        </a:lnTo>
                        <a:close/>
                      </a:path>
                    </a:pathLst>
                  </a:custGeom>
                  <a:solidFill>
                    <a:srgbClr val="007DA5"/>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78" name="Freeform 6">
                    <a:extLst>
                      <a:ext uri="{FF2B5EF4-FFF2-40B4-BE49-F238E27FC236}">
                        <a16:creationId xmlns:a16="http://schemas.microsoft.com/office/drawing/2014/main" id="{1532EC79-91D8-C047-9342-69989578885B}"/>
                      </a:ext>
                    </a:extLst>
                  </p:cNvPr>
                  <p:cNvSpPr>
                    <a:spLocks/>
                  </p:cNvSpPr>
                  <p:nvPr/>
                </p:nvSpPr>
                <p:spPr bwMode="auto">
                  <a:xfrm>
                    <a:off x="3765446" y="875869"/>
                    <a:ext cx="163299" cy="117575"/>
                  </a:xfrm>
                  <a:custGeom>
                    <a:avLst/>
                    <a:gdLst/>
                    <a:ahLst/>
                    <a:cxnLst>
                      <a:cxn ang="0">
                        <a:pos x="371" y="21"/>
                      </a:cxn>
                      <a:cxn ang="0">
                        <a:pos x="476" y="41"/>
                      </a:cxn>
                      <a:cxn ang="0">
                        <a:pos x="503" y="111"/>
                      </a:cxn>
                      <a:cxn ang="0">
                        <a:pos x="459" y="152"/>
                      </a:cxn>
                      <a:cxn ang="0">
                        <a:pos x="446" y="178"/>
                      </a:cxn>
                      <a:cxn ang="0">
                        <a:pos x="435" y="191"/>
                      </a:cxn>
                      <a:cxn ang="0">
                        <a:pos x="404" y="211"/>
                      </a:cxn>
                      <a:cxn ang="0">
                        <a:pos x="386" y="221"/>
                      </a:cxn>
                      <a:cxn ang="0">
                        <a:pos x="373" y="243"/>
                      </a:cxn>
                      <a:cxn ang="0">
                        <a:pos x="361" y="278"/>
                      </a:cxn>
                      <a:cxn ang="0">
                        <a:pos x="313" y="306"/>
                      </a:cxn>
                      <a:cxn ang="0">
                        <a:pos x="292" y="315"/>
                      </a:cxn>
                      <a:cxn ang="0">
                        <a:pos x="262" y="345"/>
                      </a:cxn>
                      <a:cxn ang="0">
                        <a:pos x="239" y="352"/>
                      </a:cxn>
                      <a:cxn ang="0">
                        <a:pos x="216" y="358"/>
                      </a:cxn>
                      <a:cxn ang="0">
                        <a:pos x="210" y="353"/>
                      </a:cxn>
                      <a:cxn ang="0">
                        <a:pos x="209" y="347"/>
                      </a:cxn>
                      <a:cxn ang="0">
                        <a:pos x="208" y="342"/>
                      </a:cxn>
                      <a:cxn ang="0">
                        <a:pos x="177" y="326"/>
                      </a:cxn>
                      <a:cxn ang="0">
                        <a:pos x="164" y="316"/>
                      </a:cxn>
                      <a:cxn ang="0">
                        <a:pos x="144" y="314"/>
                      </a:cxn>
                      <a:cxn ang="0">
                        <a:pos x="111" y="312"/>
                      </a:cxn>
                      <a:cxn ang="0">
                        <a:pos x="91" y="284"/>
                      </a:cxn>
                      <a:cxn ang="0">
                        <a:pos x="86" y="273"/>
                      </a:cxn>
                      <a:cxn ang="0">
                        <a:pos x="90" y="269"/>
                      </a:cxn>
                      <a:cxn ang="0">
                        <a:pos x="81" y="264"/>
                      </a:cxn>
                      <a:cxn ang="0">
                        <a:pos x="63" y="254"/>
                      </a:cxn>
                      <a:cxn ang="0">
                        <a:pos x="47" y="244"/>
                      </a:cxn>
                      <a:cxn ang="0">
                        <a:pos x="47" y="237"/>
                      </a:cxn>
                      <a:cxn ang="0">
                        <a:pos x="36" y="217"/>
                      </a:cxn>
                      <a:cxn ang="0">
                        <a:pos x="6" y="195"/>
                      </a:cxn>
                      <a:cxn ang="0">
                        <a:pos x="47" y="175"/>
                      </a:cxn>
                      <a:cxn ang="0">
                        <a:pos x="55" y="191"/>
                      </a:cxn>
                      <a:cxn ang="0">
                        <a:pos x="64" y="191"/>
                      </a:cxn>
                      <a:cxn ang="0">
                        <a:pos x="84" y="172"/>
                      </a:cxn>
                      <a:cxn ang="0">
                        <a:pos x="97" y="154"/>
                      </a:cxn>
                      <a:cxn ang="0">
                        <a:pos x="101" y="145"/>
                      </a:cxn>
                      <a:cxn ang="0">
                        <a:pos x="134" y="138"/>
                      </a:cxn>
                      <a:cxn ang="0">
                        <a:pos x="163" y="147"/>
                      </a:cxn>
                      <a:cxn ang="0">
                        <a:pos x="169" y="146"/>
                      </a:cxn>
                      <a:cxn ang="0">
                        <a:pos x="180" y="132"/>
                      </a:cxn>
                      <a:cxn ang="0">
                        <a:pos x="196" y="120"/>
                      </a:cxn>
                      <a:cxn ang="0">
                        <a:pos x="212" y="118"/>
                      </a:cxn>
                      <a:cxn ang="0">
                        <a:pos x="235" y="123"/>
                      </a:cxn>
                      <a:cxn ang="0">
                        <a:pos x="239" y="118"/>
                      </a:cxn>
                      <a:cxn ang="0">
                        <a:pos x="247" y="85"/>
                      </a:cxn>
                      <a:cxn ang="0">
                        <a:pos x="292" y="97"/>
                      </a:cxn>
                      <a:cxn ang="0">
                        <a:pos x="328" y="82"/>
                      </a:cxn>
                      <a:cxn ang="0">
                        <a:pos x="336" y="87"/>
                      </a:cxn>
                      <a:cxn ang="0">
                        <a:pos x="359" y="85"/>
                      </a:cxn>
                    </a:cxnLst>
                    <a:rect l="0" t="0" r="r" b="b"/>
                    <a:pathLst>
                      <a:path w="503" h="358">
                        <a:moveTo>
                          <a:pt x="359" y="85"/>
                        </a:moveTo>
                        <a:lnTo>
                          <a:pt x="378" y="47"/>
                        </a:lnTo>
                        <a:lnTo>
                          <a:pt x="371" y="21"/>
                        </a:lnTo>
                        <a:lnTo>
                          <a:pt x="411" y="0"/>
                        </a:lnTo>
                        <a:lnTo>
                          <a:pt x="439" y="32"/>
                        </a:lnTo>
                        <a:lnTo>
                          <a:pt x="476" y="41"/>
                        </a:lnTo>
                        <a:lnTo>
                          <a:pt x="482" y="65"/>
                        </a:lnTo>
                        <a:lnTo>
                          <a:pt x="503" y="92"/>
                        </a:lnTo>
                        <a:lnTo>
                          <a:pt x="503" y="111"/>
                        </a:lnTo>
                        <a:lnTo>
                          <a:pt x="467" y="138"/>
                        </a:lnTo>
                        <a:lnTo>
                          <a:pt x="464" y="143"/>
                        </a:lnTo>
                        <a:lnTo>
                          <a:pt x="459" y="152"/>
                        </a:lnTo>
                        <a:lnTo>
                          <a:pt x="454" y="164"/>
                        </a:lnTo>
                        <a:lnTo>
                          <a:pt x="449" y="175"/>
                        </a:lnTo>
                        <a:lnTo>
                          <a:pt x="446" y="178"/>
                        </a:lnTo>
                        <a:lnTo>
                          <a:pt x="444" y="183"/>
                        </a:lnTo>
                        <a:lnTo>
                          <a:pt x="439" y="186"/>
                        </a:lnTo>
                        <a:lnTo>
                          <a:pt x="435" y="191"/>
                        </a:lnTo>
                        <a:lnTo>
                          <a:pt x="424" y="198"/>
                        </a:lnTo>
                        <a:lnTo>
                          <a:pt x="415" y="205"/>
                        </a:lnTo>
                        <a:lnTo>
                          <a:pt x="404" y="211"/>
                        </a:lnTo>
                        <a:lnTo>
                          <a:pt x="395" y="215"/>
                        </a:lnTo>
                        <a:lnTo>
                          <a:pt x="390" y="218"/>
                        </a:lnTo>
                        <a:lnTo>
                          <a:pt x="386" y="221"/>
                        </a:lnTo>
                        <a:lnTo>
                          <a:pt x="383" y="224"/>
                        </a:lnTo>
                        <a:lnTo>
                          <a:pt x="379" y="229"/>
                        </a:lnTo>
                        <a:lnTo>
                          <a:pt x="373" y="243"/>
                        </a:lnTo>
                        <a:lnTo>
                          <a:pt x="367" y="260"/>
                        </a:lnTo>
                        <a:lnTo>
                          <a:pt x="363" y="273"/>
                        </a:lnTo>
                        <a:lnTo>
                          <a:pt x="361" y="278"/>
                        </a:lnTo>
                        <a:lnTo>
                          <a:pt x="347" y="304"/>
                        </a:lnTo>
                        <a:lnTo>
                          <a:pt x="315" y="306"/>
                        </a:lnTo>
                        <a:lnTo>
                          <a:pt x="313" y="306"/>
                        </a:lnTo>
                        <a:lnTo>
                          <a:pt x="308" y="307"/>
                        </a:lnTo>
                        <a:lnTo>
                          <a:pt x="300" y="309"/>
                        </a:lnTo>
                        <a:lnTo>
                          <a:pt x="292" y="315"/>
                        </a:lnTo>
                        <a:lnTo>
                          <a:pt x="280" y="329"/>
                        </a:lnTo>
                        <a:lnTo>
                          <a:pt x="268" y="340"/>
                        </a:lnTo>
                        <a:lnTo>
                          <a:pt x="262" y="345"/>
                        </a:lnTo>
                        <a:lnTo>
                          <a:pt x="259" y="347"/>
                        </a:lnTo>
                        <a:lnTo>
                          <a:pt x="252" y="349"/>
                        </a:lnTo>
                        <a:lnTo>
                          <a:pt x="239" y="352"/>
                        </a:lnTo>
                        <a:lnTo>
                          <a:pt x="226" y="354"/>
                        </a:lnTo>
                        <a:lnTo>
                          <a:pt x="219" y="356"/>
                        </a:lnTo>
                        <a:lnTo>
                          <a:pt x="216" y="358"/>
                        </a:lnTo>
                        <a:lnTo>
                          <a:pt x="214" y="358"/>
                        </a:lnTo>
                        <a:lnTo>
                          <a:pt x="213" y="355"/>
                        </a:lnTo>
                        <a:lnTo>
                          <a:pt x="210" y="353"/>
                        </a:lnTo>
                        <a:lnTo>
                          <a:pt x="208" y="350"/>
                        </a:lnTo>
                        <a:lnTo>
                          <a:pt x="208" y="348"/>
                        </a:lnTo>
                        <a:lnTo>
                          <a:pt x="209" y="347"/>
                        </a:lnTo>
                        <a:lnTo>
                          <a:pt x="210" y="346"/>
                        </a:lnTo>
                        <a:lnTo>
                          <a:pt x="209" y="345"/>
                        </a:lnTo>
                        <a:lnTo>
                          <a:pt x="208" y="342"/>
                        </a:lnTo>
                        <a:lnTo>
                          <a:pt x="202" y="340"/>
                        </a:lnTo>
                        <a:lnTo>
                          <a:pt x="194" y="335"/>
                        </a:lnTo>
                        <a:lnTo>
                          <a:pt x="177" y="326"/>
                        </a:lnTo>
                        <a:lnTo>
                          <a:pt x="170" y="320"/>
                        </a:lnTo>
                        <a:lnTo>
                          <a:pt x="168" y="319"/>
                        </a:lnTo>
                        <a:lnTo>
                          <a:pt x="164" y="316"/>
                        </a:lnTo>
                        <a:lnTo>
                          <a:pt x="162" y="316"/>
                        </a:lnTo>
                        <a:lnTo>
                          <a:pt x="157" y="315"/>
                        </a:lnTo>
                        <a:lnTo>
                          <a:pt x="144" y="314"/>
                        </a:lnTo>
                        <a:lnTo>
                          <a:pt x="129" y="313"/>
                        </a:lnTo>
                        <a:lnTo>
                          <a:pt x="117" y="312"/>
                        </a:lnTo>
                        <a:lnTo>
                          <a:pt x="111" y="312"/>
                        </a:lnTo>
                        <a:lnTo>
                          <a:pt x="109" y="309"/>
                        </a:lnTo>
                        <a:lnTo>
                          <a:pt x="98" y="296"/>
                        </a:lnTo>
                        <a:lnTo>
                          <a:pt x="91" y="284"/>
                        </a:lnTo>
                        <a:lnTo>
                          <a:pt x="86" y="276"/>
                        </a:lnTo>
                        <a:lnTo>
                          <a:pt x="85" y="274"/>
                        </a:lnTo>
                        <a:lnTo>
                          <a:pt x="86" y="273"/>
                        </a:lnTo>
                        <a:lnTo>
                          <a:pt x="88" y="271"/>
                        </a:lnTo>
                        <a:lnTo>
                          <a:pt x="90" y="270"/>
                        </a:lnTo>
                        <a:lnTo>
                          <a:pt x="90" y="269"/>
                        </a:lnTo>
                        <a:lnTo>
                          <a:pt x="90" y="268"/>
                        </a:lnTo>
                        <a:lnTo>
                          <a:pt x="86" y="267"/>
                        </a:lnTo>
                        <a:lnTo>
                          <a:pt x="81" y="264"/>
                        </a:lnTo>
                        <a:lnTo>
                          <a:pt x="69" y="258"/>
                        </a:lnTo>
                        <a:lnTo>
                          <a:pt x="65" y="256"/>
                        </a:lnTo>
                        <a:lnTo>
                          <a:pt x="63" y="254"/>
                        </a:lnTo>
                        <a:lnTo>
                          <a:pt x="58" y="251"/>
                        </a:lnTo>
                        <a:lnTo>
                          <a:pt x="50" y="245"/>
                        </a:lnTo>
                        <a:lnTo>
                          <a:pt x="47" y="244"/>
                        </a:lnTo>
                        <a:lnTo>
                          <a:pt x="49" y="243"/>
                        </a:lnTo>
                        <a:lnTo>
                          <a:pt x="49" y="241"/>
                        </a:lnTo>
                        <a:lnTo>
                          <a:pt x="47" y="237"/>
                        </a:lnTo>
                        <a:lnTo>
                          <a:pt x="43" y="229"/>
                        </a:lnTo>
                        <a:lnTo>
                          <a:pt x="37" y="222"/>
                        </a:lnTo>
                        <a:lnTo>
                          <a:pt x="36" y="217"/>
                        </a:lnTo>
                        <a:lnTo>
                          <a:pt x="32" y="214"/>
                        </a:lnTo>
                        <a:lnTo>
                          <a:pt x="24" y="208"/>
                        </a:lnTo>
                        <a:lnTo>
                          <a:pt x="6" y="195"/>
                        </a:lnTo>
                        <a:lnTo>
                          <a:pt x="0" y="191"/>
                        </a:lnTo>
                        <a:lnTo>
                          <a:pt x="17" y="178"/>
                        </a:lnTo>
                        <a:lnTo>
                          <a:pt x="47" y="175"/>
                        </a:lnTo>
                        <a:lnTo>
                          <a:pt x="49" y="179"/>
                        </a:lnTo>
                        <a:lnTo>
                          <a:pt x="51" y="188"/>
                        </a:lnTo>
                        <a:lnTo>
                          <a:pt x="55" y="191"/>
                        </a:lnTo>
                        <a:lnTo>
                          <a:pt x="58" y="192"/>
                        </a:lnTo>
                        <a:lnTo>
                          <a:pt x="62" y="192"/>
                        </a:lnTo>
                        <a:lnTo>
                          <a:pt x="64" y="191"/>
                        </a:lnTo>
                        <a:lnTo>
                          <a:pt x="68" y="189"/>
                        </a:lnTo>
                        <a:lnTo>
                          <a:pt x="71" y="185"/>
                        </a:lnTo>
                        <a:lnTo>
                          <a:pt x="84" y="172"/>
                        </a:lnTo>
                        <a:lnTo>
                          <a:pt x="92" y="163"/>
                        </a:lnTo>
                        <a:lnTo>
                          <a:pt x="96" y="157"/>
                        </a:lnTo>
                        <a:lnTo>
                          <a:pt x="97" y="154"/>
                        </a:lnTo>
                        <a:lnTo>
                          <a:pt x="97" y="153"/>
                        </a:lnTo>
                        <a:lnTo>
                          <a:pt x="98" y="150"/>
                        </a:lnTo>
                        <a:lnTo>
                          <a:pt x="101" y="145"/>
                        </a:lnTo>
                        <a:lnTo>
                          <a:pt x="107" y="141"/>
                        </a:lnTo>
                        <a:lnTo>
                          <a:pt x="123" y="138"/>
                        </a:lnTo>
                        <a:lnTo>
                          <a:pt x="134" y="138"/>
                        </a:lnTo>
                        <a:lnTo>
                          <a:pt x="161" y="144"/>
                        </a:lnTo>
                        <a:lnTo>
                          <a:pt x="162" y="145"/>
                        </a:lnTo>
                        <a:lnTo>
                          <a:pt x="163" y="147"/>
                        </a:lnTo>
                        <a:lnTo>
                          <a:pt x="166" y="147"/>
                        </a:lnTo>
                        <a:lnTo>
                          <a:pt x="167" y="147"/>
                        </a:lnTo>
                        <a:lnTo>
                          <a:pt x="169" y="146"/>
                        </a:lnTo>
                        <a:lnTo>
                          <a:pt x="171" y="144"/>
                        </a:lnTo>
                        <a:lnTo>
                          <a:pt x="176" y="137"/>
                        </a:lnTo>
                        <a:lnTo>
                          <a:pt x="180" y="132"/>
                        </a:lnTo>
                        <a:lnTo>
                          <a:pt x="183" y="127"/>
                        </a:lnTo>
                        <a:lnTo>
                          <a:pt x="188" y="124"/>
                        </a:lnTo>
                        <a:lnTo>
                          <a:pt x="196" y="120"/>
                        </a:lnTo>
                        <a:lnTo>
                          <a:pt x="203" y="119"/>
                        </a:lnTo>
                        <a:lnTo>
                          <a:pt x="209" y="118"/>
                        </a:lnTo>
                        <a:lnTo>
                          <a:pt x="212" y="118"/>
                        </a:lnTo>
                        <a:lnTo>
                          <a:pt x="232" y="121"/>
                        </a:lnTo>
                        <a:lnTo>
                          <a:pt x="233" y="123"/>
                        </a:lnTo>
                        <a:lnTo>
                          <a:pt x="235" y="123"/>
                        </a:lnTo>
                        <a:lnTo>
                          <a:pt x="236" y="123"/>
                        </a:lnTo>
                        <a:lnTo>
                          <a:pt x="238" y="120"/>
                        </a:lnTo>
                        <a:lnTo>
                          <a:pt x="239" y="118"/>
                        </a:lnTo>
                        <a:lnTo>
                          <a:pt x="239" y="112"/>
                        </a:lnTo>
                        <a:lnTo>
                          <a:pt x="243" y="93"/>
                        </a:lnTo>
                        <a:lnTo>
                          <a:pt x="247" y="85"/>
                        </a:lnTo>
                        <a:lnTo>
                          <a:pt x="262" y="78"/>
                        </a:lnTo>
                        <a:lnTo>
                          <a:pt x="282" y="92"/>
                        </a:lnTo>
                        <a:lnTo>
                          <a:pt x="292" y="97"/>
                        </a:lnTo>
                        <a:lnTo>
                          <a:pt x="319" y="67"/>
                        </a:lnTo>
                        <a:lnTo>
                          <a:pt x="325" y="77"/>
                        </a:lnTo>
                        <a:lnTo>
                          <a:pt x="328" y="82"/>
                        </a:lnTo>
                        <a:lnTo>
                          <a:pt x="330" y="85"/>
                        </a:lnTo>
                        <a:lnTo>
                          <a:pt x="332" y="86"/>
                        </a:lnTo>
                        <a:lnTo>
                          <a:pt x="336" y="87"/>
                        </a:lnTo>
                        <a:lnTo>
                          <a:pt x="339" y="87"/>
                        </a:lnTo>
                        <a:lnTo>
                          <a:pt x="354" y="86"/>
                        </a:lnTo>
                        <a:lnTo>
                          <a:pt x="359" y="85"/>
                        </a:lnTo>
                        <a:close/>
                      </a:path>
                    </a:pathLst>
                  </a:custGeom>
                  <a:solidFill>
                    <a:srgbClr val="FFFFFF">
                      <a:lumMod val="75000"/>
                    </a:srgbClr>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79" name="Freeform 7">
                    <a:extLst>
                      <a:ext uri="{FF2B5EF4-FFF2-40B4-BE49-F238E27FC236}">
                        <a16:creationId xmlns:a16="http://schemas.microsoft.com/office/drawing/2014/main" id="{E7C47CEF-5E01-6CA3-3AFF-CF75121288E1}"/>
                      </a:ext>
                    </a:extLst>
                  </p:cNvPr>
                  <p:cNvSpPr>
                    <a:spLocks/>
                  </p:cNvSpPr>
                  <p:nvPr/>
                </p:nvSpPr>
                <p:spPr bwMode="auto">
                  <a:xfrm>
                    <a:off x="3704045" y="938575"/>
                    <a:ext cx="52256" cy="61400"/>
                  </a:xfrm>
                  <a:custGeom>
                    <a:avLst/>
                    <a:gdLst/>
                    <a:ahLst/>
                    <a:cxnLst>
                      <a:cxn ang="0">
                        <a:pos x="158" y="87"/>
                      </a:cxn>
                      <a:cxn ang="0">
                        <a:pos x="151" y="77"/>
                      </a:cxn>
                      <a:cxn ang="0">
                        <a:pos x="140" y="64"/>
                      </a:cxn>
                      <a:cxn ang="0">
                        <a:pos x="130" y="52"/>
                      </a:cxn>
                      <a:cxn ang="0">
                        <a:pos x="125" y="47"/>
                      </a:cxn>
                      <a:cxn ang="0">
                        <a:pos x="98" y="33"/>
                      </a:cxn>
                      <a:cxn ang="0">
                        <a:pos x="93" y="28"/>
                      </a:cxn>
                      <a:cxn ang="0">
                        <a:pos x="87" y="18"/>
                      </a:cxn>
                      <a:cxn ang="0">
                        <a:pos x="86" y="13"/>
                      </a:cxn>
                      <a:cxn ang="0">
                        <a:pos x="86" y="8"/>
                      </a:cxn>
                      <a:cxn ang="0">
                        <a:pos x="86" y="7"/>
                      </a:cxn>
                      <a:cxn ang="0">
                        <a:pos x="85" y="6"/>
                      </a:cxn>
                      <a:cxn ang="0">
                        <a:pos x="83" y="5"/>
                      </a:cxn>
                      <a:cxn ang="0">
                        <a:pos x="79" y="4"/>
                      </a:cxn>
                      <a:cxn ang="0">
                        <a:pos x="70" y="0"/>
                      </a:cxn>
                      <a:cxn ang="0">
                        <a:pos x="68" y="0"/>
                      </a:cxn>
                      <a:cxn ang="0">
                        <a:pos x="52" y="7"/>
                      </a:cxn>
                      <a:cxn ang="0">
                        <a:pos x="47" y="30"/>
                      </a:cxn>
                      <a:cxn ang="0">
                        <a:pos x="48" y="40"/>
                      </a:cxn>
                      <a:cxn ang="0">
                        <a:pos x="24" y="50"/>
                      </a:cxn>
                      <a:cxn ang="0">
                        <a:pos x="15" y="51"/>
                      </a:cxn>
                      <a:cxn ang="0">
                        <a:pos x="20" y="67"/>
                      </a:cxn>
                      <a:cxn ang="0">
                        <a:pos x="20" y="82"/>
                      </a:cxn>
                      <a:cxn ang="0">
                        <a:pos x="8" y="95"/>
                      </a:cxn>
                      <a:cxn ang="0">
                        <a:pos x="2" y="113"/>
                      </a:cxn>
                      <a:cxn ang="0">
                        <a:pos x="0" y="121"/>
                      </a:cxn>
                      <a:cxn ang="0">
                        <a:pos x="12" y="145"/>
                      </a:cxn>
                      <a:cxn ang="0">
                        <a:pos x="18" y="157"/>
                      </a:cxn>
                      <a:cxn ang="0">
                        <a:pos x="14" y="171"/>
                      </a:cxn>
                      <a:cxn ang="0">
                        <a:pos x="35" y="184"/>
                      </a:cxn>
                      <a:cxn ang="0">
                        <a:pos x="38" y="185"/>
                      </a:cxn>
                      <a:cxn ang="0">
                        <a:pos x="41" y="188"/>
                      </a:cxn>
                      <a:cxn ang="0">
                        <a:pos x="44" y="188"/>
                      </a:cxn>
                      <a:cxn ang="0">
                        <a:pos x="46" y="188"/>
                      </a:cxn>
                      <a:cxn ang="0">
                        <a:pos x="48" y="187"/>
                      </a:cxn>
                      <a:cxn ang="0">
                        <a:pos x="51" y="184"/>
                      </a:cxn>
                      <a:cxn ang="0">
                        <a:pos x="60" y="171"/>
                      </a:cxn>
                      <a:cxn ang="0">
                        <a:pos x="65" y="165"/>
                      </a:cxn>
                      <a:cxn ang="0">
                        <a:pos x="88" y="155"/>
                      </a:cxn>
                      <a:cxn ang="0">
                        <a:pos x="104" y="155"/>
                      </a:cxn>
                      <a:cxn ang="0">
                        <a:pos x="106" y="155"/>
                      </a:cxn>
                      <a:cxn ang="0">
                        <a:pos x="112" y="154"/>
                      </a:cxn>
                      <a:cxn ang="0">
                        <a:pos x="114" y="152"/>
                      </a:cxn>
                      <a:cxn ang="0">
                        <a:pos x="117" y="150"/>
                      </a:cxn>
                      <a:cxn ang="0">
                        <a:pos x="117" y="146"/>
                      </a:cxn>
                      <a:cxn ang="0">
                        <a:pos x="116" y="142"/>
                      </a:cxn>
                      <a:cxn ang="0">
                        <a:pos x="112" y="128"/>
                      </a:cxn>
                      <a:cxn ang="0">
                        <a:pos x="112" y="124"/>
                      </a:cxn>
                      <a:cxn ang="0">
                        <a:pos x="131" y="125"/>
                      </a:cxn>
                      <a:cxn ang="0">
                        <a:pos x="149" y="111"/>
                      </a:cxn>
                      <a:cxn ang="0">
                        <a:pos x="156" y="100"/>
                      </a:cxn>
                      <a:cxn ang="0">
                        <a:pos x="158" y="87"/>
                      </a:cxn>
                    </a:cxnLst>
                    <a:rect l="0" t="0" r="r" b="b"/>
                    <a:pathLst>
                      <a:path w="158" h="188">
                        <a:moveTo>
                          <a:pt x="158" y="87"/>
                        </a:moveTo>
                        <a:lnTo>
                          <a:pt x="151" y="77"/>
                        </a:lnTo>
                        <a:lnTo>
                          <a:pt x="140" y="64"/>
                        </a:lnTo>
                        <a:lnTo>
                          <a:pt x="130" y="52"/>
                        </a:lnTo>
                        <a:lnTo>
                          <a:pt x="125" y="47"/>
                        </a:lnTo>
                        <a:lnTo>
                          <a:pt x="98" y="33"/>
                        </a:lnTo>
                        <a:lnTo>
                          <a:pt x="93" y="28"/>
                        </a:lnTo>
                        <a:lnTo>
                          <a:pt x="87" y="18"/>
                        </a:lnTo>
                        <a:lnTo>
                          <a:pt x="86" y="13"/>
                        </a:lnTo>
                        <a:lnTo>
                          <a:pt x="86" y="8"/>
                        </a:lnTo>
                        <a:lnTo>
                          <a:pt x="86" y="7"/>
                        </a:lnTo>
                        <a:lnTo>
                          <a:pt x="85" y="6"/>
                        </a:lnTo>
                        <a:lnTo>
                          <a:pt x="83" y="5"/>
                        </a:lnTo>
                        <a:lnTo>
                          <a:pt x="79" y="4"/>
                        </a:lnTo>
                        <a:lnTo>
                          <a:pt x="70" y="0"/>
                        </a:lnTo>
                        <a:lnTo>
                          <a:pt x="68" y="0"/>
                        </a:lnTo>
                        <a:lnTo>
                          <a:pt x="52" y="7"/>
                        </a:lnTo>
                        <a:lnTo>
                          <a:pt x="47" y="30"/>
                        </a:lnTo>
                        <a:lnTo>
                          <a:pt x="48" y="40"/>
                        </a:lnTo>
                        <a:lnTo>
                          <a:pt x="24" y="50"/>
                        </a:lnTo>
                        <a:lnTo>
                          <a:pt x="15" y="51"/>
                        </a:lnTo>
                        <a:lnTo>
                          <a:pt x="20" y="67"/>
                        </a:lnTo>
                        <a:lnTo>
                          <a:pt x="20" y="82"/>
                        </a:lnTo>
                        <a:lnTo>
                          <a:pt x="8" y="95"/>
                        </a:lnTo>
                        <a:lnTo>
                          <a:pt x="2" y="113"/>
                        </a:lnTo>
                        <a:lnTo>
                          <a:pt x="0" y="121"/>
                        </a:lnTo>
                        <a:lnTo>
                          <a:pt x="12" y="145"/>
                        </a:lnTo>
                        <a:lnTo>
                          <a:pt x="18" y="157"/>
                        </a:lnTo>
                        <a:lnTo>
                          <a:pt x="14" y="171"/>
                        </a:lnTo>
                        <a:lnTo>
                          <a:pt x="35" y="184"/>
                        </a:lnTo>
                        <a:lnTo>
                          <a:pt x="38" y="185"/>
                        </a:lnTo>
                        <a:lnTo>
                          <a:pt x="41" y="188"/>
                        </a:lnTo>
                        <a:lnTo>
                          <a:pt x="44" y="188"/>
                        </a:lnTo>
                        <a:lnTo>
                          <a:pt x="46" y="188"/>
                        </a:lnTo>
                        <a:lnTo>
                          <a:pt x="48" y="187"/>
                        </a:lnTo>
                        <a:lnTo>
                          <a:pt x="51" y="184"/>
                        </a:lnTo>
                        <a:lnTo>
                          <a:pt x="60" y="171"/>
                        </a:lnTo>
                        <a:lnTo>
                          <a:pt x="65" y="165"/>
                        </a:lnTo>
                        <a:lnTo>
                          <a:pt x="88" y="155"/>
                        </a:lnTo>
                        <a:lnTo>
                          <a:pt x="104" y="155"/>
                        </a:lnTo>
                        <a:lnTo>
                          <a:pt x="106" y="155"/>
                        </a:lnTo>
                        <a:lnTo>
                          <a:pt x="112" y="154"/>
                        </a:lnTo>
                        <a:lnTo>
                          <a:pt x="114" y="152"/>
                        </a:lnTo>
                        <a:lnTo>
                          <a:pt x="117" y="150"/>
                        </a:lnTo>
                        <a:lnTo>
                          <a:pt x="117" y="146"/>
                        </a:lnTo>
                        <a:lnTo>
                          <a:pt x="116" y="142"/>
                        </a:lnTo>
                        <a:lnTo>
                          <a:pt x="112" y="128"/>
                        </a:lnTo>
                        <a:lnTo>
                          <a:pt x="112" y="124"/>
                        </a:lnTo>
                        <a:lnTo>
                          <a:pt x="131" y="125"/>
                        </a:lnTo>
                        <a:lnTo>
                          <a:pt x="149" y="111"/>
                        </a:lnTo>
                        <a:lnTo>
                          <a:pt x="156" y="100"/>
                        </a:lnTo>
                        <a:lnTo>
                          <a:pt x="158" y="87"/>
                        </a:lnTo>
                        <a:close/>
                      </a:path>
                    </a:pathLst>
                  </a:custGeom>
                  <a:solidFill>
                    <a:srgbClr val="FFFFFF">
                      <a:lumMod val="75000"/>
                    </a:srgbClr>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80" name="Freeform 8">
                    <a:extLst>
                      <a:ext uri="{FF2B5EF4-FFF2-40B4-BE49-F238E27FC236}">
                        <a16:creationId xmlns:a16="http://schemas.microsoft.com/office/drawing/2014/main" id="{9A40FB45-CF9A-17BE-D054-69E16857812A}"/>
                      </a:ext>
                    </a:extLst>
                  </p:cNvPr>
                  <p:cNvSpPr>
                    <a:spLocks/>
                  </p:cNvSpPr>
                  <p:nvPr/>
                </p:nvSpPr>
                <p:spPr bwMode="auto">
                  <a:xfrm>
                    <a:off x="1500166" y="1444147"/>
                    <a:ext cx="2567056" cy="4078545"/>
                  </a:xfrm>
                  <a:custGeom>
                    <a:avLst/>
                    <a:gdLst/>
                    <a:ahLst/>
                    <a:cxnLst>
                      <a:cxn ang="0">
                        <a:pos x="6116" y="332"/>
                      </a:cxn>
                      <a:cxn ang="0">
                        <a:pos x="5972" y="629"/>
                      </a:cxn>
                      <a:cxn ang="0">
                        <a:pos x="5911" y="468"/>
                      </a:cxn>
                      <a:cxn ang="0">
                        <a:pos x="5668" y="176"/>
                      </a:cxn>
                      <a:cxn ang="0">
                        <a:pos x="5322" y="14"/>
                      </a:cxn>
                      <a:cxn ang="0">
                        <a:pos x="5151" y="178"/>
                      </a:cxn>
                      <a:cxn ang="0">
                        <a:pos x="4743" y="545"/>
                      </a:cxn>
                      <a:cxn ang="0">
                        <a:pos x="4687" y="956"/>
                      </a:cxn>
                      <a:cxn ang="0">
                        <a:pos x="4455" y="1264"/>
                      </a:cxn>
                      <a:cxn ang="0">
                        <a:pos x="4420" y="1544"/>
                      </a:cxn>
                      <a:cxn ang="0">
                        <a:pos x="4615" y="1611"/>
                      </a:cxn>
                      <a:cxn ang="0">
                        <a:pos x="4374" y="1642"/>
                      </a:cxn>
                      <a:cxn ang="0">
                        <a:pos x="4203" y="1735"/>
                      </a:cxn>
                      <a:cxn ang="0">
                        <a:pos x="4276" y="1889"/>
                      </a:cxn>
                      <a:cxn ang="0">
                        <a:pos x="4162" y="2244"/>
                      </a:cxn>
                      <a:cxn ang="0">
                        <a:pos x="3687" y="2010"/>
                      </a:cxn>
                      <a:cxn ang="0">
                        <a:pos x="3485" y="2496"/>
                      </a:cxn>
                      <a:cxn ang="0">
                        <a:pos x="3475" y="2906"/>
                      </a:cxn>
                      <a:cxn ang="0">
                        <a:pos x="3338" y="3070"/>
                      </a:cxn>
                      <a:cxn ang="0">
                        <a:pos x="3278" y="3327"/>
                      </a:cxn>
                      <a:cxn ang="0">
                        <a:pos x="3088" y="3726"/>
                      </a:cxn>
                      <a:cxn ang="0">
                        <a:pos x="2697" y="3975"/>
                      </a:cxn>
                      <a:cxn ang="0">
                        <a:pos x="2421" y="4139"/>
                      </a:cxn>
                      <a:cxn ang="0">
                        <a:pos x="2071" y="4322"/>
                      </a:cxn>
                      <a:cxn ang="0">
                        <a:pos x="1858" y="4430"/>
                      </a:cxn>
                      <a:cxn ang="0">
                        <a:pos x="1417" y="4727"/>
                      </a:cxn>
                      <a:cxn ang="0">
                        <a:pos x="1055" y="4870"/>
                      </a:cxn>
                      <a:cxn ang="0">
                        <a:pos x="702" y="5345"/>
                      </a:cxn>
                      <a:cxn ang="0">
                        <a:pos x="367" y="5652"/>
                      </a:cxn>
                      <a:cxn ang="0">
                        <a:pos x="272" y="6035"/>
                      </a:cxn>
                      <a:cxn ang="0">
                        <a:pos x="129" y="5904"/>
                      </a:cxn>
                      <a:cxn ang="0">
                        <a:pos x="2" y="6103"/>
                      </a:cxn>
                      <a:cxn ang="0">
                        <a:pos x="183" y="6743"/>
                      </a:cxn>
                      <a:cxn ang="0">
                        <a:pos x="143" y="7260"/>
                      </a:cxn>
                      <a:cxn ang="0">
                        <a:pos x="414" y="7613"/>
                      </a:cxn>
                      <a:cxn ang="0">
                        <a:pos x="601" y="7782"/>
                      </a:cxn>
                      <a:cxn ang="0">
                        <a:pos x="759" y="8136"/>
                      </a:cxn>
                      <a:cxn ang="0">
                        <a:pos x="516" y="8305"/>
                      </a:cxn>
                      <a:cxn ang="0">
                        <a:pos x="318" y="8240"/>
                      </a:cxn>
                      <a:cxn ang="0">
                        <a:pos x="627" y="8507"/>
                      </a:cxn>
                      <a:cxn ang="0">
                        <a:pos x="901" y="8816"/>
                      </a:cxn>
                      <a:cxn ang="0">
                        <a:pos x="1225" y="9300"/>
                      </a:cxn>
                      <a:cxn ang="0">
                        <a:pos x="1478" y="9587"/>
                      </a:cxn>
                      <a:cxn ang="0">
                        <a:pos x="1609" y="9854"/>
                      </a:cxn>
                      <a:cxn ang="0">
                        <a:pos x="1712" y="10214"/>
                      </a:cxn>
                      <a:cxn ang="0">
                        <a:pos x="1924" y="10481"/>
                      </a:cxn>
                      <a:cxn ang="0">
                        <a:pos x="2119" y="10690"/>
                      </a:cxn>
                      <a:cxn ang="0">
                        <a:pos x="2248" y="10957"/>
                      </a:cxn>
                      <a:cxn ang="0">
                        <a:pos x="2370" y="11370"/>
                      </a:cxn>
                      <a:cxn ang="0">
                        <a:pos x="2505" y="11666"/>
                      </a:cxn>
                      <a:cxn ang="0">
                        <a:pos x="2316" y="12092"/>
                      </a:cxn>
                      <a:cxn ang="0">
                        <a:pos x="2565" y="12304"/>
                      </a:cxn>
                      <a:cxn ang="0">
                        <a:pos x="2869" y="12404"/>
                      </a:cxn>
                      <a:cxn ang="0">
                        <a:pos x="3418" y="12389"/>
                      </a:cxn>
                      <a:cxn ang="0">
                        <a:pos x="3687" y="12326"/>
                      </a:cxn>
                      <a:cxn ang="0">
                        <a:pos x="3990" y="11984"/>
                      </a:cxn>
                      <a:cxn ang="0">
                        <a:pos x="4694" y="11325"/>
                      </a:cxn>
                      <a:cxn ang="0">
                        <a:pos x="5155" y="11223"/>
                      </a:cxn>
                      <a:cxn ang="0">
                        <a:pos x="5433" y="11114"/>
                      </a:cxn>
                      <a:cxn ang="0">
                        <a:pos x="5766" y="11029"/>
                      </a:cxn>
                      <a:cxn ang="0">
                        <a:pos x="5915" y="10682"/>
                      </a:cxn>
                      <a:cxn ang="0">
                        <a:pos x="6132" y="10381"/>
                      </a:cxn>
                      <a:cxn ang="0">
                        <a:pos x="7194" y="9740"/>
                      </a:cxn>
                    </a:cxnLst>
                    <a:rect l="0" t="0" r="r" b="b"/>
                    <a:pathLst>
                      <a:path w="7861" h="12487">
                        <a:moveTo>
                          <a:pt x="6359" y="373"/>
                        </a:moveTo>
                        <a:lnTo>
                          <a:pt x="6355" y="371"/>
                        </a:lnTo>
                        <a:lnTo>
                          <a:pt x="6343" y="366"/>
                        </a:lnTo>
                        <a:lnTo>
                          <a:pt x="6335" y="365"/>
                        </a:lnTo>
                        <a:lnTo>
                          <a:pt x="6327" y="362"/>
                        </a:lnTo>
                        <a:lnTo>
                          <a:pt x="6322" y="361"/>
                        </a:lnTo>
                        <a:lnTo>
                          <a:pt x="6316" y="362"/>
                        </a:lnTo>
                        <a:lnTo>
                          <a:pt x="6293" y="366"/>
                        </a:lnTo>
                        <a:lnTo>
                          <a:pt x="6283" y="367"/>
                        </a:lnTo>
                        <a:lnTo>
                          <a:pt x="6283" y="368"/>
                        </a:lnTo>
                        <a:lnTo>
                          <a:pt x="6280" y="368"/>
                        </a:lnTo>
                        <a:lnTo>
                          <a:pt x="6274" y="363"/>
                        </a:lnTo>
                        <a:lnTo>
                          <a:pt x="6264" y="354"/>
                        </a:lnTo>
                        <a:lnTo>
                          <a:pt x="6258" y="347"/>
                        </a:lnTo>
                        <a:lnTo>
                          <a:pt x="6257" y="342"/>
                        </a:lnTo>
                        <a:lnTo>
                          <a:pt x="6258" y="339"/>
                        </a:lnTo>
                        <a:lnTo>
                          <a:pt x="6259" y="335"/>
                        </a:lnTo>
                        <a:lnTo>
                          <a:pt x="6259" y="334"/>
                        </a:lnTo>
                        <a:lnTo>
                          <a:pt x="6257" y="333"/>
                        </a:lnTo>
                        <a:lnTo>
                          <a:pt x="6252" y="332"/>
                        </a:lnTo>
                        <a:lnTo>
                          <a:pt x="6241" y="332"/>
                        </a:lnTo>
                        <a:lnTo>
                          <a:pt x="6219" y="333"/>
                        </a:lnTo>
                        <a:lnTo>
                          <a:pt x="6205" y="333"/>
                        </a:lnTo>
                        <a:lnTo>
                          <a:pt x="6198" y="334"/>
                        </a:lnTo>
                        <a:lnTo>
                          <a:pt x="6195" y="335"/>
                        </a:lnTo>
                        <a:lnTo>
                          <a:pt x="6199" y="336"/>
                        </a:lnTo>
                        <a:lnTo>
                          <a:pt x="6204" y="341"/>
                        </a:lnTo>
                        <a:lnTo>
                          <a:pt x="6204" y="342"/>
                        </a:lnTo>
                        <a:lnTo>
                          <a:pt x="6204" y="342"/>
                        </a:lnTo>
                        <a:lnTo>
                          <a:pt x="6202" y="343"/>
                        </a:lnTo>
                        <a:lnTo>
                          <a:pt x="6201" y="343"/>
                        </a:lnTo>
                        <a:lnTo>
                          <a:pt x="6194" y="345"/>
                        </a:lnTo>
                        <a:lnTo>
                          <a:pt x="6181" y="342"/>
                        </a:lnTo>
                        <a:lnTo>
                          <a:pt x="6156" y="339"/>
                        </a:lnTo>
                        <a:lnTo>
                          <a:pt x="6142" y="336"/>
                        </a:lnTo>
                        <a:lnTo>
                          <a:pt x="6136" y="335"/>
                        </a:lnTo>
                        <a:lnTo>
                          <a:pt x="6135" y="335"/>
                        </a:lnTo>
                        <a:lnTo>
                          <a:pt x="6136" y="333"/>
                        </a:lnTo>
                        <a:lnTo>
                          <a:pt x="6136" y="330"/>
                        </a:lnTo>
                        <a:lnTo>
                          <a:pt x="6135" y="329"/>
                        </a:lnTo>
                        <a:lnTo>
                          <a:pt x="6132" y="329"/>
                        </a:lnTo>
                        <a:lnTo>
                          <a:pt x="6126" y="329"/>
                        </a:lnTo>
                        <a:lnTo>
                          <a:pt x="6116" y="332"/>
                        </a:lnTo>
                        <a:lnTo>
                          <a:pt x="6095" y="337"/>
                        </a:lnTo>
                        <a:lnTo>
                          <a:pt x="6080" y="342"/>
                        </a:lnTo>
                        <a:lnTo>
                          <a:pt x="6070" y="345"/>
                        </a:lnTo>
                        <a:lnTo>
                          <a:pt x="6067" y="346"/>
                        </a:lnTo>
                        <a:lnTo>
                          <a:pt x="6056" y="371"/>
                        </a:lnTo>
                        <a:lnTo>
                          <a:pt x="6049" y="387"/>
                        </a:lnTo>
                        <a:lnTo>
                          <a:pt x="6043" y="398"/>
                        </a:lnTo>
                        <a:lnTo>
                          <a:pt x="6038" y="404"/>
                        </a:lnTo>
                        <a:lnTo>
                          <a:pt x="6036" y="406"/>
                        </a:lnTo>
                        <a:lnTo>
                          <a:pt x="6028" y="427"/>
                        </a:lnTo>
                        <a:lnTo>
                          <a:pt x="6031" y="433"/>
                        </a:lnTo>
                        <a:lnTo>
                          <a:pt x="6038" y="444"/>
                        </a:lnTo>
                        <a:lnTo>
                          <a:pt x="6041" y="450"/>
                        </a:lnTo>
                        <a:lnTo>
                          <a:pt x="6041" y="456"/>
                        </a:lnTo>
                        <a:lnTo>
                          <a:pt x="6041" y="458"/>
                        </a:lnTo>
                        <a:lnTo>
                          <a:pt x="6039" y="459"/>
                        </a:lnTo>
                        <a:lnTo>
                          <a:pt x="6037" y="460"/>
                        </a:lnTo>
                        <a:lnTo>
                          <a:pt x="6034" y="460"/>
                        </a:lnTo>
                        <a:lnTo>
                          <a:pt x="6021" y="461"/>
                        </a:lnTo>
                        <a:lnTo>
                          <a:pt x="6010" y="465"/>
                        </a:lnTo>
                        <a:lnTo>
                          <a:pt x="6003" y="467"/>
                        </a:lnTo>
                        <a:lnTo>
                          <a:pt x="6000" y="468"/>
                        </a:lnTo>
                        <a:lnTo>
                          <a:pt x="6000" y="493"/>
                        </a:lnTo>
                        <a:lnTo>
                          <a:pt x="6006" y="520"/>
                        </a:lnTo>
                        <a:lnTo>
                          <a:pt x="6023" y="543"/>
                        </a:lnTo>
                        <a:lnTo>
                          <a:pt x="6000" y="581"/>
                        </a:lnTo>
                        <a:lnTo>
                          <a:pt x="6006" y="611"/>
                        </a:lnTo>
                        <a:lnTo>
                          <a:pt x="6023" y="647"/>
                        </a:lnTo>
                        <a:lnTo>
                          <a:pt x="6061" y="649"/>
                        </a:lnTo>
                        <a:lnTo>
                          <a:pt x="6057" y="650"/>
                        </a:lnTo>
                        <a:lnTo>
                          <a:pt x="6047" y="653"/>
                        </a:lnTo>
                        <a:lnTo>
                          <a:pt x="6032" y="656"/>
                        </a:lnTo>
                        <a:lnTo>
                          <a:pt x="6017" y="657"/>
                        </a:lnTo>
                        <a:lnTo>
                          <a:pt x="6002" y="659"/>
                        </a:lnTo>
                        <a:lnTo>
                          <a:pt x="5987" y="661"/>
                        </a:lnTo>
                        <a:lnTo>
                          <a:pt x="5982" y="660"/>
                        </a:lnTo>
                        <a:lnTo>
                          <a:pt x="5977" y="657"/>
                        </a:lnTo>
                        <a:lnTo>
                          <a:pt x="5975" y="655"/>
                        </a:lnTo>
                        <a:lnTo>
                          <a:pt x="5972" y="651"/>
                        </a:lnTo>
                        <a:lnTo>
                          <a:pt x="5971" y="648"/>
                        </a:lnTo>
                        <a:lnTo>
                          <a:pt x="5971" y="643"/>
                        </a:lnTo>
                        <a:lnTo>
                          <a:pt x="5971" y="635"/>
                        </a:lnTo>
                        <a:lnTo>
                          <a:pt x="5972" y="629"/>
                        </a:lnTo>
                        <a:lnTo>
                          <a:pt x="5975" y="627"/>
                        </a:lnTo>
                        <a:lnTo>
                          <a:pt x="5977" y="624"/>
                        </a:lnTo>
                        <a:lnTo>
                          <a:pt x="5978" y="622"/>
                        </a:lnTo>
                        <a:lnTo>
                          <a:pt x="5977" y="618"/>
                        </a:lnTo>
                        <a:lnTo>
                          <a:pt x="5975" y="615"/>
                        </a:lnTo>
                        <a:lnTo>
                          <a:pt x="5967" y="608"/>
                        </a:lnTo>
                        <a:lnTo>
                          <a:pt x="5957" y="595"/>
                        </a:lnTo>
                        <a:lnTo>
                          <a:pt x="5952" y="588"/>
                        </a:lnTo>
                        <a:lnTo>
                          <a:pt x="5950" y="587"/>
                        </a:lnTo>
                        <a:lnTo>
                          <a:pt x="5947" y="584"/>
                        </a:lnTo>
                        <a:lnTo>
                          <a:pt x="5944" y="583"/>
                        </a:lnTo>
                        <a:lnTo>
                          <a:pt x="5938" y="581"/>
                        </a:lnTo>
                        <a:lnTo>
                          <a:pt x="5931" y="579"/>
                        </a:lnTo>
                        <a:lnTo>
                          <a:pt x="5924" y="581"/>
                        </a:lnTo>
                        <a:lnTo>
                          <a:pt x="5917" y="582"/>
                        </a:lnTo>
                        <a:lnTo>
                          <a:pt x="5911" y="583"/>
                        </a:lnTo>
                        <a:lnTo>
                          <a:pt x="5907" y="583"/>
                        </a:lnTo>
                        <a:lnTo>
                          <a:pt x="5904" y="582"/>
                        </a:lnTo>
                        <a:lnTo>
                          <a:pt x="5904" y="579"/>
                        </a:lnTo>
                        <a:lnTo>
                          <a:pt x="5905" y="572"/>
                        </a:lnTo>
                        <a:lnTo>
                          <a:pt x="5907" y="566"/>
                        </a:lnTo>
                        <a:lnTo>
                          <a:pt x="5910" y="564"/>
                        </a:lnTo>
                        <a:lnTo>
                          <a:pt x="5911" y="564"/>
                        </a:lnTo>
                        <a:lnTo>
                          <a:pt x="5911" y="565"/>
                        </a:lnTo>
                        <a:lnTo>
                          <a:pt x="5912" y="563"/>
                        </a:lnTo>
                        <a:lnTo>
                          <a:pt x="5913" y="545"/>
                        </a:lnTo>
                        <a:lnTo>
                          <a:pt x="5914" y="533"/>
                        </a:lnTo>
                        <a:lnTo>
                          <a:pt x="5915" y="526"/>
                        </a:lnTo>
                        <a:lnTo>
                          <a:pt x="5918" y="522"/>
                        </a:lnTo>
                        <a:lnTo>
                          <a:pt x="5919" y="519"/>
                        </a:lnTo>
                        <a:lnTo>
                          <a:pt x="5919" y="517"/>
                        </a:lnTo>
                        <a:lnTo>
                          <a:pt x="5919" y="515"/>
                        </a:lnTo>
                        <a:lnTo>
                          <a:pt x="5918" y="510"/>
                        </a:lnTo>
                        <a:lnTo>
                          <a:pt x="5915" y="502"/>
                        </a:lnTo>
                        <a:lnTo>
                          <a:pt x="5912" y="493"/>
                        </a:lnTo>
                        <a:lnTo>
                          <a:pt x="5908" y="489"/>
                        </a:lnTo>
                        <a:lnTo>
                          <a:pt x="5905" y="487"/>
                        </a:lnTo>
                        <a:lnTo>
                          <a:pt x="5901" y="486"/>
                        </a:lnTo>
                        <a:lnTo>
                          <a:pt x="5900" y="486"/>
                        </a:lnTo>
                        <a:lnTo>
                          <a:pt x="5900" y="485"/>
                        </a:lnTo>
                        <a:lnTo>
                          <a:pt x="5903" y="481"/>
                        </a:lnTo>
                        <a:lnTo>
                          <a:pt x="5907" y="474"/>
                        </a:lnTo>
                        <a:lnTo>
                          <a:pt x="5911" y="468"/>
                        </a:lnTo>
                        <a:lnTo>
                          <a:pt x="5913" y="463"/>
                        </a:lnTo>
                        <a:lnTo>
                          <a:pt x="5914" y="457"/>
                        </a:lnTo>
                        <a:lnTo>
                          <a:pt x="5915" y="450"/>
                        </a:lnTo>
                        <a:lnTo>
                          <a:pt x="5917" y="434"/>
                        </a:lnTo>
                        <a:lnTo>
                          <a:pt x="5915" y="420"/>
                        </a:lnTo>
                        <a:lnTo>
                          <a:pt x="5911" y="394"/>
                        </a:lnTo>
                        <a:lnTo>
                          <a:pt x="5907" y="383"/>
                        </a:lnTo>
                        <a:lnTo>
                          <a:pt x="5907" y="379"/>
                        </a:lnTo>
                        <a:lnTo>
                          <a:pt x="5904" y="368"/>
                        </a:lnTo>
                        <a:lnTo>
                          <a:pt x="5900" y="362"/>
                        </a:lnTo>
                        <a:lnTo>
                          <a:pt x="5895" y="356"/>
                        </a:lnTo>
                        <a:lnTo>
                          <a:pt x="5888" y="350"/>
                        </a:lnTo>
                        <a:lnTo>
                          <a:pt x="5880" y="346"/>
                        </a:lnTo>
                        <a:lnTo>
                          <a:pt x="5855" y="336"/>
                        </a:lnTo>
                        <a:lnTo>
                          <a:pt x="5825" y="324"/>
                        </a:lnTo>
                        <a:lnTo>
                          <a:pt x="5799" y="316"/>
                        </a:lnTo>
                        <a:lnTo>
                          <a:pt x="5788" y="313"/>
                        </a:lnTo>
                        <a:lnTo>
                          <a:pt x="5781" y="304"/>
                        </a:lnTo>
                        <a:lnTo>
                          <a:pt x="5760" y="283"/>
                        </a:lnTo>
                        <a:lnTo>
                          <a:pt x="5740" y="261"/>
                        </a:lnTo>
                        <a:lnTo>
                          <a:pt x="5733" y="252"/>
                        </a:lnTo>
                        <a:lnTo>
                          <a:pt x="5731" y="249"/>
                        </a:lnTo>
                        <a:lnTo>
                          <a:pt x="5725" y="243"/>
                        </a:lnTo>
                        <a:lnTo>
                          <a:pt x="5721" y="238"/>
                        </a:lnTo>
                        <a:lnTo>
                          <a:pt x="5717" y="235"/>
                        </a:lnTo>
                        <a:lnTo>
                          <a:pt x="5711" y="232"/>
                        </a:lnTo>
                        <a:lnTo>
                          <a:pt x="5705" y="230"/>
                        </a:lnTo>
                        <a:lnTo>
                          <a:pt x="5685" y="225"/>
                        </a:lnTo>
                        <a:lnTo>
                          <a:pt x="5678" y="223"/>
                        </a:lnTo>
                        <a:lnTo>
                          <a:pt x="5673" y="225"/>
                        </a:lnTo>
                        <a:lnTo>
                          <a:pt x="5665" y="228"/>
                        </a:lnTo>
                        <a:lnTo>
                          <a:pt x="5663" y="229"/>
                        </a:lnTo>
                        <a:lnTo>
                          <a:pt x="5662" y="228"/>
                        </a:lnTo>
                        <a:lnTo>
                          <a:pt x="5659" y="228"/>
                        </a:lnTo>
                        <a:lnTo>
                          <a:pt x="5658" y="225"/>
                        </a:lnTo>
                        <a:lnTo>
                          <a:pt x="5658" y="224"/>
                        </a:lnTo>
                        <a:lnTo>
                          <a:pt x="5657" y="221"/>
                        </a:lnTo>
                        <a:lnTo>
                          <a:pt x="5658" y="217"/>
                        </a:lnTo>
                        <a:lnTo>
                          <a:pt x="5659" y="211"/>
                        </a:lnTo>
                        <a:lnTo>
                          <a:pt x="5664" y="193"/>
                        </a:lnTo>
                        <a:lnTo>
                          <a:pt x="5666" y="183"/>
                        </a:lnTo>
                        <a:lnTo>
                          <a:pt x="5666" y="177"/>
                        </a:lnTo>
                        <a:lnTo>
                          <a:pt x="5668" y="176"/>
                        </a:lnTo>
                        <a:lnTo>
                          <a:pt x="5670" y="176"/>
                        </a:lnTo>
                        <a:lnTo>
                          <a:pt x="5673" y="175"/>
                        </a:lnTo>
                        <a:lnTo>
                          <a:pt x="5673" y="172"/>
                        </a:lnTo>
                        <a:lnTo>
                          <a:pt x="5672" y="167"/>
                        </a:lnTo>
                        <a:lnTo>
                          <a:pt x="5668" y="162"/>
                        </a:lnTo>
                        <a:lnTo>
                          <a:pt x="5659" y="154"/>
                        </a:lnTo>
                        <a:lnTo>
                          <a:pt x="5644" y="139"/>
                        </a:lnTo>
                        <a:lnTo>
                          <a:pt x="5638" y="131"/>
                        </a:lnTo>
                        <a:lnTo>
                          <a:pt x="5637" y="128"/>
                        </a:lnTo>
                        <a:lnTo>
                          <a:pt x="5635" y="126"/>
                        </a:lnTo>
                        <a:lnTo>
                          <a:pt x="5631" y="125"/>
                        </a:lnTo>
                        <a:lnTo>
                          <a:pt x="5626" y="124"/>
                        </a:lnTo>
                        <a:lnTo>
                          <a:pt x="5609" y="121"/>
                        </a:lnTo>
                        <a:lnTo>
                          <a:pt x="5587" y="118"/>
                        </a:lnTo>
                        <a:lnTo>
                          <a:pt x="5568" y="114"/>
                        </a:lnTo>
                        <a:lnTo>
                          <a:pt x="5560" y="113"/>
                        </a:lnTo>
                        <a:lnTo>
                          <a:pt x="5533" y="82"/>
                        </a:lnTo>
                        <a:lnTo>
                          <a:pt x="5528" y="78"/>
                        </a:lnTo>
                        <a:lnTo>
                          <a:pt x="5514" y="64"/>
                        </a:lnTo>
                        <a:lnTo>
                          <a:pt x="5508" y="60"/>
                        </a:lnTo>
                        <a:lnTo>
                          <a:pt x="5502" y="56"/>
                        </a:lnTo>
                        <a:lnTo>
                          <a:pt x="5495" y="54"/>
                        </a:lnTo>
                        <a:lnTo>
                          <a:pt x="5488" y="52"/>
                        </a:lnTo>
                        <a:lnTo>
                          <a:pt x="5478" y="48"/>
                        </a:lnTo>
                        <a:lnTo>
                          <a:pt x="5473" y="47"/>
                        </a:lnTo>
                        <a:lnTo>
                          <a:pt x="5456" y="53"/>
                        </a:lnTo>
                        <a:lnTo>
                          <a:pt x="5427" y="64"/>
                        </a:lnTo>
                        <a:lnTo>
                          <a:pt x="5424" y="65"/>
                        </a:lnTo>
                        <a:lnTo>
                          <a:pt x="5418" y="67"/>
                        </a:lnTo>
                        <a:lnTo>
                          <a:pt x="5414" y="68"/>
                        </a:lnTo>
                        <a:lnTo>
                          <a:pt x="5409" y="68"/>
                        </a:lnTo>
                        <a:lnTo>
                          <a:pt x="5403" y="68"/>
                        </a:lnTo>
                        <a:lnTo>
                          <a:pt x="5396" y="66"/>
                        </a:lnTo>
                        <a:lnTo>
                          <a:pt x="5383" y="62"/>
                        </a:lnTo>
                        <a:lnTo>
                          <a:pt x="5371" y="59"/>
                        </a:lnTo>
                        <a:lnTo>
                          <a:pt x="5364" y="56"/>
                        </a:lnTo>
                        <a:lnTo>
                          <a:pt x="5361" y="55"/>
                        </a:lnTo>
                        <a:lnTo>
                          <a:pt x="5350" y="42"/>
                        </a:lnTo>
                        <a:lnTo>
                          <a:pt x="5333" y="31"/>
                        </a:lnTo>
                        <a:lnTo>
                          <a:pt x="5332" y="28"/>
                        </a:lnTo>
                        <a:lnTo>
                          <a:pt x="5329" y="21"/>
                        </a:lnTo>
                        <a:lnTo>
                          <a:pt x="5326" y="18"/>
                        </a:lnTo>
                        <a:lnTo>
                          <a:pt x="5322" y="14"/>
                        </a:lnTo>
                        <a:lnTo>
                          <a:pt x="5316" y="10"/>
                        </a:lnTo>
                        <a:lnTo>
                          <a:pt x="5309" y="9"/>
                        </a:lnTo>
                        <a:lnTo>
                          <a:pt x="5302" y="8"/>
                        </a:lnTo>
                        <a:lnTo>
                          <a:pt x="5298" y="6"/>
                        </a:lnTo>
                        <a:lnTo>
                          <a:pt x="5295" y="3"/>
                        </a:lnTo>
                        <a:lnTo>
                          <a:pt x="5293" y="1"/>
                        </a:lnTo>
                        <a:lnTo>
                          <a:pt x="5292" y="0"/>
                        </a:lnTo>
                        <a:lnTo>
                          <a:pt x="5291" y="0"/>
                        </a:lnTo>
                        <a:lnTo>
                          <a:pt x="5289" y="1"/>
                        </a:lnTo>
                        <a:lnTo>
                          <a:pt x="5284" y="3"/>
                        </a:lnTo>
                        <a:lnTo>
                          <a:pt x="5279" y="9"/>
                        </a:lnTo>
                        <a:lnTo>
                          <a:pt x="5277" y="16"/>
                        </a:lnTo>
                        <a:lnTo>
                          <a:pt x="5273" y="23"/>
                        </a:lnTo>
                        <a:lnTo>
                          <a:pt x="5272" y="33"/>
                        </a:lnTo>
                        <a:lnTo>
                          <a:pt x="5271" y="47"/>
                        </a:lnTo>
                        <a:lnTo>
                          <a:pt x="5271" y="53"/>
                        </a:lnTo>
                        <a:lnTo>
                          <a:pt x="5279" y="82"/>
                        </a:lnTo>
                        <a:lnTo>
                          <a:pt x="5261" y="101"/>
                        </a:lnTo>
                        <a:lnTo>
                          <a:pt x="5254" y="111"/>
                        </a:lnTo>
                        <a:lnTo>
                          <a:pt x="5254" y="112"/>
                        </a:lnTo>
                        <a:lnTo>
                          <a:pt x="5252" y="116"/>
                        </a:lnTo>
                        <a:lnTo>
                          <a:pt x="5250" y="118"/>
                        </a:lnTo>
                        <a:lnTo>
                          <a:pt x="5247" y="120"/>
                        </a:lnTo>
                        <a:lnTo>
                          <a:pt x="5243" y="123"/>
                        </a:lnTo>
                        <a:lnTo>
                          <a:pt x="5238" y="124"/>
                        </a:lnTo>
                        <a:lnTo>
                          <a:pt x="5217" y="126"/>
                        </a:lnTo>
                        <a:lnTo>
                          <a:pt x="5207" y="126"/>
                        </a:lnTo>
                        <a:lnTo>
                          <a:pt x="5206" y="126"/>
                        </a:lnTo>
                        <a:lnTo>
                          <a:pt x="5202" y="127"/>
                        </a:lnTo>
                        <a:lnTo>
                          <a:pt x="5199" y="131"/>
                        </a:lnTo>
                        <a:lnTo>
                          <a:pt x="5197" y="134"/>
                        </a:lnTo>
                        <a:lnTo>
                          <a:pt x="5193" y="141"/>
                        </a:lnTo>
                        <a:lnTo>
                          <a:pt x="5188" y="151"/>
                        </a:lnTo>
                        <a:lnTo>
                          <a:pt x="5186" y="162"/>
                        </a:lnTo>
                        <a:lnTo>
                          <a:pt x="5185" y="169"/>
                        </a:lnTo>
                        <a:lnTo>
                          <a:pt x="5185" y="175"/>
                        </a:lnTo>
                        <a:lnTo>
                          <a:pt x="5185" y="178"/>
                        </a:lnTo>
                        <a:lnTo>
                          <a:pt x="5185" y="179"/>
                        </a:lnTo>
                        <a:lnTo>
                          <a:pt x="5185" y="180"/>
                        </a:lnTo>
                        <a:lnTo>
                          <a:pt x="5182" y="182"/>
                        </a:lnTo>
                        <a:lnTo>
                          <a:pt x="5178" y="182"/>
                        </a:lnTo>
                        <a:lnTo>
                          <a:pt x="5158" y="180"/>
                        </a:lnTo>
                        <a:lnTo>
                          <a:pt x="5151" y="178"/>
                        </a:lnTo>
                        <a:lnTo>
                          <a:pt x="5151" y="217"/>
                        </a:lnTo>
                        <a:lnTo>
                          <a:pt x="5093" y="236"/>
                        </a:lnTo>
                        <a:lnTo>
                          <a:pt x="5055" y="238"/>
                        </a:lnTo>
                        <a:lnTo>
                          <a:pt x="5014" y="275"/>
                        </a:lnTo>
                        <a:lnTo>
                          <a:pt x="5015" y="276"/>
                        </a:lnTo>
                        <a:lnTo>
                          <a:pt x="5014" y="280"/>
                        </a:lnTo>
                        <a:lnTo>
                          <a:pt x="5012" y="282"/>
                        </a:lnTo>
                        <a:lnTo>
                          <a:pt x="5009" y="283"/>
                        </a:lnTo>
                        <a:lnTo>
                          <a:pt x="5003" y="284"/>
                        </a:lnTo>
                        <a:lnTo>
                          <a:pt x="4995" y="286"/>
                        </a:lnTo>
                        <a:lnTo>
                          <a:pt x="4969" y="286"/>
                        </a:lnTo>
                        <a:lnTo>
                          <a:pt x="4964" y="286"/>
                        </a:lnTo>
                        <a:lnTo>
                          <a:pt x="4923" y="313"/>
                        </a:lnTo>
                        <a:lnTo>
                          <a:pt x="4907" y="340"/>
                        </a:lnTo>
                        <a:lnTo>
                          <a:pt x="4918" y="367"/>
                        </a:lnTo>
                        <a:lnTo>
                          <a:pt x="4939" y="402"/>
                        </a:lnTo>
                        <a:lnTo>
                          <a:pt x="4929" y="431"/>
                        </a:lnTo>
                        <a:lnTo>
                          <a:pt x="4893" y="447"/>
                        </a:lnTo>
                        <a:lnTo>
                          <a:pt x="4879" y="479"/>
                        </a:lnTo>
                        <a:lnTo>
                          <a:pt x="4879" y="506"/>
                        </a:lnTo>
                        <a:lnTo>
                          <a:pt x="4849" y="506"/>
                        </a:lnTo>
                        <a:lnTo>
                          <a:pt x="4851" y="509"/>
                        </a:lnTo>
                        <a:lnTo>
                          <a:pt x="4852" y="511"/>
                        </a:lnTo>
                        <a:lnTo>
                          <a:pt x="4849" y="512"/>
                        </a:lnTo>
                        <a:lnTo>
                          <a:pt x="4846" y="511"/>
                        </a:lnTo>
                        <a:lnTo>
                          <a:pt x="4839" y="510"/>
                        </a:lnTo>
                        <a:lnTo>
                          <a:pt x="4827" y="506"/>
                        </a:lnTo>
                        <a:lnTo>
                          <a:pt x="4808" y="500"/>
                        </a:lnTo>
                        <a:lnTo>
                          <a:pt x="4799" y="497"/>
                        </a:lnTo>
                        <a:lnTo>
                          <a:pt x="4793" y="494"/>
                        </a:lnTo>
                        <a:lnTo>
                          <a:pt x="4783" y="493"/>
                        </a:lnTo>
                        <a:lnTo>
                          <a:pt x="4774" y="491"/>
                        </a:lnTo>
                        <a:lnTo>
                          <a:pt x="4769" y="491"/>
                        </a:lnTo>
                        <a:lnTo>
                          <a:pt x="4767" y="492"/>
                        </a:lnTo>
                        <a:lnTo>
                          <a:pt x="4766" y="494"/>
                        </a:lnTo>
                        <a:lnTo>
                          <a:pt x="4763" y="497"/>
                        </a:lnTo>
                        <a:lnTo>
                          <a:pt x="4762" y="502"/>
                        </a:lnTo>
                        <a:lnTo>
                          <a:pt x="4759" y="513"/>
                        </a:lnTo>
                        <a:lnTo>
                          <a:pt x="4756" y="525"/>
                        </a:lnTo>
                        <a:lnTo>
                          <a:pt x="4755" y="531"/>
                        </a:lnTo>
                        <a:lnTo>
                          <a:pt x="4752" y="537"/>
                        </a:lnTo>
                        <a:lnTo>
                          <a:pt x="4748" y="542"/>
                        </a:lnTo>
                        <a:lnTo>
                          <a:pt x="4743" y="545"/>
                        </a:lnTo>
                        <a:lnTo>
                          <a:pt x="4734" y="550"/>
                        </a:lnTo>
                        <a:lnTo>
                          <a:pt x="4727" y="552"/>
                        </a:lnTo>
                        <a:lnTo>
                          <a:pt x="4721" y="556"/>
                        </a:lnTo>
                        <a:lnTo>
                          <a:pt x="4710" y="562"/>
                        </a:lnTo>
                        <a:lnTo>
                          <a:pt x="4696" y="570"/>
                        </a:lnTo>
                        <a:lnTo>
                          <a:pt x="4685" y="579"/>
                        </a:lnTo>
                        <a:lnTo>
                          <a:pt x="4677" y="587"/>
                        </a:lnTo>
                        <a:lnTo>
                          <a:pt x="4675" y="589"/>
                        </a:lnTo>
                        <a:lnTo>
                          <a:pt x="4675" y="633"/>
                        </a:lnTo>
                        <a:lnTo>
                          <a:pt x="4690" y="663"/>
                        </a:lnTo>
                        <a:lnTo>
                          <a:pt x="4723" y="695"/>
                        </a:lnTo>
                        <a:lnTo>
                          <a:pt x="4731" y="731"/>
                        </a:lnTo>
                        <a:lnTo>
                          <a:pt x="4729" y="778"/>
                        </a:lnTo>
                        <a:lnTo>
                          <a:pt x="4775" y="811"/>
                        </a:lnTo>
                        <a:lnTo>
                          <a:pt x="4773" y="836"/>
                        </a:lnTo>
                        <a:lnTo>
                          <a:pt x="4774" y="836"/>
                        </a:lnTo>
                        <a:lnTo>
                          <a:pt x="4774" y="839"/>
                        </a:lnTo>
                        <a:lnTo>
                          <a:pt x="4773" y="842"/>
                        </a:lnTo>
                        <a:lnTo>
                          <a:pt x="4770" y="844"/>
                        </a:lnTo>
                        <a:lnTo>
                          <a:pt x="4767" y="847"/>
                        </a:lnTo>
                        <a:lnTo>
                          <a:pt x="4762" y="851"/>
                        </a:lnTo>
                        <a:lnTo>
                          <a:pt x="4756" y="856"/>
                        </a:lnTo>
                        <a:lnTo>
                          <a:pt x="4754" y="859"/>
                        </a:lnTo>
                        <a:lnTo>
                          <a:pt x="4752" y="862"/>
                        </a:lnTo>
                        <a:lnTo>
                          <a:pt x="4750" y="865"/>
                        </a:lnTo>
                        <a:lnTo>
                          <a:pt x="4748" y="868"/>
                        </a:lnTo>
                        <a:lnTo>
                          <a:pt x="4746" y="870"/>
                        </a:lnTo>
                        <a:lnTo>
                          <a:pt x="4741" y="873"/>
                        </a:lnTo>
                        <a:lnTo>
                          <a:pt x="4735" y="876"/>
                        </a:lnTo>
                        <a:lnTo>
                          <a:pt x="4722" y="881"/>
                        </a:lnTo>
                        <a:lnTo>
                          <a:pt x="4716" y="884"/>
                        </a:lnTo>
                        <a:lnTo>
                          <a:pt x="4711" y="888"/>
                        </a:lnTo>
                        <a:lnTo>
                          <a:pt x="4704" y="892"/>
                        </a:lnTo>
                        <a:lnTo>
                          <a:pt x="4700" y="897"/>
                        </a:lnTo>
                        <a:lnTo>
                          <a:pt x="4696" y="904"/>
                        </a:lnTo>
                        <a:lnTo>
                          <a:pt x="4694" y="911"/>
                        </a:lnTo>
                        <a:lnTo>
                          <a:pt x="4691" y="921"/>
                        </a:lnTo>
                        <a:lnTo>
                          <a:pt x="4689" y="935"/>
                        </a:lnTo>
                        <a:lnTo>
                          <a:pt x="4688" y="942"/>
                        </a:lnTo>
                        <a:lnTo>
                          <a:pt x="4689" y="943"/>
                        </a:lnTo>
                        <a:lnTo>
                          <a:pt x="4690" y="949"/>
                        </a:lnTo>
                        <a:lnTo>
                          <a:pt x="4689" y="951"/>
                        </a:lnTo>
                        <a:lnTo>
                          <a:pt x="4687" y="956"/>
                        </a:lnTo>
                        <a:lnTo>
                          <a:pt x="4682" y="960"/>
                        </a:lnTo>
                        <a:lnTo>
                          <a:pt x="4675" y="963"/>
                        </a:lnTo>
                        <a:lnTo>
                          <a:pt x="4662" y="969"/>
                        </a:lnTo>
                        <a:lnTo>
                          <a:pt x="4657" y="970"/>
                        </a:lnTo>
                        <a:lnTo>
                          <a:pt x="4654" y="974"/>
                        </a:lnTo>
                        <a:lnTo>
                          <a:pt x="4644" y="980"/>
                        </a:lnTo>
                        <a:lnTo>
                          <a:pt x="4638" y="984"/>
                        </a:lnTo>
                        <a:lnTo>
                          <a:pt x="4633" y="989"/>
                        </a:lnTo>
                        <a:lnTo>
                          <a:pt x="4631" y="993"/>
                        </a:lnTo>
                        <a:lnTo>
                          <a:pt x="4629" y="996"/>
                        </a:lnTo>
                        <a:lnTo>
                          <a:pt x="4624" y="1004"/>
                        </a:lnTo>
                        <a:lnTo>
                          <a:pt x="4617" y="1013"/>
                        </a:lnTo>
                        <a:lnTo>
                          <a:pt x="4609" y="1022"/>
                        </a:lnTo>
                        <a:lnTo>
                          <a:pt x="4603" y="1028"/>
                        </a:lnTo>
                        <a:lnTo>
                          <a:pt x="4597" y="1034"/>
                        </a:lnTo>
                        <a:lnTo>
                          <a:pt x="4586" y="1040"/>
                        </a:lnTo>
                        <a:lnTo>
                          <a:pt x="4572" y="1051"/>
                        </a:lnTo>
                        <a:lnTo>
                          <a:pt x="4556" y="1064"/>
                        </a:lnTo>
                        <a:lnTo>
                          <a:pt x="4543" y="1076"/>
                        </a:lnTo>
                        <a:lnTo>
                          <a:pt x="4538" y="1081"/>
                        </a:lnTo>
                        <a:lnTo>
                          <a:pt x="4534" y="1086"/>
                        </a:lnTo>
                        <a:lnTo>
                          <a:pt x="4527" y="1095"/>
                        </a:lnTo>
                        <a:lnTo>
                          <a:pt x="4518" y="1110"/>
                        </a:lnTo>
                        <a:lnTo>
                          <a:pt x="4507" y="1125"/>
                        </a:lnTo>
                        <a:lnTo>
                          <a:pt x="4502" y="1132"/>
                        </a:lnTo>
                        <a:lnTo>
                          <a:pt x="4500" y="1139"/>
                        </a:lnTo>
                        <a:lnTo>
                          <a:pt x="4498" y="1145"/>
                        </a:lnTo>
                        <a:lnTo>
                          <a:pt x="4495" y="1150"/>
                        </a:lnTo>
                        <a:lnTo>
                          <a:pt x="4494" y="1158"/>
                        </a:lnTo>
                        <a:lnTo>
                          <a:pt x="4494" y="1160"/>
                        </a:lnTo>
                        <a:lnTo>
                          <a:pt x="4494" y="1179"/>
                        </a:lnTo>
                        <a:lnTo>
                          <a:pt x="4489" y="1180"/>
                        </a:lnTo>
                        <a:lnTo>
                          <a:pt x="4480" y="1185"/>
                        </a:lnTo>
                        <a:lnTo>
                          <a:pt x="4474" y="1189"/>
                        </a:lnTo>
                        <a:lnTo>
                          <a:pt x="4468" y="1192"/>
                        </a:lnTo>
                        <a:lnTo>
                          <a:pt x="4463" y="1198"/>
                        </a:lnTo>
                        <a:lnTo>
                          <a:pt x="4459" y="1204"/>
                        </a:lnTo>
                        <a:lnTo>
                          <a:pt x="4455" y="1212"/>
                        </a:lnTo>
                        <a:lnTo>
                          <a:pt x="4453" y="1222"/>
                        </a:lnTo>
                        <a:lnTo>
                          <a:pt x="4453" y="1232"/>
                        </a:lnTo>
                        <a:lnTo>
                          <a:pt x="4453" y="1242"/>
                        </a:lnTo>
                        <a:lnTo>
                          <a:pt x="4454" y="1258"/>
                        </a:lnTo>
                        <a:lnTo>
                          <a:pt x="4455" y="1264"/>
                        </a:lnTo>
                        <a:lnTo>
                          <a:pt x="4515" y="1262"/>
                        </a:lnTo>
                        <a:lnTo>
                          <a:pt x="4551" y="1289"/>
                        </a:lnTo>
                        <a:lnTo>
                          <a:pt x="4559" y="1324"/>
                        </a:lnTo>
                        <a:lnTo>
                          <a:pt x="4538" y="1352"/>
                        </a:lnTo>
                        <a:lnTo>
                          <a:pt x="4540" y="1393"/>
                        </a:lnTo>
                        <a:lnTo>
                          <a:pt x="4539" y="1396"/>
                        </a:lnTo>
                        <a:lnTo>
                          <a:pt x="4532" y="1409"/>
                        </a:lnTo>
                        <a:lnTo>
                          <a:pt x="4525" y="1419"/>
                        </a:lnTo>
                        <a:lnTo>
                          <a:pt x="4517" y="1428"/>
                        </a:lnTo>
                        <a:lnTo>
                          <a:pt x="4513" y="1433"/>
                        </a:lnTo>
                        <a:lnTo>
                          <a:pt x="4511" y="1438"/>
                        </a:lnTo>
                        <a:lnTo>
                          <a:pt x="4508" y="1442"/>
                        </a:lnTo>
                        <a:lnTo>
                          <a:pt x="4507" y="1447"/>
                        </a:lnTo>
                        <a:lnTo>
                          <a:pt x="4508" y="1455"/>
                        </a:lnTo>
                        <a:lnTo>
                          <a:pt x="4510" y="1461"/>
                        </a:lnTo>
                        <a:lnTo>
                          <a:pt x="4510" y="1465"/>
                        </a:lnTo>
                        <a:lnTo>
                          <a:pt x="4507" y="1468"/>
                        </a:lnTo>
                        <a:lnTo>
                          <a:pt x="4505" y="1472"/>
                        </a:lnTo>
                        <a:lnTo>
                          <a:pt x="4499" y="1478"/>
                        </a:lnTo>
                        <a:lnTo>
                          <a:pt x="4489" y="1487"/>
                        </a:lnTo>
                        <a:lnTo>
                          <a:pt x="4485" y="1494"/>
                        </a:lnTo>
                        <a:lnTo>
                          <a:pt x="4481" y="1496"/>
                        </a:lnTo>
                        <a:lnTo>
                          <a:pt x="4479" y="1498"/>
                        </a:lnTo>
                        <a:lnTo>
                          <a:pt x="4474" y="1499"/>
                        </a:lnTo>
                        <a:lnTo>
                          <a:pt x="4469" y="1499"/>
                        </a:lnTo>
                        <a:lnTo>
                          <a:pt x="4465" y="1500"/>
                        </a:lnTo>
                        <a:lnTo>
                          <a:pt x="4462" y="1499"/>
                        </a:lnTo>
                        <a:lnTo>
                          <a:pt x="4461" y="1498"/>
                        </a:lnTo>
                        <a:lnTo>
                          <a:pt x="4460" y="1497"/>
                        </a:lnTo>
                        <a:lnTo>
                          <a:pt x="4459" y="1497"/>
                        </a:lnTo>
                        <a:lnTo>
                          <a:pt x="4456" y="1497"/>
                        </a:lnTo>
                        <a:lnTo>
                          <a:pt x="4452" y="1498"/>
                        </a:lnTo>
                        <a:lnTo>
                          <a:pt x="4445" y="1503"/>
                        </a:lnTo>
                        <a:lnTo>
                          <a:pt x="4436" y="1506"/>
                        </a:lnTo>
                        <a:lnTo>
                          <a:pt x="4428" y="1507"/>
                        </a:lnTo>
                        <a:lnTo>
                          <a:pt x="4421" y="1509"/>
                        </a:lnTo>
                        <a:lnTo>
                          <a:pt x="4416" y="1509"/>
                        </a:lnTo>
                        <a:lnTo>
                          <a:pt x="4413" y="1509"/>
                        </a:lnTo>
                        <a:lnTo>
                          <a:pt x="4412" y="1511"/>
                        </a:lnTo>
                        <a:lnTo>
                          <a:pt x="4412" y="1516"/>
                        </a:lnTo>
                        <a:lnTo>
                          <a:pt x="4414" y="1524"/>
                        </a:lnTo>
                        <a:lnTo>
                          <a:pt x="4417" y="1535"/>
                        </a:lnTo>
                        <a:lnTo>
                          <a:pt x="4420" y="1544"/>
                        </a:lnTo>
                        <a:lnTo>
                          <a:pt x="4422" y="1552"/>
                        </a:lnTo>
                        <a:lnTo>
                          <a:pt x="4422" y="1559"/>
                        </a:lnTo>
                        <a:lnTo>
                          <a:pt x="4423" y="1570"/>
                        </a:lnTo>
                        <a:lnTo>
                          <a:pt x="4422" y="1574"/>
                        </a:lnTo>
                        <a:lnTo>
                          <a:pt x="4459" y="1579"/>
                        </a:lnTo>
                        <a:lnTo>
                          <a:pt x="4463" y="1577"/>
                        </a:lnTo>
                        <a:lnTo>
                          <a:pt x="4476" y="1571"/>
                        </a:lnTo>
                        <a:lnTo>
                          <a:pt x="4485" y="1569"/>
                        </a:lnTo>
                        <a:lnTo>
                          <a:pt x="4493" y="1566"/>
                        </a:lnTo>
                        <a:lnTo>
                          <a:pt x="4500" y="1565"/>
                        </a:lnTo>
                        <a:lnTo>
                          <a:pt x="4507" y="1565"/>
                        </a:lnTo>
                        <a:lnTo>
                          <a:pt x="4518" y="1568"/>
                        </a:lnTo>
                        <a:lnTo>
                          <a:pt x="4527" y="1570"/>
                        </a:lnTo>
                        <a:lnTo>
                          <a:pt x="4537" y="1572"/>
                        </a:lnTo>
                        <a:lnTo>
                          <a:pt x="4548" y="1576"/>
                        </a:lnTo>
                        <a:lnTo>
                          <a:pt x="4564" y="1579"/>
                        </a:lnTo>
                        <a:lnTo>
                          <a:pt x="4578" y="1583"/>
                        </a:lnTo>
                        <a:lnTo>
                          <a:pt x="4589" y="1584"/>
                        </a:lnTo>
                        <a:lnTo>
                          <a:pt x="4592" y="1584"/>
                        </a:lnTo>
                        <a:lnTo>
                          <a:pt x="4619" y="1579"/>
                        </a:lnTo>
                        <a:lnTo>
                          <a:pt x="4642" y="1582"/>
                        </a:lnTo>
                        <a:lnTo>
                          <a:pt x="4663" y="1596"/>
                        </a:lnTo>
                        <a:lnTo>
                          <a:pt x="4664" y="1595"/>
                        </a:lnTo>
                        <a:lnTo>
                          <a:pt x="4669" y="1596"/>
                        </a:lnTo>
                        <a:lnTo>
                          <a:pt x="4677" y="1598"/>
                        </a:lnTo>
                        <a:lnTo>
                          <a:pt x="4690" y="1604"/>
                        </a:lnTo>
                        <a:lnTo>
                          <a:pt x="4714" y="1615"/>
                        </a:lnTo>
                        <a:lnTo>
                          <a:pt x="4721" y="1617"/>
                        </a:lnTo>
                        <a:lnTo>
                          <a:pt x="4702" y="1628"/>
                        </a:lnTo>
                        <a:lnTo>
                          <a:pt x="4700" y="1627"/>
                        </a:lnTo>
                        <a:lnTo>
                          <a:pt x="4694" y="1624"/>
                        </a:lnTo>
                        <a:lnTo>
                          <a:pt x="4684" y="1622"/>
                        </a:lnTo>
                        <a:lnTo>
                          <a:pt x="4675" y="1620"/>
                        </a:lnTo>
                        <a:lnTo>
                          <a:pt x="4667" y="1618"/>
                        </a:lnTo>
                        <a:lnTo>
                          <a:pt x="4662" y="1616"/>
                        </a:lnTo>
                        <a:lnTo>
                          <a:pt x="4658" y="1615"/>
                        </a:lnTo>
                        <a:lnTo>
                          <a:pt x="4655" y="1614"/>
                        </a:lnTo>
                        <a:lnTo>
                          <a:pt x="4650" y="1612"/>
                        </a:lnTo>
                        <a:lnTo>
                          <a:pt x="4644" y="1611"/>
                        </a:lnTo>
                        <a:lnTo>
                          <a:pt x="4633" y="1611"/>
                        </a:lnTo>
                        <a:lnTo>
                          <a:pt x="4628" y="1610"/>
                        </a:lnTo>
                        <a:lnTo>
                          <a:pt x="4622" y="1610"/>
                        </a:lnTo>
                        <a:lnTo>
                          <a:pt x="4615" y="1611"/>
                        </a:lnTo>
                        <a:lnTo>
                          <a:pt x="4611" y="1614"/>
                        </a:lnTo>
                        <a:lnTo>
                          <a:pt x="4610" y="1615"/>
                        </a:lnTo>
                        <a:lnTo>
                          <a:pt x="4611" y="1616"/>
                        </a:lnTo>
                        <a:lnTo>
                          <a:pt x="4612" y="1616"/>
                        </a:lnTo>
                        <a:lnTo>
                          <a:pt x="4611" y="1617"/>
                        </a:lnTo>
                        <a:lnTo>
                          <a:pt x="4595" y="1620"/>
                        </a:lnTo>
                        <a:lnTo>
                          <a:pt x="4574" y="1622"/>
                        </a:lnTo>
                        <a:lnTo>
                          <a:pt x="4565" y="1621"/>
                        </a:lnTo>
                        <a:lnTo>
                          <a:pt x="4561" y="1621"/>
                        </a:lnTo>
                        <a:lnTo>
                          <a:pt x="4558" y="1622"/>
                        </a:lnTo>
                        <a:lnTo>
                          <a:pt x="4553" y="1624"/>
                        </a:lnTo>
                        <a:lnTo>
                          <a:pt x="4548" y="1628"/>
                        </a:lnTo>
                        <a:lnTo>
                          <a:pt x="4534" y="1642"/>
                        </a:lnTo>
                        <a:lnTo>
                          <a:pt x="4532" y="1644"/>
                        </a:lnTo>
                        <a:lnTo>
                          <a:pt x="4515" y="1659"/>
                        </a:lnTo>
                        <a:lnTo>
                          <a:pt x="4515" y="1661"/>
                        </a:lnTo>
                        <a:lnTo>
                          <a:pt x="4513" y="1663"/>
                        </a:lnTo>
                        <a:lnTo>
                          <a:pt x="4511" y="1666"/>
                        </a:lnTo>
                        <a:lnTo>
                          <a:pt x="4507" y="1666"/>
                        </a:lnTo>
                        <a:lnTo>
                          <a:pt x="4502" y="1664"/>
                        </a:lnTo>
                        <a:lnTo>
                          <a:pt x="4497" y="1661"/>
                        </a:lnTo>
                        <a:lnTo>
                          <a:pt x="4488" y="1655"/>
                        </a:lnTo>
                        <a:lnTo>
                          <a:pt x="4486" y="1653"/>
                        </a:lnTo>
                        <a:lnTo>
                          <a:pt x="4485" y="1651"/>
                        </a:lnTo>
                        <a:lnTo>
                          <a:pt x="4478" y="1650"/>
                        </a:lnTo>
                        <a:lnTo>
                          <a:pt x="4473" y="1649"/>
                        </a:lnTo>
                        <a:lnTo>
                          <a:pt x="4471" y="1648"/>
                        </a:lnTo>
                        <a:lnTo>
                          <a:pt x="4469" y="1647"/>
                        </a:lnTo>
                        <a:lnTo>
                          <a:pt x="4469" y="1646"/>
                        </a:lnTo>
                        <a:lnTo>
                          <a:pt x="4468" y="1646"/>
                        </a:lnTo>
                        <a:lnTo>
                          <a:pt x="4459" y="1648"/>
                        </a:lnTo>
                        <a:lnTo>
                          <a:pt x="4435" y="1653"/>
                        </a:lnTo>
                        <a:lnTo>
                          <a:pt x="4428" y="1653"/>
                        </a:lnTo>
                        <a:lnTo>
                          <a:pt x="4428" y="1651"/>
                        </a:lnTo>
                        <a:lnTo>
                          <a:pt x="4414" y="1653"/>
                        </a:lnTo>
                        <a:lnTo>
                          <a:pt x="4406" y="1655"/>
                        </a:lnTo>
                        <a:lnTo>
                          <a:pt x="4401" y="1656"/>
                        </a:lnTo>
                        <a:lnTo>
                          <a:pt x="4397" y="1656"/>
                        </a:lnTo>
                        <a:lnTo>
                          <a:pt x="4390" y="1653"/>
                        </a:lnTo>
                        <a:lnTo>
                          <a:pt x="4384" y="1651"/>
                        </a:lnTo>
                        <a:lnTo>
                          <a:pt x="4383" y="1651"/>
                        </a:lnTo>
                        <a:lnTo>
                          <a:pt x="4381" y="1650"/>
                        </a:lnTo>
                        <a:lnTo>
                          <a:pt x="4374" y="1642"/>
                        </a:lnTo>
                        <a:lnTo>
                          <a:pt x="4363" y="1630"/>
                        </a:lnTo>
                        <a:lnTo>
                          <a:pt x="4356" y="1622"/>
                        </a:lnTo>
                        <a:lnTo>
                          <a:pt x="4353" y="1618"/>
                        </a:lnTo>
                        <a:lnTo>
                          <a:pt x="4348" y="1616"/>
                        </a:lnTo>
                        <a:lnTo>
                          <a:pt x="4342" y="1616"/>
                        </a:lnTo>
                        <a:lnTo>
                          <a:pt x="4335" y="1617"/>
                        </a:lnTo>
                        <a:lnTo>
                          <a:pt x="4323" y="1620"/>
                        </a:lnTo>
                        <a:lnTo>
                          <a:pt x="4316" y="1620"/>
                        </a:lnTo>
                        <a:lnTo>
                          <a:pt x="4312" y="1618"/>
                        </a:lnTo>
                        <a:lnTo>
                          <a:pt x="4310" y="1620"/>
                        </a:lnTo>
                        <a:lnTo>
                          <a:pt x="4306" y="1621"/>
                        </a:lnTo>
                        <a:lnTo>
                          <a:pt x="4303" y="1623"/>
                        </a:lnTo>
                        <a:lnTo>
                          <a:pt x="4298" y="1627"/>
                        </a:lnTo>
                        <a:lnTo>
                          <a:pt x="4293" y="1630"/>
                        </a:lnTo>
                        <a:lnTo>
                          <a:pt x="4291" y="1635"/>
                        </a:lnTo>
                        <a:lnTo>
                          <a:pt x="4289" y="1640"/>
                        </a:lnTo>
                        <a:lnTo>
                          <a:pt x="4286" y="1647"/>
                        </a:lnTo>
                        <a:lnTo>
                          <a:pt x="4286" y="1650"/>
                        </a:lnTo>
                        <a:lnTo>
                          <a:pt x="4288" y="1651"/>
                        </a:lnTo>
                        <a:lnTo>
                          <a:pt x="4290" y="1654"/>
                        </a:lnTo>
                        <a:lnTo>
                          <a:pt x="4290" y="1656"/>
                        </a:lnTo>
                        <a:lnTo>
                          <a:pt x="4290" y="1659"/>
                        </a:lnTo>
                        <a:lnTo>
                          <a:pt x="4288" y="1661"/>
                        </a:lnTo>
                        <a:lnTo>
                          <a:pt x="4283" y="1663"/>
                        </a:lnTo>
                        <a:lnTo>
                          <a:pt x="4279" y="1667"/>
                        </a:lnTo>
                        <a:lnTo>
                          <a:pt x="4279" y="1668"/>
                        </a:lnTo>
                        <a:lnTo>
                          <a:pt x="4280" y="1669"/>
                        </a:lnTo>
                        <a:lnTo>
                          <a:pt x="4282" y="1669"/>
                        </a:lnTo>
                        <a:lnTo>
                          <a:pt x="4282" y="1670"/>
                        </a:lnTo>
                        <a:lnTo>
                          <a:pt x="4266" y="1675"/>
                        </a:lnTo>
                        <a:lnTo>
                          <a:pt x="4250" y="1679"/>
                        </a:lnTo>
                        <a:lnTo>
                          <a:pt x="4242" y="1679"/>
                        </a:lnTo>
                        <a:lnTo>
                          <a:pt x="4237" y="1680"/>
                        </a:lnTo>
                        <a:lnTo>
                          <a:pt x="4229" y="1683"/>
                        </a:lnTo>
                        <a:lnTo>
                          <a:pt x="4218" y="1686"/>
                        </a:lnTo>
                        <a:lnTo>
                          <a:pt x="4212" y="1686"/>
                        </a:lnTo>
                        <a:lnTo>
                          <a:pt x="4210" y="1687"/>
                        </a:lnTo>
                        <a:lnTo>
                          <a:pt x="4207" y="1689"/>
                        </a:lnTo>
                        <a:lnTo>
                          <a:pt x="4206" y="1693"/>
                        </a:lnTo>
                        <a:lnTo>
                          <a:pt x="4204" y="1700"/>
                        </a:lnTo>
                        <a:lnTo>
                          <a:pt x="4201" y="1715"/>
                        </a:lnTo>
                        <a:lnTo>
                          <a:pt x="4201" y="1727"/>
                        </a:lnTo>
                        <a:lnTo>
                          <a:pt x="4203" y="1735"/>
                        </a:lnTo>
                        <a:lnTo>
                          <a:pt x="4204" y="1738"/>
                        </a:lnTo>
                        <a:lnTo>
                          <a:pt x="4199" y="1739"/>
                        </a:lnTo>
                        <a:lnTo>
                          <a:pt x="4174" y="1740"/>
                        </a:lnTo>
                        <a:lnTo>
                          <a:pt x="4165" y="1740"/>
                        </a:lnTo>
                        <a:lnTo>
                          <a:pt x="4159" y="1738"/>
                        </a:lnTo>
                        <a:lnTo>
                          <a:pt x="4154" y="1734"/>
                        </a:lnTo>
                        <a:lnTo>
                          <a:pt x="4152" y="1732"/>
                        </a:lnTo>
                        <a:lnTo>
                          <a:pt x="4148" y="1731"/>
                        </a:lnTo>
                        <a:lnTo>
                          <a:pt x="4146" y="1731"/>
                        </a:lnTo>
                        <a:lnTo>
                          <a:pt x="4141" y="1733"/>
                        </a:lnTo>
                        <a:lnTo>
                          <a:pt x="4135" y="1738"/>
                        </a:lnTo>
                        <a:lnTo>
                          <a:pt x="4129" y="1745"/>
                        </a:lnTo>
                        <a:lnTo>
                          <a:pt x="4125" y="1752"/>
                        </a:lnTo>
                        <a:lnTo>
                          <a:pt x="4121" y="1759"/>
                        </a:lnTo>
                        <a:lnTo>
                          <a:pt x="4119" y="1766"/>
                        </a:lnTo>
                        <a:lnTo>
                          <a:pt x="4115" y="1780"/>
                        </a:lnTo>
                        <a:lnTo>
                          <a:pt x="4111" y="1792"/>
                        </a:lnTo>
                        <a:lnTo>
                          <a:pt x="4109" y="1798"/>
                        </a:lnTo>
                        <a:lnTo>
                          <a:pt x="4109" y="1804"/>
                        </a:lnTo>
                        <a:lnTo>
                          <a:pt x="4109" y="1807"/>
                        </a:lnTo>
                        <a:lnTo>
                          <a:pt x="4111" y="1812"/>
                        </a:lnTo>
                        <a:lnTo>
                          <a:pt x="4111" y="1814"/>
                        </a:lnTo>
                        <a:lnTo>
                          <a:pt x="4109" y="1818"/>
                        </a:lnTo>
                        <a:lnTo>
                          <a:pt x="4106" y="1820"/>
                        </a:lnTo>
                        <a:lnTo>
                          <a:pt x="4100" y="1823"/>
                        </a:lnTo>
                        <a:lnTo>
                          <a:pt x="4075" y="1829"/>
                        </a:lnTo>
                        <a:lnTo>
                          <a:pt x="4067" y="1831"/>
                        </a:lnTo>
                        <a:lnTo>
                          <a:pt x="4108" y="1852"/>
                        </a:lnTo>
                        <a:lnTo>
                          <a:pt x="4131" y="1908"/>
                        </a:lnTo>
                        <a:lnTo>
                          <a:pt x="4171" y="1924"/>
                        </a:lnTo>
                        <a:lnTo>
                          <a:pt x="4175" y="1925"/>
                        </a:lnTo>
                        <a:lnTo>
                          <a:pt x="4187" y="1926"/>
                        </a:lnTo>
                        <a:lnTo>
                          <a:pt x="4194" y="1926"/>
                        </a:lnTo>
                        <a:lnTo>
                          <a:pt x="4201" y="1925"/>
                        </a:lnTo>
                        <a:lnTo>
                          <a:pt x="4204" y="1923"/>
                        </a:lnTo>
                        <a:lnTo>
                          <a:pt x="4207" y="1922"/>
                        </a:lnTo>
                        <a:lnTo>
                          <a:pt x="4210" y="1918"/>
                        </a:lnTo>
                        <a:lnTo>
                          <a:pt x="4212" y="1916"/>
                        </a:lnTo>
                        <a:lnTo>
                          <a:pt x="4229" y="1892"/>
                        </a:lnTo>
                        <a:lnTo>
                          <a:pt x="4237" y="1883"/>
                        </a:lnTo>
                        <a:lnTo>
                          <a:pt x="4250" y="1877"/>
                        </a:lnTo>
                        <a:lnTo>
                          <a:pt x="4275" y="1888"/>
                        </a:lnTo>
                        <a:lnTo>
                          <a:pt x="4276" y="1889"/>
                        </a:lnTo>
                        <a:lnTo>
                          <a:pt x="4278" y="1893"/>
                        </a:lnTo>
                        <a:lnTo>
                          <a:pt x="4279" y="1899"/>
                        </a:lnTo>
                        <a:lnTo>
                          <a:pt x="4280" y="1910"/>
                        </a:lnTo>
                        <a:lnTo>
                          <a:pt x="4282" y="1919"/>
                        </a:lnTo>
                        <a:lnTo>
                          <a:pt x="4284" y="1924"/>
                        </a:lnTo>
                        <a:lnTo>
                          <a:pt x="4284" y="1925"/>
                        </a:lnTo>
                        <a:lnTo>
                          <a:pt x="4284" y="1929"/>
                        </a:lnTo>
                        <a:lnTo>
                          <a:pt x="4282" y="1932"/>
                        </a:lnTo>
                        <a:lnTo>
                          <a:pt x="4278" y="1937"/>
                        </a:lnTo>
                        <a:lnTo>
                          <a:pt x="4271" y="1945"/>
                        </a:lnTo>
                        <a:lnTo>
                          <a:pt x="4270" y="1949"/>
                        </a:lnTo>
                        <a:lnTo>
                          <a:pt x="4269" y="1952"/>
                        </a:lnTo>
                        <a:lnTo>
                          <a:pt x="4264" y="1962"/>
                        </a:lnTo>
                        <a:lnTo>
                          <a:pt x="4253" y="1986"/>
                        </a:lnTo>
                        <a:lnTo>
                          <a:pt x="4250" y="1995"/>
                        </a:lnTo>
                        <a:lnTo>
                          <a:pt x="4250" y="2041"/>
                        </a:lnTo>
                        <a:lnTo>
                          <a:pt x="4237" y="2063"/>
                        </a:lnTo>
                        <a:lnTo>
                          <a:pt x="4233" y="2062"/>
                        </a:lnTo>
                        <a:lnTo>
                          <a:pt x="4218" y="2063"/>
                        </a:lnTo>
                        <a:lnTo>
                          <a:pt x="4211" y="2063"/>
                        </a:lnTo>
                        <a:lnTo>
                          <a:pt x="4211" y="2062"/>
                        </a:lnTo>
                        <a:lnTo>
                          <a:pt x="4211" y="2062"/>
                        </a:lnTo>
                        <a:lnTo>
                          <a:pt x="4201" y="2066"/>
                        </a:lnTo>
                        <a:lnTo>
                          <a:pt x="4194" y="2068"/>
                        </a:lnTo>
                        <a:lnTo>
                          <a:pt x="4190" y="2068"/>
                        </a:lnTo>
                        <a:lnTo>
                          <a:pt x="4187" y="2068"/>
                        </a:lnTo>
                        <a:lnTo>
                          <a:pt x="4185" y="2067"/>
                        </a:lnTo>
                        <a:lnTo>
                          <a:pt x="4184" y="2067"/>
                        </a:lnTo>
                        <a:lnTo>
                          <a:pt x="4181" y="2068"/>
                        </a:lnTo>
                        <a:lnTo>
                          <a:pt x="4177" y="2072"/>
                        </a:lnTo>
                        <a:lnTo>
                          <a:pt x="4171" y="2076"/>
                        </a:lnTo>
                        <a:lnTo>
                          <a:pt x="4160" y="2087"/>
                        </a:lnTo>
                        <a:lnTo>
                          <a:pt x="4155" y="2093"/>
                        </a:lnTo>
                        <a:lnTo>
                          <a:pt x="4153" y="2097"/>
                        </a:lnTo>
                        <a:lnTo>
                          <a:pt x="4152" y="2104"/>
                        </a:lnTo>
                        <a:lnTo>
                          <a:pt x="4151" y="2115"/>
                        </a:lnTo>
                        <a:lnTo>
                          <a:pt x="4149" y="2127"/>
                        </a:lnTo>
                        <a:lnTo>
                          <a:pt x="4149" y="2137"/>
                        </a:lnTo>
                        <a:lnTo>
                          <a:pt x="4149" y="2140"/>
                        </a:lnTo>
                        <a:lnTo>
                          <a:pt x="4154" y="2176"/>
                        </a:lnTo>
                        <a:lnTo>
                          <a:pt x="4168" y="2219"/>
                        </a:lnTo>
                        <a:lnTo>
                          <a:pt x="4168" y="2241"/>
                        </a:lnTo>
                        <a:lnTo>
                          <a:pt x="4162" y="2244"/>
                        </a:lnTo>
                        <a:lnTo>
                          <a:pt x="4159" y="2248"/>
                        </a:lnTo>
                        <a:lnTo>
                          <a:pt x="4155" y="2251"/>
                        </a:lnTo>
                        <a:lnTo>
                          <a:pt x="4153" y="2255"/>
                        </a:lnTo>
                        <a:lnTo>
                          <a:pt x="4149" y="2261"/>
                        </a:lnTo>
                        <a:lnTo>
                          <a:pt x="4149" y="2263"/>
                        </a:lnTo>
                        <a:lnTo>
                          <a:pt x="4160" y="2292"/>
                        </a:lnTo>
                        <a:lnTo>
                          <a:pt x="4141" y="2340"/>
                        </a:lnTo>
                        <a:lnTo>
                          <a:pt x="4114" y="2323"/>
                        </a:lnTo>
                        <a:lnTo>
                          <a:pt x="4056" y="2309"/>
                        </a:lnTo>
                        <a:lnTo>
                          <a:pt x="4046" y="2274"/>
                        </a:lnTo>
                        <a:lnTo>
                          <a:pt x="4015" y="2205"/>
                        </a:lnTo>
                        <a:lnTo>
                          <a:pt x="3966" y="2180"/>
                        </a:lnTo>
                        <a:lnTo>
                          <a:pt x="3936" y="2140"/>
                        </a:lnTo>
                        <a:lnTo>
                          <a:pt x="3922" y="2109"/>
                        </a:lnTo>
                        <a:lnTo>
                          <a:pt x="3911" y="2076"/>
                        </a:lnTo>
                        <a:lnTo>
                          <a:pt x="3884" y="2052"/>
                        </a:lnTo>
                        <a:lnTo>
                          <a:pt x="3883" y="2050"/>
                        </a:lnTo>
                        <a:lnTo>
                          <a:pt x="3880" y="2046"/>
                        </a:lnTo>
                        <a:lnTo>
                          <a:pt x="3876" y="2039"/>
                        </a:lnTo>
                        <a:lnTo>
                          <a:pt x="3867" y="2030"/>
                        </a:lnTo>
                        <a:lnTo>
                          <a:pt x="3857" y="2023"/>
                        </a:lnTo>
                        <a:lnTo>
                          <a:pt x="3847" y="2019"/>
                        </a:lnTo>
                        <a:lnTo>
                          <a:pt x="3843" y="2016"/>
                        </a:lnTo>
                        <a:lnTo>
                          <a:pt x="3839" y="2013"/>
                        </a:lnTo>
                        <a:lnTo>
                          <a:pt x="3837" y="2008"/>
                        </a:lnTo>
                        <a:lnTo>
                          <a:pt x="3834" y="2003"/>
                        </a:lnTo>
                        <a:lnTo>
                          <a:pt x="3832" y="1990"/>
                        </a:lnTo>
                        <a:lnTo>
                          <a:pt x="3830" y="1980"/>
                        </a:lnTo>
                        <a:lnTo>
                          <a:pt x="3827" y="1970"/>
                        </a:lnTo>
                        <a:lnTo>
                          <a:pt x="3826" y="1968"/>
                        </a:lnTo>
                        <a:lnTo>
                          <a:pt x="3809" y="1945"/>
                        </a:lnTo>
                        <a:lnTo>
                          <a:pt x="3791" y="1929"/>
                        </a:lnTo>
                        <a:lnTo>
                          <a:pt x="3774" y="1921"/>
                        </a:lnTo>
                        <a:lnTo>
                          <a:pt x="3726" y="1932"/>
                        </a:lnTo>
                        <a:lnTo>
                          <a:pt x="3722" y="1968"/>
                        </a:lnTo>
                        <a:lnTo>
                          <a:pt x="3717" y="1989"/>
                        </a:lnTo>
                        <a:lnTo>
                          <a:pt x="3717" y="1991"/>
                        </a:lnTo>
                        <a:lnTo>
                          <a:pt x="3716" y="1997"/>
                        </a:lnTo>
                        <a:lnTo>
                          <a:pt x="3714" y="2001"/>
                        </a:lnTo>
                        <a:lnTo>
                          <a:pt x="3711" y="2004"/>
                        </a:lnTo>
                        <a:lnTo>
                          <a:pt x="3707" y="2007"/>
                        </a:lnTo>
                        <a:lnTo>
                          <a:pt x="3701" y="2008"/>
                        </a:lnTo>
                        <a:lnTo>
                          <a:pt x="3687" y="2010"/>
                        </a:lnTo>
                        <a:lnTo>
                          <a:pt x="3673" y="2010"/>
                        </a:lnTo>
                        <a:lnTo>
                          <a:pt x="3663" y="2012"/>
                        </a:lnTo>
                        <a:lnTo>
                          <a:pt x="3660" y="2012"/>
                        </a:lnTo>
                        <a:lnTo>
                          <a:pt x="3657" y="2013"/>
                        </a:lnTo>
                        <a:lnTo>
                          <a:pt x="3651" y="2019"/>
                        </a:lnTo>
                        <a:lnTo>
                          <a:pt x="3648" y="2022"/>
                        </a:lnTo>
                        <a:lnTo>
                          <a:pt x="3644" y="2026"/>
                        </a:lnTo>
                        <a:lnTo>
                          <a:pt x="3642" y="2030"/>
                        </a:lnTo>
                        <a:lnTo>
                          <a:pt x="3641" y="2036"/>
                        </a:lnTo>
                        <a:lnTo>
                          <a:pt x="3635" y="2053"/>
                        </a:lnTo>
                        <a:lnTo>
                          <a:pt x="3632" y="2060"/>
                        </a:lnTo>
                        <a:lnTo>
                          <a:pt x="3599" y="2072"/>
                        </a:lnTo>
                        <a:lnTo>
                          <a:pt x="3550" y="2112"/>
                        </a:lnTo>
                        <a:lnTo>
                          <a:pt x="3545" y="2151"/>
                        </a:lnTo>
                        <a:lnTo>
                          <a:pt x="3529" y="2164"/>
                        </a:lnTo>
                        <a:lnTo>
                          <a:pt x="3490" y="2176"/>
                        </a:lnTo>
                        <a:lnTo>
                          <a:pt x="3493" y="2211"/>
                        </a:lnTo>
                        <a:lnTo>
                          <a:pt x="3494" y="2213"/>
                        </a:lnTo>
                        <a:lnTo>
                          <a:pt x="3495" y="2219"/>
                        </a:lnTo>
                        <a:lnTo>
                          <a:pt x="3497" y="2224"/>
                        </a:lnTo>
                        <a:lnTo>
                          <a:pt x="3497" y="2229"/>
                        </a:lnTo>
                        <a:lnTo>
                          <a:pt x="3495" y="2233"/>
                        </a:lnTo>
                        <a:lnTo>
                          <a:pt x="3493" y="2238"/>
                        </a:lnTo>
                        <a:lnTo>
                          <a:pt x="3486" y="2246"/>
                        </a:lnTo>
                        <a:lnTo>
                          <a:pt x="3480" y="2252"/>
                        </a:lnTo>
                        <a:lnTo>
                          <a:pt x="3475" y="2256"/>
                        </a:lnTo>
                        <a:lnTo>
                          <a:pt x="3474" y="2257"/>
                        </a:lnTo>
                        <a:lnTo>
                          <a:pt x="3454" y="2282"/>
                        </a:lnTo>
                        <a:lnTo>
                          <a:pt x="3471" y="2309"/>
                        </a:lnTo>
                        <a:lnTo>
                          <a:pt x="3466" y="2323"/>
                        </a:lnTo>
                        <a:lnTo>
                          <a:pt x="3460" y="2344"/>
                        </a:lnTo>
                        <a:lnTo>
                          <a:pt x="3446" y="2364"/>
                        </a:lnTo>
                        <a:lnTo>
                          <a:pt x="3460" y="2392"/>
                        </a:lnTo>
                        <a:lnTo>
                          <a:pt x="3461" y="2393"/>
                        </a:lnTo>
                        <a:lnTo>
                          <a:pt x="3462" y="2396"/>
                        </a:lnTo>
                        <a:lnTo>
                          <a:pt x="3464" y="2402"/>
                        </a:lnTo>
                        <a:lnTo>
                          <a:pt x="3462" y="2411"/>
                        </a:lnTo>
                        <a:lnTo>
                          <a:pt x="3460" y="2422"/>
                        </a:lnTo>
                        <a:lnTo>
                          <a:pt x="3457" y="2435"/>
                        </a:lnTo>
                        <a:lnTo>
                          <a:pt x="3453" y="2445"/>
                        </a:lnTo>
                        <a:lnTo>
                          <a:pt x="3452" y="2448"/>
                        </a:lnTo>
                        <a:lnTo>
                          <a:pt x="3462" y="2473"/>
                        </a:lnTo>
                        <a:lnTo>
                          <a:pt x="3485" y="2496"/>
                        </a:lnTo>
                        <a:lnTo>
                          <a:pt x="3487" y="2498"/>
                        </a:lnTo>
                        <a:lnTo>
                          <a:pt x="3492" y="2505"/>
                        </a:lnTo>
                        <a:lnTo>
                          <a:pt x="3495" y="2511"/>
                        </a:lnTo>
                        <a:lnTo>
                          <a:pt x="3498" y="2516"/>
                        </a:lnTo>
                        <a:lnTo>
                          <a:pt x="3499" y="2522"/>
                        </a:lnTo>
                        <a:lnTo>
                          <a:pt x="3498" y="2529"/>
                        </a:lnTo>
                        <a:lnTo>
                          <a:pt x="3497" y="2540"/>
                        </a:lnTo>
                        <a:lnTo>
                          <a:pt x="3497" y="2552"/>
                        </a:lnTo>
                        <a:lnTo>
                          <a:pt x="3498" y="2560"/>
                        </a:lnTo>
                        <a:lnTo>
                          <a:pt x="3498" y="2564"/>
                        </a:lnTo>
                        <a:lnTo>
                          <a:pt x="3504" y="2585"/>
                        </a:lnTo>
                        <a:lnTo>
                          <a:pt x="3529" y="2602"/>
                        </a:lnTo>
                        <a:lnTo>
                          <a:pt x="3532" y="2608"/>
                        </a:lnTo>
                        <a:lnTo>
                          <a:pt x="3534" y="2614"/>
                        </a:lnTo>
                        <a:lnTo>
                          <a:pt x="3536" y="2619"/>
                        </a:lnTo>
                        <a:lnTo>
                          <a:pt x="3537" y="2625"/>
                        </a:lnTo>
                        <a:lnTo>
                          <a:pt x="3537" y="2634"/>
                        </a:lnTo>
                        <a:lnTo>
                          <a:pt x="3537" y="2637"/>
                        </a:lnTo>
                        <a:lnTo>
                          <a:pt x="3547" y="2656"/>
                        </a:lnTo>
                        <a:lnTo>
                          <a:pt x="3572" y="2654"/>
                        </a:lnTo>
                        <a:lnTo>
                          <a:pt x="3597" y="2670"/>
                        </a:lnTo>
                        <a:lnTo>
                          <a:pt x="3602" y="2701"/>
                        </a:lnTo>
                        <a:lnTo>
                          <a:pt x="3599" y="2703"/>
                        </a:lnTo>
                        <a:lnTo>
                          <a:pt x="3595" y="2709"/>
                        </a:lnTo>
                        <a:lnTo>
                          <a:pt x="3591" y="2714"/>
                        </a:lnTo>
                        <a:lnTo>
                          <a:pt x="3590" y="2719"/>
                        </a:lnTo>
                        <a:lnTo>
                          <a:pt x="3589" y="2725"/>
                        </a:lnTo>
                        <a:lnTo>
                          <a:pt x="3589" y="2730"/>
                        </a:lnTo>
                        <a:lnTo>
                          <a:pt x="3590" y="2736"/>
                        </a:lnTo>
                        <a:lnTo>
                          <a:pt x="3592" y="2742"/>
                        </a:lnTo>
                        <a:lnTo>
                          <a:pt x="3596" y="2746"/>
                        </a:lnTo>
                        <a:lnTo>
                          <a:pt x="3599" y="2751"/>
                        </a:lnTo>
                        <a:lnTo>
                          <a:pt x="3605" y="2756"/>
                        </a:lnTo>
                        <a:lnTo>
                          <a:pt x="3608" y="2758"/>
                        </a:lnTo>
                        <a:lnTo>
                          <a:pt x="3575" y="2782"/>
                        </a:lnTo>
                        <a:lnTo>
                          <a:pt x="3537" y="2832"/>
                        </a:lnTo>
                        <a:lnTo>
                          <a:pt x="3523" y="2880"/>
                        </a:lnTo>
                        <a:lnTo>
                          <a:pt x="3519" y="2884"/>
                        </a:lnTo>
                        <a:lnTo>
                          <a:pt x="3510" y="2891"/>
                        </a:lnTo>
                        <a:lnTo>
                          <a:pt x="3499" y="2899"/>
                        </a:lnTo>
                        <a:lnTo>
                          <a:pt x="3487" y="2905"/>
                        </a:lnTo>
                        <a:lnTo>
                          <a:pt x="3481" y="2906"/>
                        </a:lnTo>
                        <a:lnTo>
                          <a:pt x="3475" y="2906"/>
                        </a:lnTo>
                        <a:lnTo>
                          <a:pt x="3469" y="2905"/>
                        </a:lnTo>
                        <a:lnTo>
                          <a:pt x="3465" y="2903"/>
                        </a:lnTo>
                        <a:lnTo>
                          <a:pt x="3459" y="2903"/>
                        </a:lnTo>
                        <a:lnTo>
                          <a:pt x="3455" y="2903"/>
                        </a:lnTo>
                        <a:lnTo>
                          <a:pt x="3454" y="2904"/>
                        </a:lnTo>
                        <a:lnTo>
                          <a:pt x="3453" y="2905"/>
                        </a:lnTo>
                        <a:lnTo>
                          <a:pt x="3452" y="2908"/>
                        </a:lnTo>
                        <a:lnTo>
                          <a:pt x="3452" y="2911"/>
                        </a:lnTo>
                        <a:lnTo>
                          <a:pt x="3452" y="2925"/>
                        </a:lnTo>
                        <a:lnTo>
                          <a:pt x="3452" y="2936"/>
                        </a:lnTo>
                        <a:lnTo>
                          <a:pt x="3452" y="2944"/>
                        </a:lnTo>
                        <a:lnTo>
                          <a:pt x="3452" y="2947"/>
                        </a:lnTo>
                        <a:lnTo>
                          <a:pt x="3452" y="2948"/>
                        </a:lnTo>
                        <a:lnTo>
                          <a:pt x="3451" y="2950"/>
                        </a:lnTo>
                        <a:lnTo>
                          <a:pt x="3446" y="2955"/>
                        </a:lnTo>
                        <a:lnTo>
                          <a:pt x="3435" y="2963"/>
                        </a:lnTo>
                        <a:lnTo>
                          <a:pt x="3425" y="2970"/>
                        </a:lnTo>
                        <a:lnTo>
                          <a:pt x="3420" y="2972"/>
                        </a:lnTo>
                        <a:lnTo>
                          <a:pt x="3415" y="2974"/>
                        </a:lnTo>
                        <a:lnTo>
                          <a:pt x="3408" y="2980"/>
                        </a:lnTo>
                        <a:lnTo>
                          <a:pt x="3399" y="2988"/>
                        </a:lnTo>
                        <a:lnTo>
                          <a:pt x="3393" y="2997"/>
                        </a:lnTo>
                        <a:lnTo>
                          <a:pt x="3390" y="3004"/>
                        </a:lnTo>
                        <a:lnTo>
                          <a:pt x="3389" y="3007"/>
                        </a:lnTo>
                        <a:lnTo>
                          <a:pt x="3390" y="3008"/>
                        </a:lnTo>
                        <a:lnTo>
                          <a:pt x="3392" y="3013"/>
                        </a:lnTo>
                        <a:lnTo>
                          <a:pt x="3392" y="3016"/>
                        </a:lnTo>
                        <a:lnTo>
                          <a:pt x="3392" y="3020"/>
                        </a:lnTo>
                        <a:lnTo>
                          <a:pt x="3389" y="3023"/>
                        </a:lnTo>
                        <a:lnTo>
                          <a:pt x="3386" y="3029"/>
                        </a:lnTo>
                        <a:lnTo>
                          <a:pt x="3381" y="3037"/>
                        </a:lnTo>
                        <a:lnTo>
                          <a:pt x="3377" y="3044"/>
                        </a:lnTo>
                        <a:lnTo>
                          <a:pt x="3375" y="3047"/>
                        </a:lnTo>
                        <a:lnTo>
                          <a:pt x="3373" y="3049"/>
                        </a:lnTo>
                        <a:lnTo>
                          <a:pt x="3369" y="3052"/>
                        </a:lnTo>
                        <a:lnTo>
                          <a:pt x="3364" y="3053"/>
                        </a:lnTo>
                        <a:lnTo>
                          <a:pt x="3355" y="3055"/>
                        </a:lnTo>
                        <a:lnTo>
                          <a:pt x="3349" y="3054"/>
                        </a:lnTo>
                        <a:lnTo>
                          <a:pt x="3348" y="3054"/>
                        </a:lnTo>
                        <a:lnTo>
                          <a:pt x="3346" y="3055"/>
                        </a:lnTo>
                        <a:lnTo>
                          <a:pt x="3344" y="3057"/>
                        </a:lnTo>
                        <a:lnTo>
                          <a:pt x="3342" y="3061"/>
                        </a:lnTo>
                        <a:lnTo>
                          <a:pt x="3338" y="3070"/>
                        </a:lnTo>
                        <a:lnTo>
                          <a:pt x="3335" y="3076"/>
                        </a:lnTo>
                        <a:lnTo>
                          <a:pt x="3333" y="3085"/>
                        </a:lnTo>
                        <a:lnTo>
                          <a:pt x="3331" y="3094"/>
                        </a:lnTo>
                        <a:lnTo>
                          <a:pt x="3333" y="3114"/>
                        </a:lnTo>
                        <a:lnTo>
                          <a:pt x="3334" y="3121"/>
                        </a:lnTo>
                        <a:lnTo>
                          <a:pt x="3335" y="3122"/>
                        </a:lnTo>
                        <a:lnTo>
                          <a:pt x="3338" y="3125"/>
                        </a:lnTo>
                        <a:lnTo>
                          <a:pt x="3340" y="3127"/>
                        </a:lnTo>
                        <a:lnTo>
                          <a:pt x="3340" y="3131"/>
                        </a:lnTo>
                        <a:lnTo>
                          <a:pt x="3340" y="3135"/>
                        </a:lnTo>
                        <a:lnTo>
                          <a:pt x="3340" y="3141"/>
                        </a:lnTo>
                        <a:lnTo>
                          <a:pt x="3335" y="3164"/>
                        </a:lnTo>
                        <a:lnTo>
                          <a:pt x="3331" y="3173"/>
                        </a:lnTo>
                        <a:lnTo>
                          <a:pt x="3331" y="3174"/>
                        </a:lnTo>
                        <a:lnTo>
                          <a:pt x="3331" y="3178"/>
                        </a:lnTo>
                        <a:lnTo>
                          <a:pt x="3328" y="3181"/>
                        </a:lnTo>
                        <a:lnTo>
                          <a:pt x="3321" y="3187"/>
                        </a:lnTo>
                        <a:lnTo>
                          <a:pt x="3312" y="3191"/>
                        </a:lnTo>
                        <a:lnTo>
                          <a:pt x="3309" y="3191"/>
                        </a:lnTo>
                        <a:lnTo>
                          <a:pt x="3308" y="3191"/>
                        </a:lnTo>
                        <a:lnTo>
                          <a:pt x="3305" y="3192"/>
                        </a:lnTo>
                        <a:lnTo>
                          <a:pt x="3304" y="3194"/>
                        </a:lnTo>
                        <a:lnTo>
                          <a:pt x="3302" y="3198"/>
                        </a:lnTo>
                        <a:lnTo>
                          <a:pt x="3296" y="3205"/>
                        </a:lnTo>
                        <a:lnTo>
                          <a:pt x="3291" y="3209"/>
                        </a:lnTo>
                        <a:lnTo>
                          <a:pt x="3290" y="3211"/>
                        </a:lnTo>
                        <a:lnTo>
                          <a:pt x="3290" y="3215"/>
                        </a:lnTo>
                        <a:lnTo>
                          <a:pt x="3290" y="3219"/>
                        </a:lnTo>
                        <a:lnTo>
                          <a:pt x="3290" y="3225"/>
                        </a:lnTo>
                        <a:lnTo>
                          <a:pt x="3294" y="3242"/>
                        </a:lnTo>
                        <a:lnTo>
                          <a:pt x="3297" y="3256"/>
                        </a:lnTo>
                        <a:lnTo>
                          <a:pt x="3299" y="3265"/>
                        </a:lnTo>
                        <a:lnTo>
                          <a:pt x="3302" y="3269"/>
                        </a:lnTo>
                        <a:lnTo>
                          <a:pt x="3302" y="3270"/>
                        </a:lnTo>
                        <a:lnTo>
                          <a:pt x="3298" y="3285"/>
                        </a:lnTo>
                        <a:lnTo>
                          <a:pt x="3297" y="3296"/>
                        </a:lnTo>
                        <a:lnTo>
                          <a:pt x="3297" y="3300"/>
                        </a:lnTo>
                        <a:lnTo>
                          <a:pt x="3297" y="3304"/>
                        </a:lnTo>
                        <a:lnTo>
                          <a:pt x="3290" y="3316"/>
                        </a:lnTo>
                        <a:lnTo>
                          <a:pt x="3287" y="3322"/>
                        </a:lnTo>
                        <a:lnTo>
                          <a:pt x="3283" y="3325"/>
                        </a:lnTo>
                        <a:lnTo>
                          <a:pt x="3281" y="3327"/>
                        </a:lnTo>
                        <a:lnTo>
                          <a:pt x="3278" y="3327"/>
                        </a:lnTo>
                        <a:lnTo>
                          <a:pt x="3277" y="3328"/>
                        </a:lnTo>
                        <a:lnTo>
                          <a:pt x="3276" y="3330"/>
                        </a:lnTo>
                        <a:lnTo>
                          <a:pt x="3274" y="3336"/>
                        </a:lnTo>
                        <a:lnTo>
                          <a:pt x="3271" y="3346"/>
                        </a:lnTo>
                        <a:lnTo>
                          <a:pt x="3269" y="3357"/>
                        </a:lnTo>
                        <a:lnTo>
                          <a:pt x="3269" y="3367"/>
                        </a:lnTo>
                        <a:lnTo>
                          <a:pt x="3270" y="3376"/>
                        </a:lnTo>
                        <a:lnTo>
                          <a:pt x="3272" y="3383"/>
                        </a:lnTo>
                        <a:lnTo>
                          <a:pt x="3274" y="3389"/>
                        </a:lnTo>
                        <a:lnTo>
                          <a:pt x="3274" y="3395"/>
                        </a:lnTo>
                        <a:lnTo>
                          <a:pt x="3272" y="3401"/>
                        </a:lnTo>
                        <a:lnTo>
                          <a:pt x="3269" y="3406"/>
                        </a:lnTo>
                        <a:lnTo>
                          <a:pt x="3264" y="3410"/>
                        </a:lnTo>
                        <a:lnTo>
                          <a:pt x="3263" y="3414"/>
                        </a:lnTo>
                        <a:lnTo>
                          <a:pt x="3262" y="3416"/>
                        </a:lnTo>
                        <a:lnTo>
                          <a:pt x="3262" y="3418"/>
                        </a:lnTo>
                        <a:lnTo>
                          <a:pt x="3262" y="3420"/>
                        </a:lnTo>
                        <a:lnTo>
                          <a:pt x="3261" y="3422"/>
                        </a:lnTo>
                        <a:lnTo>
                          <a:pt x="3259" y="3425"/>
                        </a:lnTo>
                        <a:lnTo>
                          <a:pt x="3255" y="3428"/>
                        </a:lnTo>
                        <a:lnTo>
                          <a:pt x="3245" y="3438"/>
                        </a:lnTo>
                        <a:lnTo>
                          <a:pt x="3239" y="3447"/>
                        </a:lnTo>
                        <a:lnTo>
                          <a:pt x="3235" y="3455"/>
                        </a:lnTo>
                        <a:lnTo>
                          <a:pt x="3233" y="3458"/>
                        </a:lnTo>
                        <a:lnTo>
                          <a:pt x="3225" y="3482"/>
                        </a:lnTo>
                        <a:lnTo>
                          <a:pt x="3219" y="3513"/>
                        </a:lnTo>
                        <a:lnTo>
                          <a:pt x="3220" y="3513"/>
                        </a:lnTo>
                        <a:lnTo>
                          <a:pt x="3223" y="3514"/>
                        </a:lnTo>
                        <a:lnTo>
                          <a:pt x="3223" y="3516"/>
                        </a:lnTo>
                        <a:lnTo>
                          <a:pt x="3222" y="3519"/>
                        </a:lnTo>
                        <a:lnTo>
                          <a:pt x="3219" y="3521"/>
                        </a:lnTo>
                        <a:lnTo>
                          <a:pt x="3213" y="3526"/>
                        </a:lnTo>
                        <a:lnTo>
                          <a:pt x="3194" y="3545"/>
                        </a:lnTo>
                        <a:lnTo>
                          <a:pt x="3186" y="3553"/>
                        </a:lnTo>
                        <a:lnTo>
                          <a:pt x="3173" y="3576"/>
                        </a:lnTo>
                        <a:lnTo>
                          <a:pt x="3178" y="3605"/>
                        </a:lnTo>
                        <a:lnTo>
                          <a:pt x="3165" y="3619"/>
                        </a:lnTo>
                        <a:lnTo>
                          <a:pt x="3118" y="3686"/>
                        </a:lnTo>
                        <a:lnTo>
                          <a:pt x="3114" y="3691"/>
                        </a:lnTo>
                        <a:lnTo>
                          <a:pt x="3106" y="3706"/>
                        </a:lnTo>
                        <a:lnTo>
                          <a:pt x="3100" y="3714"/>
                        </a:lnTo>
                        <a:lnTo>
                          <a:pt x="3094" y="3721"/>
                        </a:lnTo>
                        <a:lnTo>
                          <a:pt x="3088" y="3726"/>
                        </a:lnTo>
                        <a:lnTo>
                          <a:pt x="3082" y="3729"/>
                        </a:lnTo>
                        <a:lnTo>
                          <a:pt x="3069" y="3730"/>
                        </a:lnTo>
                        <a:lnTo>
                          <a:pt x="3053" y="3732"/>
                        </a:lnTo>
                        <a:lnTo>
                          <a:pt x="3039" y="3732"/>
                        </a:lnTo>
                        <a:lnTo>
                          <a:pt x="3034" y="3732"/>
                        </a:lnTo>
                        <a:lnTo>
                          <a:pt x="3017" y="3754"/>
                        </a:lnTo>
                        <a:lnTo>
                          <a:pt x="2987" y="3775"/>
                        </a:lnTo>
                        <a:lnTo>
                          <a:pt x="2983" y="3774"/>
                        </a:lnTo>
                        <a:lnTo>
                          <a:pt x="2974" y="3773"/>
                        </a:lnTo>
                        <a:lnTo>
                          <a:pt x="2969" y="3774"/>
                        </a:lnTo>
                        <a:lnTo>
                          <a:pt x="2963" y="3778"/>
                        </a:lnTo>
                        <a:lnTo>
                          <a:pt x="2957" y="3784"/>
                        </a:lnTo>
                        <a:lnTo>
                          <a:pt x="2951" y="3792"/>
                        </a:lnTo>
                        <a:lnTo>
                          <a:pt x="2943" y="3810"/>
                        </a:lnTo>
                        <a:lnTo>
                          <a:pt x="2937" y="3821"/>
                        </a:lnTo>
                        <a:lnTo>
                          <a:pt x="2934" y="3828"/>
                        </a:lnTo>
                        <a:lnTo>
                          <a:pt x="2932" y="3830"/>
                        </a:lnTo>
                        <a:lnTo>
                          <a:pt x="2924" y="3834"/>
                        </a:lnTo>
                        <a:lnTo>
                          <a:pt x="2902" y="3846"/>
                        </a:lnTo>
                        <a:lnTo>
                          <a:pt x="2889" y="3853"/>
                        </a:lnTo>
                        <a:lnTo>
                          <a:pt x="2879" y="3856"/>
                        </a:lnTo>
                        <a:lnTo>
                          <a:pt x="2875" y="3857"/>
                        </a:lnTo>
                        <a:lnTo>
                          <a:pt x="2872" y="3858"/>
                        </a:lnTo>
                        <a:lnTo>
                          <a:pt x="2850" y="3877"/>
                        </a:lnTo>
                        <a:lnTo>
                          <a:pt x="2831" y="3898"/>
                        </a:lnTo>
                        <a:lnTo>
                          <a:pt x="2833" y="3899"/>
                        </a:lnTo>
                        <a:lnTo>
                          <a:pt x="2837" y="3903"/>
                        </a:lnTo>
                        <a:lnTo>
                          <a:pt x="2836" y="3905"/>
                        </a:lnTo>
                        <a:lnTo>
                          <a:pt x="2832" y="3909"/>
                        </a:lnTo>
                        <a:lnTo>
                          <a:pt x="2825" y="3913"/>
                        </a:lnTo>
                        <a:lnTo>
                          <a:pt x="2812" y="3918"/>
                        </a:lnTo>
                        <a:lnTo>
                          <a:pt x="2786" y="3925"/>
                        </a:lnTo>
                        <a:lnTo>
                          <a:pt x="2771" y="3930"/>
                        </a:lnTo>
                        <a:lnTo>
                          <a:pt x="2762" y="3931"/>
                        </a:lnTo>
                        <a:lnTo>
                          <a:pt x="2760" y="3931"/>
                        </a:lnTo>
                        <a:lnTo>
                          <a:pt x="2733" y="3945"/>
                        </a:lnTo>
                        <a:lnTo>
                          <a:pt x="2719" y="3964"/>
                        </a:lnTo>
                        <a:lnTo>
                          <a:pt x="2719" y="3965"/>
                        </a:lnTo>
                        <a:lnTo>
                          <a:pt x="2718" y="3970"/>
                        </a:lnTo>
                        <a:lnTo>
                          <a:pt x="2715" y="3971"/>
                        </a:lnTo>
                        <a:lnTo>
                          <a:pt x="2710" y="3974"/>
                        </a:lnTo>
                        <a:lnTo>
                          <a:pt x="2705" y="3975"/>
                        </a:lnTo>
                        <a:lnTo>
                          <a:pt x="2697" y="3975"/>
                        </a:lnTo>
                        <a:lnTo>
                          <a:pt x="2681" y="3975"/>
                        </a:lnTo>
                        <a:lnTo>
                          <a:pt x="2670" y="3974"/>
                        </a:lnTo>
                        <a:lnTo>
                          <a:pt x="2663" y="3972"/>
                        </a:lnTo>
                        <a:lnTo>
                          <a:pt x="2661" y="3972"/>
                        </a:lnTo>
                        <a:lnTo>
                          <a:pt x="2634" y="3989"/>
                        </a:lnTo>
                        <a:lnTo>
                          <a:pt x="2634" y="3990"/>
                        </a:lnTo>
                        <a:lnTo>
                          <a:pt x="2633" y="3991"/>
                        </a:lnTo>
                        <a:lnTo>
                          <a:pt x="2627" y="3995"/>
                        </a:lnTo>
                        <a:lnTo>
                          <a:pt x="2615" y="3997"/>
                        </a:lnTo>
                        <a:lnTo>
                          <a:pt x="2604" y="3997"/>
                        </a:lnTo>
                        <a:lnTo>
                          <a:pt x="2601" y="3997"/>
                        </a:lnTo>
                        <a:lnTo>
                          <a:pt x="2596" y="3997"/>
                        </a:lnTo>
                        <a:lnTo>
                          <a:pt x="2582" y="4000"/>
                        </a:lnTo>
                        <a:lnTo>
                          <a:pt x="2565" y="4003"/>
                        </a:lnTo>
                        <a:lnTo>
                          <a:pt x="2553" y="4004"/>
                        </a:lnTo>
                        <a:lnTo>
                          <a:pt x="2549" y="4005"/>
                        </a:lnTo>
                        <a:lnTo>
                          <a:pt x="2546" y="4005"/>
                        </a:lnTo>
                        <a:lnTo>
                          <a:pt x="2536" y="4018"/>
                        </a:lnTo>
                        <a:lnTo>
                          <a:pt x="2527" y="4026"/>
                        </a:lnTo>
                        <a:lnTo>
                          <a:pt x="2522" y="4029"/>
                        </a:lnTo>
                        <a:lnTo>
                          <a:pt x="2517" y="4031"/>
                        </a:lnTo>
                        <a:lnTo>
                          <a:pt x="2513" y="4031"/>
                        </a:lnTo>
                        <a:lnTo>
                          <a:pt x="2510" y="4033"/>
                        </a:lnTo>
                        <a:lnTo>
                          <a:pt x="2506" y="4034"/>
                        </a:lnTo>
                        <a:lnTo>
                          <a:pt x="2503" y="4036"/>
                        </a:lnTo>
                        <a:lnTo>
                          <a:pt x="2497" y="4041"/>
                        </a:lnTo>
                        <a:lnTo>
                          <a:pt x="2479" y="4061"/>
                        </a:lnTo>
                        <a:lnTo>
                          <a:pt x="2473" y="4068"/>
                        </a:lnTo>
                        <a:lnTo>
                          <a:pt x="2470" y="4095"/>
                        </a:lnTo>
                        <a:lnTo>
                          <a:pt x="2471" y="4098"/>
                        </a:lnTo>
                        <a:lnTo>
                          <a:pt x="2473" y="4101"/>
                        </a:lnTo>
                        <a:lnTo>
                          <a:pt x="2472" y="4103"/>
                        </a:lnTo>
                        <a:lnTo>
                          <a:pt x="2470" y="4106"/>
                        </a:lnTo>
                        <a:lnTo>
                          <a:pt x="2466" y="4108"/>
                        </a:lnTo>
                        <a:lnTo>
                          <a:pt x="2459" y="4109"/>
                        </a:lnTo>
                        <a:lnTo>
                          <a:pt x="2445" y="4109"/>
                        </a:lnTo>
                        <a:lnTo>
                          <a:pt x="2437" y="4108"/>
                        </a:lnTo>
                        <a:lnTo>
                          <a:pt x="2433" y="4107"/>
                        </a:lnTo>
                        <a:lnTo>
                          <a:pt x="2431" y="4108"/>
                        </a:lnTo>
                        <a:lnTo>
                          <a:pt x="2428" y="4111"/>
                        </a:lnTo>
                        <a:lnTo>
                          <a:pt x="2426" y="4114"/>
                        </a:lnTo>
                        <a:lnTo>
                          <a:pt x="2421" y="4132"/>
                        </a:lnTo>
                        <a:lnTo>
                          <a:pt x="2421" y="4139"/>
                        </a:lnTo>
                        <a:lnTo>
                          <a:pt x="2424" y="4140"/>
                        </a:lnTo>
                        <a:lnTo>
                          <a:pt x="2427" y="4144"/>
                        </a:lnTo>
                        <a:lnTo>
                          <a:pt x="2427" y="4146"/>
                        </a:lnTo>
                        <a:lnTo>
                          <a:pt x="2425" y="4148"/>
                        </a:lnTo>
                        <a:lnTo>
                          <a:pt x="2421" y="4151"/>
                        </a:lnTo>
                        <a:lnTo>
                          <a:pt x="2413" y="4153"/>
                        </a:lnTo>
                        <a:lnTo>
                          <a:pt x="2405" y="4155"/>
                        </a:lnTo>
                        <a:lnTo>
                          <a:pt x="2399" y="4158"/>
                        </a:lnTo>
                        <a:lnTo>
                          <a:pt x="2395" y="4161"/>
                        </a:lnTo>
                        <a:lnTo>
                          <a:pt x="2393" y="4164"/>
                        </a:lnTo>
                        <a:lnTo>
                          <a:pt x="2391" y="4165"/>
                        </a:lnTo>
                        <a:lnTo>
                          <a:pt x="2386" y="4165"/>
                        </a:lnTo>
                        <a:lnTo>
                          <a:pt x="2378" y="4162"/>
                        </a:lnTo>
                        <a:lnTo>
                          <a:pt x="2366" y="4158"/>
                        </a:lnTo>
                        <a:lnTo>
                          <a:pt x="2354" y="4153"/>
                        </a:lnTo>
                        <a:lnTo>
                          <a:pt x="2346" y="4152"/>
                        </a:lnTo>
                        <a:lnTo>
                          <a:pt x="2341" y="4151"/>
                        </a:lnTo>
                        <a:lnTo>
                          <a:pt x="2337" y="4151"/>
                        </a:lnTo>
                        <a:lnTo>
                          <a:pt x="2335" y="4151"/>
                        </a:lnTo>
                        <a:lnTo>
                          <a:pt x="2333" y="4150"/>
                        </a:lnTo>
                        <a:lnTo>
                          <a:pt x="2329" y="4146"/>
                        </a:lnTo>
                        <a:lnTo>
                          <a:pt x="2322" y="4139"/>
                        </a:lnTo>
                        <a:lnTo>
                          <a:pt x="2310" y="4127"/>
                        </a:lnTo>
                        <a:lnTo>
                          <a:pt x="2304" y="4121"/>
                        </a:lnTo>
                        <a:lnTo>
                          <a:pt x="2300" y="4116"/>
                        </a:lnTo>
                        <a:lnTo>
                          <a:pt x="2293" y="4109"/>
                        </a:lnTo>
                        <a:lnTo>
                          <a:pt x="2274" y="4092"/>
                        </a:lnTo>
                        <a:lnTo>
                          <a:pt x="2264" y="4085"/>
                        </a:lnTo>
                        <a:lnTo>
                          <a:pt x="2221" y="4098"/>
                        </a:lnTo>
                        <a:lnTo>
                          <a:pt x="2205" y="4134"/>
                        </a:lnTo>
                        <a:lnTo>
                          <a:pt x="2193" y="4147"/>
                        </a:lnTo>
                        <a:lnTo>
                          <a:pt x="2169" y="4153"/>
                        </a:lnTo>
                        <a:lnTo>
                          <a:pt x="2172" y="4178"/>
                        </a:lnTo>
                        <a:lnTo>
                          <a:pt x="2160" y="4205"/>
                        </a:lnTo>
                        <a:lnTo>
                          <a:pt x="2150" y="4235"/>
                        </a:lnTo>
                        <a:lnTo>
                          <a:pt x="2133" y="4259"/>
                        </a:lnTo>
                        <a:lnTo>
                          <a:pt x="2098" y="4276"/>
                        </a:lnTo>
                        <a:lnTo>
                          <a:pt x="2098" y="4303"/>
                        </a:lnTo>
                        <a:lnTo>
                          <a:pt x="2085" y="4314"/>
                        </a:lnTo>
                        <a:lnTo>
                          <a:pt x="2086" y="4315"/>
                        </a:lnTo>
                        <a:lnTo>
                          <a:pt x="2087" y="4315"/>
                        </a:lnTo>
                        <a:lnTo>
                          <a:pt x="2085" y="4317"/>
                        </a:lnTo>
                        <a:lnTo>
                          <a:pt x="2071" y="4322"/>
                        </a:lnTo>
                        <a:lnTo>
                          <a:pt x="2055" y="4327"/>
                        </a:lnTo>
                        <a:lnTo>
                          <a:pt x="2047" y="4328"/>
                        </a:lnTo>
                        <a:lnTo>
                          <a:pt x="2040" y="4329"/>
                        </a:lnTo>
                        <a:lnTo>
                          <a:pt x="2029" y="4334"/>
                        </a:lnTo>
                        <a:lnTo>
                          <a:pt x="2023" y="4337"/>
                        </a:lnTo>
                        <a:lnTo>
                          <a:pt x="2017" y="4341"/>
                        </a:lnTo>
                        <a:lnTo>
                          <a:pt x="2013" y="4344"/>
                        </a:lnTo>
                        <a:lnTo>
                          <a:pt x="2010" y="4349"/>
                        </a:lnTo>
                        <a:lnTo>
                          <a:pt x="2006" y="4355"/>
                        </a:lnTo>
                        <a:lnTo>
                          <a:pt x="2004" y="4358"/>
                        </a:lnTo>
                        <a:lnTo>
                          <a:pt x="2004" y="4360"/>
                        </a:lnTo>
                        <a:lnTo>
                          <a:pt x="2003" y="4363"/>
                        </a:lnTo>
                        <a:lnTo>
                          <a:pt x="2002" y="4366"/>
                        </a:lnTo>
                        <a:lnTo>
                          <a:pt x="1999" y="4367"/>
                        </a:lnTo>
                        <a:lnTo>
                          <a:pt x="1996" y="4368"/>
                        </a:lnTo>
                        <a:lnTo>
                          <a:pt x="1992" y="4369"/>
                        </a:lnTo>
                        <a:lnTo>
                          <a:pt x="1984" y="4369"/>
                        </a:lnTo>
                        <a:lnTo>
                          <a:pt x="1981" y="4371"/>
                        </a:lnTo>
                        <a:lnTo>
                          <a:pt x="1975" y="4374"/>
                        </a:lnTo>
                        <a:lnTo>
                          <a:pt x="1964" y="4377"/>
                        </a:lnTo>
                        <a:lnTo>
                          <a:pt x="1956" y="4379"/>
                        </a:lnTo>
                        <a:lnTo>
                          <a:pt x="1950" y="4379"/>
                        </a:lnTo>
                        <a:lnTo>
                          <a:pt x="1947" y="4377"/>
                        </a:lnTo>
                        <a:lnTo>
                          <a:pt x="1943" y="4376"/>
                        </a:lnTo>
                        <a:lnTo>
                          <a:pt x="1940" y="4376"/>
                        </a:lnTo>
                        <a:lnTo>
                          <a:pt x="1937" y="4376"/>
                        </a:lnTo>
                        <a:lnTo>
                          <a:pt x="1936" y="4379"/>
                        </a:lnTo>
                        <a:lnTo>
                          <a:pt x="1934" y="4382"/>
                        </a:lnTo>
                        <a:lnTo>
                          <a:pt x="1932" y="4387"/>
                        </a:lnTo>
                        <a:lnTo>
                          <a:pt x="1934" y="4392"/>
                        </a:lnTo>
                        <a:lnTo>
                          <a:pt x="1935" y="4394"/>
                        </a:lnTo>
                        <a:lnTo>
                          <a:pt x="1936" y="4397"/>
                        </a:lnTo>
                        <a:lnTo>
                          <a:pt x="1936" y="4400"/>
                        </a:lnTo>
                        <a:lnTo>
                          <a:pt x="1934" y="4402"/>
                        </a:lnTo>
                        <a:lnTo>
                          <a:pt x="1930" y="4405"/>
                        </a:lnTo>
                        <a:lnTo>
                          <a:pt x="1923" y="4407"/>
                        </a:lnTo>
                        <a:lnTo>
                          <a:pt x="1909" y="4412"/>
                        </a:lnTo>
                        <a:lnTo>
                          <a:pt x="1902" y="4413"/>
                        </a:lnTo>
                        <a:lnTo>
                          <a:pt x="1894" y="4414"/>
                        </a:lnTo>
                        <a:lnTo>
                          <a:pt x="1882" y="4419"/>
                        </a:lnTo>
                        <a:lnTo>
                          <a:pt x="1869" y="4423"/>
                        </a:lnTo>
                        <a:lnTo>
                          <a:pt x="1862" y="4428"/>
                        </a:lnTo>
                        <a:lnTo>
                          <a:pt x="1858" y="4430"/>
                        </a:lnTo>
                        <a:lnTo>
                          <a:pt x="1857" y="4432"/>
                        </a:lnTo>
                        <a:lnTo>
                          <a:pt x="1838" y="4451"/>
                        </a:lnTo>
                        <a:lnTo>
                          <a:pt x="1813" y="4454"/>
                        </a:lnTo>
                        <a:lnTo>
                          <a:pt x="1751" y="4490"/>
                        </a:lnTo>
                        <a:lnTo>
                          <a:pt x="1685" y="4536"/>
                        </a:lnTo>
                        <a:lnTo>
                          <a:pt x="1682" y="4541"/>
                        </a:lnTo>
                        <a:lnTo>
                          <a:pt x="1675" y="4554"/>
                        </a:lnTo>
                        <a:lnTo>
                          <a:pt x="1668" y="4571"/>
                        </a:lnTo>
                        <a:lnTo>
                          <a:pt x="1660" y="4588"/>
                        </a:lnTo>
                        <a:lnTo>
                          <a:pt x="1656" y="4599"/>
                        </a:lnTo>
                        <a:lnTo>
                          <a:pt x="1654" y="4609"/>
                        </a:lnTo>
                        <a:lnTo>
                          <a:pt x="1652" y="4613"/>
                        </a:lnTo>
                        <a:lnTo>
                          <a:pt x="1649" y="4617"/>
                        </a:lnTo>
                        <a:lnTo>
                          <a:pt x="1644" y="4622"/>
                        </a:lnTo>
                        <a:lnTo>
                          <a:pt x="1639" y="4626"/>
                        </a:lnTo>
                        <a:lnTo>
                          <a:pt x="1615" y="4643"/>
                        </a:lnTo>
                        <a:lnTo>
                          <a:pt x="1605" y="4650"/>
                        </a:lnTo>
                        <a:lnTo>
                          <a:pt x="1592" y="4658"/>
                        </a:lnTo>
                        <a:lnTo>
                          <a:pt x="1584" y="4675"/>
                        </a:lnTo>
                        <a:lnTo>
                          <a:pt x="1584" y="4676"/>
                        </a:lnTo>
                        <a:lnTo>
                          <a:pt x="1583" y="4678"/>
                        </a:lnTo>
                        <a:lnTo>
                          <a:pt x="1580" y="4682"/>
                        </a:lnTo>
                        <a:lnTo>
                          <a:pt x="1570" y="4689"/>
                        </a:lnTo>
                        <a:lnTo>
                          <a:pt x="1561" y="4696"/>
                        </a:lnTo>
                        <a:lnTo>
                          <a:pt x="1554" y="4703"/>
                        </a:lnTo>
                        <a:lnTo>
                          <a:pt x="1550" y="4707"/>
                        </a:lnTo>
                        <a:lnTo>
                          <a:pt x="1546" y="4709"/>
                        </a:lnTo>
                        <a:lnTo>
                          <a:pt x="1543" y="4711"/>
                        </a:lnTo>
                        <a:lnTo>
                          <a:pt x="1537" y="4714"/>
                        </a:lnTo>
                        <a:lnTo>
                          <a:pt x="1529" y="4717"/>
                        </a:lnTo>
                        <a:lnTo>
                          <a:pt x="1525" y="4720"/>
                        </a:lnTo>
                        <a:lnTo>
                          <a:pt x="1522" y="4722"/>
                        </a:lnTo>
                        <a:lnTo>
                          <a:pt x="1512" y="4724"/>
                        </a:lnTo>
                        <a:lnTo>
                          <a:pt x="1495" y="4727"/>
                        </a:lnTo>
                        <a:lnTo>
                          <a:pt x="1487" y="4727"/>
                        </a:lnTo>
                        <a:lnTo>
                          <a:pt x="1485" y="4727"/>
                        </a:lnTo>
                        <a:lnTo>
                          <a:pt x="1478" y="4724"/>
                        </a:lnTo>
                        <a:lnTo>
                          <a:pt x="1466" y="4722"/>
                        </a:lnTo>
                        <a:lnTo>
                          <a:pt x="1452" y="4722"/>
                        </a:lnTo>
                        <a:lnTo>
                          <a:pt x="1439" y="4722"/>
                        </a:lnTo>
                        <a:lnTo>
                          <a:pt x="1427" y="4724"/>
                        </a:lnTo>
                        <a:lnTo>
                          <a:pt x="1420" y="4727"/>
                        </a:lnTo>
                        <a:lnTo>
                          <a:pt x="1417" y="4727"/>
                        </a:lnTo>
                        <a:lnTo>
                          <a:pt x="1404" y="4735"/>
                        </a:lnTo>
                        <a:lnTo>
                          <a:pt x="1371" y="4719"/>
                        </a:lnTo>
                        <a:lnTo>
                          <a:pt x="1373" y="4719"/>
                        </a:lnTo>
                        <a:lnTo>
                          <a:pt x="1375" y="4719"/>
                        </a:lnTo>
                        <a:lnTo>
                          <a:pt x="1371" y="4719"/>
                        </a:lnTo>
                        <a:lnTo>
                          <a:pt x="1352" y="4719"/>
                        </a:lnTo>
                        <a:lnTo>
                          <a:pt x="1327" y="4719"/>
                        </a:lnTo>
                        <a:lnTo>
                          <a:pt x="1313" y="4719"/>
                        </a:lnTo>
                        <a:lnTo>
                          <a:pt x="1304" y="4719"/>
                        </a:lnTo>
                        <a:lnTo>
                          <a:pt x="1302" y="4719"/>
                        </a:lnTo>
                        <a:lnTo>
                          <a:pt x="1286" y="4739"/>
                        </a:lnTo>
                        <a:lnTo>
                          <a:pt x="1287" y="4742"/>
                        </a:lnTo>
                        <a:lnTo>
                          <a:pt x="1286" y="4752"/>
                        </a:lnTo>
                        <a:lnTo>
                          <a:pt x="1284" y="4758"/>
                        </a:lnTo>
                        <a:lnTo>
                          <a:pt x="1282" y="4763"/>
                        </a:lnTo>
                        <a:lnTo>
                          <a:pt x="1278" y="4769"/>
                        </a:lnTo>
                        <a:lnTo>
                          <a:pt x="1271" y="4774"/>
                        </a:lnTo>
                        <a:lnTo>
                          <a:pt x="1253" y="4783"/>
                        </a:lnTo>
                        <a:lnTo>
                          <a:pt x="1248" y="4785"/>
                        </a:lnTo>
                        <a:lnTo>
                          <a:pt x="1231" y="4787"/>
                        </a:lnTo>
                        <a:lnTo>
                          <a:pt x="1219" y="4786"/>
                        </a:lnTo>
                        <a:lnTo>
                          <a:pt x="1211" y="4786"/>
                        </a:lnTo>
                        <a:lnTo>
                          <a:pt x="1208" y="4785"/>
                        </a:lnTo>
                        <a:lnTo>
                          <a:pt x="1203" y="4782"/>
                        </a:lnTo>
                        <a:lnTo>
                          <a:pt x="1197" y="4779"/>
                        </a:lnTo>
                        <a:lnTo>
                          <a:pt x="1190" y="4774"/>
                        </a:lnTo>
                        <a:lnTo>
                          <a:pt x="1166" y="4756"/>
                        </a:lnTo>
                        <a:lnTo>
                          <a:pt x="1159" y="4752"/>
                        </a:lnTo>
                        <a:lnTo>
                          <a:pt x="1140" y="4752"/>
                        </a:lnTo>
                        <a:lnTo>
                          <a:pt x="1119" y="4776"/>
                        </a:lnTo>
                        <a:lnTo>
                          <a:pt x="1113" y="4793"/>
                        </a:lnTo>
                        <a:lnTo>
                          <a:pt x="1127" y="4822"/>
                        </a:lnTo>
                        <a:lnTo>
                          <a:pt x="1107" y="4843"/>
                        </a:lnTo>
                        <a:lnTo>
                          <a:pt x="1103" y="4847"/>
                        </a:lnTo>
                        <a:lnTo>
                          <a:pt x="1104" y="4846"/>
                        </a:lnTo>
                        <a:lnTo>
                          <a:pt x="1104" y="4844"/>
                        </a:lnTo>
                        <a:lnTo>
                          <a:pt x="1103" y="4843"/>
                        </a:lnTo>
                        <a:lnTo>
                          <a:pt x="1100" y="4843"/>
                        </a:lnTo>
                        <a:lnTo>
                          <a:pt x="1096" y="4845"/>
                        </a:lnTo>
                        <a:lnTo>
                          <a:pt x="1088" y="4847"/>
                        </a:lnTo>
                        <a:lnTo>
                          <a:pt x="1074" y="4855"/>
                        </a:lnTo>
                        <a:lnTo>
                          <a:pt x="1062" y="4864"/>
                        </a:lnTo>
                        <a:lnTo>
                          <a:pt x="1055" y="4870"/>
                        </a:lnTo>
                        <a:lnTo>
                          <a:pt x="1053" y="4872"/>
                        </a:lnTo>
                        <a:lnTo>
                          <a:pt x="1045" y="4891"/>
                        </a:lnTo>
                        <a:lnTo>
                          <a:pt x="1036" y="4907"/>
                        </a:lnTo>
                        <a:lnTo>
                          <a:pt x="1038" y="4907"/>
                        </a:lnTo>
                        <a:lnTo>
                          <a:pt x="1028" y="4924"/>
                        </a:lnTo>
                        <a:lnTo>
                          <a:pt x="1022" y="4937"/>
                        </a:lnTo>
                        <a:lnTo>
                          <a:pt x="1019" y="4945"/>
                        </a:lnTo>
                        <a:lnTo>
                          <a:pt x="1018" y="4949"/>
                        </a:lnTo>
                        <a:lnTo>
                          <a:pt x="1015" y="4951"/>
                        </a:lnTo>
                        <a:lnTo>
                          <a:pt x="1011" y="4953"/>
                        </a:lnTo>
                        <a:lnTo>
                          <a:pt x="1003" y="4957"/>
                        </a:lnTo>
                        <a:lnTo>
                          <a:pt x="981" y="4965"/>
                        </a:lnTo>
                        <a:lnTo>
                          <a:pt x="974" y="4968"/>
                        </a:lnTo>
                        <a:lnTo>
                          <a:pt x="960" y="4995"/>
                        </a:lnTo>
                        <a:lnTo>
                          <a:pt x="941" y="5030"/>
                        </a:lnTo>
                        <a:lnTo>
                          <a:pt x="916" y="5047"/>
                        </a:lnTo>
                        <a:lnTo>
                          <a:pt x="905" y="5069"/>
                        </a:lnTo>
                        <a:lnTo>
                          <a:pt x="889" y="5099"/>
                        </a:lnTo>
                        <a:lnTo>
                          <a:pt x="870" y="5113"/>
                        </a:lnTo>
                        <a:lnTo>
                          <a:pt x="868" y="5113"/>
                        </a:lnTo>
                        <a:lnTo>
                          <a:pt x="862" y="5115"/>
                        </a:lnTo>
                        <a:lnTo>
                          <a:pt x="858" y="5118"/>
                        </a:lnTo>
                        <a:lnTo>
                          <a:pt x="855" y="5121"/>
                        </a:lnTo>
                        <a:lnTo>
                          <a:pt x="851" y="5126"/>
                        </a:lnTo>
                        <a:lnTo>
                          <a:pt x="848" y="5132"/>
                        </a:lnTo>
                        <a:lnTo>
                          <a:pt x="843" y="5146"/>
                        </a:lnTo>
                        <a:lnTo>
                          <a:pt x="838" y="5157"/>
                        </a:lnTo>
                        <a:lnTo>
                          <a:pt x="836" y="5165"/>
                        </a:lnTo>
                        <a:lnTo>
                          <a:pt x="835" y="5167"/>
                        </a:lnTo>
                        <a:lnTo>
                          <a:pt x="804" y="5200"/>
                        </a:lnTo>
                        <a:lnTo>
                          <a:pt x="791" y="5252"/>
                        </a:lnTo>
                        <a:lnTo>
                          <a:pt x="780" y="5262"/>
                        </a:lnTo>
                        <a:lnTo>
                          <a:pt x="771" y="5268"/>
                        </a:lnTo>
                        <a:lnTo>
                          <a:pt x="764" y="5270"/>
                        </a:lnTo>
                        <a:lnTo>
                          <a:pt x="760" y="5271"/>
                        </a:lnTo>
                        <a:lnTo>
                          <a:pt x="758" y="5277"/>
                        </a:lnTo>
                        <a:lnTo>
                          <a:pt x="750" y="5289"/>
                        </a:lnTo>
                        <a:lnTo>
                          <a:pt x="741" y="5303"/>
                        </a:lnTo>
                        <a:lnTo>
                          <a:pt x="733" y="5315"/>
                        </a:lnTo>
                        <a:lnTo>
                          <a:pt x="721" y="5337"/>
                        </a:lnTo>
                        <a:lnTo>
                          <a:pt x="717" y="5348"/>
                        </a:lnTo>
                        <a:lnTo>
                          <a:pt x="712" y="5347"/>
                        </a:lnTo>
                        <a:lnTo>
                          <a:pt x="702" y="5345"/>
                        </a:lnTo>
                        <a:lnTo>
                          <a:pt x="696" y="5347"/>
                        </a:lnTo>
                        <a:lnTo>
                          <a:pt x="691" y="5348"/>
                        </a:lnTo>
                        <a:lnTo>
                          <a:pt x="685" y="5351"/>
                        </a:lnTo>
                        <a:lnTo>
                          <a:pt x="681" y="5356"/>
                        </a:lnTo>
                        <a:lnTo>
                          <a:pt x="675" y="5373"/>
                        </a:lnTo>
                        <a:lnTo>
                          <a:pt x="668" y="5393"/>
                        </a:lnTo>
                        <a:lnTo>
                          <a:pt x="663" y="5409"/>
                        </a:lnTo>
                        <a:lnTo>
                          <a:pt x="662" y="5416"/>
                        </a:lnTo>
                        <a:lnTo>
                          <a:pt x="629" y="5433"/>
                        </a:lnTo>
                        <a:lnTo>
                          <a:pt x="610" y="5468"/>
                        </a:lnTo>
                        <a:lnTo>
                          <a:pt x="607" y="5474"/>
                        </a:lnTo>
                        <a:lnTo>
                          <a:pt x="599" y="5487"/>
                        </a:lnTo>
                        <a:lnTo>
                          <a:pt x="593" y="5494"/>
                        </a:lnTo>
                        <a:lnTo>
                          <a:pt x="586" y="5501"/>
                        </a:lnTo>
                        <a:lnTo>
                          <a:pt x="582" y="5504"/>
                        </a:lnTo>
                        <a:lnTo>
                          <a:pt x="578" y="5505"/>
                        </a:lnTo>
                        <a:lnTo>
                          <a:pt x="575" y="5506"/>
                        </a:lnTo>
                        <a:lnTo>
                          <a:pt x="571" y="5507"/>
                        </a:lnTo>
                        <a:lnTo>
                          <a:pt x="556" y="5506"/>
                        </a:lnTo>
                        <a:lnTo>
                          <a:pt x="539" y="5502"/>
                        </a:lnTo>
                        <a:lnTo>
                          <a:pt x="528" y="5500"/>
                        </a:lnTo>
                        <a:lnTo>
                          <a:pt x="523" y="5499"/>
                        </a:lnTo>
                        <a:lnTo>
                          <a:pt x="519" y="5504"/>
                        </a:lnTo>
                        <a:lnTo>
                          <a:pt x="503" y="5520"/>
                        </a:lnTo>
                        <a:lnTo>
                          <a:pt x="488" y="5534"/>
                        </a:lnTo>
                        <a:lnTo>
                          <a:pt x="470" y="5550"/>
                        </a:lnTo>
                        <a:lnTo>
                          <a:pt x="454" y="5561"/>
                        </a:lnTo>
                        <a:lnTo>
                          <a:pt x="449" y="5567"/>
                        </a:lnTo>
                        <a:lnTo>
                          <a:pt x="436" y="5591"/>
                        </a:lnTo>
                        <a:lnTo>
                          <a:pt x="433" y="5591"/>
                        </a:lnTo>
                        <a:lnTo>
                          <a:pt x="429" y="5592"/>
                        </a:lnTo>
                        <a:lnTo>
                          <a:pt x="425" y="5595"/>
                        </a:lnTo>
                        <a:lnTo>
                          <a:pt x="420" y="5597"/>
                        </a:lnTo>
                        <a:lnTo>
                          <a:pt x="414" y="5602"/>
                        </a:lnTo>
                        <a:lnTo>
                          <a:pt x="407" y="5608"/>
                        </a:lnTo>
                        <a:lnTo>
                          <a:pt x="397" y="5617"/>
                        </a:lnTo>
                        <a:lnTo>
                          <a:pt x="392" y="5619"/>
                        </a:lnTo>
                        <a:lnTo>
                          <a:pt x="390" y="5622"/>
                        </a:lnTo>
                        <a:lnTo>
                          <a:pt x="386" y="5624"/>
                        </a:lnTo>
                        <a:lnTo>
                          <a:pt x="382" y="5630"/>
                        </a:lnTo>
                        <a:lnTo>
                          <a:pt x="378" y="5638"/>
                        </a:lnTo>
                        <a:lnTo>
                          <a:pt x="372" y="5646"/>
                        </a:lnTo>
                        <a:lnTo>
                          <a:pt x="367" y="5652"/>
                        </a:lnTo>
                        <a:lnTo>
                          <a:pt x="364" y="5656"/>
                        </a:lnTo>
                        <a:lnTo>
                          <a:pt x="360" y="5658"/>
                        </a:lnTo>
                        <a:lnTo>
                          <a:pt x="359" y="5659"/>
                        </a:lnTo>
                        <a:lnTo>
                          <a:pt x="357" y="5663"/>
                        </a:lnTo>
                        <a:lnTo>
                          <a:pt x="357" y="5667"/>
                        </a:lnTo>
                        <a:lnTo>
                          <a:pt x="355" y="5674"/>
                        </a:lnTo>
                        <a:lnTo>
                          <a:pt x="354" y="5698"/>
                        </a:lnTo>
                        <a:lnTo>
                          <a:pt x="353" y="5707"/>
                        </a:lnTo>
                        <a:lnTo>
                          <a:pt x="342" y="5720"/>
                        </a:lnTo>
                        <a:lnTo>
                          <a:pt x="339" y="5722"/>
                        </a:lnTo>
                        <a:lnTo>
                          <a:pt x="333" y="5728"/>
                        </a:lnTo>
                        <a:lnTo>
                          <a:pt x="329" y="5731"/>
                        </a:lnTo>
                        <a:lnTo>
                          <a:pt x="326" y="5736"/>
                        </a:lnTo>
                        <a:lnTo>
                          <a:pt x="322" y="5741"/>
                        </a:lnTo>
                        <a:lnTo>
                          <a:pt x="320" y="5747"/>
                        </a:lnTo>
                        <a:lnTo>
                          <a:pt x="315" y="5760"/>
                        </a:lnTo>
                        <a:lnTo>
                          <a:pt x="310" y="5772"/>
                        </a:lnTo>
                        <a:lnTo>
                          <a:pt x="306" y="5780"/>
                        </a:lnTo>
                        <a:lnTo>
                          <a:pt x="303" y="5783"/>
                        </a:lnTo>
                        <a:lnTo>
                          <a:pt x="305" y="5788"/>
                        </a:lnTo>
                        <a:lnTo>
                          <a:pt x="307" y="5800"/>
                        </a:lnTo>
                        <a:lnTo>
                          <a:pt x="309" y="5814"/>
                        </a:lnTo>
                        <a:lnTo>
                          <a:pt x="309" y="5827"/>
                        </a:lnTo>
                        <a:lnTo>
                          <a:pt x="306" y="5835"/>
                        </a:lnTo>
                        <a:lnTo>
                          <a:pt x="302" y="5841"/>
                        </a:lnTo>
                        <a:lnTo>
                          <a:pt x="296" y="5850"/>
                        </a:lnTo>
                        <a:lnTo>
                          <a:pt x="290" y="5863"/>
                        </a:lnTo>
                        <a:lnTo>
                          <a:pt x="286" y="5874"/>
                        </a:lnTo>
                        <a:lnTo>
                          <a:pt x="285" y="5883"/>
                        </a:lnTo>
                        <a:lnTo>
                          <a:pt x="286" y="5888"/>
                        </a:lnTo>
                        <a:lnTo>
                          <a:pt x="287" y="5898"/>
                        </a:lnTo>
                        <a:lnTo>
                          <a:pt x="289" y="5909"/>
                        </a:lnTo>
                        <a:lnTo>
                          <a:pt x="289" y="5917"/>
                        </a:lnTo>
                        <a:lnTo>
                          <a:pt x="290" y="5925"/>
                        </a:lnTo>
                        <a:lnTo>
                          <a:pt x="290" y="5939"/>
                        </a:lnTo>
                        <a:lnTo>
                          <a:pt x="290" y="5950"/>
                        </a:lnTo>
                        <a:lnTo>
                          <a:pt x="290" y="5955"/>
                        </a:lnTo>
                        <a:lnTo>
                          <a:pt x="289" y="5962"/>
                        </a:lnTo>
                        <a:lnTo>
                          <a:pt x="285" y="5977"/>
                        </a:lnTo>
                        <a:lnTo>
                          <a:pt x="279" y="5996"/>
                        </a:lnTo>
                        <a:lnTo>
                          <a:pt x="275" y="6010"/>
                        </a:lnTo>
                        <a:lnTo>
                          <a:pt x="272" y="6022"/>
                        </a:lnTo>
                        <a:lnTo>
                          <a:pt x="272" y="6035"/>
                        </a:lnTo>
                        <a:lnTo>
                          <a:pt x="272" y="6041"/>
                        </a:lnTo>
                        <a:lnTo>
                          <a:pt x="273" y="6047"/>
                        </a:lnTo>
                        <a:lnTo>
                          <a:pt x="275" y="6053"/>
                        </a:lnTo>
                        <a:lnTo>
                          <a:pt x="276" y="6057"/>
                        </a:lnTo>
                        <a:lnTo>
                          <a:pt x="279" y="6062"/>
                        </a:lnTo>
                        <a:lnTo>
                          <a:pt x="279" y="6066"/>
                        </a:lnTo>
                        <a:lnTo>
                          <a:pt x="279" y="6070"/>
                        </a:lnTo>
                        <a:lnTo>
                          <a:pt x="276" y="6075"/>
                        </a:lnTo>
                        <a:lnTo>
                          <a:pt x="273" y="6083"/>
                        </a:lnTo>
                        <a:lnTo>
                          <a:pt x="272" y="6088"/>
                        </a:lnTo>
                        <a:lnTo>
                          <a:pt x="270" y="6090"/>
                        </a:lnTo>
                        <a:lnTo>
                          <a:pt x="267" y="6092"/>
                        </a:lnTo>
                        <a:lnTo>
                          <a:pt x="262" y="6093"/>
                        </a:lnTo>
                        <a:lnTo>
                          <a:pt x="255" y="6095"/>
                        </a:lnTo>
                        <a:lnTo>
                          <a:pt x="231" y="6100"/>
                        </a:lnTo>
                        <a:lnTo>
                          <a:pt x="227" y="6100"/>
                        </a:lnTo>
                        <a:lnTo>
                          <a:pt x="211" y="6083"/>
                        </a:lnTo>
                        <a:lnTo>
                          <a:pt x="210" y="6077"/>
                        </a:lnTo>
                        <a:lnTo>
                          <a:pt x="210" y="6073"/>
                        </a:lnTo>
                        <a:lnTo>
                          <a:pt x="211" y="6069"/>
                        </a:lnTo>
                        <a:lnTo>
                          <a:pt x="214" y="6067"/>
                        </a:lnTo>
                        <a:lnTo>
                          <a:pt x="214" y="6063"/>
                        </a:lnTo>
                        <a:lnTo>
                          <a:pt x="214" y="6061"/>
                        </a:lnTo>
                        <a:lnTo>
                          <a:pt x="211" y="6056"/>
                        </a:lnTo>
                        <a:lnTo>
                          <a:pt x="205" y="6051"/>
                        </a:lnTo>
                        <a:lnTo>
                          <a:pt x="183" y="6030"/>
                        </a:lnTo>
                        <a:lnTo>
                          <a:pt x="175" y="6021"/>
                        </a:lnTo>
                        <a:lnTo>
                          <a:pt x="148" y="5991"/>
                        </a:lnTo>
                        <a:lnTo>
                          <a:pt x="150" y="5990"/>
                        </a:lnTo>
                        <a:lnTo>
                          <a:pt x="153" y="5986"/>
                        </a:lnTo>
                        <a:lnTo>
                          <a:pt x="155" y="5982"/>
                        </a:lnTo>
                        <a:lnTo>
                          <a:pt x="155" y="5977"/>
                        </a:lnTo>
                        <a:lnTo>
                          <a:pt x="152" y="5970"/>
                        </a:lnTo>
                        <a:lnTo>
                          <a:pt x="148" y="5961"/>
                        </a:lnTo>
                        <a:lnTo>
                          <a:pt x="136" y="5943"/>
                        </a:lnTo>
                        <a:lnTo>
                          <a:pt x="126" y="5930"/>
                        </a:lnTo>
                        <a:lnTo>
                          <a:pt x="120" y="5923"/>
                        </a:lnTo>
                        <a:lnTo>
                          <a:pt x="118" y="5919"/>
                        </a:lnTo>
                        <a:lnTo>
                          <a:pt x="119" y="5919"/>
                        </a:lnTo>
                        <a:lnTo>
                          <a:pt x="123" y="5916"/>
                        </a:lnTo>
                        <a:lnTo>
                          <a:pt x="125" y="5913"/>
                        </a:lnTo>
                        <a:lnTo>
                          <a:pt x="127" y="5910"/>
                        </a:lnTo>
                        <a:lnTo>
                          <a:pt x="129" y="5904"/>
                        </a:lnTo>
                        <a:lnTo>
                          <a:pt x="129" y="5898"/>
                        </a:lnTo>
                        <a:lnTo>
                          <a:pt x="130" y="5887"/>
                        </a:lnTo>
                        <a:lnTo>
                          <a:pt x="132" y="5883"/>
                        </a:lnTo>
                        <a:lnTo>
                          <a:pt x="133" y="5880"/>
                        </a:lnTo>
                        <a:lnTo>
                          <a:pt x="132" y="5878"/>
                        </a:lnTo>
                        <a:lnTo>
                          <a:pt x="130" y="5873"/>
                        </a:lnTo>
                        <a:lnTo>
                          <a:pt x="126" y="5867"/>
                        </a:lnTo>
                        <a:lnTo>
                          <a:pt x="112" y="5850"/>
                        </a:lnTo>
                        <a:lnTo>
                          <a:pt x="110" y="5846"/>
                        </a:lnTo>
                        <a:lnTo>
                          <a:pt x="87" y="5832"/>
                        </a:lnTo>
                        <a:lnTo>
                          <a:pt x="85" y="5873"/>
                        </a:lnTo>
                        <a:lnTo>
                          <a:pt x="86" y="5874"/>
                        </a:lnTo>
                        <a:lnTo>
                          <a:pt x="87" y="5880"/>
                        </a:lnTo>
                        <a:lnTo>
                          <a:pt x="87" y="5884"/>
                        </a:lnTo>
                        <a:lnTo>
                          <a:pt x="85" y="5888"/>
                        </a:lnTo>
                        <a:lnTo>
                          <a:pt x="80" y="5894"/>
                        </a:lnTo>
                        <a:lnTo>
                          <a:pt x="74" y="5900"/>
                        </a:lnTo>
                        <a:lnTo>
                          <a:pt x="60" y="5913"/>
                        </a:lnTo>
                        <a:lnTo>
                          <a:pt x="51" y="5923"/>
                        </a:lnTo>
                        <a:lnTo>
                          <a:pt x="42" y="5932"/>
                        </a:lnTo>
                        <a:lnTo>
                          <a:pt x="33" y="5942"/>
                        </a:lnTo>
                        <a:lnTo>
                          <a:pt x="24" y="5950"/>
                        </a:lnTo>
                        <a:lnTo>
                          <a:pt x="15" y="5956"/>
                        </a:lnTo>
                        <a:lnTo>
                          <a:pt x="12" y="5959"/>
                        </a:lnTo>
                        <a:lnTo>
                          <a:pt x="11" y="5963"/>
                        </a:lnTo>
                        <a:lnTo>
                          <a:pt x="9" y="5968"/>
                        </a:lnTo>
                        <a:lnTo>
                          <a:pt x="11" y="5975"/>
                        </a:lnTo>
                        <a:lnTo>
                          <a:pt x="15" y="5989"/>
                        </a:lnTo>
                        <a:lnTo>
                          <a:pt x="19" y="6001"/>
                        </a:lnTo>
                        <a:lnTo>
                          <a:pt x="21" y="6009"/>
                        </a:lnTo>
                        <a:lnTo>
                          <a:pt x="22" y="6012"/>
                        </a:lnTo>
                        <a:lnTo>
                          <a:pt x="22" y="6015"/>
                        </a:lnTo>
                        <a:lnTo>
                          <a:pt x="24" y="6022"/>
                        </a:lnTo>
                        <a:lnTo>
                          <a:pt x="24" y="6027"/>
                        </a:lnTo>
                        <a:lnTo>
                          <a:pt x="24" y="6031"/>
                        </a:lnTo>
                        <a:lnTo>
                          <a:pt x="21" y="6037"/>
                        </a:lnTo>
                        <a:lnTo>
                          <a:pt x="19" y="6043"/>
                        </a:lnTo>
                        <a:lnTo>
                          <a:pt x="12" y="6058"/>
                        </a:lnTo>
                        <a:lnTo>
                          <a:pt x="6" y="6073"/>
                        </a:lnTo>
                        <a:lnTo>
                          <a:pt x="2" y="6083"/>
                        </a:lnTo>
                        <a:lnTo>
                          <a:pt x="2" y="6093"/>
                        </a:lnTo>
                        <a:lnTo>
                          <a:pt x="2" y="6100"/>
                        </a:lnTo>
                        <a:lnTo>
                          <a:pt x="2" y="6103"/>
                        </a:lnTo>
                        <a:lnTo>
                          <a:pt x="14" y="6131"/>
                        </a:lnTo>
                        <a:lnTo>
                          <a:pt x="8" y="6160"/>
                        </a:lnTo>
                        <a:lnTo>
                          <a:pt x="7" y="6161"/>
                        </a:lnTo>
                        <a:lnTo>
                          <a:pt x="5" y="6164"/>
                        </a:lnTo>
                        <a:lnTo>
                          <a:pt x="2" y="6171"/>
                        </a:lnTo>
                        <a:lnTo>
                          <a:pt x="0" y="6182"/>
                        </a:lnTo>
                        <a:lnTo>
                          <a:pt x="0" y="6190"/>
                        </a:lnTo>
                        <a:lnTo>
                          <a:pt x="2" y="6195"/>
                        </a:lnTo>
                        <a:lnTo>
                          <a:pt x="7" y="6201"/>
                        </a:lnTo>
                        <a:lnTo>
                          <a:pt x="12" y="6207"/>
                        </a:lnTo>
                        <a:lnTo>
                          <a:pt x="20" y="6216"/>
                        </a:lnTo>
                        <a:lnTo>
                          <a:pt x="25" y="6218"/>
                        </a:lnTo>
                        <a:lnTo>
                          <a:pt x="22" y="6243"/>
                        </a:lnTo>
                        <a:lnTo>
                          <a:pt x="17" y="6262"/>
                        </a:lnTo>
                        <a:lnTo>
                          <a:pt x="25" y="6292"/>
                        </a:lnTo>
                        <a:lnTo>
                          <a:pt x="39" y="6316"/>
                        </a:lnTo>
                        <a:lnTo>
                          <a:pt x="60" y="6355"/>
                        </a:lnTo>
                        <a:lnTo>
                          <a:pt x="96" y="6365"/>
                        </a:lnTo>
                        <a:lnTo>
                          <a:pt x="98" y="6364"/>
                        </a:lnTo>
                        <a:lnTo>
                          <a:pt x="104" y="6362"/>
                        </a:lnTo>
                        <a:lnTo>
                          <a:pt x="107" y="6363"/>
                        </a:lnTo>
                        <a:lnTo>
                          <a:pt x="110" y="6365"/>
                        </a:lnTo>
                        <a:lnTo>
                          <a:pt x="112" y="6370"/>
                        </a:lnTo>
                        <a:lnTo>
                          <a:pt x="112" y="6380"/>
                        </a:lnTo>
                        <a:lnTo>
                          <a:pt x="112" y="6397"/>
                        </a:lnTo>
                        <a:lnTo>
                          <a:pt x="111" y="6410"/>
                        </a:lnTo>
                        <a:lnTo>
                          <a:pt x="110" y="6417"/>
                        </a:lnTo>
                        <a:lnTo>
                          <a:pt x="110" y="6420"/>
                        </a:lnTo>
                        <a:lnTo>
                          <a:pt x="115" y="6450"/>
                        </a:lnTo>
                        <a:lnTo>
                          <a:pt x="110" y="6505"/>
                        </a:lnTo>
                        <a:lnTo>
                          <a:pt x="129" y="6569"/>
                        </a:lnTo>
                        <a:lnTo>
                          <a:pt x="130" y="6566"/>
                        </a:lnTo>
                        <a:lnTo>
                          <a:pt x="135" y="6565"/>
                        </a:lnTo>
                        <a:lnTo>
                          <a:pt x="137" y="6565"/>
                        </a:lnTo>
                        <a:lnTo>
                          <a:pt x="140" y="6567"/>
                        </a:lnTo>
                        <a:lnTo>
                          <a:pt x="144" y="6571"/>
                        </a:lnTo>
                        <a:lnTo>
                          <a:pt x="148" y="6576"/>
                        </a:lnTo>
                        <a:lnTo>
                          <a:pt x="156" y="6590"/>
                        </a:lnTo>
                        <a:lnTo>
                          <a:pt x="164" y="6602"/>
                        </a:lnTo>
                        <a:lnTo>
                          <a:pt x="170" y="6609"/>
                        </a:lnTo>
                        <a:lnTo>
                          <a:pt x="172" y="6612"/>
                        </a:lnTo>
                        <a:lnTo>
                          <a:pt x="164" y="6644"/>
                        </a:lnTo>
                        <a:lnTo>
                          <a:pt x="183" y="6743"/>
                        </a:lnTo>
                        <a:lnTo>
                          <a:pt x="135" y="6820"/>
                        </a:lnTo>
                        <a:lnTo>
                          <a:pt x="130" y="6827"/>
                        </a:lnTo>
                        <a:lnTo>
                          <a:pt x="119" y="6846"/>
                        </a:lnTo>
                        <a:lnTo>
                          <a:pt x="113" y="6858"/>
                        </a:lnTo>
                        <a:lnTo>
                          <a:pt x="109" y="6868"/>
                        </a:lnTo>
                        <a:lnTo>
                          <a:pt x="105" y="6878"/>
                        </a:lnTo>
                        <a:lnTo>
                          <a:pt x="104" y="6885"/>
                        </a:lnTo>
                        <a:lnTo>
                          <a:pt x="103" y="6899"/>
                        </a:lnTo>
                        <a:lnTo>
                          <a:pt x="100" y="6916"/>
                        </a:lnTo>
                        <a:lnTo>
                          <a:pt x="98" y="6931"/>
                        </a:lnTo>
                        <a:lnTo>
                          <a:pt x="99" y="6945"/>
                        </a:lnTo>
                        <a:lnTo>
                          <a:pt x="102" y="6957"/>
                        </a:lnTo>
                        <a:lnTo>
                          <a:pt x="104" y="6966"/>
                        </a:lnTo>
                        <a:lnTo>
                          <a:pt x="105" y="6979"/>
                        </a:lnTo>
                        <a:lnTo>
                          <a:pt x="104" y="6995"/>
                        </a:lnTo>
                        <a:lnTo>
                          <a:pt x="102" y="7010"/>
                        </a:lnTo>
                        <a:lnTo>
                          <a:pt x="100" y="7023"/>
                        </a:lnTo>
                        <a:lnTo>
                          <a:pt x="99" y="7034"/>
                        </a:lnTo>
                        <a:lnTo>
                          <a:pt x="99" y="7047"/>
                        </a:lnTo>
                        <a:lnTo>
                          <a:pt x="98" y="7061"/>
                        </a:lnTo>
                        <a:lnTo>
                          <a:pt x="97" y="7074"/>
                        </a:lnTo>
                        <a:lnTo>
                          <a:pt x="97" y="7084"/>
                        </a:lnTo>
                        <a:lnTo>
                          <a:pt x="96" y="7088"/>
                        </a:lnTo>
                        <a:lnTo>
                          <a:pt x="100" y="7093"/>
                        </a:lnTo>
                        <a:lnTo>
                          <a:pt x="110" y="7104"/>
                        </a:lnTo>
                        <a:lnTo>
                          <a:pt x="115" y="7112"/>
                        </a:lnTo>
                        <a:lnTo>
                          <a:pt x="119" y="7119"/>
                        </a:lnTo>
                        <a:lnTo>
                          <a:pt x="122" y="7126"/>
                        </a:lnTo>
                        <a:lnTo>
                          <a:pt x="123" y="7132"/>
                        </a:lnTo>
                        <a:lnTo>
                          <a:pt x="123" y="7141"/>
                        </a:lnTo>
                        <a:lnTo>
                          <a:pt x="122" y="7151"/>
                        </a:lnTo>
                        <a:lnTo>
                          <a:pt x="120" y="7161"/>
                        </a:lnTo>
                        <a:lnTo>
                          <a:pt x="120" y="7173"/>
                        </a:lnTo>
                        <a:lnTo>
                          <a:pt x="122" y="7184"/>
                        </a:lnTo>
                        <a:lnTo>
                          <a:pt x="123" y="7192"/>
                        </a:lnTo>
                        <a:lnTo>
                          <a:pt x="125" y="7201"/>
                        </a:lnTo>
                        <a:lnTo>
                          <a:pt x="126" y="7213"/>
                        </a:lnTo>
                        <a:lnTo>
                          <a:pt x="126" y="7220"/>
                        </a:lnTo>
                        <a:lnTo>
                          <a:pt x="129" y="7227"/>
                        </a:lnTo>
                        <a:lnTo>
                          <a:pt x="130" y="7233"/>
                        </a:lnTo>
                        <a:lnTo>
                          <a:pt x="133" y="7239"/>
                        </a:lnTo>
                        <a:lnTo>
                          <a:pt x="138" y="7250"/>
                        </a:lnTo>
                        <a:lnTo>
                          <a:pt x="143" y="7260"/>
                        </a:lnTo>
                        <a:lnTo>
                          <a:pt x="152" y="7274"/>
                        </a:lnTo>
                        <a:lnTo>
                          <a:pt x="162" y="7290"/>
                        </a:lnTo>
                        <a:lnTo>
                          <a:pt x="164" y="7299"/>
                        </a:lnTo>
                        <a:lnTo>
                          <a:pt x="168" y="7308"/>
                        </a:lnTo>
                        <a:lnTo>
                          <a:pt x="171" y="7316"/>
                        </a:lnTo>
                        <a:lnTo>
                          <a:pt x="172" y="7325"/>
                        </a:lnTo>
                        <a:lnTo>
                          <a:pt x="172" y="7330"/>
                        </a:lnTo>
                        <a:lnTo>
                          <a:pt x="174" y="7332"/>
                        </a:lnTo>
                        <a:lnTo>
                          <a:pt x="175" y="7335"/>
                        </a:lnTo>
                        <a:lnTo>
                          <a:pt x="177" y="7337"/>
                        </a:lnTo>
                        <a:lnTo>
                          <a:pt x="185" y="7343"/>
                        </a:lnTo>
                        <a:lnTo>
                          <a:pt x="200" y="7356"/>
                        </a:lnTo>
                        <a:lnTo>
                          <a:pt x="217" y="7371"/>
                        </a:lnTo>
                        <a:lnTo>
                          <a:pt x="231" y="7383"/>
                        </a:lnTo>
                        <a:lnTo>
                          <a:pt x="244" y="7395"/>
                        </a:lnTo>
                        <a:lnTo>
                          <a:pt x="257" y="7408"/>
                        </a:lnTo>
                        <a:lnTo>
                          <a:pt x="266" y="7415"/>
                        </a:lnTo>
                        <a:lnTo>
                          <a:pt x="279" y="7423"/>
                        </a:lnTo>
                        <a:lnTo>
                          <a:pt x="294" y="7430"/>
                        </a:lnTo>
                        <a:lnTo>
                          <a:pt x="310" y="7439"/>
                        </a:lnTo>
                        <a:lnTo>
                          <a:pt x="327" y="7447"/>
                        </a:lnTo>
                        <a:lnTo>
                          <a:pt x="340" y="7454"/>
                        </a:lnTo>
                        <a:lnTo>
                          <a:pt x="346" y="7457"/>
                        </a:lnTo>
                        <a:lnTo>
                          <a:pt x="351" y="7461"/>
                        </a:lnTo>
                        <a:lnTo>
                          <a:pt x="354" y="7465"/>
                        </a:lnTo>
                        <a:lnTo>
                          <a:pt x="355" y="7468"/>
                        </a:lnTo>
                        <a:lnTo>
                          <a:pt x="357" y="7475"/>
                        </a:lnTo>
                        <a:lnTo>
                          <a:pt x="355" y="7483"/>
                        </a:lnTo>
                        <a:lnTo>
                          <a:pt x="354" y="7493"/>
                        </a:lnTo>
                        <a:lnTo>
                          <a:pt x="352" y="7504"/>
                        </a:lnTo>
                        <a:lnTo>
                          <a:pt x="349" y="7514"/>
                        </a:lnTo>
                        <a:lnTo>
                          <a:pt x="348" y="7525"/>
                        </a:lnTo>
                        <a:lnTo>
                          <a:pt x="348" y="7529"/>
                        </a:lnTo>
                        <a:lnTo>
                          <a:pt x="349" y="7534"/>
                        </a:lnTo>
                        <a:lnTo>
                          <a:pt x="351" y="7540"/>
                        </a:lnTo>
                        <a:lnTo>
                          <a:pt x="353" y="7545"/>
                        </a:lnTo>
                        <a:lnTo>
                          <a:pt x="364" y="7561"/>
                        </a:lnTo>
                        <a:lnTo>
                          <a:pt x="372" y="7576"/>
                        </a:lnTo>
                        <a:lnTo>
                          <a:pt x="378" y="7585"/>
                        </a:lnTo>
                        <a:lnTo>
                          <a:pt x="380" y="7589"/>
                        </a:lnTo>
                        <a:lnTo>
                          <a:pt x="382" y="7591"/>
                        </a:lnTo>
                        <a:lnTo>
                          <a:pt x="399" y="7605"/>
                        </a:lnTo>
                        <a:lnTo>
                          <a:pt x="414" y="7613"/>
                        </a:lnTo>
                        <a:lnTo>
                          <a:pt x="429" y="7619"/>
                        </a:lnTo>
                        <a:lnTo>
                          <a:pt x="436" y="7623"/>
                        </a:lnTo>
                        <a:lnTo>
                          <a:pt x="440" y="7626"/>
                        </a:lnTo>
                        <a:lnTo>
                          <a:pt x="444" y="7631"/>
                        </a:lnTo>
                        <a:lnTo>
                          <a:pt x="446" y="7637"/>
                        </a:lnTo>
                        <a:lnTo>
                          <a:pt x="447" y="7648"/>
                        </a:lnTo>
                        <a:lnTo>
                          <a:pt x="449" y="7652"/>
                        </a:lnTo>
                        <a:lnTo>
                          <a:pt x="450" y="7657"/>
                        </a:lnTo>
                        <a:lnTo>
                          <a:pt x="454" y="7668"/>
                        </a:lnTo>
                        <a:lnTo>
                          <a:pt x="458" y="7678"/>
                        </a:lnTo>
                        <a:lnTo>
                          <a:pt x="459" y="7683"/>
                        </a:lnTo>
                        <a:lnTo>
                          <a:pt x="462" y="7685"/>
                        </a:lnTo>
                        <a:lnTo>
                          <a:pt x="467" y="7689"/>
                        </a:lnTo>
                        <a:lnTo>
                          <a:pt x="472" y="7691"/>
                        </a:lnTo>
                        <a:lnTo>
                          <a:pt x="477" y="7692"/>
                        </a:lnTo>
                        <a:lnTo>
                          <a:pt x="480" y="7692"/>
                        </a:lnTo>
                        <a:lnTo>
                          <a:pt x="483" y="7692"/>
                        </a:lnTo>
                        <a:lnTo>
                          <a:pt x="486" y="7692"/>
                        </a:lnTo>
                        <a:lnTo>
                          <a:pt x="489" y="7694"/>
                        </a:lnTo>
                        <a:lnTo>
                          <a:pt x="490" y="7696"/>
                        </a:lnTo>
                        <a:lnTo>
                          <a:pt x="492" y="7701"/>
                        </a:lnTo>
                        <a:lnTo>
                          <a:pt x="495" y="7704"/>
                        </a:lnTo>
                        <a:lnTo>
                          <a:pt x="496" y="7705"/>
                        </a:lnTo>
                        <a:lnTo>
                          <a:pt x="497" y="7705"/>
                        </a:lnTo>
                        <a:lnTo>
                          <a:pt x="498" y="7705"/>
                        </a:lnTo>
                        <a:lnTo>
                          <a:pt x="501" y="7707"/>
                        </a:lnTo>
                        <a:lnTo>
                          <a:pt x="504" y="7709"/>
                        </a:lnTo>
                        <a:lnTo>
                          <a:pt x="508" y="7715"/>
                        </a:lnTo>
                        <a:lnTo>
                          <a:pt x="515" y="7725"/>
                        </a:lnTo>
                        <a:lnTo>
                          <a:pt x="525" y="7743"/>
                        </a:lnTo>
                        <a:lnTo>
                          <a:pt x="531" y="7753"/>
                        </a:lnTo>
                        <a:lnTo>
                          <a:pt x="537" y="7757"/>
                        </a:lnTo>
                        <a:lnTo>
                          <a:pt x="548" y="7763"/>
                        </a:lnTo>
                        <a:lnTo>
                          <a:pt x="557" y="7769"/>
                        </a:lnTo>
                        <a:lnTo>
                          <a:pt x="563" y="7773"/>
                        </a:lnTo>
                        <a:lnTo>
                          <a:pt x="568" y="7775"/>
                        </a:lnTo>
                        <a:lnTo>
                          <a:pt x="577" y="7780"/>
                        </a:lnTo>
                        <a:lnTo>
                          <a:pt x="583" y="7781"/>
                        </a:lnTo>
                        <a:lnTo>
                          <a:pt x="588" y="7782"/>
                        </a:lnTo>
                        <a:lnTo>
                          <a:pt x="591" y="7781"/>
                        </a:lnTo>
                        <a:lnTo>
                          <a:pt x="595" y="7780"/>
                        </a:lnTo>
                        <a:lnTo>
                          <a:pt x="597" y="7780"/>
                        </a:lnTo>
                        <a:lnTo>
                          <a:pt x="601" y="7782"/>
                        </a:lnTo>
                        <a:lnTo>
                          <a:pt x="602" y="7786"/>
                        </a:lnTo>
                        <a:lnTo>
                          <a:pt x="604" y="7793"/>
                        </a:lnTo>
                        <a:lnTo>
                          <a:pt x="608" y="7807"/>
                        </a:lnTo>
                        <a:lnTo>
                          <a:pt x="611" y="7814"/>
                        </a:lnTo>
                        <a:lnTo>
                          <a:pt x="619" y="7821"/>
                        </a:lnTo>
                        <a:lnTo>
                          <a:pt x="629" y="7832"/>
                        </a:lnTo>
                        <a:lnTo>
                          <a:pt x="635" y="7838"/>
                        </a:lnTo>
                        <a:lnTo>
                          <a:pt x="637" y="7841"/>
                        </a:lnTo>
                        <a:lnTo>
                          <a:pt x="637" y="7844"/>
                        </a:lnTo>
                        <a:lnTo>
                          <a:pt x="637" y="7845"/>
                        </a:lnTo>
                        <a:lnTo>
                          <a:pt x="639" y="7846"/>
                        </a:lnTo>
                        <a:lnTo>
                          <a:pt x="648" y="7851"/>
                        </a:lnTo>
                        <a:lnTo>
                          <a:pt x="662" y="7857"/>
                        </a:lnTo>
                        <a:lnTo>
                          <a:pt x="672" y="7859"/>
                        </a:lnTo>
                        <a:lnTo>
                          <a:pt x="675" y="7861"/>
                        </a:lnTo>
                        <a:lnTo>
                          <a:pt x="679" y="7864"/>
                        </a:lnTo>
                        <a:lnTo>
                          <a:pt x="682" y="7868"/>
                        </a:lnTo>
                        <a:lnTo>
                          <a:pt x="687" y="7875"/>
                        </a:lnTo>
                        <a:lnTo>
                          <a:pt x="694" y="7890"/>
                        </a:lnTo>
                        <a:lnTo>
                          <a:pt x="701" y="7903"/>
                        </a:lnTo>
                        <a:lnTo>
                          <a:pt x="708" y="7917"/>
                        </a:lnTo>
                        <a:lnTo>
                          <a:pt x="717" y="7933"/>
                        </a:lnTo>
                        <a:lnTo>
                          <a:pt x="725" y="7945"/>
                        </a:lnTo>
                        <a:lnTo>
                          <a:pt x="728" y="7949"/>
                        </a:lnTo>
                        <a:lnTo>
                          <a:pt x="731" y="7951"/>
                        </a:lnTo>
                        <a:lnTo>
                          <a:pt x="731" y="7960"/>
                        </a:lnTo>
                        <a:lnTo>
                          <a:pt x="731" y="7973"/>
                        </a:lnTo>
                        <a:lnTo>
                          <a:pt x="733" y="7985"/>
                        </a:lnTo>
                        <a:lnTo>
                          <a:pt x="735" y="7992"/>
                        </a:lnTo>
                        <a:lnTo>
                          <a:pt x="735" y="7996"/>
                        </a:lnTo>
                        <a:lnTo>
                          <a:pt x="725" y="8064"/>
                        </a:lnTo>
                        <a:lnTo>
                          <a:pt x="727" y="8065"/>
                        </a:lnTo>
                        <a:lnTo>
                          <a:pt x="733" y="8070"/>
                        </a:lnTo>
                        <a:lnTo>
                          <a:pt x="735" y="8073"/>
                        </a:lnTo>
                        <a:lnTo>
                          <a:pt x="738" y="8077"/>
                        </a:lnTo>
                        <a:lnTo>
                          <a:pt x="739" y="8081"/>
                        </a:lnTo>
                        <a:lnTo>
                          <a:pt x="739" y="8086"/>
                        </a:lnTo>
                        <a:lnTo>
                          <a:pt x="737" y="8094"/>
                        </a:lnTo>
                        <a:lnTo>
                          <a:pt x="737" y="8099"/>
                        </a:lnTo>
                        <a:lnTo>
                          <a:pt x="738" y="8106"/>
                        </a:lnTo>
                        <a:lnTo>
                          <a:pt x="744" y="8116"/>
                        </a:lnTo>
                        <a:lnTo>
                          <a:pt x="752" y="8128"/>
                        </a:lnTo>
                        <a:lnTo>
                          <a:pt x="759" y="8136"/>
                        </a:lnTo>
                        <a:lnTo>
                          <a:pt x="761" y="8140"/>
                        </a:lnTo>
                        <a:lnTo>
                          <a:pt x="764" y="8146"/>
                        </a:lnTo>
                        <a:lnTo>
                          <a:pt x="765" y="8152"/>
                        </a:lnTo>
                        <a:lnTo>
                          <a:pt x="766" y="8160"/>
                        </a:lnTo>
                        <a:lnTo>
                          <a:pt x="765" y="8175"/>
                        </a:lnTo>
                        <a:lnTo>
                          <a:pt x="764" y="8187"/>
                        </a:lnTo>
                        <a:lnTo>
                          <a:pt x="761" y="8193"/>
                        </a:lnTo>
                        <a:lnTo>
                          <a:pt x="760" y="8195"/>
                        </a:lnTo>
                        <a:lnTo>
                          <a:pt x="761" y="8198"/>
                        </a:lnTo>
                        <a:lnTo>
                          <a:pt x="761" y="8204"/>
                        </a:lnTo>
                        <a:lnTo>
                          <a:pt x="761" y="8207"/>
                        </a:lnTo>
                        <a:lnTo>
                          <a:pt x="759" y="8211"/>
                        </a:lnTo>
                        <a:lnTo>
                          <a:pt x="757" y="8214"/>
                        </a:lnTo>
                        <a:lnTo>
                          <a:pt x="752" y="8218"/>
                        </a:lnTo>
                        <a:lnTo>
                          <a:pt x="731" y="8228"/>
                        </a:lnTo>
                        <a:lnTo>
                          <a:pt x="719" y="8233"/>
                        </a:lnTo>
                        <a:lnTo>
                          <a:pt x="662" y="8256"/>
                        </a:lnTo>
                        <a:lnTo>
                          <a:pt x="662" y="8302"/>
                        </a:lnTo>
                        <a:lnTo>
                          <a:pt x="666" y="8303"/>
                        </a:lnTo>
                        <a:lnTo>
                          <a:pt x="672" y="8305"/>
                        </a:lnTo>
                        <a:lnTo>
                          <a:pt x="674" y="8307"/>
                        </a:lnTo>
                        <a:lnTo>
                          <a:pt x="675" y="8311"/>
                        </a:lnTo>
                        <a:lnTo>
                          <a:pt x="673" y="8317"/>
                        </a:lnTo>
                        <a:lnTo>
                          <a:pt x="667" y="8324"/>
                        </a:lnTo>
                        <a:lnTo>
                          <a:pt x="654" y="8339"/>
                        </a:lnTo>
                        <a:lnTo>
                          <a:pt x="643" y="8354"/>
                        </a:lnTo>
                        <a:lnTo>
                          <a:pt x="637" y="8364"/>
                        </a:lnTo>
                        <a:lnTo>
                          <a:pt x="635" y="8368"/>
                        </a:lnTo>
                        <a:lnTo>
                          <a:pt x="639" y="8371"/>
                        </a:lnTo>
                        <a:lnTo>
                          <a:pt x="646" y="8377"/>
                        </a:lnTo>
                        <a:lnTo>
                          <a:pt x="646" y="8378"/>
                        </a:lnTo>
                        <a:lnTo>
                          <a:pt x="646" y="8379"/>
                        </a:lnTo>
                        <a:lnTo>
                          <a:pt x="645" y="8381"/>
                        </a:lnTo>
                        <a:lnTo>
                          <a:pt x="642" y="8382"/>
                        </a:lnTo>
                        <a:lnTo>
                          <a:pt x="635" y="8381"/>
                        </a:lnTo>
                        <a:lnTo>
                          <a:pt x="621" y="8378"/>
                        </a:lnTo>
                        <a:lnTo>
                          <a:pt x="594" y="8372"/>
                        </a:lnTo>
                        <a:lnTo>
                          <a:pt x="578" y="8368"/>
                        </a:lnTo>
                        <a:lnTo>
                          <a:pt x="573" y="8365"/>
                        </a:lnTo>
                        <a:lnTo>
                          <a:pt x="571" y="8365"/>
                        </a:lnTo>
                        <a:lnTo>
                          <a:pt x="548" y="8349"/>
                        </a:lnTo>
                        <a:lnTo>
                          <a:pt x="511" y="8307"/>
                        </a:lnTo>
                        <a:lnTo>
                          <a:pt x="516" y="8305"/>
                        </a:lnTo>
                        <a:lnTo>
                          <a:pt x="521" y="8298"/>
                        </a:lnTo>
                        <a:lnTo>
                          <a:pt x="522" y="8296"/>
                        </a:lnTo>
                        <a:lnTo>
                          <a:pt x="522" y="8293"/>
                        </a:lnTo>
                        <a:lnTo>
                          <a:pt x="521" y="8291"/>
                        </a:lnTo>
                        <a:lnTo>
                          <a:pt x="518" y="8289"/>
                        </a:lnTo>
                        <a:lnTo>
                          <a:pt x="516" y="8286"/>
                        </a:lnTo>
                        <a:lnTo>
                          <a:pt x="511" y="8284"/>
                        </a:lnTo>
                        <a:lnTo>
                          <a:pt x="505" y="8283"/>
                        </a:lnTo>
                        <a:lnTo>
                          <a:pt x="498" y="8280"/>
                        </a:lnTo>
                        <a:lnTo>
                          <a:pt x="471" y="8273"/>
                        </a:lnTo>
                        <a:lnTo>
                          <a:pt x="456" y="8270"/>
                        </a:lnTo>
                        <a:lnTo>
                          <a:pt x="447" y="8267"/>
                        </a:lnTo>
                        <a:lnTo>
                          <a:pt x="446" y="8266"/>
                        </a:lnTo>
                        <a:lnTo>
                          <a:pt x="447" y="8267"/>
                        </a:lnTo>
                        <a:lnTo>
                          <a:pt x="447" y="8265"/>
                        </a:lnTo>
                        <a:lnTo>
                          <a:pt x="444" y="8258"/>
                        </a:lnTo>
                        <a:lnTo>
                          <a:pt x="432" y="8241"/>
                        </a:lnTo>
                        <a:lnTo>
                          <a:pt x="419" y="8224"/>
                        </a:lnTo>
                        <a:lnTo>
                          <a:pt x="411" y="8213"/>
                        </a:lnTo>
                        <a:lnTo>
                          <a:pt x="406" y="8207"/>
                        </a:lnTo>
                        <a:lnTo>
                          <a:pt x="405" y="8206"/>
                        </a:lnTo>
                        <a:lnTo>
                          <a:pt x="404" y="8201"/>
                        </a:lnTo>
                        <a:lnTo>
                          <a:pt x="400" y="8191"/>
                        </a:lnTo>
                        <a:lnTo>
                          <a:pt x="397" y="8186"/>
                        </a:lnTo>
                        <a:lnTo>
                          <a:pt x="391" y="8182"/>
                        </a:lnTo>
                        <a:lnTo>
                          <a:pt x="387" y="8181"/>
                        </a:lnTo>
                        <a:lnTo>
                          <a:pt x="384" y="8180"/>
                        </a:lnTo>
                        <a:lnTo>
                          <a:pt x="380" y="8181"/>
                        </a:lnTo>
                        <a:lnTo>
                          <a:pt x="375" y="8181"/>
                        </a:lnTo>
                        <a:lnTo>
                          <a:pt x="358" y="8186"/>
                        </a:lnTo>
                        <a:lnTo>
                          <a:pt x="346" y="8188"/>
                        </a:lnTo>
                        <a:lnTo>
                          <a:pt x="342" y="8189"/>
                        </a:lnTo>
                        <a:lnTo>
                          <a:pt x="339" y="8192"/>
                        </a:lnTo>
                        <a:lnTo>
                          <a:pt x="336" y="8195"/>
                        </a:lnTo>
                        <a:lnTo>
                          <a:pt x="334" y="8201"/>
                        </a:lnTo>
                        <a:lnTo>
                          <a:pt x="332" y="8209"/>
                        </a:lnTo>
                        <a:lnTo>
                          <a:pt x="332" y="8212"/>
                        </a:lnTo>
                        <a:lnTo>
                          <a:pt x="332" y="8217"/>
                        </a:lnTo>
                        <a:lnTo>
                          <a:pt x="328" y="8228"/>
                        </a:lnTo>
                        <a:lnTo>
                          <a:pt x="325" y="8234"/>
                        </a:lnTo>
                        <a:lnTo>
                          <a:pt x="322" y="8238"/>
                        </a:lnTo>
                        <a:lnTo>
                          <a:pt x="319" y="8239"/>
                        </a:lnTo>
                        <a:lnTo>
                          <a:pt x="318" y="8240"/>
                        </a:lnTo>
                        <a:lnTo>
                          <a:pt x="315" y="8241"/>
                        </a:lnTo>
                        <a:lnTo>
                          <a:pt x="315" y="8245"/>
                        </a:lnTo>
                        <a:lnTo>
                          <a:pt x="318" y="8251"/>
                        </a:lnTo>
                        <a:lnTo>
                          <a:pt x="320" y="8261"/>
                        </a:lnTo>
                        <a:lnTo>
                          <a:pt x="321" y="8266"/>
                        </a:lnTo>
                        <a:lnTo>
                          <a:pt x="322" y="8271"/>
                        </a:lnTo>
                        <a:lnTo>
                          <a:pt x="322" y="8274"/>
                        </a:lnTo>
                        <a:lnTo>
                          <a:pt x="321" y="8277"/>
                        </a:lnTo>
                        <a:lnTo>
                          <a:pt x="320" y="8279"/>
                        </a:lnTo>
                        <a:lnTo>
                          <a:pt x="319" y="8280"/>
                        </a:lnTo>
                        <a:lnTo>
                          <a:pt x="325" y="8286"/>
                        </a:lnTo>
                        <a:lnTo>
                          <a:pt x="355" y="8305"/>
                        </a:lnTo>
                        <a:lnTo>
                          <a:pt x="378" y="8317"/>
                        </a:lnTo>
                        <a:lnTo>
                          <a:pt x="395" y="8324"/>
                        </a:lnTo>
                        <a:lnTo>
                          <a:pt x="410" y="8330"/>
                        </a:lnTo>
                        <a:lnTo>
                          <a:pt x="421" y="8332"/>
                        </a:lnTo>
                        <a:lnTo>
                          <a:pt x="430" y="8336"/>
                        </a:lnTo>
                        <a:lnTo>
                          <a:pt x="436" y="8341"/>
                        </a:lnTo>
                        <a:lnTo>
                          <a:pt x="438" y="8343"/>
                        </a:lnTo>
                        <a:lnTo>
                          <a:pt x="439" y="8346"/>
                        </a:lnTo>
                        <a:lnTo>
                          <a:pt x="440" y="8351"/>
                        </a:lnTo>
                        <a:lnTo>
                          <a:pt x="440" y="8357"/>
                        </a:lnTo>
                        <a:lnTo>
                          <a:pt x="442" y="8368"/>
                        </a:lnTo>
                        <a:lnTo>
                          <a:pt x="444" y="8378"/>
                        </a:lnTo>
                        <a:lnTo>
                          <a:pt x="446" y="8387"/>
                        </a:lnTo>
                        <a:lnTo>
                          <a:pt x="450" y="8394"/>
                        </a:lnTo>
                        <a:lnTo>
                          <a:pt x="457" y="8403"/>
                        </a:lnTo>
                        <a:lnTo>
                          <a:pt x="459" y="8405"/>
                        </a:lnTo>
                        <a:lnTo>
                          <a:pt x="550" y="8426"/>
                        </a:lnTo>
                        <a:lnTo>
                          <a:pt x="554" y="8429"/>
                        </a:lnTo>
                        <a:lnTo>
                          <a:pt x="562" y="8437"/>
                        </a:lnTo>
                        <a:lnTo>
                          <a:pt x="567" y="8443"/>
                        </a:lnTo>
                        <a:lnTo>
                          <a:pt x="570" y="8449"/>
                        </a:lnTo>
                        <a:lnTo>
                          <a:pt x="574" y="8455"/>
                        </a:lnTo>
                        <a:lnTo>
                          <a:pt x="575" y="8461"/>
                        </a:lnTo>
                        <a:lnTo>
                          <a:pt x="575" y="8463"/>
                        </a:lnTo>
                        <a:lnTo>
                          <a:pt x="577" y="8467"/>
                        </a:lnTo>
                        <a:lnTo>
                          <a:pt x="580" y="8470"/>
                        </a:lnTo>
                        <a:lnTo>
                          <a:pt x="583" y="8474"/>
                        </a:lnTo>
                        <a:lnTo>
                          <a:pt x="591" y="8481"/>
                        </a:lnTo>
                        <a:lnTo>
                          <a:pt x="601" y="8489"/>
                        </a:lnTo>
                        <a:lnTo>
                          <a:pt x="619" y="8502"/>
                        </a:lnTo>
                        <a:lnTo>
                          <a:pt x="627" y="8507"/>
                        </a:lnTo>
                        <a:lnTo>
                          <a:pt x="632" y="8509"/>
                        </a:lnTo>
                        <a:lnTo>
                          <a:pt x="642" y="8518"/>
                        </a:lnTo>
                        <a:lnTo>
                          <a:pt x="648" y="8521"/>
                        </a:lnTo>
                        <a:lnTo>
                          <a:pt x="654" y="8527"/>
                        </a:lnTo>
                        <a:lnTo>
                          <a:pt x="659" y="8532"/>
                        </a:lnTo>
                        <a:lnTo>
                          <a:pt x="662" y="8538"/>
                        </a:lnTo>
                        <a:lnTo>
                          <a:pt x="669" y="8549"/>
                        </a:lnTo>
                        <a:lnTo>
                          <a:pt x="680" y="8564"/>
                        </a:lnTo>
                        <a:lnTo>
                          <a:pt x="691" y="8577"/>
                        </a:lnTo>
                        <a:lnTo>
                          <a:pt x="695" y="8581"/>
                        </a:lnTo>
                        <a:lnTo>
                          <a:pt x="747" y="8592"/>
                        </a:lnTo>
                        <a:lnTo>
                          <a:pt x="752" y="8600"/>
                        </a:lnTo>
                        <a:lnTo>
                          <a:pt x="764" y="8618"/>
                        </a:lnTo>
                        <a:lnTo>
                          <a:pt x="776" y="8639"/>
                        </a:lnTo>
                        <a:lnTo>
                          <a:pt x="783" y="8655"/>
                        </a:lnTo>
                        <a:lnTo>
                          <a:pt x="785" y="8666"/>
                        </a:lnTo>
                        <a:lnTo>
                          <a:pt x="787" y="8678"/>
                        </a:lnTo>
                        <a:lnTo>
                          <a:pt x="790" y="8685"/>
                        </a:lnTo>
                        <a:lnTo>
                          <a:pt x="793" y="8690"/>
                        </a:lnTo>
                        <a:lnTo>
                          <a:pt x="797" y="8695"/>
                        </a:lnTo>
                        <a:lnTo>
                          <a:pt x="802" y="8698"/>
                        </a:lnTo>
                        <a:lnTo>
                          <a:pt x="806" y="8701"/>
                        </a:lnTo>
                        <a:lnTo>
                          <a:pt x="811" y="8701"/>
                        </a:lnTo>
                        <a:lnTo>
                          <a:pt x="815" y="8701"/>
                        </a:lnTo>
                        <a:lnTo>
                          <a:pt x="819" y="8701"/>
                        </a:lnTo>
                        <a:lnTo>
                          <a:pt x="823" y="8701"/>
                        </a:lnTo>
                        <a:lnTo>
                          <a:pt x="826" y="8703"/>
                        </a:lnTo>
                        <a:lnTo>
                          <a:pt x="830" y="8708"/>
                        </a:lnTo>
                        <a:lnTo>
                          <a:pt x="835" y="8715"/>
                        </a:lnTo>
                        <a:lnTo>
                          <a:pt x="841" y="8725"/>
                        </a:lnTo>
                        <a:lnTo>
                          <a:pt x="842" y="8728"/>
                        </a:lnTo>
                        <a:lnTo>
                          <a:pt x="844" y="8734"/>
                        </a:lnTo>
                        <a:lnTo>
                          <a:pt x="848" y="8754"/>
                        </a:lnTo>
                        <a:lnTo>
                          <a:pt x="852" y="8776"/>
                        </a:lnTo>
                        <a:lnTo>
                          <a:pt x="856" y="8789"/>
                        </a:lnTo>
                        <a:lnTo>
                          <a:pt x="857" y="8793"/>
                        </a:lnTo>
                        <a:lnTo>
                          <a:pt x="859" y="8796"/>
                        </a:lnTo>
                        <a:lnTo>
                          <a:pt x="863" y="8799"/>
                        </a:lnTo>
                        <a:lnTo>
                          <a:pt x="868" y="8802"/>
                        </a:lnTo>
                        <a:lnTo>
                          <a:pt x="878" y="8809"/>
                        </a:lnTo>
                        <a:lnTo>
                          <a:pt x="890" y="8813"/>
                        </a:lnTo>
                        <a:lnTo>
                          <a:pt x="895" y="8814"/>
                        </a:lnTo>
                        <a:lnTo>
                          <a:pt x="901" y="8816"/>
                        </a:lnTo>
                        <a:lnTo>
                          <a:pt x="904" y="8820"/>
                        </a:lnTo>
                        <a:lnTo>
                          <a:pt x="908" y="8825"/>
                        </a:lnTo>
                        <a:lnTo>
                          <a:pt x="916" y="8835"/>
                        </a:lnTo>
                        <a:lnTo>
                          <a:pt x="926" y="8846"/>
                        </a:lnTo>
                        <a:lnTo>
                          <a:pt x="935" y="8858"/>
                        </a:lnTo>
                        <a:lnTo>
                          <a:pt x="943" y="8871"/>
                        </a:lnTo>
                        <a:lnTo>
                          <a:pt x="951" y="8885"/>
                        </a:lnTo>
                        <a:lnTo>
                          <a:pt x="956" y="8898"/>
                        </a:lnTo>
                        <a:lnTo>
                          <a:pt x="959" y="8910"/>
                        </a:lnTo>
                        <a:lnTo>
                          <a:pt x="960" y="8920"/>
                        </a:lnTo>
                        <a:lnTo>
                          <a:pt x="961" y="8927"/>
                        </a:lnTo>
                        <a:lnTo>
                          <a:pt x="963" y="8930"/>
                        </a:lnTo>
                        <a:lnTo>
                          <a:pt x="964" y="8932"/>
                        </a:lnTo>
                        <a:lnTo>
                          <a:pt x="966" y="8939"/>
                        </a:lnTo>
                        <a:lnTo>
                          <a:pt x="964" y="8946"/>
                        </a:lnTo>
                        <a:lnTo>
                          <a:pt x="964" y="8951"/>
                        </a:lnTo>
                        <a:lnTo>
                          <a:pt x="964" y="8956"/>
                        </a:lnTo>
                        <a:lnTo>
                          <a:pt x="968" y="8964"/>
                        </a:lnTo>
                        <a:lnTo>
                          <a:pt x="975" y="8976"/>
                        </a:lnTo>
                        <a:lnTo>
                          <a:pt x="982" y="8984"/>
                        </a:lnTo>
                        <a:lnTo>
                          <a:pt x="988" y="8990"/>
                        </a:lnTo>
                        <a:lnTo>
                          <a:pt x="990" y="8991"/>
                        </a:lnTo>
                        <a:lnTo>
                          <a:pt x="992" y="8992"/>
                        </a:lnTo>
                        <a:lnTo>
                          <a:pt x="993" y="8996"/>
                        </a:lnTo>
                        <a:lnTo>
                          <a:pt x="995" y="9002"/>
                        </a:lnTo>
                        <a:lnTo>
                          <a:pt x="995" y="9010"/>
                        </a:lnTo>
                        <a:lnTo>
                          <a:pt x="998" y="9029"/>
                        </a:lnTo>
                        <a:lnTo>
                          <a:pt x="999" y="9038"/>
                        </a:lnTo>
                        <a:lnTo>
                          <a:pt x="1001" y="9051"/>
                        </a:lnTo>
                        <a:lnTo>
                          <a:pt x="1026" y="9076"/>
                        </a:lnTo>
                        <a:lnTo>
                          <a:pt x="1023" y="9098"/>
                        </a:lnTo>
                        <a:lnTo>
                          <a:pt x="1026" y="9155"/>
                        </a:lnTo>
                        <a:lnTo>
                          <a:pt x="1111" y="9174"/>
                        </a:lnTo>
                        <a:lnTo>
                          <a:pt x="1146" y="9213"/>
                        </a:lnTo>
                        <a:lnTo>
                          <a:pt x="1168" y="9230"/>
                        </a:lnTo>
                        <a:lnTo>
                          <a:pt x="1192" y="9240"/>
                        </a:lnTo>
                        <a:lnTo>
                          <a:pt x="1196" y="9244"/>
                        </a:lnTo>
                        <a:lnTo>
                          <a:pt x="1204" y="9254"/>
                        </a:lnTo>
                        <a:lnTo>
                          <a:pt x="1209" y="9260"/>
                        </a:lnTo>
                        <a:lnTo>
                          <a:pt x="1212" y="9266"/>
                        </a:lnTo>
                        <a:lnTo>
                          <a:pt x="1216" y="9273"/>
                        </a:lnTo>
                        <a:lnTo>
                          <a:pt x="1217" y="9278"/>
                        </a:lnTo>
                        <a:lnTo>
                          <a:pt x="1225" y="9300"/>
                        </a:lnTo>
                        <a:lnTo>
                          <a:pt x="1231" y="9311"/>
                        </a:lnTo>
                        <a:lnTo>
                          <a:pt x="1261" y="9323"/>
                        </a:lnTo>
                        <a:lnTo>
                          <a:pt x="1265" y="9324"/>
                        </a:lnTo>
                        <a:lnTo>
                          <a:pt x="1275" y="9330"/>
                        </a:lnTo>
                        <a:lnTo>
                          <a:pt x="1280" y="9335"/>
                        </a:lnTo>
                        <a:lnTo>
                          <a:pt x="1284" y="9342"/>
                        </a:lnTo>
                        <a:lnTo>
                          <a:pt x="1287" y="9350"/>
                        </a:lnTo>
                        <a:lnTo>
                          <a:pt x="1288" y="9361"/>
                        </a:lnTo>
                        <a:lnTo>
                          <a:pt x="1289" y="9378"/>
                        </a:lnTo>
                        <a:lnTo>
                          <a:pt x="1290" y="9390"/>
                        </a:lnTo>
                        <a:lnTo>
                          <a:pt x="1290" y="9395"/>
                        </a:lnTo>
                        <a:lnTo>
                          <a:pt x="1291" y="9396"/>
                        </a:lnTo>
                        <a:lnTo>
                          <a:pt x="1304" y="9407"/>
                        </a:lnTo>
                        <a:lnTo>
                          <a:pt x="1306" y="9407"/>
                        </a:lnTo>
                        <a:lnTo>
                          <a:pt x="1310" y="9408"/>
                        </a:lnTo>
                        <a:lnTo>
                          <a:pt x="1313" y="9409"/>
                        </a:lnTo>
                        <a:lnTo>
                          <a:pt x="1316" y="9411"/>
                        </a:lnTo>
                        <a:lnTo>
                          <a:pt x="1320" y="9415"/>
                        </a:lnTo>
                        <a:lnTo>
                          <a:pt x="1323" y="9421"/>
                        </a:lnTo>
                        <a:lnTo>
                          <a:pt x="1339" y="9440"/>
                        </a:lnTo>
                        <a:lnTo>
                          <a:pt x="1346" y="9446"/>
                        </a:lnTo>
                        <a:lnTo>
                          <a:pt x="1346" y="9464"/>
                        </a:lnTo>
                        <a:lnTo>
                          <a:pt x="1354" y="9487"/>
                        </a:lnTo>
                        <a:lnTo>
                          <a:pt x="1387" y="9497"/>
                        </a:lnTo>
                        <a:lnTo>
                          <a:pt x="1391" y="9497"/>
                        </a:lnTo>
                        <a:lnTo>
                          <a:pt x="1399" y="9499"/>
                        </a:lnTo>
                        <a:lnTo>
                          <a:pt x="1404" y="9501"/>
                        </a:lnTo>
                        <a:lnTo>
                          <a:pt x="1407" y="9505"/>
                        </a:lnTo>
                        <a:lnTo>
                          <a:pt x="1411" y="9509"/>
                        </a:lnTo>
                        <a:lnTo>
                          <a:pt x="1412" y="9516"/>
                        </a:lnTo>
                        <a:lnTo>
                          <a:pt x="1410" y="9527"/>
                        </a:lnTo>
                        <a:lnTo>
                          <a:pt x="1408" y="9532"/>
                        </a:lnTo>
                        <a:lnTo>
                          <a:pt x="1413" y="9536"/>
                        </a:lnTo>
                        <a:lnTo>
                          <a:pt x="1428" y="9549"/>
                        </a:lnTo>
                        <a:lnTo>
                          <a:pt x="1438" y="9557"/>
                        </a:lnTo>
                        <a:lnTo>
                          <a:pt x="1446" y="9562"/>
                        </a:lnTo>
                        <a:lnTo>
                          <a:pt x="1453" y="9566"/>
                        </a:lnTo>
                        <a:lnTo>
                          <a:pt x="1458" y="9568"/>
                        </a:lnTo>
                        <a:lnTo>
                          <a:pt x="1463" y="9571"/>
                        </a:lnTo>
                        <a:lnTo>
                          <a:pt x="1465" y="9572"/>
                        </a:lnTo>
                        <a:lnTo>
                          <a:pt x="1469" y="9575"/>
                        </a:lnTo>
                        <a:lnTo>
                          <a:pt x="1472" y="9579"/>
                        </a:lnTo>
                        <a:lnTo>
                          <a:pt x="1478" y="9587"/>
                        </a:lnTo>
                        <a:lnTo>
                          <a:pt x="1484" y="9593"/>
                        </a:lnTo>
                        <a:lnTo>
                          <a:pt x="1489" y="9595"/>
                        </a:lnTo>
                        <a:lnTo>
                          <a:pt x="1491" y="9595"/>
                        </a:lnTo>
                        <a:lnTo>
                          <a:pt x="1490" y="9593"/>
                        </a:lnTo>
                        <a:lnTo>
                          <a:pt x="1490" y="9588"/>
                        </a:lnTo>
                        <a:lnTo>
                          <a:pt x="1491" y="9587"/>
                        </a:lnTo>
                        <a:lnTo>
                          <a:pt x="1493" y="9587"/>
                        </a:lnTo>
                        <a:lnTo>
                          <a:pt x="1498" y="9591"/>
                        </a:lnTo>
                        <a:lnTo>
                          <a:pt x="1504" y="9599"/>
                        </a:lnTo>
                        <a:lnTo>
                          <a:pt x="1513" y="9607"/>
                        </a:lnTo>
                        <a:lnTo>
                          <a:pt x="1524" y="9617"/>
                        </a:lnTo>
                        <a:lnTo>
                          <a:pt x="1536" y="9625"/>
                        </a:lnTo>
                        <a:lnTo>
                          <a:pt x="1546" y="9632"/>
                        </a:lnTo>
                        <a:lnTo>
                          <a:pt x="1565" y="9644"/>
                        </a:lnTo>
                        <a:lnTo>
                          <a:pt x="1572" y="9647"/>
                        </a:lnTo>
                        <a:lnTo>
                          <a:pt x="1570" y="9649"/>
                        </a:lnTo>
                        <a:lnTo>
                          <a:pt x="1565" y="9653"/>
                        </a:lnTo>
                        <a:lnTo>
                          <a:pt x="1564" y="9658"/>
                        </a:lnTo>
                        <a:lnTo>
                          <a:pt x="1563" y="9664"/>
                        </a:lnTo>
                        <a:lnTo>
                          <a:pt x="1563" y="9671"/>
                        </a:lnTo>
                        <a:lnTo>
                          <a:pt x="1564" y="9680"/>
                        </a:lnTo>
                        <a:lnTo>
                          <a:pt x="1570" y="9695"/>
                        </a:lnTo>
                        <a:lnTo>
                          <a:pt x="1574" y="9701"/>
                        </a:lnTo>
                        <a:lnTo>
                          <a:pt x="1576" y="9705"/>
                        </a:lnTo>
                        <a:lnTo>
                          <a:pt x="1578" y="9716"/>
                        </a:lnTo>
                        <a:lnTo>
                          <a:pt x="1580" y="9723"/>
                        </a:lnTo>
                        <a:lnTo>
                          <a:pt x="1582" y="9729"/>
                        </a:lnTo>
                        <a:lnTo>
                          <a:pt x="1584" y="9734"/>
                        </a:lnTo>
                        <a:lnTo>
                          <a:pt x="1587" y="9738"/>
                        </a:lnTo>
                        <a:lnTo>
                          <a:pt x="1588" y="9743"/>
                        </a:lnTo>
                        <a:lnTo>
                          <a:pt x="1590" y="9749"/>
                        </a:lnTo>
                        <a:lnTo>
                          <a:pt x="1591" y="9756"/>
                        </a:lnTo>
                        <a:lnTo>
                          <a:pt x="1592" y="9765"/>
                        </a:lnTo>
                        <a:lnTo>
                          <a:pt x="1590" y="9781"/>
                        </a:lnTo>
                        <a:lnTo>
                          <a:pt x="1588" y="9791"/>
                        </a:lnTo>
                        <a:lnTo>
                          <a:pt x="1587" y="9795"/>
                        </a:lnTo>
                        <a:lnTo>
                          <a:pt x="1587" y="9799"/>
                        </a:lnTo>
                        <a:lnTo>
                          <a:pt x="1585" y="9802"/>
                        </a:lnTo>
                        <a:lnTo>
                          <a:pt x="1587" y="9807"/>
                        </a:lnTo>
                        <a:lnTo>
                          <a:pt x="1594" y="9819"/>
                        </a:lnTo>
                        <a:lnTo>
                          <a:pt x="1600" y="9830"/>
                        </a:lnTo>
                        <a:lnTo>
                          <a:pt x="1604" y="9842"/>
                        </a:lnTo>
                        <a:lnTo>
                          <a:pt x="1609" y="9854"/>
                        </a:lnTo>
                        <a:lnTo>
                          <a:pt x="1615" y="9862"/>
                        </a:lnTo>
                        <a:lnTo>
                          <a:pt x="1616" y="9867"/>
                        </a:lnTo>
                        <a:lnTo>
                          <a:pt x="1617" y="9868"/>
                        </a:lnTo>
                        <a:lnTo>
                          <a:pt x="1618" y="9873"/>
                        </a:lnTo>
                        <a:lnTo>
                          <a:pt x="1622" y="9880"/>
                        </a:lnTo>
                        <a:lnTo>
                          <a:pt x="1630" y="9891"/>
                        </a:lnTo>
                        <a:lnTo>
                          <a:pt x="1635" y="9897"/>
                        </a:lnTo>
                        <a:lnTo>
                          <a:pt x="1640" y="9899"/>
                        </a:lnTo>
                        <a:lnTo>
                          <a:pt x="1643" y="9901"/>
                        </a:lnTo>
                        <a:lnTo>
                          <a:pt x="1647" y="9902"/>
                        </a:lnTo>
                        <a:lnTo>
                          <a:pt x="1649" y="9904"/>
                        </a:lnTo>
                        <a:lnTo>
                          <a:pt x="1652" y="9905"/>
                        </a:lnTo>
                        <a:lnTo>
                          <a:pt x="1654" y="9908"/>
                        </a:lnTo>
                        <a:lnTo>
                          <a:pt x="1655" y="9913"/>
                        </a:lnTo>
                        <a:lnTo>
                          <a:pt x="1656" y="9924"/>
                        </a:lnTo>
                        <a:lnTo>
                          <a:pt x="1657" y="9932"/>
                        </a:lnTo>
                        <a:lnTo>
                          <a:pt x="1657" y="9941"/>
                        </a:lnTo>
                        <a:lnTo>
                          <a:pt x="1657" y="9954"/>
                        </a:lnTo>
                        <a:lnTo>
                          <a:pt x="1656" y="9964"/>
                        </a:lnTo>
                        <a:lnTo>
                          <a:pt x="1655" y="9969"/>
                        </a:lnTo>
                        <a:lnTo>
                          <a:pt x="1655" y="9972"/>
                        </a:lnTo>
                        <a:lnTo>
                          <a:pt x="1657" y="9979"/>
                        </a:lnTo>
                        <a:lnTo>
                          <a:pt x="1660" y="9983"/>
                        </a:lnTo>
                        <a:lnTo>
                          <a:pt x="1662" y="9985"/>
                        </a:lnTo>
                        <a:lnTo>
                          <a:pt x="1665" y="9986"/>
                        </a:lnTo>
                        <a:lnTo>
                          <a:pt x="1667" y="9986"/>
                        </a:lnTo>
                        <a:lnTo>
                          <a:pt x="1669" y="9987"/>
                        </a:lnTo>
                        <a:lnTo>
                          <a:pt x="1672" y="9989"/>
                        </a:lnTo>
                        <a:lnTo>
                          <a:pt x="1673" y="9991"/>
                        </a:lnTo>
                        <a:lnTo>
                          <a:pt x="1674" y="9995"/>
                        </a:lnTo>
                        <a:lnTo>
                          <a:pt x="1674" y="10005"/>
                        </a:lnTo>
                        <a:lnTo>
                          <a:pt x="1673" y="10017"/>
                        </a:lnTo>
                        <a:lnTo>
                          <a:pt x="1669" y="10028"/>
                        </a:lnTo>
                        <a:lnTo>
                          <a:pt x="1668" y="10039"/>
                        </a:lnTo>
                        <a:lnTo>
                          <a:pt x="1669" y="10048"/>
                        </a:lnTo>
                        <a:lnTo>
                          <a:pt x="1672" y="10055"/>
                        </a:lnTo>
                        <a:lnTo>
                          <a:pt x="1673" y="10059"/>
                        </a:lnTo>
                        <a:lnTo>
                          <a:pt x="1674" y="10061"/>
                        </a:lnTo>
                        <a:lnTo>
                          <a:pt x="1693" y="10085"/>
                        </a:lnTo>
                        <a:lnTo>
                          <a:pt x="1712" y="10080"/>
                        </a:lnTo>
                        <a:lnTo>
                          <a:pt x="1724" y="10140"/>
                        </a:lnTo>
                        <a:lnTo>
                          <a:pt x="1705" y="10175"/>
                        </a:lnTo>
                        <a:lnTo>
                          <a:pt x="1712" y="10214"/>
                        </a:lnTo>
                        <a:lnTo>
                          <a:pt x="1732" y="10244"/>
                        </a:lnTo>
                        <a:lnTo>
                          <a:pt x="1735" y="10244"/>
                        </a:lnTo>
                        <a:lnTo>
                          <a:pt x="1744" y="10245"/>
                        </a:lnTo>
                        <a:lnTo>
                          <a:pt x="1747" y="10246"/>
                        </a:lnTo>
                        <a:lnTo>
                          <a:pt x="1752" y="10248"/>
                        </a:lnTo>
                        <a:lnTo>
                          <a:pt x="1757" y="10252"/>
                        </a:lnTo>
                        <a:lnTo>
                          <a:pt x="1759" y="10258"/>
                        </a:lnTo>
                        <a:lnTo>
                          <a:pt x="1770" y="10280"/>
                        </a:lnTo>
                        <a:lnTo>
                          <a:pt x="1775" y="10291"/>
                        </a:lnTo>
                        <a:lnTo>
                          <a:pt x="1780" y="10318"/>
                        </a:lnTo>
                        <a:lnTo>
                          <a:pt x="1794" y="10329"/>
                        </a:lnTo>
                        <a:lnTo>
                          <a:pt x="1797" y="10331"/>
                        </a:lnTo>
                        <a:lnTo>
                          <a:pt x="1803" y="10337"/>
                        </a:lnTo>
                        <a:lnTo>
                          <a:pt x="1806" y="10342"/>
                        </a:lnTo>
                        <a:lnTo>
                          <a:pt x="1810" y="10346"/>
                        </a:lnTo>
                        <a:lnTo>
                          <a:pt x="1812" y="10351"/>
                        </a:lnTo>
                        <a:lnTo>
                          <a:pt x="1813" y="10356"/>
                        </a:lnTo>
                        <a:lnTo>
                          <a:pt x="1819" y="10373"/>
                        </a:lnTo>
                        <a:lnTo>
                          <a:pt x="1822" y="10381"/>
                        </a:lnTo>
                        <a:lnTo>
                          <a:pt x="1844" y="10391"/>
                        </a:lnTo>
                        <a:lnTo>
                          <a:pt x="1845" y="10390"/>
                        </a:lnTo>
                        <a:lnTo>
                          <a:pt x="1850" y="10386"/>
                        </a:lnTo>
                        <a:lnTo>
                          <a:pt x="1853" y="10386"/>
                        </a:lnTo>
                        <a:lnTo>
                          <a:pt x="1857" y="10386"/>
                        </a:lnTo>
                        <a:lnTo>
                          <a:pt x="1863" y="10390"/>
                        </a:lnTo>
                        <a:lnTo>
                          <a:pt x="1869" y="10395"/>
                        </a:lnTo>
                        <a:lnTo>
                          <a:pt x="1879" y="10404"/>
                        </a:lnTo>
                        <a:lnTo>
                          <a:pt x="1886" y="10409"/>
                        </a:lnTo>
                        <a:lnTo>
                          <a:pt x="1890" y="10411"/>
                        </a:lnTo>
                        <a:lnTo>
                          <a:pt x="1892" y="10414"/>
                        </a:lnTo>
                        <a:lnTo>
                          <a:pt x="1895" y="10417"/>
                        </a:lnTo>
                        <a:lnTo>
                          <a:pt x="1896" y="10422"/>
                        </a:lnTo>
                        <a:lnTo>
                          <a:pt x="1897" y="10428"/>
                        </a:lnTo>
                        <a:lnTo>
                          <a:pt x="1897" y="10428"/>
                        </a:lnTo>
                        <a:lnTo>
                          <a:pt x="1899" y="10430"/>
                        </a:lnTo>
                        <a:lnTo>
                          <a:pt x="1904" y="10441"/>
                        </a:lnTo>
                        <a:lnTo>
                          <a:pt x="1909" y="10453"/>
                        </a:lnTo>
                        <a:lnTo>
                          <a:pt x="1914" y="10458"/>
                        </a:lnTo>
                        <a:lnTo>
                          <a:pt x="1917" y="10463"/>
                        </a:lnTo>
                        <a:lnTo>
                          <a:pt x="1923" y="10471"/>
                        </a:lnTo>
                        <a:lnTo>
                          <a:pt x="1925" y="10475"/>
                        </a:lnTo>
                        <a:lnTo>
                          <a:pt x="1925" y="10479"/>
                        </a:lnTo>
                        <a:lnTo>
                          <a:pt x="1924" y="10481"/>
                        </a:lnTo>
                        <a:lnTo>
                          <a:pt x="1924" y="10482"/>
                        </a:lnTo>
                        <a:lnTo>
                          <a:pt x="1924" y="10484"/>
                        </a:lnTo>
                        <a:lnTo>
                          <a:pt x="1927" y="10486"/>
                        </a:lnTo>
                        <a:lnTo>
                          <a:pt x="1931" y="10488"/>
                        </a:lnTo>
                        <a:lnTo>
                          <a:pt x="1940" y="10490"/>
                        </a:lnTo>
                        <a:lnTo>
                          <a:pt x="1949" y="10493"/>
                        </a:lnTo>
                        <a:lnTo>
                          <a:pt x="1956" y="10493"/>
                        </a:lnTo>
                        <a:lnTo>
                          <a:pt x="1962" y="10493"/>
                        </a:lnTo>
                        <a:lnTo>
                          <a:pt x="1968" y="10493"/>
                        </a:lnTo>
                        <a:lnTo>
                          <a:pt x="1970" y="10492"/>
                        </a:lnTo>
                        <a:lnTo>
                          <a:pt x="1973" y="10493"/>
                        </a:lnTo>
                        <a:lnTo>
                          <a:pt x="1975" y="10494"/>
                        </a:lnTo>
                        <a:lnTo>
                          <a:pt x="1975" y="10499"/>
                        </a:lnTo>
                        <a:lnTo>
                          <a:pt x="1975" y="10506"/>
                        </a:lnTo>
                        <a:lnTo>
                          <a:pt x="1975" y="10510"/>
                        </a:lnTo>
                        <a:lnTo>
                          <a:pt x="1976" y="10515"/>
                        </a:lnTo>
                        <a:lnTo>
                          <a:pt x="1977" y="10526"/>
                        </a:lnTo>
                        <a:lnTo>
                          <a:pt x="1979" y="10535"/>
                        </a:lnTo>
                        <a:lnTo>
                          <a:pt x="1977" y="10540"/>
                        </a:lnTo>
                        <a:lnTo>
                          <a:pt x="1979" y="10543"/>
                        </a:lnTo>
                        <a:lnTo>
                          <a:pt x="1986" y="10551"/>
                        </a:lnTo>
                        <a:lnTo>
                          <a:pt x="2001" y="10564"/>
                        </a:lnTo>
                        <a:lnTo>
                          <a:pt x="2004" y="10567"/>
                        </a:lnTo>
                        <a:lnTo>
                          <a:pt x="2007" y="10567"/>
                        </a:lnTo>
                        <a:lnTo>
                          <a:pt x="2013" y="10569"/>
                        </a:lnTo>
                        <a:lnTo>
                          <a:pt x="2015" y="10572"/>
                        </a:lnTo>
                        <a:lnTo>
                          <a:pt x="2019" y="10574"/>
                        </a:lnTo>
                        <a:lnTo>
                          <a:pt x="2022" y="10579"/>
                        </a:lnTo>
                        <a:lnTo>
                          <a:pt x="2025" y="10584"/>
                        </a:lnTo>
                        <a:lnTo>
                          <a:pt x="2027" y="10590"/>
                        </a:lnTo>
                        <a:lnTo>
                          <a:pt x="2027" y="10592"/>
                        </a:lnTo>
                        <a:lnTo>
                          <a:pt x="2027" y="10597"/>
                        </a:lnTo>
                        <a:lnTo>
                          <a:pt x="2029" y="10607"/>
                        </a:lnTo>
                        <a:lnTo>
                          <a:pt x="2032" y="10615"/>
                        </a:lnTo>
                        <a:lnTo>
                          <a:pt x="2034" y="10621"/>
                        </a:lnTo>
                        <a:lnTo>
                          <a:pt x="2038" y="10626"/>
                        </a:lnTo>
                        <a:lnTo>
                          <a:pt x="2040" y="10630"/>
                        </a:lnTo>
                        <a:lnTo>
                          <a:pt x="2045" y="10634"/>
                        </a:lnTo>
                        <a:lnTo>
                          <a:pt x="2046" y="10636"/>
                        </a:lnTo>
                        <a:lnTo>
                          <a:pt x="2100" y="10667"/>
                        </a:lnTo>
                        <a:lnTo>
                          <a:pt x="2105" y="10672"/>
                        </a:lnTo>
                        <a:lnTo>
                          <a:pt x="2114" y="10683"/>
                        </a:lnTo>
                        <a:lnTo>
                          <a:pt x="2119" y="10690"/>
                        </a:lnTo>
                        <a:lnTo>
                          <a:pt x="2124" y="10697"/>
                        </a:lnTo>
                        <a:lnTo>
                          <a:pt x="2127" y="10703"/>
                        </a:lnTo>
                        <a:lnTo>
                          <a:pt x="2128" y="10709"/>
                        </a:lnTo>
                        <a:lnTo>
                          <a:pt x="2130" y="10719"/>
                        </a:lnTo>
                        <a:lnTo>
                          <a:pt x="2133" y="10729"/>
                        </a:lnTo>
                        <a:lnTo>
                          <a:pt x="2137" y="10736"/>
                        </a:lnTo>
                        <a:lnTo>
                          <a:pt x="2139" y="10739"/>
                        </a:lnTo>
                        <a:lnTo>
                          <a:pt x="2169" y="10752"/>
                        </a:lnTo>
                        <a:lnTo>
                          <a:pt x="2172" y="10756"/>
                        </a:lnTo>
                        <a:lnTo>
                          <a:pt x="2183" y="10775"/>
                        </a:lnTo>
                        <a:lnTo>
                          <a:pt x="2191" y="10789"/>
                        </a:lnTo>
                        <a:lnTo>
                          <a:pt x="2200" y="10801"/>
                        </a:lnTo>
                        <a:lnTo>
                          <a:pt x="2208" y="10808"/>
                        </a:lnTo>
                        <a:lnTo>
                          <a:pt x="2210" y="10810"/>
                        </a:lnTo>
                        <a:lnTo>
                          <a:pt x="2229" y="10827"/>
                        </a:lnTo>
                        <a:lnTo>
                          <a:pt x="2230" y="10826"/>
                        </a:lnTo>
                        <a:lnTo>
                          <a:pt x="2232" y="10824"/>
                        </a:lnTo>
                        <a:lnTo>
                          <a:pt x="2234" y="10826"/>
                        </a:lnTo>
                        <a:lnTo>
                          <a:pt x="2235" y="10828"/>
                        </a:lnTo>
                        <a:lnTo>
                          <a:pt x="2236" y="10833"/>
                        </a:lnTo>
                        <a:lnTo>
                          <a:pt x="2237" y="10840"/>
                        </a:lnTo>
                        <a:lnTo>
                          <a:pt x="2238" y="10855"/>
                        </a:lnTo>
                        <a:lnTo>
                          <a:pt x="2237" y="10863"/>
                        </a:lnTo>
                        <a:lnTo>
                          <a:pt x="2237" y="10870"/>
                        </a:lnTo>
                        <a:lnTo>
                          <a:pt x="2237" y="10879"/>
                        </a:lnTo>
                        <a:lnTo>
                          <a:pt x="2242" y="10889"/>
                        </a:lnTo>
                        <a:lnTo>
                          <a:pt x="2248" y="10900"/>
                        </a:lnTo>
                        <a:lnTo>
                          <a:pt x="2254" y="10908"/>
                        </a:lnTo>
                        <a:lnTo>
                          <a:pt x="2257" y="10912"/>
                        </a:lnTo>
                        <a:lnTo>
                          <a:pt x="2258" y="10911"/>
                        </a:lnTo>
                        <a:lnTo>
                          <a:pt x="2262" y="10911"/>
                        </a:lnTo>
                        <a:lnTo>
                          <a:pt x="2264" y="10912"/>
                        </a:lnTo>
                        <a:lnTo>
                          <a:pt x="2265" y="10915"/>
                        </a:lnTo>
                        <a:lnTo>
                          <a:pt x="2267" y="10921"/>
                        </a:lnTo>
                        <a:lnTo>
                          <a:pt x="2268" y="10931"/>
                        </a:lnTo>
                        <a:lnTo>
                          <a:pt x="2267" y="10935"/>
                        </a:lnTo>
                        <a:lnTo>
                          <a:pt x="2265" y="10939"/>
                        </a:lnTo>
                        <a:lnTo>
                          <a:pt x="2264" y="10943"/>
                        </a:lnTo>
                        <a:lnTo>
                          <a:pt x="2262" y="10945"/>
                        </a:lnTo>
                        <a:lnTo>
                          <a:pt x="2256" y="10950"/>
                        </a:lnTo>
                        <a:lnTo>
                          <a:pt x="2251" y="10953"/>
                        </a:lnTo>
                        <a:lnTo>
                          <a:pt x="2249" y="10955"/>
                        </a:lnTo>
                        <a:lnTo>
                          <a:pt x="2248" y="10957"/>
                        </a:lnTo>
                        <a:lnTo>
                          <a:pt x="2248" y="10959"/>
                        </a:lnTo>
                        <a:lnTo>
                          <a:pt x="2248" y="10961"/>
                        </a:lnTo>
                        <a:lnTo>
                          <a:pt x="2254" y="10966"/>
                        </a:lnTo>
                        <a:lnTo>
                          <a:pt x="2264" y="10974"/>
                        </a:lnTo>
                        <a:lnTo>
                          <a:pt x="2277" y="10983"/>
                        </a:lnTo>
                        <a:lnTo>
                          <a:pt x="2287" y="10991"/>
                        </a:lnTo>
                        <a:lnTo>
                          <a:pt x="2291" y="10997"/>
                        </a:lnTo>
                        <a:lnTo>
                          <a:pt x="2294" y="11003"/>
                        </a:lnTo>
                        <a:lnTo>
                          <a:pt x="2294" y="11010"/>
                        </a:lnTo>
                        <a:lnTo>
                          <a:pt x="2293" y="11012"/>
                        </a:lnTo>
                        <a:lnTo>
                          <a:pt x="2320" y="11048"/>
                        </a:lnTo>
                        <a:lnTo>
                          <a:pt x="2320" y="11087"/>
                        </a:lnTo>
                        <a:lnTo>
                          <a:pt x="2339" y="11103"/>
                        </a:lnTo>
                        <a:lnTo>
                          <a:pt x="2353" y="11133"/>
                        </a:lnTo>
                        <a:lnTo>
                          <a:pt x="2376" y="11155"/>
                        </a:lnTo>
                        <a:lnTo>
                          <a:pt x="2382" y="11180"/>
                        </a:lnTo>
                        <a:lnTo>
                          <a:pt x="2380" y="11182"/>
                        </a:lnTo>
                        <a:lnTo>
                          <a:pt x="2376" y="11188"/>
                        </a:lnTo>
                        <a:lnTo>
                          <a:pt x="2375" y="11192"/>
                        </a:lnTo>
                        <a:lnTo>
                          <a:pt x="2375" y="11196"/>
                        </a:lnTo>
                        <a:lnTo>
                          <a:pt x="2376" y="11201"/>
                        </a:lnTo>
                        <a:lnTo>
                          <a:pt x="2380" y="11207"/>
                        </a:lnTo>
                        <a:lnTo>
                          <a:pt x="2392" y="11226"/>
                        </a:lnTo>
                        <a:lnTo>
                          <a:pt x="2396" y="11234"/>
                        </a:lnTo>
                        <a:lnTo>
                          <a:pt x="2398" y="11241"/>
                        </a:lnTo>
                        <a:lnTo>
                          <a:pt x="2396" y="11259"/>
                        </a:lnTo>
                        <a:lnTo>
                          <a:pt x="2391" y="11277"/>
                        </a:lnTo>
                        <a:lnTo>
                          <a:pt x="2388" y="11284"/>
                        </a:lnTo>
                        <a:lnTo>
                          <a:pt x="2385" y="11283"/>
                        </a:lnTo>
                        <a:lnTo>
                          <a:pt x="2379" y="11281"/>
                        </a:lnTo>
                        <a:lnTo>
                          <a:pt x="2375" y="11283"/>
                        </a:lnTo>
                        <a:lnTo>
                          <a:pt x="2372" y="11285"/>
                        </a:lnTo>
                        <a:lnTo>
                          <a:pt x="2369" y="11288"/>
                        </a:lnTo>
                        <a:lnTo>
                          <a:pt x="2369" y="11294"/>
                        </a:lnTo>
                        <a:lnTo>
                          <a:pt x="2373" y="11313"/>
                        </a:lnTo>
                        <a:lnTo>
                          <a:pt x="2376" y="11327"/>
                        </a:lnTo>
                        <a:lnTo>
                          <a:pt x="2379" y="11343"/>
                        </a:lnTo>
                        <a:lnTo>
                          <a:pt x="2380" y="11349"/>
                        </a:lnTo>
                        <a:lnTo>
                          <a:pt x="2372" y="11363"/>
                        </a:lnTo>
                        <a:lnTo>
                          <a:pt x="2370" y="11363"/>
                        </a:lnTo>
                        <a:lnTo>
                          <a:pt x="2368" y="11365"/>
                        </a:lnTo>
                        <a:lnTo>
                          <a:pt x="2368" y="11366"/>
                        </a:lnTo>
                        <a:lnTo>
                          <a:pt x="2370" y="11370"/>
                        </a:lnTo>
                        <a:lnTo>
                          <a:pt x="2374" y="11373"/>
                        </a:lnTo>
                        <a:lnTo>
                          <a:pt x="2380" y="11379"/>
                        </a:lnTo>
                        <a:lnTo>
                          <a:pt x="2386" y="11384"/>
                        </a:lnTo>
                        <a:lnTo>
                          <a:pt x="2392" y="11386"/>
                        </a:lnTo>
                        <a:lnTo>
                          <a:pt x="2396" y="11388"/>
                        </a:lnTo>
                        <a:lnTo>
                          <a:pt x="2400" y="11389"/>
                        </a:lnTo>
                        <a:lnTo>
                          <a:pt x="2403" y="11390"/>
                        </a:lnTo>
                        <a:lnTo>
                          <a:pt x="2406" y="11391"/>
                        </a:lnTo>
                        <a:lnTo>
                          <a:pt x="2407" y="11395"/>
                        </a:lnTo>
                        <a:lnTo>
                          <a:pt x="2407" y="11401"/>
                        </a:lnTo>
                        <a:lnTo>
                          <a:pt x="2407" y="11412"/>
                        </a:lnTo>
                        <a:lnTo>
                          <a:pt x="2406" y="11422"/>
                        </a:lnTo>
                        <a:lnTo>
                          <a:pt x="2407" y="11430"/>
                        </a:lnTo>
                        <a:lnTo>
                          <a:pt x="2409" y="11442"/>
                        </a:lnTo>
                        <a:lnTo>
                          <a:pt x="2419" y="11464"/>
                        </a:lnTo>
                        <a:lnTo>
                          <a:pt x="2424" y="11473"/>
                        </a:lnTo>
                        <a:lnTo>
                          <a:pt x="2424" y="11471"/>
                        </a:lnTo>
                        <a:lnTo>
                          <a:pt x="2425" y="11471"/>
                        </a:lnTo>
                        <a:lnTo>
                          <a:pt x="2429" y="11474"/>
                        </a:lnTo>
                        <a:lnTo>
                          <a:pt x="2437" y="11483"/>
                        </a:lnTo>
                        <a:lnTo>
                          <a:pt x="2446" y="11493"/>
                        </a:lnTo>
                        <a:lnTo>
                          <a:pt x="2452" y="11497"/>
                        </a:lnTo>
                        <a:lnTo>
                          <a:pt x="2454" y="11500"/>
                        </a:lnTo>
                        <a:lnTo>
                          <a:pt x="2457" y="11502"/>
                        </a:lnTo>
                        <a:lnTo>
                          <a:pt x="2458" y="11506"/>
                        </a:lnTo>
                        <a:lnTo>
                          <a:pt x="2459" y="11510"/>
                        </a:lnTo>
                        <a:lnTo>
                          <a:pt x="2460" y="11517"/>
                        </a:lnTo>
                        <a:lnTo>
                          <a:pt x="2463" y="11522"/>
                        </a:lnTo>
                        <a:lnTo>
                          <a:pt x="2464" y="11527"/>
                        </a:lnTo>
                        <a:lnTo>
                          <a:pt x="2467" y="11538"/>
                        </a:lnTo>
                        <a:lnTo>
                          <a:pt x="2468" y="11547"/>
                        </a:lnTo>
                        <a:lnTo>
                          <a:pt x="2467" y="11551"/>
                        </a:lnTo>
                        <a:lnTo>
                          <a:pt x="2470" y="11553"/>
                        </a:lnTo>
                        <a:lnTo>
                          <a:pt x="2478" y="11560"/>
                        </a:lnTo>
                        <a:lnTo>
                          <a:pt x="2494" y="11573"/>
                        </a:lnTo>
                        <a:lnTo>
                          <a:pt x="2497" y="11576"/>
                        </a:lnTo>
                        <a:lnTo>
                          <a:pt x="2497" y="11584"/>
                        </a:lnTo>
                        <a:lnTo>
                          <a:pt x="2497" y="11608"/>
                        </a:lnTo>
                        <a:lnTo>
                          <a:pt x="2499" y="11624"/>
                        </a:lnTo>
                        <a:lnTo>
                          <a:pt x="2503" y="11633"/>
                        </a:lnTo>
                        <a:lnTo>
                          <a:pt x="2505" y="11638"/>
                        </a:lnTo>
                        <a:lnTo>
                          <a:pt x="2505" y="11639"/>
                        </a:lnTo>
                        <a:lnTo>
                          <a:pt x="2505" y="11666"/>
                        </a:lnTo>
                        <a:lnTo>
                          <a:pt x="2505" y="11759"/>
                        </a:lnTo>
                        <a:lnTo>
                          <a:pt x="2494" y="11797"/>
                        </a:lnTo>
                        <a:lnTo>
                          <a:pt x="2457" y="11841"/>
                        </a:lnTo>
                        <a:lnTo>
                          <a:pt x="2424" y="11876"/>
                        </a:lnTo>
                        <a:lnTo>
                          <a:pt x="2409" y="11899"/>
                        </a:lnTo>
                        <a:lnTo>
                          <a:pt x="2376" y="11899"/>
                        </a:lnTo>
                        <a:lnTo>
                          <a:pt x="2372" y="11888"/>
                        </a:lnTo>
                        <a:lnTo>
                          <a:pt x="2369" y="11878"/>
                        </a:lnTo>
                        <a:lnTo>
                          <a:pt x="2369" y="11869"/>
                        </a:lnTo>
                        <a:lnTo>
                          <a:pt x="2369" y="11866"/>
                        </a:lnTo>
                        <a:lnTo>
                          <a:pt x="2333" y="11857"/>
                        </a:lnTo>
                        <a:lnTo>
                          <a:pt x="2316" y="11880"/>
                        </a:lnTo>
                        <a:lnTo>
                          <a:pt x="2313" y="11880"/>
                        </a:lnTo>
                        <a:lnTo>
                          <a:pt x="2302" y="11883"/>
                        </a:lnTo>
                        <a:lnTo>
                          <a:pt x="2296" y="11886"/>
                        </a:lnTo>
                        <a:lnTo>
                          <a:pt x="2290" y="11891"/>
                        </a:lnTo>
                        <a:lnTo>
                          <a:pt x="2285" y="11895"/>
                        </a:lnTo>
                        <a:lnTo>
                          <a:pt x="2281" y="11901"/>
                        </a:lnTo>
                        <a:lnTo>
                          <a:pt x="2278" y="11908"/>
                        </a:lnTo>
                        <a:lnTo>
                          <a:pt x="2277" y="11914"/>
                        </a:lnTo>
                        <a:lnTo>
                          <a:pt x="2277" y="11920"/>
                        </a:lnTo>
                        <a:lnTo>
                          <a:pt x="2277" y="11926"/>
                        </a:lnTo>
                        <a:lnTo>
                          <a:pt x="2278" y="11937"/>
                        </a:lnTo>
                        <a:lnTo>
                          <a:pt x="2281" y="11948"/>
                        </a:lnTo>
                        <a:lnTo>
                          <a:pt x="2283" y="11958"/>
                        </a:lnTo>
                        <a:lnTo>
                          <a:pt x="2285" y="11964"/>
                        </a:lnTo>
                        <a:lnTo>
                          <a:pt x="2288" y="11971"/>
                        </a:lnTo>
                        <a:lnTo>
                          <a:pt x="2289" y="11984"/>
                        </a:lnTo>
                        <a:lnTo>
                          <a:pt x="2293" y="11998"/>
                        </a:lnTo>
                        <a:lnTo>
                          <a:pt x="2296" y="12009"/>
                        </a:lnTo>
                        <a:lnTo>
                          <a:pt x="2298" y="12014"/>
                        </a:lnTo>
                        <a:lnTo>
                          <a:pt x="2301" y="12017"/>
                        </a:lnTo>
                        <a:lnTo>
                          <a:pt x="2314" y="12027"/>
                        </a:lnTo>
                        <a:lnTo>
                          <a:pt x="2316" y="12027"/>
                        </a:lnTo>
                        <a:lnTo>
                          <a:pt x="2320" y="12030"/>
                        </a:lnTo>
                        <a:lnTo>
                          <a:pt x="2321" y="12032"/>
                        </a:lnTo>
                        <a:lnTo>
                          <a:pt x="2322" y="12037"/>
                        </a:lnTo>
                        <a:lnTo>
                          <a:pt x="2322" y="12042"/>
                        </a:lnTo>
                        <a:lnTo>
                          <a:pt x="2322" y="12049"/>
                        </a:lnTo>
                        <a:lnTo>
                          <a:pt x="2320" y="12065"/>
                        </a:lnTo>
                        <a:lnTo>
                          <a:pt x="2319" y="12079"/>
                        </a:lnTo>
                        <a:lnTo>
                          <a:pt x="2317" y="12089"/>
                        </a:lnTo>
                        <a:lnTo>
                          <a:pt x="2316" y="12092"/>
                        </a:lnTo>
                        <a:lnTo>
                          <a:pt x="2328" y="12112"/>
                        </a:lnTo>
                        <a:lnTo>
                          <a:pt x="2329" y="12112"/>
                        </a:lnTo>
                        <a:lnTo>
                          <a:pt x="2333" y="12114"/>
                        </a:lnTo>
                        <a:lnTo>
                          <a:pt x="2336" y="12116"/>
                        </a:lnTo>
                        <a:lnTo>
                          <a:pt x="2340" y="12120"/>
                        </a:lnTo>
                        <a:lnTo>
                          <a:pt x="2343" y="12124"/>
                        </a:lnTo>
                        <a:lnTo>
                          <a:pt x="2347" y="12131"/>
                        </a:lnTo>
                        <a:lnTo>
                          <a:pt x="2350" y="12138"/>
                        </a:lnTo>
                        <a:lnTo>
                          <a:pt x="2355" y="12143"/>
                        </a:lnTo>
                        <a:lnTo>
                          <a:pt x="2359" y="12147"/>
                        </a:lnTo>
                        <a:lnTo>
                          <a:pt x="2362" y="12149"/>
                        </a:lnTo>
                        <a:lnTo>
                          <a:pt x="2366" y="12151"/>
                        </a:lnTo>
                        <a:lnTo>
                          <a:pt x="2369" y="12154"/>
                        </a:lnTo>
                        <a:lnTo>
                          <a:pt x="2372" y="12157"/>
                        </a:lnTo>
                        <a:lnTo>
                          <a:pt x="2374" y="12161"/>
                        </a:lnTo>
                        <a:lnTo>
                          <a:pt x="2376" y="12169"/>
                        </a:lnTo>
                        <a:lnTo>
                          <a:pt x="2375" y="12175"/>
                        </a:lnTo>
                        <a:lnTo>
                          <a:pt x="2375" y="12184"/>
                        </a:lnTo>
                        <a:lnTo>
                          <a:pt x="2376" y="12200"/>
                        </a:lnTo>
                        <a:lnTo>
                          <a:pt x="2379" y="12208"/>
                        </a:lnTo>
                        <a:lnTo>
                          <a:pt x="2381" y="12215"/>
                        </a:lnTo>
                        <a:lnTo>
                          <a:pt x="2383" y="12220"/>
                        </a:lnTo>
                        <a:lnTo>
                          <a:pt x="2387" y="12223"/>
                        </a:lnTo>
                        <a:lnTo>
                          <a:pt x="2394" y="12229"/>
                        </a:lnTo>
                        <a:lnTo>
                          <a:pt x="2405" y="12235"/>
                        </a:lnTo>
                        <a:lnTo>
                          <a:pt x="2418" y="12243"/>
                        </a:lnTo>
                        <a:lnTo>
                          <a:pt x="2429" y="12251"/>
                        </a:lnTo>
                        <a:lnTo>
                          <a:pt x="2439" y="12255"/>
                        </a:lnTo>
                        <a:lnTo>
                          <a:pt x="2442" y="12256"/>
                        </a:lnTo>
                        <a:lnTo>
                          <a:pt x="2444" y="12259"/>
                        </a:lnTo>
                        <a:lnTo>
                          <a:pt x="2457" y="12277"/>
                        </a:lnTo>
                        <a:lnTo>
                          <a:pt x="2466" y="12287"/>
                        </a:lnTo>
                        <a:lnTo>
                          <a:pt x="2474" y="12294"/>
                        </a:lnTo>
                        <a:lnTo>
                          <a:pt x="2478" y="12297"/>
                        </a:lnTo>
                        <a:lnTo>
                          <a:pt x="2483" y="12298"/>
                        </a:lnTo>
                        <a:lnTo>
                          <a:pt x="2488" y="12298"/>
                        </a:lnTo>
                        <a:lnTo>
                          <a:pt x="2494" y="12298"/>
                        </a:lnTo>
                        <a:lnTo>
                          <a:pt x="2511" y="12300"/>
                        </a:lnTo>
                        <a:lnTo>
                          <a:pt x="2531" y="12303"/>
                        </a:lnTo>
                        <a:lnTo>
                          <a:pt x="2540" y="12304"/>
                        </a:lnTo>
                        <a:lnTo>
                          <a:pt x="2550" y="12305"/>
                        </a:lnTo>
                        <a:lnTo>
                          <a:pt x="2558" y="12305"/>
                        </a:lnTo>
                        <a:lnTo>
                          <a:pt x="2565" y="12304"/>
                        </a:lnTo>
                        <a:lnTo>
                          <a:pt x="2578" y="12301"/>
                        </a:lnTo>
                        <a:lnTo>
                          <a:pt x="2589" y="12300"/>
                        </a:lnTo>
                        <a:lnTo>
                          <a:pt x="2595" y="12299"/>
                        </a:lnTo>
                        <a:lnTo>
                          <a:pt x="2599" y="12297"/>
                        </a:lnTo>
                        <a:lnTo>
                          <a:pt x="2603" y="12293"/>
                        </a:lnTo>
                        <a:lnTo>
                          <a:pt x="2607" y="12287"/>
                        </a:lnTo>
                        <a:lnTo>
                          <a:pt x="2615" y="12266"/>
                        </a:lnTo>
                        <a:lnTo>
                          <a:pt x="2617" y="12260"/>
                        </a:lnTo>
                        <a:lnTo>
                          <a:pt x="2621" y="12258"/>
                        </a:lnTo>
                        <a:lnTo>
                          <a:pt x="2629" y="12254"/>
                        </a:lnTo>
                        <a:lnTo>
                          <a:pt x="2635" y="12254"/>
                        </a:lnTo>
                        <a:lnTo>
                          <a:pt x="2642" y="12254"/>
                        </a:lnTo>
                        <a:lnTo>
                          <a:pt x="2649" y="12255"/>
                        </a:lnTo>
                        <a:lnTo>
                          <a:pt x="2656" y="12260"/>
                        </a:lnTo>
                        <a:lnTo>
                          <a:pt x="2664" y="12264"/>
                        </a:lnTo>
                        <a:lnTo>
                          <a:pt x="2674" y="12267"/>
                        </a:lnTo>
                        <a:lnTo>
                          <a:pt x="2684" y="12269"/>
                        </a:lnTo>
                        <a:lnTo>
                          <a:pt x="2696" y="12271"/>
                        </a:lnTo>
                        <a:lnTo>
                          <a:pt x="2714" y="12271"/>
                        </a:lnTo>
                        <a:lnTo>
                          <a:pt x="2721" y="12271"/>
                        </a:lnTo>
                        <a:lnTo>
                          <a:pt x="2727" y="12274"/>
                        </a:lnTo>
                        <a:lnTo>
                          <a:pt x="2740" y="12281"/>
                        </a:lnTo>
                        <a:lnTo>
                          <a:pt x="2758" y="12291"/>
                        </a:lnTo>
                        <a:lnTo>
                          <a:pt x="2777" y="12298"/>
                        </a:lnTo>
                        <a:lnTo>
                          <a:pt x="2793" y="12303"/>
                        </a:lnTo>
                        <a:lnTo>
                          <a:pt x="2805" y="12306"/>
                        </a:lnTo>
                        <a:lnTo>
                          <a:pt x="2811" y="12308"/>
                        </a:lnTo>
                        <a:lnTo>
                          <a:pt x="2814" y="12311"/>
                        </a:lnTo>
                        <a:lnTo>
                          <a:pt x="2818" y="12314"/>
                        </a:lnTo>
                        <a:lnTo>
                          <a:pt x="2820" y="12320"/>
                        </a:lnTo>
                        <a:lnTo>
                          <a:pt x="2821" y="12329"/>
                        </a:lnTo>
                        <a:lnTo>
                          <a:pt x="2821" y="12333"/>
                        </a:lnTo>
                        <a:lnTo>
                          <a:pt x="2824" y="12337"/>
                        </a:lnTo>
                        <a:lnTo>
                          <a:pt x="2833" y="12345"/>
                        </a:lnTo>
                        <a:lnTo>
                          <a:pt x="2847" y="12353"/>
                        </a:lnTo>
                        <a:lnTo>
                          <a:pt x="2860" y="12359"/>
                        </a:lnTo>
                        <a:lnTo>
                          <a:pt x="2869" y="12363"/>
                        </a:lnTo>
                        <a:lnTo>
                          <a:pt x="2872" y="12364"/>
                        </a:lnTo>
                        <a:lnTo>
                          <a:pt x="2877" y="12399"/>
                        </a:lnTo>
                        <a:lnTo>
                          <a:pt x="2875" y="12399"/>
                        </a:lnTo>
                        <a:lnTo>
                          <a:pt x="2869" y="12399"/>
                        </a:lnTo>
                        <a:lnTo>
                          <a:pt x="2867" y="12402"/>
                        </a:lnTo>
                        <a:lnTo>
                          <a:pt x="2869" y="12404"/>
                        </a:lnTo>
                        <a:lnTo>
                          <a:pt x="2871" y="12408"/>
                        </a:lnTo>
                        <a:lnTo>
                          <a:pt x="2877" y="12412"/>
                        </a:lnTo>
                        <a:lnTo>
                          <a:pt x="2892" y="12423"/>
                        </a:lnTo>
                        <a:lnTo>
                          <a:pt x="2903" y="12428"/>
                        </a:lnTo>
                        <a:lnTo>
                          <a:pt x="2910" y="12429"/>
                        </a:lnTo>
                        <a:lnTo>
                          <a:pt x="2913" y="12429"/>
                        </a:lnTo>
                        <a:lnTo>
                          <a:pt x="2935" y="12432"/>
                        </a:lnTo>
                        <a:lnTo>
                          <a:pt x="2965" y="12441"/>
                        </a:lnTo>
                        <a:lnTo>
                          <a:pt x="3026" y="12441"/>
                        </a:lnTo>
                        <a:lnTo>
                          <a:pt x="3080" y="12487"/>
                        </a:lnTo>
                        <a:lnTo>
                          <a:pt x="3138" y="12470"/>
                        </a:lnTo>
                        <a:lnTo>
                          <a:pt x="3181" y="12476"/>
                        </a:lnTo>
                        <a:lnTo>
                          <a:pt x="3211" y="12478"/>
                        </a:lnTo>
                        <a:lnTo>
                          <a:pt x="3213" y="12477"/>
                        </a:lnTo>
                        <a:lnTo>
                          <a:pt x="3222" y="12475"/>
                        </a:lnTo>
                        <a:lnTo>
                          <a:pt x="3232" y="12471"/>
                        </a:lnTo>
                        <a:lnTo>
                          <a:pt x="3244" y="12470"/>
                        </a:lnTo>
                        <a:lnTo>
                          <a:pt x="3250" y="12469"/>
                        </a:lnTo>
                        <a:lnTo>
                          <a:pt x="3256" y="12467"/>
                        </a:lnTo>
                        <a:lnTo>
                          <a:pt x="3263" y="12463"/>
                        </a:lnTo>
                        <a:lnTo>
                          <a:pt x="3268" y="12458"/>
                        </a:lnTo>
                        <a:lnTo>
                          <a:pt x="3276" y="12450"/>
                        </a:lnTo>
                        <a:lnTo>
                          <a:pt x="3279" y="12445"/>
                        </a:lnTo>
                        <a:lnTo>
                          <a:pt x="3277" y="12444"/>
                        </a:lnTo>
                        <a:lnTo>
                          <a:pt x="3275" y="12442"/>
                        </a:lnTo>
                        <a:lnTo>
                          <a:pt x="3276" y="12442"/>
                        </a:lnTo>
                        <a:lnTo>
                          <a:pt x="3279" y="12441"/>
                        </a:lnTo>
                        <a:lnTo>
                          <a:pt x="3287" y="12442"/>
                        </a:lnTo>
                        <a:lnTo>
                          <a:pt x="3298" y="12443"/>
                        </a:lnTo>
                        <a:lnTo>
                          <a:pt x="3322" y="12445"/>
                        </a:lnTo>
                        <a:lnTo>
                          <a:pt x="3336" y="12445"/>
                        </a:lnTo>
                        <a:lnTo>
                          <a:pt x="3343" y="12444"/>
                        </a:lnTo>
                        <a:lnTo>
                          <a:pt x="3346" y="12443"/>
                        </a:lnTo>
                        <a:lnTo>
                          <a:pt x="3350" y="12438"/>
                        </a:lnTo>
                        <a:lnTo>
                          <a:pt x="3362" y="12425"/>
                        </a:lnTo>
                        <a:lnTo>
                          <a:pt x="3370" y="12419"/>
                        </a:lnTo>
                        <a:lnTo>
                          <a:pt x="3379" y="12414"/>
                        </a:lnTo>
                        <a:lnTo>
                          <a:pt x="3387" y="12408"/>
                        </a:lnTo>
                        <a:lnTo>
                          <a:pt x="3394" y="12405"/>
                        </a:lnTo>
                        <a:lnTo>
                          <a:pt x="3401" y="12402"/>
                        </a:lnTo>
                        <a:lnTo>
                          <a:pt x="3408" y="12398"/>
                        </a:lnTo>
                        <a:lnTo>
                          <a:pt x="3413" y="12393"/>
                        </a:lnTo>
                        <a:lnTo>
                          <a:pt x="3418" y="12389"/>
                        </a:lnTo>
                        <a:lnTo>
                          <a:pt x="3425" y="12380"/>
                        </a:lnTo>
                        <a:lnTo>
                          <a:pt x="3427" y="12377"/>
                        </a:lnTo>
                        <a:lnTo>
                          <a:pt x="3426" y="12376"/>
                        </a:lnTo>
                        <a:lnTo>
                          <a:pt x="3426" y="12373"/>
                        </a:lnTo>
                        <a:lnTo>
                          <a:pt x="3427" y="12371"/>
                        </a:lnTo>
                        <a:lnTo>
                          <a:pt x="3431" y="12370"/>
                        </a:lnTo>
                        <a:lnTo>
                          <a:pt x="3436" y="12367"/>
                        </a:lnTo>
                        <a:lnTo>
                          <a:pt x="3446" y="12366"/>
                        </a:lnTo>
                        <a:lnTo>
                          <a:pt x="3455" y="12365"/>
                        </a:lnTo>
                        <a:lnTo>
                          <a:pt x="3460" y="12363"/>
                        </a:lnTo>
                        <a:lnTo>
                          <a:pt x="3462" y="12362"/>
                        </a:lnTo>
                        <a:lnTo>
                          <a:pt x="3464" y="12359"/>
                        </a:lnTo>
                        <a:lnTo>
                          <a:pt x="3465" y="12357"/>
                        </a:lnTo>
                        <a:lnTo>
                          <a:pt x="3468" y="12356"/>
                        </a:lnTo>
                        <a:lnTo>
                          <a:pt x="3473" y="12354"/>
                        </a:lnTo>
                        <a:lnTo>
                          <a:pt x="3481" y="12356"/>
                        </a:lnTo>
                        <a:lnTo>
                          <a:pt x="3497" y="12357"/>
                        </a:lnTo>
                        <a:lnTo>
                          <a:pt x="3504" y="12356"/>
                        </a:lnTo>
                        <a:lnTo>
                          <a:pt x="3512" y="12356"/>
                        </a:lnTo>
                        <a:lnTo>
                          <a:pt x="3529" y="12358"/>
                        </a:lnTo>
                        <a:lnTo>
                          <a:pt x="3549" y="12362"/>
                        </a:lnTo>
                        <a:lnTo>
                          <a:pt x="3560" y="12363"/>
                        </a:lnTo>
                        <a:lnTo>
                          <a:pt x="3571" y="12364"/>
                        </a:lnTo>
                        <a:lnTo>
                          <a:pt x="3583" y="12364"/>
                        </a:lnTo>
                        <a:lnTo>
                          <a:pt x="3589" y="12363"/>
                        </a:lnTo>
                        <a:lnTo>
                          <a:pt x="3591" y="12360"/>
                        </a:lnTo>
                        <a:lnTo>
                          <a:pt x="3591" y="12358"/>
                        </a:lnTo>
                        <a:lnTo>
                          <a:pt x="3591" y="12354"/>
                        </a:lnTo>
                        <a:lnTo>
                          <a:pt x="3593" y="12352"/>
                        </a:lnTo>
                        <a:lnTo>
                          <a:pt x="3597" y="12350"/>
                        </a:lnTo>
                        <a:lnTo>
                          <a:pt x="3605" y="12349"/>
                        </a:lnTo>
                        <a:lnTo>
                          <a:pt x="3618" y="12350"/>
                        </a:lnTo>
                        <a:lnTo>
                          <a:pt x="3647" y="12352"/>
                        </a:lnTo>
                        <a:lnTo>
                          <a:pt x="3665" y="12352"/>
                        </a:lnTo>
                        <a:lnTo>
                          <a:pt x="3676" y="12351"/>
                        </a:lnTo>
                        <a:lnTo>
                          <a:pt x="3678" y="12350"/>
                        </a:lnTo>
                        <a:lnTo>
                          <a:pt x="3677" y="12350"/>
                        </a:lnTo>
                        <a:lnTo>
                          <a:pt x="3676" y="12347"/>
                        </a:lnTo>
                        <a:lnTo>
                          <a:pt x="3676" y="12345"/>
                        </a:lnTo>
                        <a:lnTo>
                          <a:pt x="3676" y="12341"/>
                        </a:lnTo>
                        <a:lnTo>
                          <a:pt x="3678" y="12338"/>
                        </a:lnTo>
                        <a:lnTo>
                          <a:pt x="3682" y="12333"/>
                        </a:lnTo>
                        <a:lnTo>
                          <a:pt x="3687" y="12326"/>
                        </a:lnTo>
                        <a:lnTo>
                          <a:pt x="3688" y="12321"/>
                        </a:lnTo>
                        <a:lnTo>
                          <a:pt x="3693" y="12319"/>
                        </a:lnTo>
                        <a:lnTo>
                          <a:pt x="3703" y="12314"/>
                        </a:lnTo>
                        <a:lnTo>
                          <a:pt x="3720" y="12307"/>
                        </a:lnTo>
                        <a:lnTo>
                          <a:pt x="3734" y="12299"/>
                        </a:lnTo>
                        <a:lnTo>
                          <a:pt x="3743" y="12293"/>
                        </a:lnTo>
                        <a:lnTo>
                          <a:pt x="3747" y="12290"/>
                        </a:lnTo>
                        <a:lnTo>
                          <a:pt x="3748" y="12288"/>
                        </a:lnTo>
                        <a:lnTo>
                          <a:pt x="3766" y="12271"/>
                        </a:lnTo>
                        <a:lnTo>
                          <a:pt x="3778" y="12258"/>
                        </a:lnTo>
                        <a:lnTo>
                          <a:pt x="3784" y="12251"/>
                        </a:lnTo>
                        <a:lnTo>
                          <a:pt x="3786" y="12247"/>
                        </a:lnTo>
                        <a:lnTo>
                          <a:pt x="3789" y="12245"/>
                        </a:lnTo>
                        <a:lnTo>
                          <a:pt x="3794" y="12241"/>
                        </a:lnTo>
                        <a:lnTo>
                          <a:pt x="3802" y="12238"/>
                        </a:lnTo>
                        <a:lnTo>
                          <a:pt x="3817" y="12233"/>
                        </a:lnTo>
                        <a:lnTo>
                          <a:pt x="3826" y="12233"/>
                        </a:lnTo>
                        <a:lnTo>
                          <a:pt x="3830" y="12232"/>
                        </a:lnTo>
                        <a:lnTo>
                          <a:pt x="3834" y="12229"/>
                        </a:lnTo>
                        <a:lnTo>
                          <a:pt x="3839" y="12226"/>
                        </a:lnTo>
                        <a:lnTo>
                          <a:pt x="3846" y="12219"/>
                        </a:lnTo>
                        <a:lnTo>
                          <a:pt x="3858" y="12206"/>
                        </a:lnTo>
                        <a:lnTo>
                          <a:pt x="3865" y="12197"/>
                        </a:lnTo>
                        <a:lnTo>
                          <a:pt x="3868" y="12194"/>
                        </a:lnTo>
                        <a:lnTo>
                          <a:pt x="3870" y="12190"/>
                        </a:lnTo>
                        <a:lnTo>
                          <a:pt x="3872" y="12186"/>
                        </a:lnTo>
                        <a:lnTo>
                          <a:pt x="3873" y="12181"/>
                        </a:lnTo>
                        <a:lnTo>
                          <a:pt x="3876" y="12167"/>
                        </a:lnTo>
                        <a:lnTo>
                          <a:pt x="3880" y="12151"/>
                        </a:lnTo>
                        <a:lnTo>
                          <a:pt x="3885" y="12144"/>
                        </a:lnTo>
                        <a:lnTo>
                          <a:pt x="3890" y="12136"/>
                        </a:lnTo>
                        <a:lnTo>
                          <a:pt x="3896" y="12129"/>
                        </a:lnTo>
                        <a:lnTo>
                          <a:pt x="3903" y="12123"/>
                        </a:lnTo>
                        <a:lnTo>
                          <a:pt x="3917" y="12112"/>
                        </a:lnTo>
                        <a:lnTo>
                          <a:pt x="3928" y="12103"/>
                        </a:lnTo>
                        <a:lnTo>
                          <a:pt x="3932" y="12098"/>
                        </a:lnTo>
                        <a:lnTo>
                          <a:pt x="3935" y="12094"/>
                        </a:lnTo>
                        <a:lnTo>
                          <a:pt x="3937" y="12088"/>
                        </a:lnTo>
                        <a:lnTo>
                          <a:pt x="3938" y="12082"/>
                        </a:lnTo>
                        <a:lnTo>
                          <a:pt x="3944" y="12059"/>
                        </a:lnTo>
                        <a:lnTo>
                          <a:pt x="3946" y="12049"/>
                        </a:lnTo>
                        <a:lnTo>
                          <a:pt x="3969" y="12003"/>
                        </a:lnTo>
                        <a:lnTo>
                          <a:pt x="3990" y="11984"/>
                        </a:lnTo>
                        <a:lnTo>
                          <a:pt x="4004" y="11961"/>
                        </a:lnTo>
                        <a:lnTo>
                          <a:pt x="4010" y="11937"/>
                        </a:lnTo>
                        <a:lnTo>
                          <a:pt x="4034" y="11896"/>
                        </a:lnTo>
                        <a:lnTo>
                          <a:pt x="4037" y="11836"/>
                        </a:lnTo>
                        <a:lnTo>
                          <a:pt x="4067" y="11830"/>
                        </a:lnTo>
                        <a:lnTo>
                          <a:pt x="4081" y="11833"/>
                        </a:lnTo>
                        <a:lnTo>
                          <a:pt x="4146" y="11833"/>
                        </a:lnTo>
                        <a:lnTo>
                          <a:pt x="4168" y="11828"/>
                        </a:lnTo>
                        <a:lnTo>
                          <a:pt x="4253" y="11759"/>
                        </a:lnTo>
                        <a:lnTo>
                          <a:pt x="4295" y="11689"/>
                        </a:lnTo>
                        <a:lnTo>
                          <a:pt x="4292" y="11683"/>
                        </a:lnTo>
                        <a:lnTo>
                          <a:pt x="4289" y="11671"/>
                        </a:lnTo>
                        <a:lnTo>
                          <a:pt x="4284" y="11657"/>
                        </a:lnTo>
                        <a:lnTo>
                          <a:pt x="4280" y="11644"/>
                        </a:lnTo>
                        <a:lnTo>
                          <a:pt x="4278" y="11630"/>
                        </a:lnTo>
                        <a:lnTo>
                          <a:pt x="4277" y="11611"/>
                        </a:lnTo>
                        <a:lnTo>
                          <a:pt x="4276" y="11594"/>
                        </a:lnTo>
                        <a:lnTo>
                          <a:pt x="4275" y="11587"/>
                        </a:lnTo>
                        <a:lnTo>
                          <a:pt x="4308" y="11538"/>
                        </a:lnTo>
                        <a:lnTo>
                          <a:pt x="4341" y="11516"/>
                        </a:lnTo>
                        <a:lnTo>
                          <a:pt x="4365" y="11510"/>
                        </a:lnTo>
                        <a:lnTo>
                          <a:pt x="4390" y="11475"/>
                        </a:lnTo>
                        <a:lnTo>
                          <a:pt x="4409" y="11444"/>
                        </a:lnTo>
                        <a:lnTo>
                          <a:pt x="4442" y="11434"/>
                        </a:lnTo>
                        <a:lnTo>
                          <a:pt x="4474" y="11431"/>
                        </a:lnTo>
                        <a:lnTo>
                          <a:pt x="4479" y="11430"/>
                        </a:lnTo>
                        <a:lnTo>
                          <a:pt x="4491" y="11428"/>
                        </a:lnTo>
                        <a:lnTo>
                          <a:pt x="4499" y="11425"/>
                        </a:lnTo>
                        <a:lnTo>
                          <a:pt x="4507" y="11423"/>
                        </a:lnTo>
                        <a:lnTo>
                          <a:pt x="4515" y="11419"/>
                        </a:lnTo>
                        <a:lnTo>
                          <a:pt x="4524" y="11415"/>
                        </a:lnTo>
                        <a:lnTo>
                          <a:pt x="4539" y="11406"/>
                        </a:lnTo>
                        <a:lnTo>
                          <a:pt x="4550" y="11402"/>
                        </a:lnTo>
                        <a:lnTo>
                          <a:pt x="4557" y="11398"/>
                        </a:lnTo>
                        <a:lnTo>
                          <a:pt x="4559" y="11398"/>
                        </a:lnTo>
                        <a:lnTo>
                          <a:pt x="4590" y="11401"/>
                        </a:lnTo>
                        <a:lnTo>
                          <a:pt x="4652" y="11379"/>
                        </a:lnTo>
                        <a:lnTo>
                          <a:pt x="4658" y="11352"/>
                        </a:lnTo>
                        <a:lnTo>
                          <a:pt x="4690" y="11332"/>
                        </a:lnTo>
                        <a:lnTo>
                          <a:pt x="4689" y="11332"/>
                        </a:lnTo>
                        <a:lnTo>
                          <a:pt x="4689" y="11329"/>
                        </a:lnTo>
                        <a:lnTo>
                          <a:pt x="4690" y="11326"/>
                        </a:lnTo>
                        <a:lnTo>
                          <a:pt x="4694" y="11325"/>
                        </a:lnTo>
                        <a:lnTo>
                          <a:pt x="4701" y="11321"/>
                        </a:lnTo>
                        <a:lnTo>
                          <a:pt x="4710" y="11319"/>
                        </a:lnTo>
                        <a:lnTo>
                          <a:pt x="4729" y="11312"/>
                        </a:lnTo>
                        <a:lnTo>
                          <a:pt x="4743" y="11306"/>
                        </a:lnTo>
                        <a:lnTo>
                          <a:pt x="4752" y="11301"/>
                        </a:lnTo>
                        <a:lnTo>
                          <a:pt x="4754" y="11300"/>
                        </a:lnTo>
                        <a:lnTo>
                          <a:pt x="4789" y="11261"/>
                        </a:lnTo>
                        <a:lnTo>
                          <a:pt x="4825" y="11261"/>
                        </a:lnTo>
                        <a:lnTo>
                          <a:pt x="4893" y="11236"/>
                        </a:lnTo>
                        <a:lnTo>
                          <a:pt x="4947" y="11212"/>
                        </a:lnTo>
                        <a:lnTo>
                          <a:pt x="4950" y="11209"/>
                        </a:lnTo>
                        <a:lnTo>
                          <a:pt x="4953" y="11203"/>
                        </a:lnTo>
                        <a:lnTo>
                          <a:pt x="4957" y="11200"/>
                        </a:lnTo>
                        <a:lnTo>
                          <a:pt x="4962" y="11198"/>
                        </a:lnTo>
                        <a:lnTo>
                          <a:pt x="4966" y="11195"/>
                        </a:lnTo>
                        <a:lnTo>
                          <a:pt x="4972" y="11196"/>
                        </a:lnTo>
                        <a:lnTo>
                          <a:pt x="4982" y="11196"/>
                        </a:lnTo>
                        <a:lnTo>
                          <a:pt x="4986" y="11195"/>
                        </a:lnTo>
                        <a:lnTo>
                          <a:pt x="4990" y="11195"/>
                        </a:lnTo>
                        <a:lnTo>
                          <a:pt x="4994" y="11196"/>
                        </a:lnTo>
                        <a:lnTo>
                          <a:pt x="4998" y="11198"/>
                        </a:lnTo>
                        <a:lnTo>
                          <a:pt x="5005" y="11201"/>
                        </a:lnTo>
                        <a:lnTo>
                          <a:pt x="5015" y="11207"/>
                        </a:lnTo>
                        <a:lnTo>
                          <a:pt x="5018" y="11209"/>
                        </a:lnTo>
                        <a:lnTo>
                          <a:pt x="5022" y="11211"/>
                        </a:lnTo>
                        <a:lnTo>
                          <a:pt x="5035" y="11212"/>
                        </a:lnTo>
                        <a:lnTo>
                          <a:pt x="5054" y="11214"/>
                        </a:lnTo>
                        <a:lnTo>
                          <a:pt x="5069" y="11218"/>
                        </a:lnTo>
                        <a:lnTo>
                          <a:pt x="5076" y="11220"/>
                        </a:lnTo>
                        <a:lnTo>
                          <a:pt x="5081" y="11223"/>
                        </a:lnTo>
                        <a:lnTo>
                          <a:pt x="5084" y="11227"/>
                        </a:lnTo>
                        <a:lnTo>
                          <a:pt x="5087" y="11232"/>
                        </a:lnTo>
                        <a:lnTo>
                          <a:pt x="5090" y="11239"/>
                        </a:lnTo>
                        <a:lnTo>
                          <a:pt x="5091" y="11244"/>
                        </a:lnTo>
                        <a:lnTo>
                          <a:pt x="5095" y="11249"/>
                        </a:lnTo>
                        <a:lnTo>
                          <a:pt x="5101" y="11259"/>
                        </a:lnTo>
                        <a:lnTo>
                          <a:pt x="5108" y="11268"/>
                        </a:lnTo>
                        <a:lnTo>
                          <a:pt x="5115" y="11273"/>
                        </a:lnTo>
                        <a:lnTo>
                          <a:pt x="5119" y="11274"/>
                        </a:lnTo>
                        <a:lnTo>
                          <a:pt x="5120" y="11275"/>
                        </a:lnTo>
                        <a:lnTo>
                          <a:pt x="5134" y="11261"/>
                        </a:lnTo>
                        <a:lnTo>
                          <a:pt x="5139" y="11242"/>
                        </a:lnTo>
                        <a:lnTo>
                          <a:pt x="5155" y="11223"/>
                        </a:lnTo>
                        <a:lnTo>
                          <a:pt x="5178" y="11199"/>
                        </a:lnTo>
                        <a:lnTo>
                          <a:pt x="5175" y="11195"/>
                        </a:lnTo>
                        <a:lnTo>
                          <a:pt x="5174" y="11187"/>
                        </a:lnTo>
                        <a:lnTo>
                          <a:pt x="5175" y="11182"/>
                        </a:lnTo>
                        <a:lnTo>
                          <a:pt x="5179" y="11179"/>
                        </a:lnTo>
                        <a:lnTo>
                          <a:pt x="5181" y="11177"/>
                        </a:lnTo>
                        <a:lnTo>
                          <a:pt x="5185" y="11176"/>
                        </a:lnTo>
                        <a:lnTo>
                          <a:pt x="5188" y="11176"/>
                        </a:lnTo>
                        <a:lnTo>
                          <a:pt x="5194" y="11176"/>
                        </a:lnTo>
                        <a:lnTo>
                          <a:pt x="5204" y="11176"/>
                        </a:lnTo>
                        <a:lnTo>
                          <a:pt x="5213" y="11175"/>
                        </a:lnTo>
                        <a:lnTo>
                          <a:pt x="5219" y="11173"/>
                        </a:lnTo>
                        <a:lnTo>
                          <a:pt x="5226" y="11170"/>
                        </a:lnTo>
                        <a:lnTo>
                          <a:pt x="5232" y="11169"/>
                        </a:lnTo>
                        <a:lnTo>
                          <a:pt x="5238" y="11169"/>
                        </a:lnTo>
                        <a:lnTo>
                          <a:pt x="5244" y="11172"/>
                        </a:lnTo>
                        <a:lnTo>
                          <a:pt x="5251" y="11176"/>
                        </a:lnTo>
                        <a:lnTo>
                          <a:pt x="5263" y="11188"/>
                        </a:lnTo>
                        <a:lnTo>
                          <a:pt x="5269" y="11193"/>
                        </a:lnTo>
                        <a:lnTo>
                          <a:pt x="5271" y="11195"/>
                        </a:lnTo>
                        <a:lnTo>
                          <a:pt x="5273" y="11195"/>
                        </a:lnTo>
                        <a:lnTo>
                          <a:pt x="5277" y="11195"/>
                        </a:lnTo>
                        <a:lnTo>
                          <a:pt x="5282" y="11196"/>
                        </a:lnTo>
                        <a:lnTo>
                          <a:pt x="5296" y="11192"/>
                        </a:lnTo>
                        <a:lnTo>
                          <a:pt x="5309" y="11188"/>
                        </a:lnTo>
                        <a:lnTo>
                          <a:pt x="5319" y="11188"/>
                        </a:lnTo>
                        <a:lnTo>
                          <a:pt x="5329" y="11189"/>
                        </a:lnTo>
                        <a:lnTo>
                          <a:pt x="5335" y="11188"/>
                        </a:lnTo>
                        <a:lnTo>
                          <a:pt x="5339" y="11187"/>
                        </a:lnTo>
                        <a:lnTo>
                          <a:pt x="5344" y="11182"/>
                        </a:lnTo>
                        <a:lnTo>
                          <a:pt x="5350" y="11176"/>
                        </a:lnTo>
                        <a:lnTo>
                          <a:pt x="5357" y="11163"/>
                        </a:lnTo>
                        <a:lnTo>
                          <a:pt x="5361" y="11151"/>
                        </a:lnTo>
                        <a:lnTo>
                          <a:pt x="5363" y="11146"/>
                        </a:lnTo>
                        <a:lnTo>
                          <a:pt x="5365" y="11142"/>
                        </a:lnTo>
                        <a:lnTo>
                          <a:pt x="5369" y="11138"/>
                        </a:lnTo>
                        <a:lnTo>
                          <a:pt x="5375" y="11136"/>
                        </a:lnTo>
                        <a:lnTo>
                          <a:pt x="5384" y="11131"/>
                        </a:lnTo>
                        <a:lnTo>
                          <a:pt x="5389" y="11128"/>
                        </a:lnTo>
                        <a:lnTo>
                          <a:pt x="5395" y="11124"/>
                        </a:lnTo>
                        <a:lnTo>
                          <a:pt x="5404" y="11122"/>
                        </a:lnTo>
                        <a:lnTo>
                          <a:pt x="5418" y="11118"/>
                        </a:lnTo>
                        <a:lnTo>
                          <a:pt x="5433" y="11114"/>
                        </a:lnTo>
                        <a:lnTo>
                          <a:pt x="5443" y="11110"/>
                        </a:lnTo>
                        <a:lnTo>
                          <a:pt x="5448" y="11108"/>
                        </a:lnTo>
                        <a:lnTo>
                          <a:pt x="5450" y="11107"/>
                        </a:lnTo>
                        <a:lnTo>
                          <a:pt x="5455" y="11102"/>
                        </a:lnTo>
                        <a:lnTo>
                          <a:pt x="5460" y="11101"/>
                        </a:lnTo>
                        <a:lnTo>
                          <a:pt x="5465" y="11100"/>
                        </a:lnTo>
                        <a:lnTo>
                          <a:pt x="5470" y="11098"/>
                        </a:lnTo>
                        <a:lnTo>
                          <a:pt x="5479" y="11100"/>
                        </a:lnTo>
                        <a:lnTo>
                          <a:pt x="5501" y="11104"/>
                        </a:lnTo>
                        <a:lnTo>
                          <a:pt x="5508" y="11105"/>
                        </a:lnTo>
                        <a:lnTo>
                          <a:pt x="5531" y="11068"/>
                        </a:lnTo>
                        <a:lnTo>
                          <a:pt x="5533" y="11065"/>
                        </a:lnTo>
                        <a:lnTo>
                          <a:pt x="5541" y="11061"/>
                        </a:lnTo>
                        <a:lnTo>
                          <a:pt x="5546" y="11057"/>
                        </a:lnTo>
                        <a:lnTo>
                          <a:pt x="5552" y="11055"/>
                        </a:lnTo>
                        <a:lnTo>
                          <a:pt x="5559" y="11052"/>
                        </a:lnTo>
                        <a:lnTo>
                          <a:pt x="5566" y="11051"/>
                        </a:lnTo>
                        <a:lnTo>
                          <a:pt x="5576" y="11048"/>
                        </a:lnTo>
                        <a:lnTo>
                          <a:pt x="5580" y="11045"/>
                        </a:lnTo>
                        <a:lnTo>
                          <a:pt x="5583" y="11044"/>
                        </a:lnTo>
                        <a:lnTo>
                          <a:pt x="5587" y="11044"/>
                        </a:lnTo>
                        <a:lnTo>
                          <a:pt x="5594" y="11044"/>
                        </a:lnTo>
                        <a:lnTo>
                          <a:pt x="5604" y="11045"/>
                        </a:lnTo>
                        <a:lnTo>
                          <a:pt x="5614" y="11046"/>
                        </a:lnTo>
                        <a:lnTo>
                          <a:pt x="5622" y="11046"/>
                        </a:lnTo>
                        <a:lnTo>
                          <a:pt x="5626" y="11045"/>
                        </a:lnTo>
                        <a:lnTo>
                          <a:pt x="5631" y="11044"/>
                        </a:lnTo>
                        <a:lnTo>
                          <a:pt x="5633" y="11043"/>
                        </a:lnTo>
                        <a:lnTo>
                          <a:pt x="5638" y="11044"/>
                        </a:lnTo>
                        <a:lnTo>
                          <a:pt x="5643" y="11046"/>
                        </a:lnTo>
                        <a:lnTo>
                          <a:pt x="5651" y="11051"/>
                        </a:lnTo>
                        <a:lnTo>
                          <a:pt x="5672" y="11065"/>
                        </a:lnTo>
                        <a:lnTo>
                          <a:pt x="5676" y="11068"/>
                        </a:lnTo>
                        <a:lnTo>
                          <a:pt x="5684" y="11053"/>
                        </a:lnTo>
                        <a:lnTo>
                          <a:pt x="5708" y="11039"/>
                        </a:lnTo>
                        <a:lnTo>
                          <a:pt x="5712" y="11040"/>
                        </a:lnTo>
                        <a:lnTo>
                          <a:pt x="5728" y="11039"/>
                        </a:lnTo>
                        <a:lnTo>
                          <a:pt x="5734" y="11038"/>
                        </a:lnTo>
                        <a:lnTo>
                          <a:pt x="5737" y="11037"/>
                        </a:lnTo>
                        <a:lnTo>
                          <a:pt x="5741" y="11035"/>
                        </a:lnTo>
                        <a:lnTo>
                          <a:pt x="5749" y="11031"/>
                        </a:lnTo>
                        <a:lnTo>
                          <a:pt x="5760" y="11030"/>
                        </a:lnTo>
                        <a:lnTo>
                          <a:pt x="5766" y="11029"/>
                        </a:lnTo>
                        <a:lnTo>
                          <a:pt x="5767" y="11028"/>
                        </a:lnTo>
                        <a:lnTo>
                          <a:pt x="5769" y="11026"/>
                        </a:lnTo>
                        <a:lnTo>
                          <a:pt x="5770" y="11023"/>
                        </a:lnTo>
                        <a:lnTo>
                          <a:pt x="5771" y="11018"/>
                        </a:lnTo>
                        <a:lnTo>
                          <a:pt x="5770" y="11005"/>
                        </a:lnTo>
                        <a:lnTo>
                          <a:pt x="5769" y="10992"/>
                        </a:lnTo>
                        <a:lnTo>
                          <a:pt x="5769" y="10989"/>
                        </a:lnTo>
                        <a:lnTo>
                          <a:pt x="5770" y="10986"/>
                        </a:lnTo>
                        <a:lnTo>
                          <a:pt x="5771" y="10984"/>
                        </a:lnTo>
                        <a:lnTo>
                          <a:pt x="5774" y="10983"/>
                        </a:lnTo>
                        <a:lnTo>
                          <a:pt x="5776" y="10980"/>
                        </a:lnTo>
                        <a:lnTo>
                          <a:pt x="5780" y="10980"/>
                        </a:lnTo>
                        <a:lnTo>
                          <a:pt x="5784" y="10979"/>
                        </a:lnTo>
                        <a:lnTo>
                          <a:pt x="5790" y="10979"/>
                        </a:lnTo>
                        <a:lnTo>
                          <a:pt x="5801" y="10980"/>
                        </a:lnTo>
                        <a:lnTo>
                          <a:pt x="5809" y="10979"/>
                        </a:lnTo>
                        <a:lnTo>
                          <a:pt x="5816" y="10978"/>
                        </a:lnTo>
                        <a:lnTo>
                          <a:pt x="5820" y="10977"/>
                        </a:lnTo>
                        <a:lnTo>
                          <a:pt x="5825" y="10973"/>
                        </a:lnTo>
                        <a:lnTo>
                          <a:pt x="5826" y="10972"/>
                        </a:lnTo>
                        <a:lnTo>
                          <a:pt x="5820" y="10950"/>
                        </a:lnTo>
                        <a:lnTo>
                          <a:pt x="5848" y="10912"/>
                        </a:lnTo>
                        <a:lnTo>
                          <a:pt x="5875" y="10862"/>
                        </a:lnTo>
                        <a:lnTo>
                          <a:pt x="5903" y="10846"/>
                        </a:lnTo>
                        <a:lnTo>
                          <a:pt x="5919" y="10827"/>
                        </a:lnTo>
                        <a:lnTo>
                          <a:pt x="5920" y="10819"/>
                        </a:lnTo>
                        <a:lnTo>
                          <a:pt x="5927" y="10796"/>
                        </a:lnTo>
                        <a:lnTo>
                          <a:pt x="5932" y="10785"/>
                        </a:lnTo>
                        <a:lnTo>
                          <a:pt x="5937" y="10778"/>
                        </a:lnTo>
                        <a:lnTo>
                          <a:pt x="5938" y="10775"/>
                        </a:lnTo>
                        <a:lnTo>
                          <a:pt x="5939" y="10770"/>
                        </a:lnTo>
                        <a:lnTo>
                          <a:pt x="5939" y="10765"/>
                        </a:lnTo>
                        <a:lnTo>
                          <a:pt x="5938" y="10758"/>
                        </a:lnTo>
                        <a:lnTo>
                          <a:pt x="5934" y="10743"/>
                        </a:lnTo>
                        <a:lnTo>
                          <a:pt x="5932" y="10731"/>
                        </a:lnTo>
                        <a:lnTo>
                          <a:pt x="5930" y="10723"/>
                        </a:lnTo>
                        <a:lnTo>
                          <a:pt x="5930" y="10719"/>
                        </a:lnTo>
                        <a:lnTo>
                          <a:pt x="5928" y="10717"/>
                        </a:lnTo>
                        <a:lnTo>
                          <a:pt x="5924" y="10703"/>
                        </a:lnTo>
                        <a:lnTo>
                          <a:pt x="5919" y="10696"/>
                        </a:lnTo>
                        <a:lnTo>
                          <a:pt x="5915" y="10690"/>
                        </a:lnTo>
                        <a:lnTo>
                          <a:pt x="5914" y="10686"/>
                        </a:lnTo>
                        <a:lnTo>
                          <a:pt x="5915" y="10682"/>
                        </a:lnTo>
                        <a:lnTo>
                          <a:pt x="5918" y="10676"/>
                        </a:lnTo>
                        <a:lnTo>
                          <a:pt x="5921" y="10667"/>
                        </a:lnTo>
                        <a:lnTo>
                          <a:pt x="5926" y="10659"/>
                        </a:lnTo>
                        <a:lnTo>
                          <a:pt x="5930" y="10650"/>
                        </a:lnTo>
                        <a:lnTo>
                          <a:pt x="5932" y="10641"/>
                        </a:lnTo>
                        <a:lnTo>
                          <a:pt x="5933" y="10634"/>
                        </a:lnTo>
                        <a:lnTo>
                          <a:pt x="5934" y="10623"/>
                        </a:lnTo>
                        <a:lnTo>
                          <a:pt x="5936" y="10619"/>
                        </a:lnTo>
                        <a:lnTo>
                          <a:pt x="5938" y="10619"/>
                        </a:lnTo>
                        <a:lnTo>
                          <a:pt x="5944" y="10619"/>
                        </a:lnTo>
                        <a:lnTo>
                          <a:pt x="5946" y="10617"/>
                        </a:lnTo>
                        <a:lnTo>
                          <a:pt x="5947" y="10613"/>
                        </a:lnTo>
                        <a:lnTo>
                          <a:pt x="5949" y="10606"/>
                        </a:lnTo>
                        <a:lnTo>
                          <a:pt x="5946" y="10597"/>
                        </a:lnTo>
                        <a:lnTo>
                          <a:pt x="5941" y="10578"/>
                        </a:lnTo>
                        <a:lnTo>
                          <a:pt x="5938" y="10564"/>
                        </a:lnTo>
                        <a:lnTo>
                          <a:pt x="5936" y="10555"/>
                        </a:lnTo>
                        <a:lnTo>
                          <a:pt x="5936" y="10553"/>
                        </a:lnTo>
                        <a:lnTo>
                          <a:pt x="5957" y="10512"/>
                        </a:lnTo>
                        <a:lnTo>
                          <a:pt x="5954" y="10512"/>
                        </a:lnTo>
                        <a:lnTo>
                          <a:pt x="5953" y="10509"/>
                        </a:lnTo>
                        <a:lnTo>
                          <a:pt x="5953" y="10507"/>
                        </a:lnTo>
                        <a:lnTo>
                          <a:pt x="5957" y="10503"/>
                        </a:lnTo>
                        <a:lnTo>
                          <a:pt x="5963" y="10497"/>
                        </a:lnTo>
                        <a:lnTo>
                          <a:pt x="5973" y="10490"/>
                        </a:lnTo>
                        <a:lnTo>
                          <a:pt x="5993" y="10476"/>
                        </a:lnTo>
                        <a:lnTo>
                          <a:pt x="6006" y="10466"/>
                        </a:lnTo>
                        <a:lnTo>
                          <a:pt x="6012" y="10460"/>
                        </a:lnTo>
                        <a:lnTo>
                          <a:pt x="6015" y="10457"/>
                        </a:lnTo>
                        <a:lnTo>
                          <a:pt x="6036" y="10424"/>
                        </a:lnTo>
                        <a:lnTo>
                          <a:pt x="6038" y="10421"/>
                        </a:lnTo>
                        <a:lnTo>
                          <a:pt x="6045" y="10412"/>
                        </a:lnTo>
                        <a:lnTo>
                          <a:pt x="6049" y="10408"/>
                        </a:lnTo>
                        <a:lnTo>
                          <a:pt x="6054" y="10404"/>
                        </a:lnTo>
                        <a:lnTo>
                          <a:pt x="6058" y="10401"/>
                        </a:lnTo>
                        <a:lnTo>
                          <a:pt x="6064" y="10399"/>
                        </a:lnTo>
                        <a:lnTo>
                          <a:pt x="6075" y="10398"/>
                        </a:lnTo>
                        <a:lnTo>
                          <a:pt x="6088" y="10396"/>
                        </a:lnTo>
                        <a:lnTo>
                          <a:pt x="6098" y="10392"/>
                        </a:lnTo>
                        <a:lnTo>
                          <a:pt x="6102" y="10391"/>
                        </a:lnTo>
                        <a:lnTo>
                          <a:pt x="6107" y="10391"/>
                        </a:lnTo>
                        <a:lnTo>
                          <a:pt x="6121" y="10386"/>
                        </a:lnTo>
                        <a:lnTo>
                          <a:pt x="6132" y="10381"/>
                        </a:lnTo>
                        <a:lnTo>
                          <a:pt x="6140" y="10375"/>
                        </a:lnTo>
                        <a:lnTo>
                          <a:pt x="6146" y="10369"/>
                        </a:lnTo>
                        <a:lnTo>
                          <a:pt x="6148" y="10368"/>
                        </a:lnTo>
                        <a:lnTo>
                          <a:pt x="6173" y="10337"/>
                        </a:lnTo>
                        <a:lnTo>
                          <a:pt x="6179" y="10337"/>
                        </a:lnTo>
                        <a:lnTo>
                          <a:pt x="6192" y="10336"/>
                        </a:lnTo>
                        <a:lnTo>
                          <a:pt x="6199" y="10333"/>
                        </a:lnTo>
                        <a:lnTo>
                          <a:pt x="6206" y="10331"/>
                        </a:lnTo>
                        <a:lnTo>
                          <a:pt x="6211" y="10327"/>
                        </a:lnTo>
                        <a:lnTo>
                          <a:pt x="6214" y="10323"/>
                        </a:lnTo>
                        <a:lnTo>
                          <a:pt x="6222" y="10301"/>
                        </a:lnTo>
                        <a:lnTo>
                          <a:pt x="6228" y="10291"/>
                        </a:lnTo>
                        <a:lnTo>
                          <a:pt x="6229" y="10287"/>
                        </a:lnTo>
                        <a:lnTo>
                          <a:pt x="6233" y="10279"/>
                        </a:lnTo>
                        <a:lnTo>
                          <a:pt x="6237" y="10273"/>
                        </a:lnTo>
                        <a:lnTo>
                          <a:pt x="6240" y="10268"/>
                        </a:lnTo>
                        <a:lnTo>
                          <a:pt x="6245" y="10264"/>
                        </a:lnTo>
                        <a:lnTo>
                          <a:pt x="6250" y="10260"/>
                        </a:lnTo>
                        <a:lnTo>
                          <a:pt x="6270" y="10244"/>
                        </a:lnTo>
                        <a:lnTo>
                          <a:pt x="6280" y="10233"/>
                        </a:lnTo>
                        <a:lnTo>
                          <a:pt x="6283" y="10231"/>
                        </a:lnTo>
                        <a:lnTo>
                          <a:pt x="6296" y="10216"/>
                        </a:lnTo>
                        <a:lnTo>
                          <a:pt x="6307" y="10206"/>
                        </a:lnTo>
                        <a:lnTo>
                          <a:pt x="6319" y="10196"/>
                        </a:lnTo>
                        <a:lnTo>
                          <a:pt x="6329" y="10192"/>
                        </a:lnTo>
                        <a:lnTo>
                          <a:pt x="6332" y="10189"/>
                        </a:lnTo>
                        <a:lnTo>
                          <a:pt x="6392" y="10074"/>
                        </a:lnTo>
                        <a:lnTo>
                          <a:pt x="6495" y="9978"/>
                        </a:lnTo>
                        <a:lnTo>
                          <a:pt x="6568" y="9906"/>
                        </a:lnTo>
                        <a:lnTo>
                          <a:pt x="6670" y="9861"/>
                        </a:lnTo>
                        <a:lnTo>
                          <a:pt x="6765" y="9884"/>
                        </a:lnTo>
                        <a:lnTo>
                          <a:pt x="6911" y="9869"/>
                        </a:lnTo>
                        <a:lnTo>
                          <a:pt x="6970" y="9840"/>
                        </a:lnTo>
                        <a:lnTo>
                          <a:pt x="7064" y="9840"/>
                        </a:lnTo>
                        <a:lnTo>
                          <a:pt x="7064" y="9841"/>
                        </a:lnTo>
                        <a:lnTo>
                          <a:pt x="7066" y="9840"/>
                        </a:lnTo>
                        <a:lnTo>
                          <a:pt x="7077" y="9834"/>
                        </a:lnTo>
                        <a:lnTo>
                          <a:pt x="7101" y="9817"/>
                        </a:lnTo>
                        <a:lnTo>
                          <a:pt x="7118" y="9806"/>
                        </a:lnTo>
                        <a:lnTo>
                          <a:pt x="7135" y="9791"/>
                        </a:lnTo>
                        <a:lnTo>
                          <a:pt x="7153" y="9777"/>
                        </a:lnTo>
                        <a:lnTo>
                          <a:pt x="7168" y="9763"/>
                        </a:lnTo>
                        <a:lnTo>
                          <a:pt x="7194" y="9740"/>
                        </a:lnTo>
                        <a:lnTo>
                          <a:pt x="7203" y="9730"/>
                        </a:lnTo>
                        <a:lnTo>
                          <a:pt x="7261" y="9730"/>
                        </a:lnTo>
                        <a:lnTo>
                          <a:pt x="7350" y="9664"/>
                        </a:lnTo>
                        <a:lnTo>
                          <a:pt x="7437" y="9620"/>
                        </a:lnTo>
                        <a:lnTo>
                          <a:pt x="7495" y="9562"/>
                        </a:lnTo>
                        <a:lnTo>
                          <a:pt x="7575" y="9512"/>
                        </a:lnTo>
                        <a:lnTo>
                          <a:pt x="7671" y="9489"/>
                        </a:lnTo>
                        <a:lnTo>
                          <a:pt x="7707" y="9438"/>
                        </a:lnTo>
                        <a:lnTo>
                          <a:pt x="7751" y="9387"/>
                        </a:lnTo>
                        <a:lnTo>
                          <a:pt x="7817" y="9350"/>
                        </a:lnTo>
                        <a:lnTo>
                          <a:pt x="7861" y="9285"/>
                        </a:lnTo>
                        <a:lnTo>
                          <a:pt x="6359" y="373"/>
                        </a:lnTo>
                        <a:close/>
                      </a:path>
                    </a:pathLst>
                  </a:custGeom>
                  <a:solidFill>
                    <a:srgbClr val="007DA5"/>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81" name="Freeform 9">
                    <a:extLst>
                      <a:ext uri="{FF2B5EF4-FFF2-40B4-BE49-F238E27FC236}">
                        <a16:creationId xmlns:a16="http://schemas.microsoft.com/office/drawing/2014/main" id="{85E33347-190A-D719-6A0B-53FD0C72086F}"/>
                      </a:ext>
                    </a:extLst>
                  </p:cNvPr>
                  <p:cNvSpPr>
                    <a:spLocks/>
                  </p:cNvSpPr>
                  <p:nvPr/>
                </p:nvSpPr>
                <p:spPr bwMode="auto">
                  <a:xfrm>
                    <a:off x="5671468" y="3491258"/>
                    <a:ext cx="1981793" cy="1676096"/>
                  </a:xfrm>
                  <a:custGeom>
                    <a:avLst/>
                    <a:gdLst/>
                    <a:ahLst/>
                    <a:cxnLst>
                      <a:cxn ang="0">
                        <a:pos x="1282" y="3722"/>
                      </a:cxn>
                      <a:cxn ang="0">
                        <a:pos x="2496" y="4415"/>
                      </a:cxn>
                      <a:cxn ang="0">
                        <a:pos x="2652" y="4456"/>
                      </a:cxn>
                      <a:cxn ang="0">
                        <a:pos x="2866" y="4528"/>
                      </a:cxn>
                      <a:cxn ang="0">
                        <a:pos x="3088" y="4558"/>
                      </a:cxn>
                      <a:cxn ang="0">
                        <a:pos x="3220" y="4503"/>
                      </a:cxn>
                      <a:cxn ang="0">
                        <a:pos x="3382" y="4386"/>
                      </a:cxn>
                      <a:cxn ang="0">
                        <a:pos x="3515" y="4405"/>
                      </a:cxn>
                      <a:cxn ang="0">
                        <a:pos x="3584" y="4478"/>
                      </a:cxn>
                      <a:cxn ang="0">
                        <a:pos x="3606" y="4675"/>
                      </a:cxn>
                      <a:cxn ang="0">
                        <a:pos x="3626" y="4816"/>
                      </a:cxn>
                      <a:cxn ang="0">
                        <a:pos x="4477" y="4987"/>
                      </a:cxn>
                      <a:cxn ang="0">
                        <a:pos x="4396" y="4844"/>
                      </a:cxn>
                      <a:cxn ang="0">
                        <a:pos x="4436" y="4806"/>
                      </a:cxn>
                      <a:cxn ang="0">
                        <a:pos x="4517" y="4725"/>
                      </a:cxn>
                      <a:cxn ang="0">
                        <a:pos x="4482" y="4657"/>
                      </a:cxn>
                      <a:cxn ang="0">
                        <a:pos x="4515" y="4525"/>
                      </a:cxn>
                      <a:cxn ang="0">
                        <a:pos x="4519" y="4437"/>
                      </a:cxn>
                      <a:cxn ang="0">
                        <a:pos x="4507" y="4342"/>
                      </a:cxn>
                      <a:cxn ang="0">
                        <a:pos x="4500" y="4317"/>
                      </a:cxn>
                      <a:cxn ang="0">
                        <a:pos x="4589" y="4211"/>
                      </a:cxn>
                      <a:cxn ang="0">
                        <a:pos x="4792" y="3845"/>
                      </a:cxn>
                      <a:cxn ang="0">
                        <a:pos x="4830" y="3797"/>
                      </a:cxn>
                      <a:cxn ang="0">
                        <a:pos x="4820" y="3637"/>
                      </a:cxn>
                      <a:cxn ang="0">
                        <a:pos x="4837" y="3464"/>
                      </a:cxn>
                      <a:cxn ang="0">
                        <a:pos x="5052" y="3040"/>
                      </a:cxn>
                      <a:cxn ang="0">
                        <a:pos x="5413" y="2530"/>
                      </a:cxn>
                      <a:cxn ang="0">
                        <a:pos x="5523" y="2334"/>
                      </a:cxn>
                      <a:cxn ang="0">
                        <a:pos x="5697" y="2009"/>
                      </a:cxn>
                      <a:cxn ang="0">
                        <a:pos x="5735" y="1594"/>
                      </a:cxn>
                      <a:cxn ang="0">
                        <a:pos x="5744" y="1518"/>
                      </a:cxn>
                      <a:cxn ang="0">
                        <a:pos x="5802" y="1364"/>
                      </a:cxn>
                      <a:cxn ang="0">
                        <a:pos x="5831" y="1340"/>
                      </a:cxn>
                      <a:cxn ang="0">
                        <a:pos x="5831" y="1260"/>
                      </a:cxn>
                      <a:cxn ang="0">
                        <a:pos x="5843" y="1138"/>
                      </a:cxn>
                      <a:cxn ang="0">
                        <a:pos x="5895" y="963"/>
                      </a:cxn>
                      <a:cxn ang="0">
                        <a:pos x="5907" y="821"/>
                      </a:cxn>
                      <a:cxn ang="0">
                        <a:pos x="5895" y="688"/>
                      </a:cxn>
                      <a:cxn ang="0">
                        <a:pos x="5915" y="631"/>
                      </a:cxn>
                      <a:cxn ang="0">
                        <a:pos x="6013" y="601"/>
                      </a:cxn>
                      <a:cxn ang="0">
                        <a:pos x="5282" y="0"/>
                      </a:cxn>
                      <a:cxn ang="0">
                        <a:pos x="4644" y="115"/>
                      </a:cxn>
                      <a:cxn ang="0">
                        <a:pos x="3761" y="293"/>
                      </a:cxn>
                      <a:cxn ang="0">
                        <a:pos x="3644" y="359"/>
                      </a:cxn>
                      <a:cxn ang="0">
                        <a:pos x="3471" y="481"/>
                      </a:cxn>
                      <a:cxn ang="0">
                        <a:pos x="3350" y="521"/>
                      </a:cxn>
                      <a:cxn ang="0">
                        <a:pos x="3148" y="520"/>
                      </a:cxn>
                      <a:cxn ang="0">
                        <a:pos x="2557" y="491"/>
                      </a:cxn>
                      <a:cxn ang="0">
                        <a:pos x="2045" y="477"/>
                      </a:cxn>
                      <a:cxn ang="0">
                        <a:pos x="1466" y="510"/>
                      </a:cxn>
                      <a:cxn ang="0">
                        <a:pos x="1010" y="544"/>
                      </a:cxn>
                      <a:cxn ang="0">
                        <a:pos x="516" y="627"/>
                      </a:cxn>
                      <a:cxn ang="0">
                        <a:pos x="0" y="691"/>
                      </a:cxn>
                      <a:cxn ang="0">
                        <a:pos x="166" y="1855"/>
                      </a:cxn>
                      <a:cxn ang="0">
                        <a:pos x="393" y="3424"/>
                      </a:cxn>
                    </a:cxnLst>
                    <a:rect l="0" t="0" r="r" b="b"/>
                    <a:pathLst>
                      <a:path w="6071" h="5136">
                        <a:moveTo>
                          <a:pt x="410" y="3542"/>
                        </a:moveTo>
                        <a:lnTo>
                          <a:pt x="772" y="3623"/>
                        </a:lnTo>
                        <a:lnTo>
                          <a:pt x="854" y="3565"/>
                        </a:lnTo>
                        <a:lnTo>
                          <a:pt x="1060" y="3640"/>
                        </a:lnTo>
                        <a:lnTo>
                          <a:pt x="1216" y="3920"/>
                        </a:lnTo>
                        <a:lnTo>
                          <a:pt x="1282" y="3920"/>
                        </a:lnTo>
                        <a:lnTo>
                          <a:pt x="1282" y="3722"/>
                        </a:lnTo>
                        <a:lnTo>
                          <a:pt x="1487" y="3887"/>
                        </a:lnTo>
                        <a:lnTo>
                          <a:pt x="1651" y="4173"/>
                        </a:lnTo>
                        <a:lnTo>
                          <a:pt x="2210" y="4528"/>
                        </a:lnTo>
                        <a:lnTo>
                          <a:pt x="2390" y="4486"/>
                        </a:lnTo>
                        <a:lnTo>
                          <a:pt x="2473" y="4412"/>
                        </a:lnTo>
                        <a:lnTo>
                          <a:pt x="2479" y="4413"/>
                        </a:lnTo>
                        <a:lnTo>
                          <a:pt x="2496" y="4415"/>
                        </a:lnTo>
                        <a:lnTo>
                          <a:pt x="2521" y="4419"/>
                        </a:lnTo>
                        <a:lnTo>
                          <a:pt x="2552" y="4425"/>
                        </a:lnTo>
                        <a:lnTo>
                          <a:pt x="2584" y="4432"/>
                        </a:lnTo>
                        <a:lnTo>
                          <a:pt x="2614" y="4440"/>
                        </a:lnTo>
                        <a:lnTo>
                          <a:pt x="2629" y="4445"/>
                        </a:lnTo>
                        <a:lnTo>
                          <a:pt x="2642" y="4450"/>
                        </a:lnTo>
                        <a:lnTo>
                          <a:pt x="2652" y="4456"/>
                        </a:lnTo>
                        <a:lnTo>
                          <a:pt x="2662" y="4461"/>
                        </a:lnTo>
                        <a:lnTo>
                          <a:pt x="2672" y="4469"/>
                        </a:lnTo>
                        <a:lnTo>
                          <a:pt x="2690" y="4476"/>
                        </a:lnTo>
                        <a:lnTo>
                          <a:pt x="2711" y="4484"/>
                        </a:lnTo>
                        <a:lnTo>
                          <a:pt x="2738" y="4492"/>
                        </a:lnTo>
                        <a:lnTo>
                          <a:pt x="2799" y="4510"/>
                        </a:lnTo>
                        <a:lnTo>
                          <a:pt x="2866" y="4528"/>
                        </a:lnTo>
                        <a:lnTo>
                          <a:pt x="2931" y="4543"/>
                        </a:lnTo>
                        <a:lnTo>
                          <a:pt x="2986" y="4556"/>
                        </a:lnTo>
                        <a:lnTo>
                          <a:pt x="3025" y="4565"/>
                        </a:lnTo>
                        <a:lnTo>
                          <a:pt x="3039" y="4568"/>
                        </a:lnTo>
                        <a:lnTo>
                          <a:pt x="3045" y="4568"/>
                        </a:lnTo>
                        <a:lnTo>
                          <a:pt x="3063" y="4564"/>
                        </a:lnTo>
                        <a:lnTo>
                          <a:pt x="3088" y="4558"/>
                        </a:lnTo>
                        <a:lnTo>
                          <a:pt x="3117" y="4551"/>
                        </a:lnTo>
                        <a:lnTo>
                          <a:pt x="3148" y="4542"/>
                        </a:lnTo>
                        <a:lnTo>
                          <a:pt x="3178" y="4530"/>
                        </a:lnTo>
                        <a:lnTo>
                          <a:pt x="3192" y="4524"/>
                        </a:lnTo>
                        <a:lnTo>
                          <a:pt x="3204" y="4517"/>
                        </a:lnTo>
                        <a:lnTo>
                          <a:pt x="3213" y="4510"/>
                        </a:lnTo>
                        <a:lnTo>
                          <a:pt x="3220" y="4503"/>
                        </a:lnTo>
                        <a:lnTo>
                          <a:pt x="3235" y="4486"/>
                        </a:lnTo>
                        <a:lnTo>
                          <a:pt x="3255" y="4467"/>
                        </a:lnTo>
                        <a:lnTo>
                          <a:pt x="3279" y="4448"/>
                        </a:lnTo>
                        <a:lnTo>
                          <a:pt x="3303" y="4430"/>
                        </a:lnTo>
                        <a:lnTo>
                          <a:pt x="3343" y="4400"/>
                        </a:lnTo>
                        <a:lnTo>
                          <a:pt x="3359" y="4387"/>
                        </a:lnTo>
                        <a:lnTo>
                          <a:pt x="3382" y="4386"/>
                        </a:lnTo>
                        <a:lnTo>
                          <a:pt x="3434" y="4386"/>
                        </a:lnTo>
                        <a:lnTo>
                          <a:pt x="3449" y="4387"/>
                        </a:lnTo>
                        <a:lnTo>
                          <a:pt x="3463" y="4388"/>
                        </a:lnTo>
                        <a:lnTo>
                          <a:pt x="3477" y="4391"/>
                        </a:lnTo>
                        <a:lnTo>
                          <a:pt x="3492" y="4394"/>
                        </a:lnTo>
                        <a:lnTo>
                          <a:pt x="3505" y="4399"/>
                        </a:lnTo>
                        <a:lnTo>
                          <a:pt x="3515" y="4405"/>
                        </a:lnTo>
                        <a:lnTo>
                          <a:pt x="3521" y="4408"/>
                        </a:lnTo>
                        <a:lnTo>
                          <a:pt x="3525" y="4412"/>
                        </a:lnTo>
                        <a:lnTo>
                          <a:pt x="3529" y="4415"/>
                        </a:lnTo>
                        <a:lnTo>
                          <a:pt x="3533" y="4420"/>
                        </a:lnTo>
                        <a:lnTo>
                          <a:pt x="3547" y="4439"/>
                        </a:lnTo>
                        <a:lnTo>
                          <a:pt x="3565" y="4459"/>
                        </a:lnTo>
                        <a:lnTo>
                          <a:pt x="3584" y="4478"/>
                        </a:lnTo>
                        <a:lnTo>
                          <a:pt x="3603" y="4497"/>
                        </a:lnTo>
                        <a:lnTo>
                          <a:pt x="3634" y="4524"/>
                        </a:lnTo>
                        <a:lnTo>
                          <a:pt x="3647" y="4536"/>
                        </a:lnTo>
                        <a:lnTo>
                          <a:pt x="3643" y="4551"/>
                        </a:lnTo>
                        <a:lnTo>
                          <a:pt x="3630" y="4590"/>
                        </a:lnTo>
                        <a:lnTo>
                          <a:pt x="3617" y="4636"/>
                        </a:lnTo>
                        <a:lnTo>
                          <a:pt x="3606" y="4675"/>
                        </a:lnTo>
                        <a:lnTo>
                          <a:pt x="3605" y="4685"/>
                        </a:lnTo>
                        <a:lnTo>
                          <a:pt x="3605" y="4695"/>
                        </a:lnTo>
                        <a:lnTo>
                          <a:pt x="3606" y="4708"/>
                        </a:lnTo>
                        <a:lnTo>
                          <a:pt x="3608" y="4722"/>
                        </a:lnTo>
                        <a:lnTo>
                          <a:pt x="3613" y="4753"/>
                        </a:lnTo>
                        <a:lnTo>
                          <a:pt x="3620" y="4785"/>
                        </a:lnTo>
                        <a:lnTo>
                          <a:pt x="3626" y="4816"/>
                        </a:lnTo>
                        <a:lnTo>
                          <a:pt x="3633" y="4840"/>
                        </a:lnTo>
                        <a:lnTo>
                          <a:pt x="3638" y="4858"/>
                        </a:lnTo>
                        <a:lnTo>
                          <a:pt x="3639" y="4864"/>
                        </a:lnTo>
                        <a:lnTo>
                          <a:pt x="3795" y="4930"/>
                        </a:lnTo>
                        <a:lnTo>
                          <a:pt x="4157" y="5036"/>
                        </a:lnTo>
                        <a:lnTo>
                          <a:pt x="4486" y="5136"/>
                        </a:lnTo>
                        <a:lnTo>
                          <a:pt x="4477" y="4987"/>
                        </a:lnTo>
                        <a:lnTo>
                          <a:pt x="4452" y="4897"/>
                        </a:lnTo>
                        <a:lnTo>
                          <a:pt x="4411" y="4856"/>
                        </a:lnTo>
                        <a:lnTo>
                          <a:pt x="4410" y="4856"/>
                        </a:lnTo>
                        <a:lnTo>
                          <a:pt x="4405" y="4853"/>
                        </a:lnTo>
                        <a:lnTo>
                          <a:pt x="4399" y="4851"/>
                        </a:lnTo>
                        <a:lnTo>
                          <a:pt x="4396" y="4846"/>
                        </a:lnTo>
                        <a:lnTo>
                          <a:pt x="4396" y="4844"/>
                        </a:lnTo>
                        <a:lnTo>
                          <a:pt x="4396" y="4840"/>
                        </a:lnTo>
                        <a:lnTo>
                          <a:pt x="4398" y="4836"/>
                        </a:lnTo>
                        <a:lnTo>
                          <a:pt x="4402" y="4832"/>
                        </a:lnTo>
                        <a:lnTo>
                          <a:pt x="4406" y="4826"/>
                        </a:lnTo>
                        <a:lnTo>
                          <a:pt x="4414" y="4820"/>
                        </a:lnTo>
                        <a:lnTo>
                          <a:pt x="4424" y="4814"/>
                        </a:lnTo>
                        <a:lnTo>
                          <a:pt x="4436" y="4806"/>
                        </a:lnTo>
                        <a:lnTo>
                          <a:pt x="4461" y="4792"/>
                        </a:lnTo>
                        <a:lnTo>
                          <a:pt x="4482" y="4778"/>
                        </a:lnTo>
                        <a:lnTo>
                          <a:pt x="4497" y="4765"/>
                        </a:lnTo>
                        <a:lnTo>
                          <a:pt x="4509" y="4754"/>
                        </a:lnTo>
                        <a:lnTo>
                          <a:pt x="4523" y="4739"/>
                        </a:lnTo>
                        <a:lnTo>
                          <a:pt x="4527" y="4733"/>
                        </a:lnTo>
                        <a:lnTo>
                          <a:pt x="4517" y="4725"/>
                        </a:lnTo>
                        <a:lnTo>
                          <a:pt x="4500" y="4702"/>
                        </a:lnTo>
                        <a:lnTo>
                          <a:pt x="4495" y="4696"/>
                        </a:lnTo>
                        <a:lnTo>
                          <a:pt x="4491" y="4689"/>
                        </a:lnTo>
                        <a:lnTo>
                          <a:pt x="4488" y="4681"/>
                        </a:lnTo>
                        <a:lnTo>
                          <a:pt x="4486" y="4674"/>
                        </a:lnTo>
                        <a:lnTo>
                          <a:pt x="4483" y="4666"/>
                        </a:lnTo>
                        <a:lnTo>
                          <a:pt x="4482" y="4657"/>
                        </a:lnTo>
                        <a:lnTo>
                          <a:pt x="4483" y="4650"/>
                        </a:lnTo>
                        <a:lnTo>
                          <a:pt x="4486" y="4642"/>
                        </a:lnTo>
                        <a:lnTo>
                          <a:pt x="4491" y="4624"/>
                        </a:lnTo>
                        <a:lnTo>
                          <a:pt x="4497" y="4604"/>
                        </a:lnTo>
                        <a:lnTo>
                          <a:pt x="4503" y="4583"/>
                        </a:lnTo>
                        <a:lnTo>
                          <a:pt x="4508" y="4561"/>
                        </a:lnTo>
                        <a:lnTo>
                          <a:pt x="4515" y="4525"/>
                        </a:lnTo>
                        <a:lnTo>
                          <a:pt x="4519" y="4511"/>
                        </a:lnTo>
                        <a:lnTo>
                          <a:pt x="4517" y="4508"/>
                        </a:lnTo>
                        <a:lnTo>
                          <a:pt x="4515" y="4496"/>
                        </a:lnTo>
                        <a:lnTo>
                          <a:pt x="4515" y="4485"/>
                        </a:lnTo>
                        <a:lnTo>
                          <a:pt x="4515" y="4472"/>
                        </a:lnTo>
                        <a:lnTo>
                          <a:pt x="4516" y="4457"/>
                        </a:lnTo>
                        <a:lnTo>
                          <a:pt x="4519" y="4437"/>
                        </a:lnTo>
                        <a:lnTo>
                          <a:pt x="4523" y="4398"/>
                        </a:lnTo>
                        <a:lnTo>
                          <a:pt x="4526" y="4366"/>
                        </a:lnTo>
                        <a:lnTo>
                          <a:pt x="4527" y="4346"/>
                        </a:lnTo>
                        <a:lnTo>
                          <a:pt x="4527" y="4339"/>
                        </a:lnTo>
                        <a:lnTo>
                          <a:pt x="4523" y="4339"/>
                        </a:lnTo>
                        <a:lnTo>
                          <a:pt x="4516" y="4341"/>
                        </a:lnTo>
                        <a:lnTo>
                          <a:pt x="4507" y="4342"/>
                        </a:lnTo>
                        <a:lnTo>
                          <a:pt x="4497" y="4342"/>
                        </a:lnTo>
                        <a:lnTo>
                          <a:pt x="4494" y="4341"/>
                        </a:lnTo>
                        <a:lnTo>
                          <a:pt x="4493" y="4339"/>
                        </a:lnTo>
                        <a:lnTo>
                          <a:pt x="4491" y="4336"/>
                        </a:lnTo>
                        <a:lnTo>
                          <a:pt x="4491" y="4332"/>
                        </a:lnTo>
                        <a:lnTo>
                          <a:pt x="4495" y="4326"/>
                        </a:lnTo>
                        <a:lnTo>
                          <a:pt x="4500" y="4317"/>
                        </a:lnTo>
                        <a:lnTo>
                          <a:pt x="4508" y="4308"/>
                        </a:lnTo>
                        <a:lnTo>
                          <a:pt x="4519" y="4297"/>
                        </a:lnTo>
                        <a:lnTo>
                          <a:pt x="4540" y="4275"/>
                        </a:lnTo>
                        <a:lnTo>
                          <a:pt x="4558" y="4255"/>
                        </a:lnTo>
                        <a:lnTo>
                          <a:pt x="4571" y="4240"/>
                        </a:lnTo>
                        <a:lnTo>
                          <a:pt x="4580" y="4228"/>
                        </a:lnTo>
                        <a:lnTo>
                          <a:pt x="4589" y="4211"/>
                        </a:lnTo>
                        <a:lnTo>
                          <a:pt x="4592" y="4206"/>
                        </a:lnTo>
                        <a:lnTo>
                          <a:pt x="4641" y="4133"/>
                        </a:lnTo>
                        <a:lnTo>
                          <a:pt x="4691" y="4026"/>
                        </a:lnTo>
                        <a:lnTo>
                          <a:pt x="4707" y="3920"/>
                        </a:lnTo>
                        <a:lnTo>
                          <a:pt x="4757" y="3862"/>
                        </a:lnTo>
                        <a:lnTo>
                          <a:pt x="4776" y="3852"/>
                        </a:lnTo>
                        <a:lnTo>
                          <a:pt x="4792" y="3845"/>
                        </a:lnTo>
                        <a:lnTo>
                          <a:pt x="4805" y="3838"/>
                        </a:lnTo>
                        <a:lnTo>
                          <a:pt x="4815" y="3832"/>
                        </a:lnTo>
                        <a:lnTo>
                          <a:pt x="4827" y="3824"/>
                        </a:lnTo>
                        <a:lnTo>
                          <a:pt x="4830" y="3820"/>
                        </a:lnTo>
                        <a:lnTo>
                          <a:pt x="4830" y="3819"/>
                        </a:lnTo>
                        <a:lnTo>
                          <a:pt x="4830" y="3811"/>
                        </a:lnTo>
                        <a:lnTo>
                          <a:pt x="4830" y="3797"/>
                        </a:lnTo>
                        <a:lnTo>
                          <a:pt x="4830" y="3771"/>
                        </a:lnTo>
                        <a:lnTo>
                          <a:pt x="4829" y="3735"/>
                        </a:lnTo>
                        <a:lnTo>
                          <a:pt x="4827" y="3699"/>
                        </a:lnTo>
                        <a:lnTo>
                          <a:pt x="4823" y="3668"/>
                        </a:lnTo>
                        <a:lnTo>
                          <a:pt x="4822" y="3656"/>
                        </a:lnTo>
                        <a:lnTo>
                          <a:pt x="4821" y="3652"/>
                        </a:lnTo>
                        <a:lnTo>
                          <a:pt x="4820" y="3637"/>
                        </a:lnTo>
                        <a:lnTo>
                          <a:pt x="4818" y="3628"/>
                        </a:lnTo>
                        <a:lnTo>
                          <a:pt x="4818" y="3615"/>
                        </a:lnTo>
                        <a:lnTo>
                          <a:pt x="4820" y="3600"/>
                        </a:lnTo>
                        <a:lnTo>
                          <a:pt x="4822" y="3582"/>
                        </a:lnTo>
                        <a:lnTo>
                          <a:pt x="4828" y="3541"/>
                        </a:lnTo>
                        <a:lnTo>
                          <a:pt x="4834" y="3498"/>
                        </a:lnTo>
                        <a:lnTo>
                          <a:pt x="4837" y="3464"/>
                        </a:lnTo>
                        <a:lnTo>
                          <a:pt x="4839" y="3451"/>
                        </a:lnTo>
                        <a:lnTo>
                          <a:pt x="4888" y="3401"/>
                        </a:lnTo>
                        <a:lnTo>
                          <a:pt x="4921" y="3343"/>
                        </a:lnTo>
                        <a:lnTo>
                          <a:pt x="4946" y="3303"/>
                        </a:lnTo>
                        <a:lnTo>
                          <a:pt x="4962" y="3221"/>
                        </a:lnTo>
                        <a:lnTo>
                          <a:pt x="4987" y="3131"/>
                        </a:lnTo>
                        <a:lnTo>
                          <a:pt x="5052" y="3040"/>
                        </a:lnTo>
                        <a:lnTo>
                          <a:pt x="5135" y="2999"/>
                        </a:lnTo>
                        <a:lnTo>
                          <a:pt x="5160" y="2949"/>
                        </a:lnTo>
                        <a:lnTo>
                          <a:pt x="5168" y="2859"/>
                        </a:lnTo>
                        <a:lnTo>
                          <a:pt x="5200" y="2777"/>
                        </a:lnTo>
                        <a:lnTo>
                          <a:pt x="5216" y="2679"/>
                        </a:lnTo>
                        <a:lnTo>
                          <a:pt x="5348" y="2596"/>
                        </a:lnTo>
                        <a:lnTo>
                          <a:pt x="5413" y="2530"/>
                        </a:lnTo>
                        <a:lnTo>
                          <a:pt x="5513" y="2490"/>
                        </a:lnTo>
                        <a:lnTo>
                          <a:pt x="5537" y="2440"/>
                        </a:lnTo>
                        <a:lnTo>
                          <a:pt x="5537" y="2434"/>
                        </a:lnTo>
                        <a:lnTo>
                          <a:pt x="5536" y="2419"/>
                        </a:lnTo>
                        <a:lnTo>
                          <a:pt x="5534" y="2395"/>
                        </a:lnTo>
                        <a:lnTo>
                          <a:pt x="5529" y="2366"/>
                        </a:lnTo>
                        <a:lnTo>
                          <a:pt x="5523" y="2334"/>
                        </a:lnTo>
                        <a:lnTo>
                          <a:pt x="5517" y="2301"/>
                        </a:lnTo>
                        <a:lnTo>
                          <a:pt x="5514" y="2277"/>
                        </a:lnTo>
                        <a:lnTo>
                          <a:pt x="5513" y="2268"/>
                        </a:lnTo>
                        <a:lnTo>
                          <a:pt x="5602" y="2152"/>
                        </a:lnTo>
                        <a:lnTo>
                          <a:pt x="5635" y="2112"/>
                        </a:lnTo>
                        <a:lnTo>
                          <a:pt x="5685" y="2029"/>
                        </a:lnTo>
                        <a:lnTo>
                          <a:pt x="5697" y="2009"/>
                        </a:lnTo>
                        <a:lnTo>
                          <a:pt x="5706" y="1988"/>
                        </a:lnTo>
                        <a:lnTo>
                          <a:pt x="5716" y="1966"/>
                        </a:lnTo>
                        <a:lnTo>
                          <a:pt x="5722" y="1946"/>
                        </a:lnTo>
                        <a:lnTo>
                          <a:pt x="5731" y="1911"/>
                        </a:lnTo>
                        <a:lnTo>
                          <a:pt x="5735" y="1898"/>
                        </a:lnTo>
                        <a:lnTo>
                          <a:pt x="5718" y="1725"/>
                        </a:lnTo>
                        <a:lnTo>
                          <a:pt x="5735" y="1594"/>
                        </a:lnTo>
                        <a:lnTo>
                          <a:pt x="5736" y="1592"/>
                        </a:lnTo>
                        <a:lnTo>
                          <a:pt x="5738" y="1583"/>
                        </a:lnTo>
                        <a:lnTo>
                          <a:pt x="5740" y="1576"/>
                        </a:lnTo>
                        <a:lnTo>
                          <a:pt x="5742" y="1567"/>
                        </a:lnTo>
                        <a:lnTo>
                          <a:pt x="5742" y="1553"/>
                        </a:lnTo>
                        <a:lnTo>
                          <a:pt x="5743" y="1536"/>
                        </a:lnTo>
                        <a:lnTo>
                          <a:pt x="5744" y="1518"/>
                        </a:lnTo>
                        <a:lnTo>
                          <a:pt x="5748" y="1499"/>
                        </a:lnTo>
                        <a:lnTo>
                          <a:pt x="5753" y="1481"/>
                        </a:lnTo>
                        <a:lnTo>
                          <a:pt x="5759" y="1464"/>
                        </a:lnTo>
                        <a:lnTo>
                          <a:pt x="5770" y="1439"/>
                        </a:lnTo>
                        <a:lnTo>
                          <a:pt x="5776" y="1430"/>
                        </a:lnTo>
                        <a:lnTo>
                          <a:pt x="5801" y="1364"/>
                        </a:lnTo>
                        <a:lnTo>
                          <a:pt x="5802" y="1364"/>
                        </a:lnTo>
                        <a:lnTo>
                          <a:pt x="5807" y="1362"/>
                        </a:lnTo>
                        <a:lnTo>
                          <a:pt x="5812" y="1361"/>
                        </a:lnTo>
                        <a:lnTo>
                          <a:pt x="5820" y="1357"/>
                        </a:lnTo>
                        <a:lnTo>
                          <a:pt x="5823" y="1354"/>
                        </a:lnTo>
                        <a:lnTo>
                          <a:pt x="5827" y="1349"/>
                        </a:lnTo>
                        <a:lnTo>
                          <a:pt x="5829" y="1345"/>
                        </a:lnTo>
                        <a:lnTo>
                          <a:pt x="5831" y="1340"/>
                        </a:lnTo>
                        <a:lnTo>
                          <a:pt x="5832" y="1333"/>
                        </a:lnTo>
                        <a:lnTo>
                          <a:pt x="5834" y="1326"/>
                        </a:lnTo>
                        <a:lnTo>
                          <a:pt x="5834" y="1316"/>
                        </a:lnTo>
                        <a:lnTo>
                          <a:pt x="5832" y="1306"/>
                        </a:lnTo>
                        <a:lnTo>
                          <a:pt x="5831" y="1287"/>
                        </a:lnTo>
                        <a:lnTo>
                          <a:pt x="5831" y="1272"/>
                        </a:lnTo>
                        <a:lnTo>
                          <a:pt x="5831" y="1260"/>
                        </a:lnTo>
                        <a:lnTo>
                          <a:pt x="5834" y="1248"/>
                        </a:lnTo>
                        <a:lnTo>
                          <a:pt x="5836" y="1236"/>
                        </a:lnTo>
                        <a:lnTo>
                          <a:pt x="5838" y="1222"/>
                        </a:lnTo>
                        <a:lnTo>
                          <a:pt x="5841" y="1205"/>
                        </a:lnTo>
                        <a:lnTo>
                          <a:pt x="5841" y="1183"/>
                        </a:lnTo>
                        <a:lnTo>
                          <a:pt x="5842" y="1159"/>
                        </a:lnTo>
                        <a:lnTo>
                          <a:pt x="5843" y="1138"/>
                        </a:lnTo>
                        <a:lnTo>
                          <a:pt x="5847" y="1120"/>
                        </a:lnTo>
                        <a:lnTo>
                          <a:pt x="5849" y="1105"/>
                        </a:lnTo>
                        <a:lnTo>
                          <a:pt x="5855" y="1084"/>
                        </a:lnTo>
                        <a:lnTo>
                          <a:pt x="5857" y="1077"/>
                        </a:lnTo>
                        <a:lnTo>
                          <a:pt x="5882" y="986"/>
                        </a:lnTo>
                        <a:lnTo>
                          <a:pt x="5886" y="980"/>
                        </a:lnTo>
                        <a:lnTo>
                          <a:pt x="5895" y="963"/>
                        </a:lnTo>
                        <a:lnTo>
                          <a:pt x="5899" y="952"/>
                        </a:lnTo>
                        <a:lnTo>
                          <a:pt x="5903" y="937"/>
                        </a:lnTo>
                        <a:lnTo>
                          <a:pt x="5906" y="921"/>
                        </a:lnTo>
                        <a:lnTo>
                          <a:pt x="5907" y="903"/>
                        </a:lnTo>
                        <a:lnTo>
                          <a:pt x="5907" y="869"/>
                        </a:lnTo>
                        <a:lnTo>
                          <a:pt x="5907" y="841"/>
                        </a:lnTo>
                        <a:lnTo>
                          <a:pt x="5907" y="821"/>
                        </a:lnTo>
                        <a:lnTo>
                          <a:pt x="5907" y="814"/>
                        </a:lnTo>
                        <a:lnTo>
                          <a:pt x="5906" y="805"/>
                        </a:lnTo>
                        <a:lnTo>
                          <a:pt x="5901" y="785"/>
                        </a:lnTo>
                        <a:lnTo>
                          <a:pt x="5897" y="756"/>
                        </a:lnTo>
                        <a:lnTo>
                          <a:pt x="5895" y="721"/>
                        </a:lnTo>
                        <a:lnTo>
                          <a:pt x="5894" y="705"/>
                        </a:lnTo>
                        <a:lnTo>
                          <a:pt x="5895" y="688"/>
                        </a:lnTo>
                        <a:lnTo>
                          <a:pt x="5896" y="672"/>
                        </a:lnTo>
                        <a:lnTo>
                          <a:pt x="5900" y="658"/>
                        </a:lnTo>
                        <a:lnTo>
                          <a:pt x="5902" y="651"/>
                        </a:lnTo>
                        <a:lnTo>
                          <a:pt x="5905" y="645"/>
                        </a:lnTo>
                        <a:lnTo>
                          <a:pt x="5908" y="640"/>
                        </a:lnTo>
                        <a:lnTo>
                          <a:pt x="5912" y="635"/>
                        </a:lnTo>
                        <a:lnTo>
                          <a:pt x="5915" y="631"/>
                        </a:lnTo>
                        <a:lnTo>
                          <a:pt x="5920" y="628"/>
                        </a:lnTo>
                        <a:lnTo>
                          <a:pt x="5926" y="626"/>
                        </a:lnTo>
                        <a:lnTo>
                          <a:pt x="5932" y="625"/>
                        </a:lnTo>
                        <a:lnTo>
                          <a:pt x="5955" y="620"/>
                        </a:lnTo>
                        <a:lnTo>
                          <a:pt x="5978" y="614"/>
                        </a:lnTo>
                        <a:lnTo>
                          <a:pt x="5997" y="608"/>
                        </a:lnTo>
                        <a:lnTo>
                          <a:pt x="6013" y="601"/>
                        </a:lnTo>
                        <a:lnTo>
                          <a:pt x="6038" y="589"/>
                        </a:lnTo>
                        <a:lnTo>
                          <a:pt x="6046" y="583"/>
                        </a:lnTo>
                        <a:lnTo>
                          <a:pt x="6071" y="501"/>
                        </a:lnTo>
                        <a:lnTo>
                          <a:pt x="6063" y="427"/>
                        </a:lnTo>
                        <a:lnTo>
                          <a:pt x="6046" y="345"/>
                        </a:lnTo>
                        <a:lnTo>
                          <a:pt x="6046" y="156"/>
                        </a:lnTo>
                        <a:lnTo>
                          <a:pt x="5282" y="0"/>
                        </a:lnTo>
                        <a:lnTo>
                          <a:pt x="5265" y="4"/>
                        </a:lnTo>
                        <a:lnTo>
                          <a:pt x="5215" y="12"/>
                        </a:lnTo>
                        <a:lnTo>
                          <a:pt x="5138" y="25"/>
                        </a:lnTo>
                        <a:lnTo>
                          <a:pt x="5038" y="43"/>
                        </a:lnTo>
                        <a:lnTo>
                          <a:pt x="4919" y="64"/>
                        </a:lnTo>
                        <a:lnTo>
                          <a:pt x="4787" y="89"/>
                        </a:lnTo>
                        <a:lnTo>
                          <a:pt x="4644" y="115"/>
                        </a:lnTo>
                        <a:lnTo>
                          <a:pt x="4497" y="142"/>
                        </a:lnTo>
                        <a:lnTo>
                          <a:pt x="4349" y="170"/>
                        </a:lnTo>
                        <a:lnTo>
                          <a:pt x="4206" y="197"/>
                        </a:lnTo>
                        <a:lnTo>
                          <a:pt x="4070" y="224"/>
                        </a:lnTo>
                        <a:lnTo>
                          <a:pt x="3948" y="249"/>
                        </a:lnTo>
                        <a:lnTo>
                          <a:pt x="3843" y="273"/>
                        </a:lnTo>
                        <a:lnTo>
                          <a:pt x="3761" y="293"/>
                        </a:lnTo>
                        <a:lnTo>
                          <a:pt x="3729" y="301"/>
                        </a:lnTo>
                        <a:lnTo>
                          <a:pt x="3705" y="308"/>
                        </a:lnTo>
                        <a:lnTo>
                          <a:pt x="3689" y="315"/>
                        </a:lnTo>
                        <a:lnTo>
                          <a:pt x="3680" y="320"/>
                        </a:lnTo>
                        <a:lnTo>
                          <a:pt x="3671" y="331"/>
                        </a:lnTo>
                        <a:lnTo>
                          <a:pt x="3659" y="344"/>
                        </a:lnTo>
                        <a:lnTo>
                          <a:pt x="3644" y="359"/>
                        </a:lnTo>
                        <a:lnTo>
                          <a:pt x="3626" y="376"/>
                        </a:lnTo>
                        <a:lnTo>
                          <a:pt x="3606" y="393"/>
                        </a:lnTo>
                        <a:lnTo>
                          <a:pt x="3584" y="411"/>
                        </a:lnTo>
                        <a:lnTo>
                          <a:pt x="3559" y="430"/>
                        </a:lnTo>
                        <a:lnTo>
                          <a:pt x="3532" y="448"/>
                        </a:lnTo>
                        <a:lnTo>
                          <a:pt x="3502" y="465"/>
                        </a:lnTo>
                        <a:lnTo>
                          <a:pt x="3471" y="481"/>
                        </a:lnTo>
                        <a:lnTo>
                          <a:pt x="3455" y="489"/>
                        </a:lnTo>
                        <a:lnTo>
                          <a:pt x="3438" y="496"/>
                        </a:lnTo>
                        <a:lnTo>
                          <a:pt x="3422" y="502"/>
                        </a:lnTo>
                        <a:lnTo>
                          <a:pt x="3404" y="508"/>
                        </a:lnTo>
                        <a:lnTo>
                          <a:pt x="3387" y="512"/>
                        </a:lnTo>
                        <a:lnTo>
                          <a:pt x="3369" y="517"/>
                        </a:lnTo>
                        <a:lnTo>
                          <a:pt x="3350" y="521"/>
                        </a:lnTo>
                        <a:lnTo>
                          <a:pt x="3331" y="524"/>
                        </a:lnTo>
                        <a:lnTo>
                          <a:pt x="3312" y="525"/>
                        </a:lnTo>
                        <a:lnTo>
                          <a:pt x="3292" y="527"/>
                        </a:lnTo>
                        <a:lnTo>
                          <a:pt x="3273" y="527"/>
                        </a:lnTo>
                        <a:lnTo>
                          <a:pt x="3253" y="525"/>
                        </a:lnTo>
                        <a:lnTo>
                          <a:pt x="3207" y="523"/>
                        </a:lnTo>
                        <a:lnTo>
                          <a:pt x="3148" y="520"/>
                        </a:lnTo>
                        <a:lnTo>
                          <a:pt x="3081" y="515"/>
                        </a:lnTo>
                        <a:lnTo>
                          <a:pt x="3004" y="511"/>
                        </a:lnTo>
                        <a:lnTo>
                          <a:pt x="2921" y="507"/>
                        </a:lnTo>
                        <a:lnTo>
                          <a:pt x="2833" y="503"/>
                        </a:lnTo>
                        <a:lnTo>
                          <a:pt x="2742" y="499"/>
                        </a:lnTo>
                        <a:lnTo>
                          <a:pt x="2649" y="495"/>
                        </a:lnTo>
                        <a:lnTo>
                          <a:pt x="2557" y="491"/>
                        </a:lnTo>
                        <a:lnTo>
                          <a:pt x="2465" y="488"/>
                        </a:lnTo>
                        <a:lnTo>
                          <a:pt x="2377" y="484"/>
                        </a:lnTo>
                        <a:lnTo>
                          <a:pt x="2295" y="482"/>
                        </a:lnTo>
                        <a:lnTo>
                          <a:pt x="2218" y="479"/>
                        </a:lnTo>
                        <a:lnTo>
                          <a:pt x="2149" y="478"/>
                        </a:lnTo>
                        <a:lnTo>
                          <a:pt x="2091" y="477"/>
                        </a:lnTo>
                        <a:lnTo>
                          <a:pt x="2045" y="477"/>
                        </a:lnTo>
                        <a:lnTo>
                          <a:pt x="2002" y="477"/>
                        </a:lnTo>
                        <a:lnTo>
                          <a:pt x="1952" y="478"/>
                        </a:lnTo>
                        <a:lnTo>
                          <a:pt x="1897" y="481"/>
                        </a:lnTo>
                        <a:lnTo>
                          <a:pt x="1839" y="484"/>
                        </a:lnTo>
                        <a:lnTo>
                          <a:pt x="1714" y="492"/>
                        </a:lnTo>
                        <a:lnTo>
                          <a:pt x="1586" y="501"/>
                        </a:lnTo>
                        <a:lnTo>
                          <a:pt x="1466" y="510"/>
                        </a:lnTo>
                        <a:lnTo>
                          <a:pt x="1361" y="518"/>
                        </a:lnTo>
                        <a:lnTo>
                          <a:pt x="1279" y="524"/>
                        </a:lnTo>
                        <a:lnTo>
                          <a:pt x="1232" y="525"/>
                        </a:lnTo>
                        <a:lnTo>
                          <a:pt x="1197" y="527"/>
                        </a:lnTo>
                        <a:lnTo>
                          <a:pt x="1146" y="530"/>
                        </a:lnTo>
                        <a:lnTo>
                          <a:pt x="1083" y="536"/>
                        </a:lnTo>
                        <a:lnTo>
                          <a:pt x="1010" y="544"/>
                        </a:lnTo>
                        <a:lnTo>
                          <a:pt x="930" y="555"/>
                        </a:lnTo>
                        <a:lnTo>
                          <a:pt x="844" y="568"/>
                        </a:lnTo>
                        <a:lnTo>
                          <a:pt x="755" y="582"/>
                        </a:lnTo>
                        <a:lnTo>
                          <a:pt x="665" y="600"/>
                        </a:lnTo>
                        <a:lnTo>
                          <a:pt x="618" y="609"/>
                        </a:lnTo>
                        <a:lnTo>
                          <a:pt x="567" y="618"/>
                        </a:lnTo>
                        <a:lnTo>
                          <a:pt x="516" y="627"/>
                        </a:lnTo>
                        <a:lnTo>
                          <a:pt x="460" y="635"/>
                        </a:lnTo>
                        <a:lnTo>
                          <a:pt x="350" y="651"/>
                        </a:lnTo>
                        <a:lnTo>
                          <a:pt x="243" y="664"/>
                        </a:lnTo>
                        <a:lnTo>
                          <a:pt x="147" y="674"/>
                        </a:lnTo>
                        <a:lnTo>
                          <a:pt x="70" y="682"/>
                        </a:lnTo>
                        <a:lnTo>
                          <a:pt x="19" y="688"/>
                        </a:lnTo>
                        <a:lnTo>
                          <a:pt x="0" y="691"/>
                        </a:lnTo>
                        <a:lnTo>
                          <a:pt x="4" y="723"/>
                        </a:lnTo>
                        <a:lnTo>
                          <a:pt x="17" y="814"/>
                        </a:lnTo>
                        <a:lnTo>
                          <a:pt x="37" y="955"/>
                        </a:lnTo>
                        <a:lnTo>
                          <a:pt x="63" y="1138"/>
                        </a:lnTo>
                        <a:lnTo>
                          <a:pt x="95" y="1354"/>
                        </a:lnTo>
                        <a:lnTo>
                          <a:pt x="130" y="1596"/>
                        </a:lnTo>
                        <a:lnTo>
                          <a:pt x="166" y="1855"/>
                        </a:lnTo>
                        <a:lnTo>
                          <a:pt x="205" y="2122"/>
                        </a:lnTo>
                        <a:lnTo>
                          <a:pt x="243" y="2388"/>
                        </a:lnTo>
                        <a:lnTo>
                          <a:pt x="281" y="2647"/>
                        </a:lnTo>
                        <a:lnTo>
                          <a:pt x="315" y="2888"/>
                        </a:lnTo>
                        <a:lnTo>
                          <a:pt x="347" y="3103"/>
                        </a:lnTo>
                        <a:lnTo>
                          <a:pt x="373" y="3284"/>
                        </a:lnTo>
                        <a:lnTo>
                          <a:pt x="393" y="3424"/>
                        </a:lnTo>
                        <a:lnTo>
                          <a:pt x="406" y="3512"/>
                        </a:lnTo>
                        <a:lnTo>
                          <a:pt x="410" y="3542"/>
                        </a:lnTo>
                        <a:close/>
                      </a:path>
                    </a:pathLst>
                  </a:custGeom>
                  <a:solidFill>
                    <a:srgbClr val="007DA5"/>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82" name="Freeform 10">
                    <a:extLst>
                      <a:ext uri="{FF2B5EF4-FFF2-40B4-BE49-F238E27FC236}">
                        <a16:creationId xmlns:a16="http://schemas.microsoft.com/office/drawing/2014/main" id="{0A57B583-CE89-CB39-06C5-C283F446A915}"/>
                      </a:ext>
                    </a:extLst>
                  </p:cNvPr>
                  <p:cNvSpPr>
                    <a:spLocks/>
                  </p:cNvSpPr>
                  <p:nvPr/>
                </p:nvSpPr>
                <p:spPr bwMode="auto">
                  <a:xfrm>
                    <a:off x="3883021" y="3180338"/>
                    <a:ext cx="2035355" cy="2181669"/>
                  </a:xfrm>
                  <a:custGeom>
                    <a:avLst/>
                    <a:gdLst/>
                    <a:ahLst/>
                    <a:cxnLst>
                      <a:cxn ang="0">
                        <a:pos x="5888" y="6468"/>
                      </a:cxn>
                      <a:cxn ang="0">
                        <a:pos x="5711" y="6309"/>
                      </a:cxn>
                      <a:cxn ang="0">
                        <a:pos x="5661" y="6087"/>
                      </a:cxn>
                      <a:cxn ang="0">
                        <a:pos x="5480" y="5635"/>
                      </a:cxn>
                      <a:cxn ang="0">
                        <a:pos x="5252" y="5324"/>
                      </a:cxn>
                      <a:cxn ang="0">
                        <a:pos x="5256" y="5371"/>
                      </a:cxn>
                      <a:cxn ang="0">
                        <a:pos x="4990" y="5526"/>
                      </a:cxn>
                      <a:cxn ang="0">
                        <a:pos x="4906" y="5598"/>
                      </a:cxn>
                      <a:cxn ang="0">
                        <a:pos x="4833" y="5655"/>
                      </a:cxn>
                      <a:cxn ang="0">
                        <a:pos x="4768" y="5643"/>
                      </a:cxn>
                      <a:cxn ang="0">
                        <a:pos x="4684" y="5704"/>
                      </a:cxn>
                      <a:cxn ang="0">
                        <a:pos x="4617" y="5759"/>
                      </a:cxn>
                      <a:cxn ang="0">
                        <a:pos x="4508" y="5770"/>
                      </a:cxn>
                      <a:cxn ang="0">
                        <a:pos x="4350" y="5831"/>
                      </a:cxn>
                      <a:cxn ang="0">
                        <a:pos x="4274" y="5607"/>
                      </a:cxn>
                      <a:cxn ang="0">
                        <a:pos x="4647" y="5547"/>
                      </a:cxn>
                      <a:cxn ang="0">
                        <a:pos x="4925" y="5419"/>
                      </a:cxn>
                      <a:cxn ang="0">
                        <a:pos x="4900" y="5275"/>
                      </a:cxn>
                      <a:cxn ang="0">
                        <a:pos x="4964" y="5238"/>
                      </a:cxn>
                      <a:cxn ang="0">
                        <a:pos x="4868" y="4874"/>
                      </a:cxn>
                      <a:cxn ang="0">
                        <a:pos x="4800" y="4715"/>
                      </a:cxn>
                      <a:cxn ang="0">
                        <a:pos x="4724" y="4800"/>
                      </a:cxn>
                      <a:cxn ang="0">
                        <a:pos x="4719" y="5008"/>
                      </a:cxn>
                      <a:cxn ang="0">
                        <a:pos x="4692" y="5166"/>
                      </a:cxn>
                      <a:cxn ang="0">
                        <a:pos x="4494" y="5256"/>
                      </a:cxn>
                      <a:cxn ang="0">
                        <a:pos x="4395" y="5336"/>
                      </a:cxn>
                      <a:cxn ang="0">
                        <a:pos x="4325" y="5215"/>
                      </a:cxn>
                      <a:cxn ang="0">
                        <a:pos x="4362" y="5153"/>
                      </a:cxn>
                      <a:cxn ang="0">
                        <a:pos x="4478" y="4808"/>
                      </a:cxn>
                      <a:cxn ang="0">
                        <a:pos x="4430" y="4678"/>
                      </a:cxn>
                      <a:cxn ang="0">
                        <a:pos x="4470" y="4643"/>
                      </a:cxn>
                      <a:cxn ang="0">
                        <a:pos x="4624" y="4406"/>
                      </a:cxn>
                      <a:cxn ang="0">
                        <a:pos x="4643" y="4135"/>
                      </a:cxn>
                      <a:cxn ang="0">
                        <a:pos x="4615" y="4099"/>
                      </a:cxn>
                      <a:cxn ang="0">
                        <a:pos x="4397" y="4232"/>
                      </a:cxn>
                      <a:cxn ang="0">
                        <a:pos x="4365" y="4321"/>
                      </a:cxn>
                      <a:cxn ang="0">
                        <a:pos x="4370" y="4373"/>
                      </a:cxn>
                      <a:cxn ang="0">
                        <a:pos x="4231" y="4495"/>
                      </a:cxn>
                      <a:cxn ang="0">
                        <a:pos x="4133" y="4580"/>
                      </a:cxn>
                      <a:cxn ang="0">
                        <a:pos x="4079" y="4685"/>
                      </a:cxn>
                      <a:cxn ang="0">
                        <a:pos x="3965" y="4762"/>
                      </a:cxn>
                      <a:cxn ang="0">
                        <a:pos x="3918" y="4816"/>
                      </a:cxn>
                      <a:cxn ang="0">
                        <a:pos x="3862" y="5007"/>
                      </a:cxn>
                      <a:cxn ang="0">
                        <a:pos x="3894" y="5219"/>
                      </a:cxn>
                      <a:cxn ang="0">
                        <a:pos x="3559" y="5029"/>
                      </a:cxn>
                      <a:cxn ang="0">
                        <a:pos x="3200" y="4415"/>
                      </a:cxn>
                      <a:cxn ang="0">
                        <a:pos x="3132" y="4394"/>
                      </a:cxn>
                      <a:cxn ang="0">
                        <a:pos x="2872" y="4050"/>
                      </a:cxn>
                      <a:cxn ang="0">
                        <a:pos x="2808" y="4028"/>
                      </a:cxn>
                      <a:cxn ang="0">
                        <a:pos x="2485" y="3948"/>
                      </a:cxn>
                      <a:cxn ang="0">
                        <a:pos x="2159" y="3839"/>
                      </a:cxn>
                      <a:cxn ang="0">
                        <a:pos x="1995" y="3955"/>
                      </a:cxn>
                      <a:cxn ang="0">
                        <a:pos x="1741" y="3768"/>
                      </a:cxn>
                      <a:cxn ang="0">
                        <a:pos x="1644" y="3757"/>
                      </a:cxn>
                      <a:cxn ang="0">
                        <a:pos x="1546" y="3750"/>
                      </a:cxn>
                      <a:cxn ang="0">
                        <a:pos x="1469" y="3724"/>
                      </a:cxn>
                      <a:cxn ang="0">
                        <a:pos x="1400" y="3750"/>
                      </a:cxn>
                      <a:cxn ang="0">
                        <a:pos x="1338" y="3824"/>
                      </a:cxn>
                      <a:cxn ang="0">
                        <a:pos x="786" y="3930"/>
                      </a:cxn>
                    </a:cxnLst>
                    <a:rect l="0" t="0" r="r" b="b"/>
                    <a:pathLst>
                      <a:path w="6232" h="6679">
                        <a:moveTo>
                          <a:pt x="0" y="915"/>
                        </a:moveTo>
                        <a:lnTo>
                          <a:pt x="4212" y="223"/>
                        </a:lnTo>
                        <a:lnTo>
                          <a:pt x="5637" y="0"/>
                        </a:lnTo>
                        <a:lnTo>
                          <a:pt x="6232" y="6672"/>
                        </a:lnTo>
                        <a:lnTo>
                          <a:pt x="6115" y="6672"/>
                        </a:lnTo>
                        <a:lnTo>
                          <a:pt x="6027" y="6679"/>
                        </a:lnTo>
                        <a:lnTo>
                          <a:pt x="5984" y="6650"/>
                        </a:lnTo>
                        <a:lnTo>
                          <a:pt x="5954" y="6606"/>
                        </a:lnTo>
                        <a:lnTo>
                          <a:pt x="5954" y="6541"/>
                        </a:lnTo>
                        <a:lnTo>
                          <a:pt x="5910" y="6505"/>
                        </a:lnTo>
                        <a:lnTo>
                          <a:pt x="5888" y="6468"/>
                        </a:lnTo>
                        <a:lnTo>
                          <a:pt x="5844" y="6424"/>
                        </a:lnTo>
                        <a:lnTo>
                          <a:pt x="5820" y="6414"/>
                        </a:lnTo>
                        <a:lnTo>
                          <a:pt x="5798" y="6403"/>
                        </a:lnTo>
                        <a:lnTo>
                          <a:pt x="5781" y="6395"/>
                        </a:lnTo>
                        <a:lnTo>
                          <a:pt x="5766" y="6388"/>
                        </a:lnTo>
                        <a:lnTo>
                          <a:pt x="5748" y="6377"/>
                        </a:lnTo>
                        <a:lnTo>
                          <a:pt x="5743" y="6372"/>
                        </a:lnTo>
                        <a:lnTo>
                          <a:pt x="5736" y="6357"/>
                        </a:lnTo>
                        <a:lnTo>
                          <a:pt x="5729" y="6342"/>
                        </a:lnTo>
                        <a:lnTo>
                          <a:pt x="5720" y="6325"/>
                        </a:lnTo>
                        <a:lnTo>
                          <a:pt x="5711" y="6309"/>
                        </a:lnTo>
                        <a:lnTo>
                          <a:pt x="5690" y="6276"/>
                        </a:lnTo>
                        <a:lnTo>
                          <a:pt x="5670" y="6244"/>
                        </a:lnTo>
                        <a:lnTo>
                          <a:pt x="5650" y="6217"/>
                        </a:lnTo>
                        <a:lnTo>
                          <a:pt x="5633" y="6195"/>
                        </a:lnTo>
                        <a:lnTo>
                          <a:pt x="5622" y="6181"/>
                        </a:lnTo>
                        <a:lnTo>
                          <a:pt x="5618" y="6175"/>
                        </a:lnTo>
                        <a:lnTo>
                          <a:pt x="5654" y="6102"/>
                        </a:lnTo>
                        <a:lnTo>
                          <a:pt x="5655" y="6102"/>
                        </a:lnTo>
                        <a:lnTo>
                          <a:pt x="5659" y="6099"/>
                        </a:lnTo>
                        <a:lnTo>
                          <a:pt x="5660" y="6094"/>
                        </a:lnTo>
                        <a:lnTo>
                          <a:pt x="5661" y="6087"/>
                        </a:lnTo>
                        <a:lnTo>
                          <a:pt x="5661" y="6078"/>
                        </a:lnTo>
                        <a:lnTo>
                          <a:pt x="5663" y="6066"/>
                        </a:lnTo>
                        <a:lnTo>
                          <a:pt x="5663" y="6032"/>
                        </a:lnTo>
                        <a:lnTo>
                          <a:pt x="5663" y="5993"/>
                        </a:lnTo>
                        <a:lnTo>
                          <a:pt x="5663" y="5963"/>
                        </a:lnTo>
                        <a:lnTo>
                          <a:pt x="5663" y="5949"/>
                        </a:lnTo>
                        <a:lnTo>
                          <a:pt x="5618" y="5884"/>
                        </a:lnTo>
                        <a:lnTo>
                          <a:pt x="5626" y="5832"/>
                        </a:lnTo>
                        <a:lnTo>
                          <a:pt x="5582" y="5781"/>
                        </a:lnTo>
                        <a:lnTo>
                          <a:pt x="5516" y="5715"/>
                        </a:lnTo>
                        <a:lnTo>
                          <a:pt x="5480" y="5635"/>
                        </a:lnTo>
                        <a:lnTo>
                          <a:pt x="5421" y="5598"/>
                        </a:lnTo>
                        <a:lnTo>
                          <a:pt x="5392" y="5540"/>
                        </a:lnTo>
                        <a:lnTo>
                          <a:pt x="5399" y="5481"/>
                        </a:lnTo>
                        <a:lnTo>
                          <a:pt x="5392" y="5373"/>
                        </a:lnTo>
                        <a:lnTo>
                          <a:pt x="5319" y="5313"/>
                        </a:lnTo>
                        <a:lnTo>
                          <a:pt x="5282" y="5306"/>
                        </a:lnTo>
                        <a:lnTo>
                          <a:pt x="5279" y="5306"/>
                        </a:lnTo>
                        <a:lnTo>
                          <a:pt x="5269" y="5308"/>
                        </a:lnTo>
                        <a:lnTo>
                          <a:pt x="5264" y="5310"/>
                        </a:lnTo>
                        <a:lnTo>
                          <a:pt x="5258" y="5316"/>
                        </a:lnTo>
                        <a:lnTo>
                          <a:pt x="5252" y="5324"/>
                        </a:lnTo>
                        <a:lnTo>
                          <a:pt x="5246" y="5336"/>
                        </a:lnTo>
                        <a:lnTo>
                          <a:pt x="5243" y="5342"/>
                        </a:lnTo>
                        <a:lnTo>
                          <a:pt x="5243" y="5348"/>
                        </a:lnTo>
                        <a:lnTo>
                          <a:pt x="5245" y="5352"/>
                        </a:lnTo>
                        <a:lnTo>
                          <a:pt x="5246" y="5356"/>
                        </a:lnTo>
                        <a:lnTo>
                          <a:pt x="5252" y="5362"/>
                        </a:lnTo>
                        <a:lnTo>
                          <a:pt x="5256" y="5365"/>
                        </a:lnTo>
                        <a:lnTo>
                          <a:pt x="5259" y="5368"/>
                        </a:lnTo>
                        <a:lnTo>
                          <a:pt x="5259" y="5369"/>
                        </a:lnTo>
                        <a:lnTo>
                          <a:pt x="5259" y="5370"/>
                        </a:lnTo>
                        <a:lnTo>
                          <a:pt x="5256" y="5371"/>
                        </a:lnTo>
                        <a:lnTo>
                          <a:pt x="5245" y="5375"/>
                        </a:lnTo>
                        <a:lnTo>
                          <a:pt x="5223" y="5380"/>
                        </a:lnTo>
                        <a:lnTo>
                          <a:pt x="5177" y="5388"/>
                        </a:lnTo>
                        <a:lnTo>
                          <a:pt x="5145" y="5393"/>
                        </a:lnTo>
                        <a:lnTo>
                          <a:pt x="5128" y="5394"/>
                        </a:lnTo>
                        <a:lnTo>
                          <a:pt x="5122" y="5394"/>
                        </a:lnTo>
                        <a:lnTo>
                          <a:pt x="5056" y="5460"/>
                        </a:lnTo>
                        <a:lnTo>
                          <a:pt x="5027" y="5492"/>
                        </a:lnTo>
                        <a:lnTo>
                          <a:pt x="5006" y="5512"/>
                        </a:lnTo>
                        <a:lnTo>
                          <a:pt x="4994" y="5522"/>
                        </a:lnTo>
                        <a:lnTo>
                          <a:pt x="4990" y="5526"/>
                        </a:lnTo>
                        <a:lnTo>
                          <a:pt x="4983" y="5525"/>
                        </a:lnTo>
                        <a:lnTo>
                          <a:pt x="4965" y="5526"/>
                        </a:lnTo>
                        <a:lnTo>
                          <a:pt x="4954" y="5530"/>
                        </a:lnTo>
                        <a:lnTo>
                          <a:pt x="4944" y="5534"/>
                        </a:lnTo>
                        <a:lnTo>
                          <a:pt x="4939" y="5539"/>
                        </a:lnTo>
                        <a:lnTo>
                          <a:pt x="4933" y="5543"/>
                        </a:lnTo>
                        <a:lnTo>
                          <a:pt x="4928" y="5548"/>
                        </a:lnTo>
                        <a:lnTo>
                          <a:pt x="4925" y="5554"/>
                        </a:lnTo>
                        <a:lnTo>
                          <a:pt x="4916" y="5568"/>
                        </a:lnTo>
                        <a:lnTo>
                          <a:pt x="4911" y="5584"/>
                        </a:lnTo>
                        <a:lnTo>
                          <a:pt x="4906" y="5598"/>
                        </a:lnTo>
                        <a:lnTo>
                          <a:pt x="4901" y="5612"/>
                        </a:lnTo>
                        <a:lnTo>
                          <a:pt x="4896" y="5633"/>
                        </a:lnTo>
                        <a:lnTo>
                          <a:pt x="4895" y="5643"/>
                        </a:lnTo>
                        <a:lnTo>
                          <a:pt x="4892" y="5645"/>
                        </a:lnTo>
                        <a:lnTo>
                          <a:pt x="4883" y="5650"/>
                        </a:lnTo>
                        <a:lnTo>
                          <a:pt x="4876" y="5652"/>
                        </a:lnTo>
                        <a:lnTo>
                          <a:pt x="4867" y="5655"/>
                        </a:lnTo>
                        <a:lnTo>
                          <a:pt x="4856" y="5656"/>
                        </a:lnTo>
                        <a:lnTo>
                          <a:pt x="4844" y="5657"/>
                        </a:lnTo>
                        <a:lnTo>
                          <a:pt x="4837" y="5657"/>
                        </a:lnTo>
                        <a:lnTo>
                          <a:pt x="4833" y="5655"/>
                        </a:lnTo>
                        <a:lnTo>
                          <a:pt x="4828" y="5652"/>
                        </a:lnTo>
                        <a:lnTo>
                          <a:pt x="4824" y="5650"/>
                        </a:lnTo>
                        <a:lnTo>
                          <a:pt x="4817" y="5643"/>
                        </a:lnTo>
                        <a:lnTo>
                          <a:pt x="4811" y="5637"/>
                        </a:lnTo>
                        <a:lnTo>
                          <a:pt x="4808" y="5635"/>
                        </a:lnTo>
                        <a:lnTo>
                          <a:pt x="4803" y="5632"/>
                        </a:lnTo>
                        <a:lnTo>
                          <a:pt x="4798" y="5632"/>
                        </a:lnTo>
                        <a:lnTo>
                          <a:pt x="4793" y="5632"/>
                        </a:lnTo>
                        <a:lnTo>
                          <a:pt x="4785" y="5635"/>
                        </a:lnTo>
                        <a:lnTo>
                          <a:pt x="4777" y="5637"/>
                        </a:lnTo>
                        <a:lnTo>
                          <a:pt x="4768" y="5643"/>
                        </a:lnTo>
                        <a:lnTo>
                          <a:pt x="4756" y="5650"/>
                        </a:lnTo>
                        <a:lnTo>
                          <a:pt x="4736" y="5663"/>
                        </a:lnTo>
                        <a:lnTo>
                          <a:pt x="4723" y="5670"/>
                        </a:lnTo>
                        <a:lnTo>
                          <a:pt x="4715" y="5674"/>
                        </a:lnTo>
                        <a:lnTo>
                          <a:pt x="4710" y="5675"/>
                        </a:lnTo>
                        <a:lnTo>
                          <a:pt x="4706" y="5675"/>
                        </a:lnTo>
                        <a:lnTo>
                          <a:pt x="4704" y="5677"/>
                        </a:lnTo>
                        <a:lnTo>
                          <a:pt x="4699" y="5683"/>
                        </a:lnTo>
                        <a:lnTo>
                          <a:pt x="4691" y="5694"/>
                        </a:lnTo>
                        <a:lnTo>
                          <a:pt x="4686" y="5700"/>
                        </a:lnTo>
                        <a:lnTo>
                          <a:pt x="4684" y="5704"/>
                        </a:lnTo>
                        <a:lnTo>
                          <a:pt x="4682" y="5708"/>
                        </a:lnTo>
                        <a:lnTo>
                          <a:pt x="4682" y="5710"/>
                        </a:lnTo>
                        <a:lnTo>
                          <a:pt x="4684" y="5714"/>
                        </a:lnTo>
                        <a:lnTo>
                          <a:pt x="4686" y="5715"/>
                        </a:lnTo>
                        <a:lnTo>
                          <a:pt x="4686" y="5716"/>
                        </a:lnTo>
                        <a:lnTo>
                          <a:pt x="4686" y="5717"/>
                        </a:lnTo>
                        <a:lnTo>
                          <a:pt x="4686" y="5718"/>
                        </a:lnTo>
                        <a:lnTo>
                          <a:pt x="4684" y="5721"/>
                        </a:lnTo>
                        <a:lnTo>
                          <a:pt x="4673" y="5727"/>
                        </a:lnTo>
                        <a:lnTo>
                          <a:pt x="4654" y="5737"/>
                        </a:lnTo>
                        <a:lnTo>
                          <a:pt x="4617" y="5759"/>
                        </a:lnTo>
                        <a:lnTo>
                          <a:pt x="4594" y="5769"/>
                        </a:lnTo>
                        <a:lnTo>
                          <a:pt x="4586" y="5772"/>
                        </a:lnTo>
                        <a:lnTo>
                          <a:pt x="4576" y="5774"/>
                        </a:lnTo>
                        <a:lnTo>
                          <a:pt x="4566" y="5774"/>
                        </a:lnTo>
                        <a:lnTo>
                          <a:pt x="4552" y="5774"/>
                        </a:lnTo>
                        <a:lnTo>
                          <a:pt x="4527" y="5774"/>
                        </a:lnTo>
                        <a:lnTo>
                          <a:pt x="4514" y="5774"/>
                        </a:lnTo>
                        <a:lnTo>
                          <a:pt x="4509" y="5774"/>
                        </a:lnTo>
                        <a:lnTo>
                          <a:pt x="4508" y="5774"/>
                        </a:lnTo>
                        <a:lnTo>
                          <a:pt x="4508" y="5773"/>
                        </a:lnTo>
                        <a:lnTo>
                          <a:pt x="4508" y="5770"/>
                        </a:lnTo>
                        <a:lnTo>
                          <a:pt x="4508" y="5768"/>
                        </a:lnTo>
                        <a:lnTo>
                          <a:pt x="4506" y="5766"/>
                        </a:lnTo>
                        <a:lnTo>
                          <a:pt x="4501" y="5764"/>
                        </a:lnTo>
                        <a:lnTo>
                          <a:pt x="4493" y="5764"/>
                        </a:lnTo>
                        <a:lnTo>
                          <a:pt x="4481" y="5768"/>
                        </a:lnTo>
                        <a:lnTo>
                          <a:pt x="4464" y="5774"/>
                        </a:lnTo>
                        <a:lnTo>
                          <a:pt x="4435" y="5787"/>
                        </a:lnTo>
                        <a:lnTo>
                          <a:pt x="4417" y="5796"/>
                        </a:lnTo>
                        <a:lnTo>
                          <a:pt x="4402" y="5805"/>
                        </a:lnTo>
                        <a:lnTo>
                          <a:pt x="4377" y="5818"/>
                        </a:lnTo>
                        <a:lnTo>
                          <a:pt x="4350" y="5831"/>
                        </a:lnTo>
                        <a:lnTo>
                          <a:pt x="4334" y="5836"/>
                        </a:lnTo>
                        <a:lnTo>
                          <a:pt x="4327" y="5839"/>
                        </a:lnTo>
                        <a:lnTo>
                          <a:pt x="4325" y="5840"/>
                        </a:lnTo>
                        <a:lnTo>
                          <a:pt x="4288" y="5840"/>
                        </a:lnTo>
                        <a:lnTo>
                          <a:pt x="4252" y="5803"/>
                        </a:lnTo>
                        <a:lnTo>
                          <a:pt x="4223" y="5760"/>
                        </a:lnTo>
                        <a:lnTo>
                          <a:pt x="4172" y="5708"/>
                        </a:lnTo>
                        <a:lnTo>
                          <a:pt x="4223" y="5628"/>
                        </a:lnTo>
                        <a:lnTo>
                          <a:pt x="4233" y="5623"/>
                        </a:lnTo>
                        <a:lnTo>
                          <a:pt x="4258" y="5613"/>
                        </a:lnTo>
                        <a:lnTo>
                          <a:pt x="4274" y="5607"/>
                        </a:lnTo>
                        <a:lnTo>
                          <a:pt x="4291" y="5603"/>
                        </a:lnTo>
                        <a:lnTo>
                          <a:pt x="4308" y="5600"/>
                        </a:lnTo>
                        <a:lnTo>
                          <a:pt x="4325" y="5598"/>
                        </a:lnTo>
                        <a:lnTo>
                          <a:pt x="4356" y="5598"/>
                        </a:lnTo>
                        <a:lnTo>
                          <a:pt x="4378" y="5594"/>
                        </a:lnTo>
                        <a:lnTo>
                          <a:pt x="4393" y="5592"/>
                        </a:lnTo>
                        <a:lnTo>
                          <a:pt x="4398" y="5591"/>
                        </a:lnTo>
                        <a:lnTo>
                          <a:pt x="4464" y="5518"/>
                        </a:lnTo>
                        <a:lnTo>
                          <a:pt x="4530" y="5496"/>
                        </a:lnTo>
                        <a:lnTo>
                          <a:pt x="4588" y="5526"/>
                        </a:lnTo>
                        <a:lnTo>
                          <a:pt x="4647" y="5547"/>
                        </a:lnTo>
                        <a:lnTo>
                          <a:pt x="4719" y="5547"/>
                        </a:lnTo>
                        <a:lnTo>
                          <a:pt x="4756" y="5563"/>
                        </a:lnTo>
                        <a:lnTo>
                          <a:pt x="4829" y="5547"/>
                        </a:lnTo>
                        <a:lnTo>
                          <a:pt x="4881" y="5489"/>
                        </a:lnTo>
                        <a:lnTo>
                          <a:pt x="4909" y="5437"/>
                        </a:lnTo>
                        <a:lnTo>
                          <a:pt x="4911" y="5437"/>
                        </a:lnTo>
                        <a:lnTo>
                          <a:pt x="4914" y="5436"/>
                        </a:lnTo>
                        <a:lnTo>
                          <a:pt x="4918" y="5434"/>
                        </a:lnTo>
                        <a:lnTo>
                          <a:pt x="4921" y="5428"/>
                        </a:lnTo>
                        <a:lnTo>
                          <a:pt x="4924" y="5423"/>
                        </a:lnTo>
                        <a:lnTo>
                          <a:pt x="4925" y="5419"/>
                        </a:lnTo>
                        <a:lnTo>
                          <a:pt x="4925" y="5411"/>
                        </a:lnTo>
                        <a:lnTo>
                          <a:pt x="4925" y="5404"/>
                        </a:lnTo>
                        <a:lnTo>
                          <a:pt x="4925" y="5395"/>
                        </a:lnTo>
                        <a:lnTo>
                          <a:pt x="4924" y="5384"/>
                        </a:lnTo>
                        <a:lnTo>
                          <a:pt x="4920" y="5371"/>
                        </a:lnTo>
                        <a:lnTo>
                          <a:pt x="4916" y="5357"/>
                        </a:lnTo>
                        <a:lnTo>
                          <a:pt x="4909" y="5330"/>
                        </a:lnTo>
                        <a:lnTo>
                          <a:pt x="4903" y="5309"/>
                        </a:lnTo>
                        <a:lnTo>
                          <a:pt x="4900" y="5292"/>
                        </a:lnTo>
                        <a:lnTo>
                          <a:pt x="4900" y="5279"/>
                        </a:lnTo>
                        <a:lnTo>
                          <a:pt x="4900" y="5275"/>
                        </a:lnTo>
                        <a:lnTo>
                          <a:pt x="4902" y="5270"/>
                        </a:lnTo>
                        <a:lnTo>
                          <a:pt x="4905" y="5266"/>
                        </a:lnTo>
                        <a:lnTo>
                          <a:pt x="4908" y="5263"/>
                        </a:lnTo>
                        <a:lnTo>
                          <a:pt x="4912" y="5260"/>
                        </a:lnTo>
                        <a:lnTo>
                          <a:pt x="4918" y="5258"/>
                        </a:lnTo>
                        <a:lnTo>
                          <a:pt x="4924" y="5257"/>
                        </a:lnTo>
                        <a:lnTo>
                          <a:pt x="4932" y="5256"/>
                        </a:lnTo>
                        <a:lnTo>
                          <a:pt x="4940" y="5253"/>
                        </a:lnTo>
                        <a:lnTo>
                          <a:pt x="4948" y="5250"/>
                        </a:lnTo>
                        <a:lnTo>
                          <a:pt x="4955" y="5245"/>
                        </a:lnTo>
                        <a:lnTo>
                          <a:pt x="4964" y="5238"/>
                        </a:lnTo>
                        <a:lnTo>
                          <a:pt x="4979" y="5224"/>
                        </a:lnTo>
                        <a:lnTo>
                          <a:pt x="4992" y="5208"/>
                        </a:lnTo>
                        <a:lnTo>
                          <a:pt x="5012" y="5180"/>
                        </a:lnTo>
                        <a:lnTo>
                          <a:pt x="5019" y="5167"/>
                        </a:lnTo>
                        <a:lnTo>
                          <a:pt x="4990" y="5109"/>
                        </a:lnTo>
                        <a:lnTo>
                          <a:pt x="4983" y="5058"/>
                        </a:lnTo>
                        <a:lnTo>
                          <a:pt x="4932" y="5007"/>
                        </a:lnTo>
                        <a:lnTo>
                          <a:pt x="4932" y="4970"/>
                        </a:lnTo>
                        <a:lnTo>
                          <a:pt x="4909" y="4926"/>
                        </a:lnTo>
                        <a:lnTo>
                          <a:pt x="4866" y="4883"/>
                        </a:lnTo>
                        <a:lnTo>
                          <a:pt x="4868" y="4874"/>
                        </a:lnTo>
                        <a:lnTo>
                          <a:pt x="4872" y="4853"/>
                        </a:lnTo>
                        <a:lnTo>
                          <a:pt x="4873" y="4839"/>
                        </a:lnTo>
                        <a:lnTo>
                          <a:pt x="4872" y="4825"/>
                        </a:lnTo>
                        <a:lnTo>
                          <a:pt x="4870" y="4809"/>
                        </a:lnTo>
                        <a:lnTo>
                          <a:pt x="4866" y="4795"/>
                        </a:lnTo>
                        <a:lnTo>
                          <a:pt x="4859" y="4781"/>
                        </a:lnTo>
                        <a:lnTo>
                          <a:pt x="4849" y="4767"/>
                        </a:lnTo>
                        <a:lnTo>
                          <a:pt x="4839" y="4754"/>
                        </a:lnTo>
                        <a:lnTo>
                          <a:pt x="4828" y="4741"/>
                        </a:lnTo>
                        <a:lnTo>
                          <a:pt x="4808" y="4722"/>
                        </a:lnTo>
                        <a:lnTo>
                          <a:pt x="4800" y="4715"/>
                        </a:lnTo>
                        <a:lnTo>
                          <a:pt x="4756" y="4715"/>
                        </a:lnTo>
                        <a:lnTo>
                          <a:pt x="4754" y="4716"/>
                        </a:lnTo>
                        <a:lnTo>
                          <a:pt x="4748" y="4724"/>
                        </a:lnTo>
                        <a:lnTo>
                          <a:pt x="4744" y="4730"/>
                        </a:lnTo>
                        <a:lnTo>
                          <a:pt x="4741" y="4740"/>
                        </a:lnTo>
                        <a:lnTo>
                          <a:pt x="4737" y="4752"/>
                        </a:lnTo>
                        <a:lnTo>
                          <a:pt x="4735" y="4766"/>
                        </a:lnTo>
                        <a:lnTo>
                          <a:pt x="4731" y="4780"/>
                        </a:lnTo>
                        <a:lnTo>
                          <a:pt x="4729" y="4788"/>
                        </a:lnTo>
                        <a:lnTo>
                          <a:pt x="4726" y="4795"/>
                        </a:lnTo>
                        <a:lnTo>
                          <a:pt x="4724" y="4800"/>
                        </a:lnTo>
                        <a:lnTo>
                          <a:pt x="4723" y="4805"/>
                        </a:lnTo>
                        <a:lnTo>
                          <a:pt x="4720" y="4812"/>
                        </a:lnTo>
                        <a:lnTo>
                          <a:pt x="4720" y="4822"/>
                        </a:lnTo>
                        <a:lnTo>
                          <a:pt x="4719" y="4839"/>
                        </a:lnTo>
                        <a:lnTo>
                          <a:pt x="4719" y="4867"/>
                        </a:lnTo>
                        <a:lnTo>
                          <a:pt x="4719" y="4883"/>
                        </a:lnTo>
                        <a:lnTo>
                          <a:pt x="4719" y="4898"/>
                        </a:lnTo>
                        <a:lnTo>
                          <a:pt x="4719" y="4926"/>
                        </a:lnTo>
                        <a:lnTo>
                          <a:pt x="4719" y="4962"/>
                        </a:lnTo>
                        <a:lnTo>
                          <a:pt x="4719" y="4990"/>
                        </a:lnTo>
                        <a:lnTo>
                          <a:pt x="4719" y="5008"/>
                        </a:lnTo>
                        <a:lnTo>
                          <a:pt x="4719" y="5014"/>
                        </a:lnTo>
                        <a:lnTo>
                          <a:pt x="4683" y="5050"/>
                        </a:lnTo>
                        <a:lnTo>
                          <a:pt x="4684" y="5053"/>
                        </a:lnTo>
                        <a:lnTo>
                          <a:pt x="4687" y="5060"/>
                        </a:lnTo>
                        <a:lnTo>
                          <a:pt x="4690" y="5075"/>
                        </a:lnTo>
                        <a:lnTo>
                          <a:pt x="4691" y="5102"/>
                        </a:lnTo>
                        <a:lnTo>
                          <a:pt x="4692" y="5126"/>
                        </a:lnTo>
                        <a:lnTo>
                          <a:pt x="4693" y="5139"/>
                        </a:lnTo>
                        <a:lnTo>
                          <a:pt x="4693" y="5146"/>
                        </a:lnTo>
                        <a:lnTo>
                          <a:pt x="4693" y="5154"/>
                        </a:lnTo>
                        <a:lnTo>
                          <a:pt x="4692" y="5166"/>
                        </a:lnTo>
                        <a:lnTo>
                          <a:pt x="4691" y="5182"/>
                        </a:lnTo>
                        <a:lnTo>
                          <a:pt x="4689" y="5192"/>
                        </a:lnTo>
                        <a:lnTo>
                          <a:pt x="4685" y="5201"/>
                        </a:lnTo>
                        <a:lnTo>
                          <a:pt x="4682" y="5210"/>
                        </a:lnTo>
                        <a:lnTo>
                          <a:pt x="4677" y="5219"/>
                        </a:lnTo>
                        <a:lnTo>
                          <a:pt x="4666" y="5234"/>
                        </a:lnTo>
                        <a:lnTo>
                          <a:pt x="4654" y="5249"/>
                        </a:lnTo>
                        <a:lnTo>
                          <a:pt x="4634" y="5270"/>
                        </a:lnTo>
                        <a:lnTo>
                          <a:pt x="4625" y="5277"/>
                        </a:lnTo>
                        <a:lnTo>
                          <a:pt x="4559" y="5277"/>
                        </a:lnTo>
                        <a:lnTo>
                          <a:pt x="4494" y="5256"/>
                        </a:lnTo>
                        <a:lnTo>
                          <a:pt x="4435" y="5284"/>
                        </a:lnTo>
                        <a:lnTo>
                          <a:pt x="4424" y="5295"/>
                        </a:lnTo>
                        <a:lnTo>
                          <a:pt x="4416" y="5303"/>
                        </a:lnTo>
                        <a:lnTo>
                          <a:pt x="4410" y="5310"/>
                        </a:lnTo>
                        <a:lnTo>
                          <a:pt x="4406" y="5316"/>
                        </a:lnTo>
                        <a:lnTo>
                          <a:pt x="4402" y="5325"/>
                        </a:lnTo>
                        <a:lnTo>
                          <a:pt x="4401" y="5330"/>
                        </a:lnTo>
                        <a:lnTo>
                          <a:pt x="4401" y="5332"/>
                        </a:lnTo>
                        <a:lnTo>
                          <a:pt x="4399" y="5334"/>
                        </a:lnTo>
                        <a:lnTo>
                          <a:pt x="4398" y="5335"/>
                        </a:lnTo>
                        <a:lnTo>
                          <a:pt x="4395" y="5336"/>
                        </a:lnTo>
                        <a:lnTo>
                          <a:pt x="4383" y="5338"/>
                        </a:lnTo>
                        <a:lnTo>
                          <a:pt x="4362" y="5343"/>
                        </a:lnTo>
                        <a:lnTo>
                          <a:pt x="4336" y="5349"/>
                        </a:lnTo>
                        <a:lnTo>
                          <a:pt x="4314" y="5356"/>
                        </a:lnTo>
                        <a:lnTo>
                          <a:pt x="4296" y="5363"/>
                        </a:lnTo>
                        <a:lnTo>
                          <a:pt x="4280" y="5370"/>
                        </a:lnTo>
                        <a:lnTo>
                          <a:pt x="4259" y="5382"/>
                        </a:lnTo>
                        <a:lnTo>
                          <a:pt x="4252" y="5387"/>
                        </a:lnTo>
                        <a:lnTo>
                          <a:pt x="4325" y="5292"/>
                        </a:lnTo>
                        <a:lnTo>
                          <a:pt x="4325" y="5219"/>
                        </a:lnTo>
                        <a:lnTo>
                          <a:pt x="4325" y="5215"/>
                        </a:lnTo>
                        <a:lnTo>
                          <a:pt x="4323" y="5206"/>
                        </a:lnTo>
                        <a:lnTo>
                          <a:pt x="4321" y="5194"/>
                        </a:lnTo>
                        <a:lnTo>
                          <a:pt x="4321" y="5180"/>
                        </a:lnTo>
                        <a:lnTo>
                          <a:pt x="4323" y="5174"/>
                        </a:lnTo>
                        <a:lnTo>
                          <a:pt x="4325" y="5167"/>
                        </a:lnTo>
                        <a:lnTo>
                          <a:pt x="4327" y="5162"/>
                        </a:lnTo>
                        <a:lnTo>
                          <a:pt x="4332" y="5158"/>
                        </a:lnTo>
                        <a:lnTo>
                          <a:pt x="4337" y="5154"/>
                        </a:lnTo>
                        <a:lnTo>
                          <a:pt x="4344" y="5152"/>
                        </a:lnTo>
                        <a:lnTo>
                          <a:pt x="4352" y="5152"/>
                        </a:lnTo>
                        <a:lnTo>
                          <a:pt x="4362" y="5153"/>
                        </a:lnTo>
                        <a:lnTo>
                          <a:pt x="4405" y="5164"/>
                        </a:lnTo>
                        <a:lnTo>
                          <a:pt x="4442" y="5173"/>
                        </a:lnTo>
                        <a:lnTo>
                          <a:pt x="4469" y="5180"/>
                        </a:lnTo>
                        <a:lnTo>
                          <a:pt x="4478" y="5182"/>
                        </a:lnTo>
                        <a:lnTo>
                          <a:pt x="4494" y="5139"/>
                        </a:lnTo>
                        <a:lnTo>
                          <a:pt x="4522" y="5080"/>
                        </a:lnTo>
                        <a:lnTo>
                          <a:pt x="4522" y="5029"/>
                        </a:lnTo>
                        <a:lnTo>
                          <a:pt x="4457" y="4933"/>
                        </a:lnTo>
                        <a:lnTo>
                          <a:pt x="4464" y="4846"/>
                        </a:lnTo>
                        <a:lnTo>
                          <a:pt x="4469" y="4835"/>
                        </a:lnTo>
                        <a:lnTo>
                          <a:pt x="4478" y="4808"/>
                        </a:lnTo>
                        <a:lnTo>
                          <a:pt x="4481" y="4800"/>
                        </a:lnTo>
                        <a:lnTo>
                          <a:pt x="4482" y="4790"/>
                        </a:lnTo>
                        <a:lnTo>
                          <a:pt x="4483" y="4781"/>
                        </a:lnTo>
                        <a:lnTo>
                          <a:pt x="4483" y="4773"/>
                        </a:lnTo>
                        <a:lnTo>
                          <a:pt x="4482" y="4763"/>
                        </a:lnTo>
                        <a:lnTo>
                          <a:pt x="4480" y="4754"/>
                        </a:lnTo>
                        <a:lnTo>
                          <a:pt x="4476" y="4746"/>
                        </a:lnTo>
                        <a:lnTo>
                          <a:pt x="4471" y="4736"/>
                        </a:lnTo>
                        <a:lnTo>
                          <a:pt x="4449" y="4707"/>
                        </a:lnTo>
                        <a:lnTo>
                          <a:pt x="4432" y="4683"/>
                        </a:lnTo>
                        <a:lnTo>
                          <a:pt x="4430" y="4678"/>
                        </a:lnTo>
                        <a:lnTo>
                          <a:pt x="4428" y="4674"/>
                        </a:lnTo>
                        <a:lnTo>
                          <a:pt x="4427" y="4669"/>
                        </a:lnTo>
                        <a:lnTo>
                          <a:pt x="4428" y="4665"/>
                        </a:lnTo>
                        <a:lnTo>
                          <a:pt x="4429" y="4663"/>
                        </a:lnTo>
                        <a:lnTo>
                          <a:pt x="4431" y="4659"/>
                        </a:lnTo>
                        <a:lnTo>
                          <a:pt x="4436" y="4658"/>
                        </a:lnTo>
                        <a:lnTo>
                          <a:pt x="4442" y="4656"/>
                        </a:lnTo>
                        <a:lnTo>
                          <a:pt x="4449" y="4655"/>
                        </a:lnTo>
                        <a:lnTo>
                          <a:pt x="4456" y="4651"/>
                        </a:lnTo>
                        <a:lnTo>
                          <a:pt x="4463" y="4648"/>
                        </a:lnTo>
                        <a:lnTo>
                          <a:pt x="4470" y="4643"/>
                        </a:lnTo>
                        <a:lnTo>
                          <a:pt x="4483" y="4632"/>
                        </a:lnTo>
                        <a:lnTo>
                          <a:pt x="4496" y="4620"/>
                        </a:lnTo>
                        <a:lnTo>
                          <a:pt x="4515" y="4599"/>
                        </a:lnTo>
                        <a:lnTo>
                          <a:pt x="4522" y="4591"/>
                        </a:lnTo>
                        <a:lnTo>
                          <a:pt x="4530" y="4502"/>
                        </a:lnTo>
                        <a:lnTo>
                          <a:pt x="4532" y="4502"/>
                        </a:lnTo>
                        <a:lnTo>
                          <a:pt x="4538" y="4498"/>
                        </a:lnTo>
                        <a:lnTo>
                          <a:pt x="4552" y="4485"/>
                        </a:lnTo>
                        <a:lnTo>
                          <a:pt x="4574" y="4459"/>
                        </a:lnTo>
                        <a:lnTo>
                          <a:pt x="4600" y="4429"/>
                        </a:lnTo>
                        <a:lnTo>
                          <a:pt x="4624" y="4406"/>
                        </a:lnTo>
                        <a:lnTo>
                          <a:pt x="4640" y="4391"/>
                        </a:lnTo>
                        <a:lnTo>
                          <a:pt x="4647" y="4386"/>
                        </a:lnTo>
                        <a:lnTo>
                          <a:pt x="4647" y="4349"/>
                        </a:lnTo>
                        <a:lnTo>
                          <a:pt x="4574" y="4298"/>
                        </a:lnTo>
                        <a:lnTo>
                          <a:pt x="4566" y="4262"/>
                        </a:lnTo>
                        <a:lnTo>
                          <a:pt x="4581" y="4211"/>
                        </a:lnTo>
                        <a:lnTo>
                          <a:pt x="4595" y="4195"/>
                        </a:lnTo>
                        <a:lnTo>
                          <a:pt x="4624" y="4162"/>
                        </a:lnTo>
                        <a:lnTo>
                          <a:pt x="4631" y="4153"/>
                        </a:lnTo>
                        <a:lnTo>
                          <a:pt x="4637" y="4144"/>
                        </a:lnTo>
                        <a:lnTo>
                          <a:pt x="4643" y="4135"/>
                        </a:lnTo>
                        <a:lnTo>
                          <a:pt x="4646" y="4127"/>
                        </a:lnTo>
                        <a:lnTo>
                          <a:pt x="4647" y="4121"/>
                        </a:lnTo>
                        <a:lnTo>
                          <a:pt x="4647" y="4115"/>
                        </a:lnTo>
                        <a:lnTo>
                          <a:pt x="4646" y="4113"/>
                        </a:lnTo>
                        <a:lnTo>
                          <a:pt x="4645" y="4110"/>
                        </a:lnTo>
                        <a:lnTo>
                          <a:pt x="4643" y="4109"/>
                        </a:lnTo>
                        <a:lnTo>
                          <a:pt x="4639" y="4108"/>
                        </a:lnTo>
                        <a:lnTo>
                          <a:pt x="4633" y="4107"/>
                        </a:lnTo>
                        <a:lnTo>
                          <a:pt x="4626" y="4105"/>
                        </a:lnTo>
                        <a:lnTo>
                          <a:pt x="4620" y="4102"/>
                        </a:lnTo>
                        <a:lnTo>
                          <a:pt x="4615" y="4099"/>
                        </a:lnTo>
                        <a:lnTo>
                          <a:pt x="4605" y="4092"/>
                        </a:lnTo>
                        <a:lnTo>
                          <a:pt x="4597" y="4083"/>
                        </a:lnTo>
                        <a:lnTo>
                          <a:pt x="4585" y="4070"/>
                        </a:lnTo>
                        <a:lnTo>
                          <a:pt x="4581" y="4064"/>
                        </a:lnTo>
                        <a:lnTo>
                          <a:pt x="4566" y="3977"/>
                        </a:lnTo>
                        <a:lnTo>
                          <a:pt x="4522" y="3963"/>
                        </a:lnTo>
                        <a:lnTo>
                          <a:pt x="4471" y="4035"/>
                        </a:lnTo>
                        <a:lnTo>
                          <a:pt x="4391" y="4188"/>
                        </a:lnTo>
                        <a:lnTo>
                          <a:pt x="4392" y="4194"/>
                        </a:lnTo>
                        <a:lnTo>
                          <a:pt x="4395" y="4208"/>
                        </a:lnTo>
                        <a:lnTo>
                          <a:pt x="4397" y="4232"/>
                        </a:lnTo>
                        <a:lnTo>
                          <a:pt x="4398" y="4262"/>
                        </a:lnTo>
                        <a:lnTo>
                          <a:pt x="4398" y="4270"/>
                        </a:lnTo>
                        <a:lnTo>
                          <a:pt x="4397" y="4276"/>
                        </a:lnTo>
                        <a:lnTo>
                          <a:pt x="4396" y="4282"/>
                        </a:lnTo>
                        <a:lnTo>
                          <a:pt x="4393" y="4285"/>
                        </a:lnTo>
                        <a:lnTo>
                          <a:pt x="4389" y="4292"/>
                        </a:lnTo>
                        <a:lnTo>
                          <a:pt x="4383" y="4298"/>
                        </a:lnTo>
                        <a:lnTo>
                          <a:pt x="4377" y="4304"/>
                        </a:lnTo>
                        <a:lnTo>
                          <a:pt x="4371" y="4311"/>
                        </a:lnTo>
                        <a:lnTo>
                          <a:pt x="4368" y="4316"/>
                        </a:lnTo>
                        <a:lnTo>
                          <a:pt x="4365" y="4321"/>
                        </a:lnTo>
                        <a:lnTo>
                          <a:pt x="4364" y="4328"/>
                        </a:lnTo>
                        <a:lnTo>
                          <a:pt x="4362" y="4335"/>
                        </a:lnTo>
                        <a:lnTo>
                          <a:pt x="4362" y="4342"/>
                        </a:lnTo>
                        <a:lnTo>
                          <a:pt x="4362" y="4348"/>
                        </a:lnTo>
                        <a:lnTo>
                          <a:pt x="4362" y="4352"/>
                        </a:lnTo>
                        <a:lnTo>
                          <a:pt x="4364" y="4356"/>
                        </a:lnTo>
                        <a:lnTo>
                          <a:pt x="4368" y="4361"/>
                        </a:lnTo>
                        <a:lnTo>
                          <a:pt x="4370" y="4364"/>
                        </a:lnTo>
                        <a:lnTo>
                          <a:pt x="4371" y="4367"/>
                        </a:lnTo>
                        <a:lnTo>
                          <a:pt x="4371" y="4369"/>
                        </a:lnTo>
                        <a:lnTo>
                          <a:pt x="4370" y="4373"/>
                        </a:lnTo>
                        <a:lnTo>
                          <a:pt x="4368" y="4378"/>
                        </a:lnTo>
                        <a:lnTo>
                          <a:pt x="4357" y="4393"/>
                        </a:lnTo>
                        <a:lnTo>
                          <a:pt x="4340" y="4415"/>
                        </a:lnTo>
                        <a:lnTo>
                          <a:pt x="4320" y="4439"/>
                        </a:lnTo>
                        <a:lnTo>
                          <a:pt x="4304" y="4454"/>
                        </a:lnTo>
                        <a:lnTo>
                          <a:pt x="4291" y="4465"/>
                        </a:lnTo>
                        <a:lnTo>
                          <a:pt x="4280" y="4472"/>
                        </a:lnTo>
                        <a:lnTo>
                          <a:pt x="4268" y="4476"/>
                        </a:lnTo>
                        <a:lnTo>
                          <a:pt x="4258" y="4481"/>
                        </a:lnTo>
                        <a:lnTo>
                          <a:pt x="4245" y="4487"/>
                        </a:lnTo>
                        <a:lnTo>
                          <a:pt x="4231" y="4495"/>
                        </a:lnTo>
                        <a:lnTo>
                          <a:pt x="4216" y="4504"/>
                        </a:lnTo>
                        <a:lnTo>
                          <a:pt x="4205" y="4508"/>
                        </a:lnTo>
                        <a:lnTo>
                          <a:pt x="4195" y="4511"/>
                        </a:lnTo>
                        <a:lnTo>
                          <a:pt x="4188" y="4513"/>
                        </a:lnTo>
                        <a:lnTo>
                          <a:pt x="4182" y="4515"/>
                        </a:lnTo>
                        <a:lnTo>
                          <a:pt x="4175" y="4521"/>
                        </a:lnTo>
                        <a:lnTo>
                          <a:pt x="4167" y="4531"/>
                        </a:lnTo>
                        <a:lnTo>
                          <a:pt x="4157" y="4546"/>
                        </a:lnTo>
                        <a:lnTo>
                          <a:pt x="4148" y="4563"/>
                        </a:lnTo>
                        <a:lnTo>
                          <a:pt x="4140" y="4573"/>
                        </a:lnTo>
                        <a:lnTo>
                          <a:pt x="4133" y="4580"/>
                        </a:lnTo>
                        <a:lnTo>
                          <a:pt x="4127" y="4585"/>
                        </a:lnTo>
                        <a:lnTo>
                          <a:pt x="4123" y="4589"/>
                        </a:lnTo>
                        <a:lnTo>
                          <a:pt x="4120" y="4595"/>
                        </a:lnTo>
                        <a:lnTo>
                          <a:pt x="4116" y="4602"/>
                        </a:lnTo>
                        <a:lnTo>
                          <a:pt x="4114" y="4612"/>
                        </a:lnTo>
                        <a:lnTo>
                          <a:pt x="4111" y="4630"/>
                        </a:lnTo>
                        <a:lnTo>
                          <a:pt x="4111" y="4636"/>
                        </a:lnTo>
                        <a:lnTo>
                          <a:pt x="4107" y="4642"/>
                        </a:lnTo>
                        <a:lnTo>
                          <a:pt x="4091" y="4663"/>
                        </a:lnTo>
                        <a:lnTo>
                          <a:pt x="4083" y="4677"/>
                        </a:lnTo>
                        <a:lnTo>
                          <a:pt x="4079" y="4685"/>
                        </a:lnTo>
                        <a:lnTo>
                          <a:pt x="4078" y="4689"/>
                        </a:lnTo>
                        <a:lnTo>
                          <a:pt x="4078" y="4691"/>
                        </a:lnTo>
                        <a:lnTo>
                          <a:pt x="4072" y="4697"/>
                        </a:lnTo>
                        <a:lnTo>
                          <a:pt x="4048" y="4715"/>
                        </a:lnTo>
                        <a:lnTo>
                          <a:pt x="4013" y="4739"/>
                        </a:lnTo>
                        <a:lnTo>
                          <a:pt x="3989" y="4754"/>
                        </a:lnTo>
                        <a:lnTo>
                          <a:pt x="3973" y="4763"/>
                        </a:lnTo>
                        <a:lnTo>
                          <a:pt x="3967" y="4766"/>
                        </a:lnTo>
                        <a:lnTo>
                          <a:pt x="3969" y="4762"/>
                        </a:lnTo>
                        <a:lnTo>
                          <a:pt x="3967" y="4760"/>
                        </a:lnTo>
                        <a:lnTo>
                          <a:pt x="3965" y="4762"/>
                        </a:lnTo>
                        <a:lnTo>
                          <a:pt x="3961" y="4769"/>
                        </a:lnTo>
                        <a:lnTo>
                          <a:pt x="3954" y="4782"/>
                        </a:lnTo>
                        <a:lnTo>
                          <a:pt x="3946" y="4802"/>
                        </a:lnTo>
                        <a:lnTo>
                          <a:pt x="3940" y="4813"/>
                        </a:lnTo>
                        <a:lnTo>
                          <a:pt x="3937" y="4819"/>
                        </a:lnTo>
                        <a:lnTo>
                          <a:pt x="3933" y="4824"/>
                        </a:lnTo>
                        <a:lnTo>
                          <a:pt x="3930" y="4825"/>
                        </a:lnTo>
                        <a:lnTo>
                          <a:pt x="3925" y="4822"/>
                        </a:lnTo>
                        <a:lnTo>
                          <a:pt x="3921" y="4818"/>
                        </a:lnTo>
                        <a:lnTo>
                          <a:pt x="3919" y="4816"/>
                        </a:lnTo>
                        <a:lnTo>
                          <a:pt x="3918" y="4816"/>
                        </a:lnTo>
                        <a:lnTo>
                          <a:pt x="3915" y="4819"/>
                        </a:lnTo>
                        <a:lnTo>
                          <a:pt x="3914" y="4824"/>
                        </a:lnTo>
                        <a:lnTo>
                          <a:pt x="3908" y="4845"/>
                        </a:lnTo>
                        <a:lnTo>
                          <a:pt x="3901" y="4883"/>
                        </a:lnTo>
                        <a:lnTo>
                          <a:pt x="3898" y="4906"/>
                        </a:lnTo>
                        <a:lnTo>
                          <a:pt x="3893" y="4925"/>
                        </a:lnTo>
                        <a:lnTo>
                          <a:pt x="3889" y="4943"/>
                        </a:lnTo>
                        <a:lnTo>
                          <a:pt x="3885" y="4957"/>
                        </a:lnTo>
                        <a:lnTo>
                          <a:pt x="3876" y="4979"/>
                        </a:lnTo>
                        <a:lnTo>
                          <a:pt x="3869" y="4995"/>
                        </a:lnTo>
                        <a:lnTo>
                          <a:pt x="3862" y="5007"/>
                        </a:lnTo>
                        <a:lnTo>
                          <a:pt x="3859" y="5015"/>
                        </a:lnTo>
                        <a:lnTo>
                          <a:pt x="3858" y="5020"/>
                        </a:lnTo>
                        <a:lnTo>
                          <a:pt x="3856" y="5024"/>
                        </a:lnTo>
                        <a:lnTo>
                          <a:pt x="3856" y="5030"/>
                        </a:lnTo>
                        <a:lnTo>
                          <a:pt x="3858" y="5036"/>
                        </a:lnTo>
                        <a:lnTo>
                          <a:pt x="3863" y="5064"/>
                        </a:lnTo>
                        <a:lnTo>
                          <a:pt x="3868" y="5090"/>
                        </a:lnTo>
                        <a:lnTo>
                          <a:pt x="3872" y="5109"/>
                        </a:lnTo>
                        <a:lnTo>
                          <a:pt x="3873" y="5116"/>
                        </a:lnTo>
                        <a:lnTo>
                          <a:pt x="3894" y="5182"/>
                        </a:lnTo>
                        <a:lnTo>
                          <a:pt x="3894" y="5219"/>
                        </a:lnTo>
                        <a:lnTo>
                          <a:pt x="3843" y="5263"/>
                        </a:lnTo>
                        <a:lnTo>
                          <a:pt x="3777" y="5270"/>
                        </a:lnTo>
                        <a:lnTo>
                          <a:pt x="3741" y="5240"/>
                        </a:lnTo>
                        <a:lnTo>
                          <a:pt x="3711" y="5223"/>
                        </a:lnTo>
                        <a:lnTo>
                          <a:pt x="3688" y="5207"/>
                        </a:lnTo>
                        <a:lnTo>
                          <a:pt x="3670" y="5195"/>
                        </a:lnTo>
                        <a:lnTo>
                          <a:pt x="3657" y="5185"/>
                        </a:lnTo>
                        <a:lnTo>
                          <a:pt x="3643" y="5172"/>
                        </a:lnTo>
                        <a:lnTo>
                          <a:pt x="3639" y="5167"/>
                        </a:lnTo>
                        <a:lnTo>
                          <a:pt x="3587" y="5095"/>
                        </a:lnTo>
                        <a:lnTo>
                          <a:pt x="3559" y="5029"/>
                        </a:lnTo>
                        <a:lnTo>
                          <a:pt x="3536" y="4970"/>
                        </a:lnTo>
                        <a:lnTo>
                          <a:pt x="3522" y="4875"/>
                        </a:lnTo>
                        <a:lnTo>
                          <a:pt x="3500" y="4802"/>
                        </a:lnTo>
                        <a:lnTo>
                          <a:pt x="3463" y="4722"/>
                        </a:lnTo>
                        <a:lnTo>
                          <a:pt x="3442" y="4678"/>
                        </a:lnTo>
                        <a:lnTo>
                          <a:pt x="3376" y="4642"/>
                        </a:lnTo>
                        <a:lnTo>
                          <a:pt x="3303" y="4619"/>
                        </a:lnTo>
                        <a:lnTo>
                          <a:pt x="3266" y="4561"/>
                        </a:lnTo>
                        <a:lnTo>
                          <a:pt x="3273" y="4488"/>
                        </a:lnTo>
                        <a:lnTo>
                          <a:pt x="3245" y="4445"/>
                        </a:lnTo>
                        <a:lnTo>
                          <a:pt x="3200" y="4415"/>
                        </a:lnTo>
                        <a:lnTo>
                          <a:pt x="3201" y="4414"/>
                        </a:lnTo>
                        <a:lnTo>
                          <a:pt x="3202" y="4412"/>
                        </a:lnTo>
                        <a:lnTo>
                          <a:pt x="3202" y="4408"/>
                        </a:lnTo>
                        <a:lnTo>
                          <a:pt x="3200" y="4404"/>
                        </a:lnTo>
                        <a:lnTo>
                          <a:pt x="3199" y="4402"/>
                        </a:lnTo>
                        <a:lnTo>
                          <a:pt x="3196" y="4400"/>
                        </a:lnTo>
                        <a:lnTo>
                          <a:pt x="3193" y="4399"/>
                        </a:lnTo>
                        <a:lnTo>
                          <a:pt x="3188" y="4396"/>
                        </a:lnTo>
                        <a:lnTo>
                          <a:pt x="3175" y="4394"/>
                        </a:lnTo>
                        <a:lnTo>
                          <a:pt x="3156" y="4394"/>
                        </a:lnTo>
                        <a:lnTo>
                          <a:pt x="3132" y="4394"/>
                        </a:lnTo>
                        <a:lnTo>
                          <a:pt x="3100" y="4396"/>
                        </a:lnTo>
                        <a:lnTo>
                          <a:pt x="3067" y="4397"/>
                        </a:lnTo>
                        <a:lnTo>
                          <a:pt x="3032" y="4401"/>
                        </a:lnTo>
                        <a:lnTo>
                          <a:pt x="3002" y="4403"/>
                        </a:lnTo>
                        <a:lnTo>
                          <a:pt x="2976" y="4406"/>
                        </a:lnTo>
                        <a:lnTo>
                          <a:pt x="2958" y="4407"/>
                        </a:lnTo>
                        <a:lnTo>
                          <a:pt x="2952" y="4408"/>
                        </a:lnTo>
                        <a:lnTo>
                          <a:pt x="2930" y="4321"/>
                        </a:lnTo>
                        <a:lnTo>
                          <a:pt x="2901" y="4232"/>
                        </a:lnTo>
                        <a:lnTo>
                          <a:pt x="2945" y="4108"/>
                        </a:lnTo>
                        <a:lnTo>
                          <a:pt x="2872" y="4050"/>
                        </a:lnTo>
                        <a:lnTo>
                          <a:pt x="2864" y="4036"/>
                        </a:lnTo>
                        <a:lnTo>
                          <a:pt x="2846" y="4008"/>
                        </a:lnTo>
                        <a:lnTo>
                          <a:pt x="2840" y="4002"/>
                        </a:lnTo>
                        <a:lnTo>
                          <a:pt x="2835" y="3996"/>
                        </a:lnTo>
                        <a:lnTo>
                          <a:pt x="2831" y="3991"/>
                        </a:lnTo>
                        <a:lnTo>
                          <a:pt x="2826" y="3989"/>
                        </a:lnTo>
                        <a:lnTo>
                          <a:pt x="2821" y="3988"/>
                        </a:lnTo>
                        <a:lnTo>
                          <a:pt x="2818" y="3989"/>
                        </a:lnTo>
                        <a:lnTo>
                          <a:pt x="2815" y="3992"/>
                        </a:lnTo>
                        <a:lnTo>
                          <a:pt x="2813" y="3998"/>
                        </a:lnTo>
                        <a:lnTo>
                          <a:pt x="2808" y="4028"/>
                        </a:lnTo>
                        <a:lnTo>
                          <a:pt x="2803" y="4048"/>
                        </a:lnTo>
                        <a:lnTo>
                          <a:pt x="2800" y="4061"/>
                        </a:lnTo>
                        <a:lnTo>
                          <a:pt x="2799" y="4064"/>
                        </a:lnTo>
                        <a:lnTo>
                          <a:pt x="2741" y="4072"/>
                        </a:lnTo>
                        <a:lnTo>
                          <a:pt x="2725" y="4021"/>
                        </a:lnTo>
                        <a:lnTo>
                          <a:pt x="2777" y="3955"/>
                        </a:lnTo>
                        <a:lnTo>
                          <a:pt x="2696" y="3890"/>
                        </a:lnTo>
                        <a:lnTo>
                          <a:pt x="2616" y="3897"/>
                        </a:lnTo>
                        <a:lnTo>
                          <a:pt x="2601" y="3933"/>
                        </a:lnTo>
                        <a:lnTo>
                          <a:pt x="2528" y="3948"/>
                        </a:lnTo>
                        <a:lnTo>
                          <a:pt x="2485" y="3948"/>
                        </a:lnTo>
                        <a:lnTo>
                          <a:pt x="2390" y="3955"/>
                        </a:lnTo>
                        <a:lnTo>
                          <a:pt x="2331" y="3940"/>
                        </a:lnTo>
                        <a:lnTo>
                          <a:pt x="2302" y="3881"/>
                        </a:lnTo>
                        <a:lnTo>
                          <a:pt x="2221" y="3831"/>
                        </a:lnTo>
                        <a:lnTo>
                          <a:pt x="2213" y="3834"/>
                        </a:lnTo>
                        <a:lnTo>
                          <a:pt x="2205" y="3837"/>
                        </a:lnTo>
                        <a:lnTo>
                          <a:pt x="2197" y="3839"/>
                        </a:lnTo>
                        <a:lnTo>
                          <a:pt x="2191" y="3839"/>
                        </a:lnTo>
                        <a:lnTo>
                          <a:pt x="2179" y="3840"/>
                        </a:lnTo>
                        <a:lnTo>
                          <a:pt x="2168" y="3839"/>
                        </a:lnTo>
                        <a:lnTo>
                          <a:pt x="2159" y="3839"/>
                        </a:lnTo>
                        <a:lnTo>
                          <a:pt x="2149" y="3840"/>
                        </a:lnTo>
                        <a:lnTo>
                          <a:pt x="2145" y="3841"/>
                        </a:lnTo>
                        <a:lnTo>
                          <a:pt x="2139" y="3845"/>
                        </a:lnTo>
                        <a:lnTo>
                          <a:pt x="2133" y="3848"/>
                        </a:lnTo>
                        <a:lnTo>
                          <a:pt x="2127" y="3853"/>
                        </a:lnTo>
                        <a:lnTo>
                          <a:pt x="2102" y="3873"/>
                        </a:lnTo>
                        <a:lnTo>
                          <a:pt x="2083" y="3890"/>
                        </a:lnTo>
                        <a:lnTo>
                          <a:pt x="2073" y="3900"/>
                        </a:lnTo>
                        <a:lnTo>
                          <a:pt x="2068" y="3904"/>
                        </a:lnTo>
                        <a:lnTo>
                          <a:pt x="2031" y="3948"/>
                        </a:lnTo>
                        <a:lnTo>
                          <a:pt x="1995" y="3955"/>
                        </a:lnTo>
                        <a:lnTo>
                          <a:pt x="1944" y="3918"/>
                        </a:lnTo>
                        <a:lnTo>
                          <a:pt x="1923" y="3874"/>
                        </a:lnTo>
                        <a:lnTo>
                          <a:pt x="1878" y="3860"/>
                        </a:lnTo>
                        <a:lnTo>
                          <a:pt x="1761" y="3801"/>
                        </a:lnTo>
                        <a:lnTo>
                          <a:pt x="1762" y="3796"/>
                        </a:lnTo>
                        <a:lnTo>
                          <a:pt x="1759" y="3783"/>
                        </a:lnTo>
                        <a:lnTo>
                          <a:pt x="1756" y="3780"/>
                        </a:lnTo>
                        <a:lnTo>
                          <a:pt x="1754" y="3776"/>
                        </a:lnTo>
                        <a:lnTo>
                          <a:pt x="1750" y="3774"/>
                        </a:lnTo>
                        <a:lnTo>
                          <a:pt x="1746" y="3770"/>
                        </a:lnTo>
                        <a:lnTo>
                          <a:pt x="1741" y="3768"/>
                        </a:lnTo>
                        <a:lnTo>
                          <a:pt x="1734" y="3767"/>
                        </a:lnTo>
                        <a:lnTo>
                          <a:pt x="1727" y="3766"/>
                        </a:lnTo>
                        <a:lnTo>
                          <a:pt x="1717" y="3765"/>
                        </a:lnTo>
                        <a:lnTo>
                          <a:pt x="1702" y="3765"/>
                        </a:lnTo>
                        <a:lnTo>
                          <a:pt x="1693" y="3762"/>
                        </a:lnTo>
                        <a:lnTo>
                          <a:pt x="1685" y="3759"/>
                        </a:lnTo>
                        <a:lnTo>
                          <a:pt x="1681" y="3756"/>
                        </a:lnTo>
                        <a:lnTo>
                          <a:pt x="1677" y="3754"/>
                        </a:lnTo>
                        <a:lnTo>
                          <a:pt x="1670" y="3753"/>
                        </a:lnTo>
                        <a:lnTo>
                          <a:pt x="1661" y="3754"/>
                        </a:lnTo>
                        <a:lnTo>
                          <a:pt x="1644" y="3757"/>
                        </a:lnTo>
                        <a:lnTo>
                          <a:pt x="1626" y="3762"/>
                        </a:lnTo>
                        <a:lnTo>
                          <a:pt x="1610" y="3766"/>
                        </a:lnTo>
                        <a:lnTo>
                          <a:pt x="1595" y="3769"/>
                        </a:lnTo>
                        <a:lnTo>
                          <a:pt x="1582" y="3770"/>
                        </a:lnTo>
                        <a:lnTo>
                          <a:pt x="1564" y="3772"/>
                        </a:lnTo>
                        <a:lnTo>
                          <a:pt x="1557" y="3773"/>
                        </a:lnTo>
                        <a:lnTo>
                          <a:pt x="1557" y="3770"/>
                        </a:lnTo>
                        <a:lnTo>
                          <a:pt x="1556" y="3767"/>
                        </a:lnTo>
                        <a:lnTo>
                          <a:pt x="1554" y="3761"/>
                        </a:lnTo>
                        <a:lnTo>
                          <a:pt x="1550" y="3754"/>
                        </a:lnTo>
                        <a:lnTo>
                          <a:pt x="1546" y="3750"/>
                        </a:lnTo>
                        <a:lnTo>
                          <a:pt x="1543" y="3748"/>
                        </a:lnTo>
                        <a:lnTo>
                          <a:pt x="1538" y="3745"/>
                        </a:lnTo>
                        <a:lnTo>
                          <a:pt x="1532" y="3742"/>
                        </a:lnTo>
                        <a:lnTo>
                          <a:pt x="1526" y="3740"/>
                        </a:lnTo>
                        <a:lnTo>
                          <a:pt x="1518" y="3737"/>
                        </a:lnTo>
                        <a:lnTo>
                          <a:pt x="1508" y="3736"/>
                        </a:lnTo>
                        <a:lnTo>
                          <a:pt x="1499" y="3736"/>
                        </a:lnTo>
                        <a:lnTo>
                          <a:pt x="1488" y="3735"/>
                        </a:lnTo>
                        <a:lnTo>
                          <a:pt x="1481" y="3733"/>
                        </a:lnTo>
                        <a:lnTo>
                          <a:pt x="1474" y="3729"/>
                        </a:lnTo>
                        <a:lnTo>
                          <a:pt x="1469" y="3724"/>
                        </a:lnTo>
                        <a:lnTo>
                          <a:pt x="1462" y="3715"/>
                        </a:lnTo>
                        <a:lnTo>
                          <a:pt x="1458" y="3706"/>
                        </a:lnTo>
                        <a:lnTo>
                          <a:pt x="1455" y="3702"/>
                        </a:lnTo>
                        <a:lnTo>
                          <a:pt x="1452" y="3701"/>
                        </a:lnTo>
                        <a:lnTo>
                          <a:pt x="1448" y="3701"/>
                        </a:lnTo>
                        <a:lnTo>
                          <a:pt x="1445" y="3702"/>
                        </a:lnTo>
                        <a:lnTo>
                          <a:pt x="1439" y="3706"/>
                        </a:lnTo>
                        <a:lnTo>
                          <a:pt x="1432" y="3713"/>
                        </a:lnTo>
                        <a:lnTo>
                          <a:pt x="1422" y="3722"/>
                        </a:lnTo>
                        <a:lnTo>
                          <a:pt x="1410" y="3736"/>
                        </a:lnTo>
                        <a:lnTo>
                          <a:pt x="1400" y="3750"/>
                        </a:lnTo>
                        <a:lnTo>
                          <a:pt x="1391" y="3762"/>
                        </a:lnTo>
                        <a:lnTo>
                          <a:pt x="1384" y="3772"/>
                        </a:lnTo>
                        <a:lnTo>
                          <a:pt x="1380" y="3780"/>
                        </a:lnTo>
                        <a:lnTo>
                          <a:pt x="1374" y="3793"/>
                        </a:lnTo>
                        <a:lnTo>
                          <a:pt x="1371" y="3801"/>
                        </a:lnTo>
                        <a:lnTo>
                          <a:pt x="1370" y="3805"/>
                        </a:lnTo>
                        <a:lnTo>
                          <a:pt x="1369" y="3807"/>
                        </a:lnTo>
                        <a:lnTo>
                          <a:pt x="1368" y="3809"/>
                        </a:lnTo>
                        <a:lnTo>
                          <a:pt x="1364" y="3812"/>
                        </a:lnTo>
                        <a:lnTo>
                          <a:pt x="1355" y="3817"/>
                        </a:lnTo>
                        <a:lnTo>
                          <a:pt x="1338" y="3824"/>
                        </a:lnTo>
                        <a:lnTo>
                          <a:pt x="1314" y="3831"/>
                        </a:lnTo>
                        <a:lnTo>
                          <a:pt x="1286" y="3838"/>
                        </a:lnTo>
                        <a:lnTo>
                          <a:pt x="1257" y="3842"/>
                        </a:lnTo>
                        <a:lnTo>
                          <a:pt x="1229" y="3846"/>
                        </a:lnTo>
                        <a:lnTo>
                          <a:pt x="1181" y="3851"/>
                        </a:lnTo>
                        <a:lnTo>
                          <a:pt x="1162" y="3853"/>
                        </a:lnTo>
                        <a:lnTo>
                          <a:pt x="1060" y="3881"/>
                        </a:lnTo>
                        <a:lnTo>
                          <a:pt x="929" y="3867"/>
                        </a:lnTo>
                        <a:lnTo>
                          <a:pt x="834" y="3897"/>
                        </a:lnTo>
                        <a:lnTo>
                          <a:pt x="808" y="3916"/>
                        </a:lnTo>
                        <a:lnTo>
                          <a:pt x="786" y="3930"/>
                        </a:lnTo>
                        <a:lnTo>
                          <a:pt x="767" y="3940"/>
                        </a:lnTo>
                        <a:lnTo>
                          <a:pt x="752" y="3948"/>
                        </a:lnTo>
                        <a:lnTo>
                          <a:pt x="732" y="3955"/>
                        </a:lnTo>
                        <a:lnTo>
                          <a:pt x="724" y="3955"/>
                        </a:lnTo>
                        <a:lnTo>
                          <a:pt x="665" y="3955"/>
                        </a:lnTo>
                        <a:lnTo>
                          <a:pt x="601" y="3998"/>
                        </a:lnTo>
                        <a:lnTo>
                          <a:pt x="527" y="3998"/>
                        </a:lnTo>
                        <a:lnTo>
                          <a:pt x="0" y="915"/>
                        </a:lnTo>
                        <a:close/>
                      </a:path>
                    </a:pathLst>
                  </a:custGeom>
                  <a:solidFill>
                    <a:srgbClr val="007DA5"/>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83" name="Freeform 11">
                    <a:extLst>
                      <a:ext uri="{FF2B5EF4-FFF2-40B4-BE49-F238E27FC236}">
                        <a16:creationId xmlns:a16="http://schemas.microsoft.com/office/drawing/2014/main" id="{7E6E8008-087E-F4B5-1648-639AEFDCCD7A}"/>
                      </a:ext>
                    </a:extLst>
                  </p:cNvPr>
                  <p:cNvSpPr>
                    <a:spLocks/>
                  </p:cNvSpPr>
                  <p:nvPr/>
                </p:nvSpPr>
                <p:spPr bwMode="auto">
                  <a:xfrm>
                    <a:off x="4780510" y="1148904"/>
                    <a:ext cx="118881" cy="142396"/>
                  </a:xfrm>
                  <a:custGeom>
                    <a:avLst/>
                    <a:gdLst/>
                    <a:ahLst/>
                    <a:cxnLst>
                      <a:cxn ang="0">
                        <a:pos x="146" y="86"/>
                      </a:cxn>
                      <a:cxn ang="0">
                        <a:pos x="72" y="147"/>
                      </a:cxn>
                      <a:cxn ang="0">
                        <a:pos x="72" y="186"/>
                      </a:cxn>
                      <a:cxn ang="0">
                        <a:pos x="75" y="205"/>
                      </a:cxn>
                      <a:cxn ang="0">
                        <a:pos x="73" y="218"/>
                      </a:cxn>
                      <a:cxn ang="0">
                        <a:pos x="60" y="236"/>
                      </a:cxn>
                      <a:cxn ang="0">
                        <a:pos x="49" y="250"/>
                      </a:cxn>
                      <a:cxn ang="0">
                        <a:pos x="46" y="259"/>
                      </a:cxn>
                      <a:cxn ang="0">
                        <a:pos x="46" y="278"/>
                      </a:cxn>
                      <a:cxn ang="0">
                        <a:pos x="48" y="304"/>
                      </a:cxn>
                      <a:cxn ang="0">
                        <a:pos x="47" y="331"/>
                      </a:cxn>
                      <a:cxn ang="0">
                        <a:pos x="40" y="355"/>
                      </a:cxn>
                      <a:cxn ang="0">
                        <a:pos x="0" y="394"/>
                      </a:cxn>
                      <a:cxn ang="0">
                        <a:pos x="124" y="394"/>
                      </a:cxn>
                      <a:cxn ang="0">
                        <a:pos x="151" y="403"/>
                      </a:cxn>
                      <a:cxn ang="0">
                        <a:pos x="198" y="421"/>
                      </a:cxn>
                      <a:cxn ang="0">
                        <a:pos x="230" y="431"/>
                      </a:cxn>
                      <a:cxn ang="0">
                        <a:pos x="253" y="433"/>
                      </a:cxn>
                      <a:cxn ang="0">
                        <a:pos x="265" y="433"/>
                      </a:cxn>
                      <a:cxn ang="0">
                        <a:pos x="277" y="429"/>
                      </a:cxn>
                      <a:cxn ang="0">
                        <a:pos x="289" y="422"/>
                      </a:cxn>
                      <a:cxn ang="0">
                        <a:pos x="313" y="401"/>
                      </a:cxn>
                      <a:cxn ang="0">
                        <a:pos x="336" y="385"/>
                      </a:cxn>
                      <a:cxn ang="0">
                        <a:pos x="295" y="346"/>
                      </a:cxn>
                      <a:cxn ang="0">
                        <a:pos x="236" y="349"/>
                      </a:cxn>
                      <a:cxn ang="0">
                        <a:pos x="224" y="348"/>
                      </a:cxn>
                      <a:cxn ang="0">
                        <a:pos x="217" y="341"/>
                      </a:cxn>
                      <a:cxn ang="0">
                        <a:pos x="211" y="322"/>
                      </a:cxn>
                      <a:cxn ang="0">
                        <a:pos x="208" y="307"/>
                      </a:cxn>
                      <a:cxn ang="0">
                        <a:pos x="211" y="295"/>
                      </a:cxn>
                      <a:cxn ang="0">
                        <a:pos x="227" y="268"/>
                      </a:cxn>
                      <a:cxn ang="0">
                        <a:pos x="247" y="239"/>
                      </a:cxn>
                      <a:cxn ang="0">
                        <a:pos x="288" y="203"/>
                      </a:cxn>
                      <a:cxn ang="0">
                        <a:pos x="301" y="113"/>
                      </a:cxn>
                      <a:cxn ang="0">
                        <a:pos x="295" y="121"/>
                      </a:cxn>
                      <a:cxn ang="0">
                        <a:pos x="284" y="128"/>
                      </a:cxn>
                      <a:cxn ang="0">
                        <a:pos x="267" y="134"/>
                      </a:cxn>
                      <a:cxn ang="0">
                        <a:pos x="248" y="141"/>
                      </a:cxn>
                      <a:cxn ang="0">
                        <a:pos x="211" y="141"/>
                      </a:cxn>
                      <a:cxn ang="0">
                        <a:pos x="196" y="138"/>
                      </a:cxn>
                      <a:cxn ang="0">
                        <a:pos x="188" y="132"/>
                      </a:cxn>
                      <a:cxn ang="0">
                        <a:pos x="185" y="124"/>
                      </a:cxn>
                      <a:cxn ang="0">
                        <a:pos x="186" y="115"/>
                      </a:cxn>
                      <a:cxn ang="0">
                        <a:pos x="201" y="93"/>
                      </a:cxn>
                    </a:cxnLst>
                    <a:rect l="0" t="0" r="r" b="b"/>
                    <a:pathLst>
                      <a:path w="363" h="433">
                        <a:moveTo>
                          <a:pt x="222" y="0"/>
                        </a:moveTo>
                        <a:lnTo>
                          <a:pt x="146" y="86"/>
                        </a:lnTo>
                        <a:lnTo>
                          <a:pt x="73" y="138"/>
                        </a:lnTo>
                        <a:lnTo>
                          <a:pt x="72" y="147"/>
                        </a:lnTo>
                        <a:lnTo>
                          <a:pt x="70" y="172"/>
                        </a:lnTo>
                        <a:lnTo>
                          <a:pt x="72" y="186"/>
                        </a:lnTo>
                        <a:lnTo>
                          <a:pt x="74" y="199"/>
                        </a:lnTo>
                        <a:lnTo>
                          <a:pt x="75" y="205"/>
                        </a:lnTo>
                        <a:lnTo>
                          <a:pt x="75" y="212"/>
                        </a:lnTo>
                        <a:lnTo>
                          <a:pt x="73" y="218"/>
                        </a:lnTo>
                        <a:lnTo>
                          <a:pt x="70" y="224"/>
                        </a:lnTo>
                        <a:lnTo>
                          <a:pt x="60" y="236"/>
                        </a:lnTo>
                        <a:lnTo>
                          <a:pt x="52" y="245"/>
                        </a:lnTo>
                        <a:lnTo>
                          <a:pt x="49" y="250"/>
                        </a:lnTo>
                        <a:lnTo>
                          <a:pt x="47" y="255"/>
                        </a:lnTo>
                        <a:lnTo>
                          <a:pt x="46" y="259"/>
                        </a:lnTo>
                        <a:lnTo>
                          <a:pt x="46" y="265"/>
                        </a:lnTo>
                        <a:lnTo>
                          <a:pt x="46" y="278"/>
                        </a:lnTo>
                        <a:lnTo>
                          <a:pt x="47" y="291"/>
                        </a:lnTo>
                        <a:lnTo>
                          <a:pt x="48" y="304"/>
                        </a:lnTo>
                        <a:lnTo>
                          <a:pt x="48" y="317"/>
                        </a:lnTo>
                        <a:lnTo>
                          <a:pt x="47" y="331"/>
                        </a:lnTo>
                        <a:lnTo>
                          <a:pt x="44" y="344"/>
                        </a:lnTo>
                        <a:lnTo>
                          <a:pt x="40" y="355"/>
                        </a:lnTo>
                        <a:lnTo>
                          <a:pt x="39" y="359"/>
                        </a:lnTo>
                        <a:lnTo>
                          <a:pt x="0" y="394"/>
                        </a:lnTo>
                        <a:lnTo>
                          <a:pt x="121" y="394"/>
                        </a:lnTo>
                        <a:lnTo>
                          <a:pt x="124" y="394"/>
                        </a:lnTo>
                        <a:lnTo>
                          <a:pt x="133" y="398"/>
                        </a:lnTo>
                        <a:lnTo>
                          <a:pt x="151" y="403"/>
                        </a:lnTo>
                        <a:lnTo>
                          <a:pt x="180" y="414"/>
                        </a:lnTo>
                        <a:lnTo>
                          <a:pt x="198" y="421"/>
                        </a:lnTo>
                        <a:lnTo>
                          <a:pt x="215" y="426"/>
                        </a:lnTo>
                        <a:lnTo>
                          <a:pt x="230" y="431"/>
                        </a:lnTo>
                        <a:lnTo>
                          <a:pt x="245" y="433"/>
                        </a:lnTo>
                        <a:lnTo>
                          <a:pt x="253" y="433"/>
                        </a:lnTo>
                        <a:lnTo>
                          <a:pt x="258" y="433"/>
                        </a:lnTo>
                        <a:lnTo>
                          <a:pt x="265" y="433"/>
                        </a:lnTo>
                        <a:lnTo>
                          <a:pt x="271" y="432"/>
                        </a:lnTo>
                        <a:lnTo>
                          <a:pt x="277" y="429"/>
                        </a:lnTo>
                        <a:lnTo>
                          <a:pt x="283" y="426"/>
                        </a:lnTo>
                        <a:lnTo>
                          <a:pt x="289" y="422"/>
                        </a:lnTo>
                        <a:lnTo>
                          <a:pt x="295" y="418"/>
                        </a:lnTo>
                        <a:lnTo>
                          <a:pt x="313" y="401"/>
                        </a:lnTo>
                        <a:lnTo>
                          <a:pt x="327" y="390"/>
                        </a:lnTo>
                        <a:lnTo>
                          <a:pt x="336" y="385"/>
                        </a:lnTo>
                        <a:lnTo>
                          <a:pt x="340" y="383"/>
                        </a:lnTo>
                        <a:lnTo>
                          <a:pt x="295" y="346"/>
                        </a:lnTo>
                        <a:lnTo>
                          <a:pt x="240" y="349"/>
                        </a:lnTo>
                        <a:lnTo>
                          <a:pt x="236" y="349"/>
                        </a:lnTo>
                        <a:lnTo>
                          <a:pt x="229" y="349"/>
                        </a:lnTo>
                        <a:lnTo>
                          <a:pt x="224" y="348"/>
                        </a:lnTo>
                        <a:lnTo>
                          <a:pt x="221" y="346"/>
                        </a:lnTo>
                        <a:lnTo>
                          <a:pt x="217" y="341"/>
                        </a:lnTo>
                        <a:lnTo>
                          <a:pt x="215" y="335"/>
                        </a:lnTo>
                        <a:lnTo>
                          <a:pt x="211" y="322"/>
                        </a:lnTo>
                        <a:lnTo>
                          <a:pt x="209" y="311"/>
                        </a:lnTo>
                        <a:lnTo>
                          <a:pt x="208" y="307"/>
                        </a:lnTo>
                        <a:lnTo>
                          <a:pt x="209" y="301"/>
                        </a:lnTo>
                        <a:lnTo>
                          <a:pt x="211" y="295"/>
                        </a:lnTo>
                        <a:lnTo>
                          <a:pt x="215" y="287"/>
                        </a:lnTo>
                        <a:lnTo>
                          <a:pt x="227" y="268"/>
                        </a:lnTo>
                        <a:lnTo>
                          <a:pt x="237" y="251"/>
                        </a:lnTo>
                        <a:lnTo>
                          <a:pt x="247" y="239"/>
                        </a:lnTo>
                        <a:lnTo>
                          <a:pt x="249" y="235"/>
                        </a:lnTo>
                        <a:lnTo>
                          <a:pt x="288" y="203"/>
                        </a:lnTo>
                        <a:lnTo>
                          <a:pt x="363" y="148"/>
                        </a:lnTo>
                        <a:lnTo>
                          <a:pt x="301" y="113"/>
                        </a:lnTo>
                        <a:lnTo>
                          <a:pt x="300" y="115"/>
                        </a:lnTo>
                        <a:lnTo>
                          <a:pt x="295" y="121"/>
                        </a:lnTo>
                        <a:lnTo>
                          <a:pt x="290" y="125"/>
                        </a:lnTo>
                        <a:lnTo>
                          <a:pt x="284" y="128"/>
                        </a:lnTo>
                        <a:lnTo>
                          <a:pt x="276" y="131"/>
                        </a:lnTo>
                        <a:lnTo>
                          <a:pt x="267" y="134"/>
                        </a:lnTo>
                        <a:lnTo>
                          <a:pt x="254" y="139"/>
                        </a:lnTo>
                        <a:lnTo>
                          <a:pt x="248" y="141"/>
                        </a:lnTo>
                        <a:lnTo>
                          <a:pt x="238" y="143"/>
                        </a:lnTo>
                        <a:lnTo>
                          <a:pt x="211" y="141"/>
                        </a:lnTo>
                        <a:lnTo>
                          <a:pt x="203" y="140"/>
                        </a:lnTo>
                        <a:lnTo>
                          <a:pt x="196" y="138"/>
                        </a:lnTo>
                        <a:lnTo>
                          <a:pt x="191" y="135"/>
                        </a:lnTo>
                        <a:lnTo>
                          <a:pt x="188" y="132"/>
                        </a:lnTo>
                        <a:lnTo>
                          <a:pt x="186" y="128"/>
                        </a:lnTo>
                        <a:lnTo>
                          <a:pt x="185" y="124"/>
                        </a:lnTo>
                        <a:lnTo>
                          <a:pt x="185" y="120"/>
                        </a:lnTo>
                        <a:lnTo>
                          <a:pt x="186" y="115"/>
                        </a:lnTo>
                        <a:lnTo>
                          <a:pt x="196" y="100"/>
                        </a:lnTo>
                        <a:lnTo>
                          <a:pt x="201" y="93"/>
                        </a:lnTo>
                        <a:lnTo>
                          <a:pt x="222" y="0"/>
                        </a:lnTo>
                        <a:close/>
                      </a:path>
                    </a:pathLst>
                  </a:custGeom>
                  <a:solidFill>
                    <a:srgbClr val="FFFFFF">
                      <a:lumMod val="75000"/>
                    </a:srgbClr>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84" name="Freeform 12">
                    <a:extLst>
                      <a:ext uri="{FF2B5EF4-FFF2-40B4-BE49-F238E27FC236}">
                        <a16:creationId xmlns:a16="http://schemas.microsoft.com/office/drawing/2014/main" id="{CCEA8699-1C8E-B3AA-1FF0-1CE8E23D33FE}"/>
                      </a:ext>
                    </a:extLst>
                  </p:cNvPr>
                  <p:cNvSpPr>
                    <a:spLocks/>
                  </p:cNvSpPr>
                  <p:nvPr/>
                </p:nvSpPr>
                <p:spPr bwMode="auto">
                  <a:xfrm>
                    <a:off x="5083593" y="571480"/>
                    <a:ext cx="2585345" cy="3199345"/>
                  </a:xfrm>
                  <a:custGeom>
                    <a:avLst/>
                    <a:gdLst/>
                    <a:ahLst/>
                    <a:cxnLst>
                      <a:cxn ang="0">
                        <a:pos x="577" y="3433"/>
                      </a:cxn>
                      <a:cxn ang="0">
                        <a:pos x="875" y="3685"/>
                      </a:cxn>
                      <a:cxn ang="0">
                        <a:pos x="1308" y="3742"/>
                      </a:cxn>
                      <a:cxn ang="0">
                        <a:pos x="1559" y="3571"/>
                      </a:cxn>
                      <a:cxn ang="0">
                        <a:pos x="1551" y="3366"/>
                      </a:cxn>
                      <a:cxn ang="0">
                        <a:pos x="1695" y="3178"/>
                      </a:cxn>
                      <a:cxn ang="0">
                        <a:pos x="1744" y="2903"/>
                      </a:cxn>
                      <a:cxn ang="0">
                        <a:pos x="1778" y="2562"/>
                      </a:cxn>
                      <a:cxn ang="0">
                        <a:pos x="1808" y="2223"/>
                      </a:cxn>
                      <a:cxn ang="0">
                        <a:pos x="1734" y="1576"/>
                      </a:cxn>
                      <a:cxn ang="0">
                        <a:pos x="1786" y="986"/>
                      </a:cxn>
                      <a:cxn ang="0">
                        <a:pos x="1974" y="418"/>
                      </a:cxn>
                      <a:cxn ang="0">
                        <a:pos x="2271" y="223"/>
                      </a:cxn>
                      <a:cxn ang="0">
                        <a:pos x="2530" y="658"/>
                      </a:cxn>
                      <a:cxn ang="0">
                        <a:pos x="2608" y="916"/>
                      </a:cxn>
                      <a:cxn ang="0">
                        <a:pos x="2656" y="1112"/>
                      </a:cxn>
                      <a:cxn ang="0">
                        <a:pos x="2801" y="1354"/>
                      </a:cxn>
                      <a:cxn ang="0">
                        <a:pos x="2795" y="1596"/>
                      </a:cxn>
                      <a:cxn ang="0">
                        <a:pos x="2985" y="1963"/>
                      </a:cxn>
                      <a:cxn ang="0">
                        <a:pos x="3170" y="1851"/>
                      </a:cxn>
                      <a:cxn ang="0">
                        <a:pos x="3508" y="2046"/>
                      </a:cxn>
                      <a:cxn ang="0">
                        <a:pos x="3619" y="2138"/>
                      </a:cxn>
                      <a:cxn ang="0">
                        <a:pos x="3713" y="2498"/>
                      </a:cxn>
                      <a:cxn ang="0">
                        <a:pos x="3881" y="3051"/>
                      </a:cxn>
                      <a:cxn ang="0">
                        <a:pos x="4112" y="3117"/>
                      </a:cxn>
                      <a:cxn ang="0">
                        <a:pos x="4338" y="4249"/>
                      </a:cxn>
                      <a:cxn ang="0">
                        <a:pos x="4544" y="4324"/>
                      </a:cxn>
                      <a:cxn ang="0">
                        <a:pos x="4705" y="4446"/>
                      </a:cxn>
                      <a:cxn ang="0">
                        <a:pos x="4924" y="4529"/>
                      </a:cxn>
                      <a:cxn ang="0">
                        <a:pos x="5065" y="4647"/>
                      </a:cxn>
                      <a:cxn ang="0">
                        <a:pos x="5572" y="4807"/>
                      </a:cxn>
                      <a:cxn ang="0">
                        <a:pos x="5665" y="4929"/>
                      </a:cxn>
                      <a:cxn ang="0">
                        <a:pos x="5554" y="5019"/>
                      </a:cxn>
                      <a:cxn ang="0">
                        <a:pos x="5751" y="5281"/>
                      </a:cxn>
                      <a:cxn ang="0">
                        <a:pos x="5822" y="5487"/>
                      </a:cxn>
                      <a:cxn ang="0">
                        <a:pos x="5902" y="5792"/>
                      </a:cxn>
                      <a:cxn ang="0">
                        <a:pos x="6148" y="6160"/>
                      </a:cxn>
                      <a:cxn ang="0">
                        <a:pos x="6343" y="5991"/>
                      </a:cxn>
                      <a:cxn ang="0">
                        <a:pos x="6599" y="6194"/>
                      </a:cxn>
                      <a:cxn ang="0">
                        <a:pos x="6620" y="6539"/>
                      </a:cxn>
                      <a:cxn ang="0">
                        <a:pos x="6976" y="6851"/>
                      </a:cxn>
                      <a:cxn ang="0">
                        <a:pos x="7428" y="7240"/>
                      </a:cxn>
                      <a:cxn ang="0">
                        <a:pos x="7678" y="8266"/>
                      </a:cxn>
                      <a:cxn ang="0">
                        <a:pos x="7849" y="8948"/>
                      </a:cxn>
                      <a:cxn ang="0">
                        <a:pos x="7330" y="9199"/>
                      </a:cxn>
                      <a:cxn ang="0">
                        <a:pos x="7163" y="9291"/>
                      </a:cxn>
                      <a:cxn ang="0">
                        <a:pos x="7196" y="9532"/>
                      </a:cxn>
                      <a:cxn ang="0">
                        <a:pos x="6934" y="9620"/>
                      </a:cxn>
                      <a:cxn ang="0">
                        <a:pos x="6737" y="9416"/>
                      </a:cxn>
                      <a:cxn ang="0">
                        <a:pos x="6377" y="9331"/>
                      </a:cxn>
                      <a:cxn ang="0">
                        <a:pos x="5895" y="9475"/>
                      </a:cxn>
                      <a:cxn ang="0">
                        <a:pos x="5762" y="9580"/>
                      </a:cxn>
                      <a:cxn ang="0">
                        <a:pos x="5389" y="9604"/>
                      </a:cxn>
                      <a:cxn ang="0">
                        <a:pos x="5064" y="9606"/>
                      </a:cxn>
                      <a:cxn ang="0">
                        <a:pos x="4598" y="9631"/>
                      </a:cxn>
                      <a:cxn ang="0">
                        <a:pos x="4300" y="9594"/>
                      </a:cxn>
                      <a:cxn ang="0">
                        <a:pos x="4090" y="9644"/>
                      </a:cxn>
                      <a:cxn ang="0">
                        <a:pos x="3701" y="9642"/>
                      </a:cxn>
                      <a:cxn ang="0">
                        <a:pos x="3089" y="9692"/>
                      </a:cxn>
                      <a:cxn ang="0">
                        <a:pos x="2733" y="9731"/>
                      </a:cxn>
                      <a:cxn ang="0">
                        <a:pos x="2274" y="9772"/>
                      </a:cxn>
                    </a:cxnLst>
                    <a:rect l="0" t="0" r="r" b="b"/>
                    <a:pathLst>
                      <a:path w="7914" h="9798">
                        <a:moveTo>
                          <a:pt x="0" y="3274"/>
                        </a:moveTo>
                        <a:lnTo>
                          <a:pt x="15" y="3284"/>
                        </a:lnTo>
                        <a:lnTo>
                          <a:pt x="53" y="3307"/>
                        </a:lnTo>
                        <a:lnTo>
                          <a:pt x="94" y="3332"/>
                        </a:lnTo>
                        <a:lnTo>
                          <a:pt x="125" y="3348"/>
                        </a:lnTo>
                        <a:lnTo>
                          <a:pt x="137" y="3354"/>
                        </a:lnTo>
                        <a:lnTo>
                          <a:pt x="150" y="3362"/>
                        </a:lnTo>
                        <a:lnTo>
                          <a:pt x="163" y="3371"/>
                        </a:lnTo>
                        <a:lnTo>
                          <a:pt x="176" y="3380"/>
                        </a:lnTo>
                        <a:lnTo>
                          <a:pt x="197" y="3395"/>
                        </a:lnTo>
                        <a:lnTo>
                          <a:pt x="207" y="3402"/>
                        </a:lnTo>
                        <a:lnTo>
                          <a:pt x="288" y="3379"/>
                        </a:lnTo>
                        <a:lnTo>
                          <a:pt x="377" y="3384"/>
                        </a:lnTo>
                        <a:lnTo>
                          <a:pt x="384" y="3388"/>
                        </a:lnTo>
                        <a:lnTo>
                          <a:pt x="400" y="3398"/>
                        </a:lnTo>
                        <a:lnTo>
                          <a:pt x="420" y="3411"/>
                        </a:lnTo>
                        <a:lnTo>
                          <a:pt x="439" y="3422"/>
                        </a:lnTo>
                        <a:lnTo>
                          <a:pt x="454" y="3431"/>
                        </a:lnTo>
                        <a:lnTo>
                          <a:pt x="471" y="3438"/>
                        </a:lnTo>
                        <a:lnTo>
                          <a:pt x="484" y="3443"/>
                        </a:lnTo>
                        <a:lnTo>
                          <a:pt x="489" y="3445"/>
                        </a:lnTo>
                        <a:lnTo>
                          <a:pt x="546" y="3448"/>
                        </a:lnTo>
                        <a:lnTo>
                          <a:pt x="577" y="3433"/>
                        </a:lnTo>
                        <a:lnTo>
                          <a:pt x="609" y="3402"/>
                        </a:lnTo>
                        <a:lnTo>
                          <a:pt x="624" y="3420"/>
                        </a:lnTo>
                        <a:lnTo>
                          <a:pt x="624" y="3443"/>
                        </a:lnTo>
                        <a:lnTo>
                          <a:pt x="636" y="3478"/>
                        </a:lnTo>
                        <a:lnTo>
                          <a:pt x="636" y="3479"/>
                        </a:lnTo>
                        <a:lnTo>
                          <a:pt x="635" y="3482"/>
                        </a:lnTo>
                        <a:lnTo>
                          <a:pt x="635" y="3486"/>
                        </a:lnTo>
                        <a:lnTo>
                          <a:pt x="636" y="3494"/>
                        </a:lnTo>
                        <a:lnTo>
                          <a:pt x="642" y="3510"/>
                        </a:lnTo>
                        <a:lnTo>
                          <a:pt x="653" y="3529"/>
                        </a:lnTo>
                        <a:lnTo>
                          <a:pt x="662" y="3546"/>
                        </a:lnTo>
                        <a:lnTo>
                          <a:pt x="666" y="3554"/>
                        </a:lnTo>
                        <a:lnTo>
                          <a:pt x="709" y="3614"/>
                        </a:lnTo>
                        <a:lnTo>
                          <a:pt x="740" y="3634"/>
                        </a:lnTo>
                        <a:lnTo>
                          <a:pt x="744" y="3635"/>
                        </a:lnTo>
                        <a:lnTo>
                          <a:pt x="755" y="3639"/>
                        </a:lnTo>
                        <a:lnTo>
                          <a:pt x="767" y="3644"/>
                        </a:lnTo>
                        <a:lnTo>
                          <a:pt x="778" y="3652"/>
                        </a:lnTo>
                        <a:lnTo>
                          <a:pt x="785" y="3656"/>
                        </a:lnTo>
                        <a:lnTo>
                          <a:pt x="799" y="3661"/>
                        </a:lnTo>
                        <a:lnTo>
                          <a:pt x="818" y="3668"/>
                        </a:lnTo>
                        <a:lnTo>
                          <a:pt x="838" y="3674"/>
                        </a:lnTo>
                        <a:lnTo>
                          <a:pt x="875" y="3685"/>
                        </a:lnTo>
                        <a:lnTo>
                          <a:pt x="891" y="3688"/>
                        </a:lnTo>
                        <a:lnTo>
                          <a:pt x="896" y="3694"/>
                        </a:lnTo>
                        <a:lnTo>
                          <a:pt x="907" y="3706"/>
                        </a:lnTo>
                        <a:lnTo>
                          <a:pt x="922" y="3720"/>
                        </a:lnTo>
                        <a:lnTo>
                          <a:pt x="937" y="3732"/>
                        </a:lnTo>
                        <a:lnTo>
                          <a:pt x="947" y="3738"/>
                        </a:lnTo>
                        <a:lnTo>
                          <a:pt x="951" y="3741"/>
                        </a:lnTo>
                        <a:lnTo>
                          <a:pt x="963" y="3746"/>
                        </a:lnTo>
                        <a:lnTo>
                          <a:pt x="992" y="3754"/>
                        </a:lnTo>
                        <a:lnTo>
                          <a:pt x="1023" y="3761"/>
                        </a:lnTo>
                        <a:lnTo>
                          <a:pt x="1042" y="3765"/>
                        </a:lnTo>
                        <a:lnTo>
                          <a:pt x="1051" y="3766"/>
                        </a:lnTo>
                        <a:lnTo>
                          <a:pt x="1058" y="3768"/>
                        </a:lnTo>
                        <a:lnTo>
                          <a:pt x="1066" y="3772"/>
                        </a:lnTo>
                        <a:lnTo>
                          <a:pt x="1077" y="3778"/>
                        </a:lnTo>
                        <a:lnTo>
                          <a:pt x="1099" y="3790"/>
                        </a:lnTo>
                        <a:lnTo>
                          <a:pt x="1119" y="3798"/>
                        </a:lnTo>
                        <a:lnTo>
                          <a:pt x="1133" y="3803"/>
                        </a:lnTo>
                        <a:lnTo>
                          <a:pt x="1138" y="3805"/>
                        </a:lnTo>
                        <a:lnTo>
                          <a:pt x="1180" y="3820"/>
                        </a:lnTo>
                        <a:lnTo>
                          <a:pt x="1228" y="3817"/>
                        </a:lnTo>
                        <a:lnTo>
                          <a:pt x="1250" y="3790"/>
                        </a:lnTo>
                        <a:lnTo>
                          <a:pt x="1308" y="3742"/>
                        </a:lnTo>
                        <a:lnTo>
                          <a:pt x="1313" y="3741"/>
                        </a:lnTo>
                        <a:lnTo>
                          <a:pt x="1323" y="3739"/>
                        </a:lnTo>
                        <a:lnTo>
                          <a:pt x="1337" y="3734"/>
                        </a:lnTo>
                        <a:lnTo>
                          <a:pt x="1355" y="3732"/>
                        </a:lnTo>
                        <a:lnTo>
                          <a:pt x="1374" y="3727"/>
                        </a:lnTo>
                        <a:lnTo>
                          <a:pt x="1394" y="3720"/>
                        </a:lnTo>
                        <a:lnTo>
                          <a:pt x="1411" y="3714"/>
                        </a:lnTo>
                        <a:lnTo>
                          <a:pt x="1417" y="3712"/>
                        </a:lnTo>
                        <a:lnTo>
                          <a:pt x="1471" y="3677"/>
                        </a:lnTo>
                        <a:lnTo>
                          <a:pt x="1471" y="3675"/>
                        </a:lnTo>
                        <a:lnTo>
                          <a:pt x="1472" y="3670"/>
                        </a:lnTo>
                        <a:lnTo>
                          <a:pt x="1474" y="3666"/>
                        </a:lnTo>
                        <a:lnTo>
                          <a:pt x="1478" y="3661"/>
                        </a:lnTo>
                        <a:lnTo>
                          <a:pt x="1483" y="3654"/>
                        </a:lnTo>
                        <a:lnTo>
                          <a:pt x="1490" y="3646"/>
                        </a:lnTo>
                        <a:lnTo>
                          <a:pt x="1503" y="3635"/>
                        </a:lnTo>
                        <a:lnTo>
                          <a:pt x="1509" y="3631"/>
                        </a:lnTo>
                        <a:lnTo>
                          <a:pt x="1515" y="3627"/>
                        </a:lnTo>
                        <a:lnTo>
                          <a:pt x="1529" y="3611"/>
                        </a:lnTo>
                        <a:lnTo>
                          <a:pt x="1538" y="3601"/>
                        </a:lnTo>
                        <a:lnTo>
                          <a:pt x="1546" y="3590"/>
                        </a:lnTo>
                        <a:lnTo>
                          <a:pt x="1553" y="3581"/>
                        </a:lnTo>
                        <a:lnTo>
                          <a:pt x="1559" y="3571"/>
                        </a:lnTo>
                        <a:lnTo>
                          <a:pt x="1564" y="3562"/>
                        </a:lnTo>
                        <a:lnTo>
                          <a:pt x="1566" y="3554"/>
                        </a:lnTo>
                        <a:lnTo>
                          <a:pt x="1568" y="3544"/>
                        </a:lnTo>
                        <a:lnTo>
                          <a:pt x="1568" y="3533"/>
                        </a:lnTo>
                        <a:lnTo>
                          <a:pt x="1566" y="3525"/>
                        </a:lnTo>
                        <a:lnTo>
                          <a:pt x="1566" y="3518"/>
                        </a:lnTo>
                        <a:lnTo>
                          <a:pt x="1568" y="3512"/>
                        </a:lnTo>
                        <a:lnTo>
                          <a:pt x="1569" y="3507"/>
                        </a:lnTo>
                        <a:lnTo>
                          <a:pt x="1569" y="3502"/>
                        </a:lnTo>
                        <a:lnTo>
                          <a:pt x="1569" y="3496"/>
                        </a:lnTo>
                        <a:lnTo>
                          <a:pt x="1566" y="3489"/>
                        </a:lnTo>
                        <a:lnTo>
                          <a:pt x="1564" y="3480"/>
                        </a:lnTo>
                        <a:lnTo>
                          <a:pt x="1555" y="3463"/>
                        </a:lnTo>
                        <a:lnTo>
                          <a:pt x="1549" y="3448"/>
                        </a:lnTo>
                        <a:lnTo>
                          <a:pt x="1546" y="3440"/>
                        </a:lnTo>
                        <a:lnTo>
                          <a:pt x="1545" y="3432"/>
                        </a:lnTo>
                        <a:lnTo>
                          <a:pt x="1546" y="3422"/>
                        </a:lnTo>
                        <a:lnTo>
                          <a:pt x="1548" y="3411"/>
                        </a:lnTo>
                        <a:lnTo>
                          <a:pt x="1550" y="3399"/>
                        </a:lnTo>
                        <a:lnTo>
                          <a:pt x="1551" y="3388"/>
                        </a:lnTo>
                        <a:lnTo>
                          <a:pt x="1550" y="3380"/>
                        </a:lnTo>
                        <a:lnTo>
                          <a:pt x="1550" y="3373"/>
                        </a:lnTo>
                        <a:lnTo>
                          <a:pt x="1551" y="3366"/>
                        </a:lnTo>
                        <a:lnTo>
                          <a:pt x="1552" y="3360"/>
                        </a:lnTo>
                        <a:lnTo>
                          <a:pt x="1557" y="3353"/>
                        </a:lnTo>
                        <a:lnTo>
                          <a:pt x="1564" y="3345"/>
                        </a:lnTo>
                        <a:lnTo>
                          <a:pt x="1583" y="3327"/>
                        </a:lnTo>
                        <a:lnTo>
                          <a:pt x="1602" y="3310"/>
                        </a:lnTo>
                        <a:lnTo>
                          <a:pt x="1616" y="3299"/>
                        </a:lnTo>
                        <a:lnTo>
                          <a:pt x="1622" y="3294"/>
                        </a:lnTo>
                        <a:lnTo>
                          <a:pt x="1622" y="3293"/>
                        </a:lnTo>
                        <a:lnTo>
                          <a:pt x="1623" y="3286"/>
                        </a:lnTo>
                        <a:lnTo>
                          <a:pt x="1627" y="3282"/>
                        </a:lnTo>
                        <a:lnTo>
                          <a:pt x="1631" y="3276"/>
                        </a:lnTo>
                        <a:lnTo>
                          <a:pt x="1638" y="3270"/>
                        </a:lnTo>
                        <a:lnTo>
                          <a:pt x="1649" y="3263"/>
                        </a:lnTo>
                        <a:lnTo>
                          <a:pt x="1668" y="3254"/>
                        </a:lnTo>
                        <a:lnTo>
                          <a:pt x="1681" y="3249"/>
                        </a:lnTo>
                        <a:lnTo>
                          <a:pt x="1686" y="3247"/>
                        </a:lnTo>
                        <a:lnTo>
                          <a:pt x="1689" y="3243"/>
                        </a:lnTo>
                        <a:lnTo>
                          <a:pt x="1690" y="3237"/>
                        </a:lnTo>
                        <a:lnTo>
                          <a:pt x="1692" y="3229"/>
                        </a:lnTo>
                        <a:lnTo>
                          <a:pt x="1692" y="3216"/>
                        </a:lnTo>
                        <a:lnTo>
                          <a:pt x="1692" y="3211"/>
                        </a:lnTo>
                        <a:lnTo>
                          <a:pt x="1693" y="3202"/>
                        </a:lnTo>
                        <a:lnTo>
                          <a:pt x="1695" y="3178"/>
                        </a:lnTo>
                        <a:lnTo>
                          <a:pt x="1697" y="3162"/>
                        </a:lnTo>
                        <a:lnTo>
                          <a:pt x="1700" y="3146"/>
                        </a:lnTo>
                        <a:lnTo>
                          <a:pt x="1703" y="3133"/>
                        </a:lnTo>
                        <a:lnTo>
                          <a:pt x="1706" y="3123"/>
                        </a:lnTo>
                        <a:lnTo>
                          <a:pt x="1712" y="3106"/>
                        </a:lnTo>
                        <a:lnTo>
                          <a:pt x="1714" y="3101"/>
                        </a:lnTo>
                        <a:lnTo>
                          <a:pt x="1718" y="3099"/>
                        </a:lnTo>
                        <a:lnTo>
                          <a:pt x="1726" y="3091"/>
                        </a:lnTo>
                        <a:lnTo>
                          <a:pt x="1731" y="3086"/>
                        </a:lnTo>
                        <a:lnTo>
                          <a:pt x="1734" y="3078"/>
                        </a:lnTo>
                        <a:lnTo>
                          <a:pt x="1736" y="3069"/>
                        </a:lnTo>
                        <a:lnTo>
                          <a:pt x="1738" y="3059"/>
                        </a:lnTo>
                        <a:lnTo>
                          <a:pt x="1738" y="3036"/>
                        </a:lnTo>
                        <a:lnTo>
                          <a:pt x="1738" y="3018"/>
                        </a:lnTo>
                        <a:lnTo>
                          <a:pt x="1738" y="3006"/>
                        </a:lnTo>
                        <a:lnTo>
                          <a:pt x="1738" y="3001"/>
                        </a:lnTo>
                        <a:lnTo>
                          <a:pt x="1738" y="2995"/>
                        </a:lnTo>
                        <a:lnTo>
                          <a:pt x="1736" y="2982"/>
                        </a:lnTo>
                        <a:lnTo>
                          <a:pt x="1736" y="2961"/>
                        </a:lnTo>
                        <a:lnTo>
                          <a:pt x="1738" y="2935"/>
                        </a:lnTo>
                        <a:lnTo>
                          <a:pt x="1739" y="2922"/>
                        </a:lnTo>
                        <a:lnTo>
                          <a:pt x="1741" y="2911"/>
                        </a:lnTo>
                        <a:lnTo>
                          <a:pt x="1744" y="2903"/>
                        </a:lnTo>
                        <a:lnTo>
                          <a:pt x="1746" y="2896"/>
                        </a:lnTo>
                        <a:lnTo>
                          <a:pt x="1749" y="2885"/>
                        </a:lnTo>
                        <a:lnTo>
                          <a:pt x="1753" y="2872"/>
                        </a:lnTo>
                        <a:lnTo>
                          <a:pt x="1754" y="2870"/>
                        </a:lnTo>
                        <a:lnTo>
                          <a:pt x="1755" y="2868"/>
                        </a:lnTo>
                        <a:lnTo>
                          <a:pt x="1758" y="2868"/>
                        </a:lnTo>
                        <a:lnTo>
                          <a:pt x="1760" y="2866"/>
                        </a:lnTo>
                        <a:lnTo>
                          <a:pt x="1765" y="2868"/>
                        </a:lnTo>
                        <a:lnTo>
                          <a:pt x="1769" y="2869"/>
                        </a:lnTo>
                        <a:lnTo>
                          <a:pt x="1772" y="2869"/>
                        </a:lnTo>
                        <a:lnTo>
                          <a:pt x="1773" y="2868"/>
                        </a:lnTo>
                        <a:lnTo>
                          <a:pt x="1774" y="2866"/>
                        </a:lnTo>
                        <a:lnTo>
                          <a:pt x="1774" y="2864"/>
                        </a:lnTo>
                        <a:lnTo>
                          <a:pt x="1773" y="2855"/>
                        </a:lnTo>
                        <a:lnTo>
                          <a:pt x="1768" y="2838"/>
                        </a:lnTo>
                        <a:lnTo>
                          <a:pt x="1758" y="2804"/>
                        </a:lnTo>
                        <a:lnTo>
                          <a:pt x="1752" y="2783"/>
                        </a:lnTo>
                        <a:lnTo>
                          <a:pt x="1749" y="2772"/>
                        </a:lnTo>
                        <a:lnTo>
                          <a:pt x="1749" y="2768"/>
                        </a:lnTo>
                        <a:lnTo>
                          <a:pt x="1784" y="2629"/>
                        </a:lnTo>
                        <a:lnTo>
                          <a:pt x="1757" y="2575"/>
                        </a:lnTo>
                        <a:lnTo>
                          <a:pt x="1764" y="2571"/>
                        </a:lnTo>
                        <a:lnTo>
                          <a:pt x="1778" y="2562"/>
                        </a:lnTo>
                        <a:lnTo>
                          <a:pt x="1785" y="2555"/>
                        </a:lnTo>
                        <a:lnTo>
                          <a:pt x="1793" y="2548"/>
                        </a:lnTo>
                        <a:lnTo>
                          <a:pt x="1799" y="2538"/>
                        </a:lnTo>
                        <a:lnTo>
                          <a:pt x="1804" y="2529"/>
                        </a:lnTo>
                        <a:lnTo>
                          <a:pt x="1808" y="2504"/>
                        </a:lnTo>
                        <a:lnTo>
                          <a:pt x="1814" y="2474"/>
                        </a:lnTo>
                        <a:lnTo>
                          <a:pt x="1818" y="2450"/>
                        </a:lnTo>
                        <a:lnTo>
                          <a:pt x="1819" y="2440"/>
                        </a:lnTo>
                        <a:lnTo>
                          <a:pt x="1846" y="2398"/>
                        </a:lnTo>
                        <a:lnTo>
                          <a:pt x="1884" y="2378"/>
                        </a:lnTo>
                        <a:lnTo>
                          <a:pt x="1882" y="2375"/>
                        </a:lnTo>
                        <a:lnTo>
                          <a:pt x="1876" y="2368"/>
                        </a:lnTo>
                        <a:lnTo>
                          <a:pt x="1873" y="2362"/>
                        </a:lnTo>
                        <a:lnTo>
                          <a:pt x="1871" y="2356"/>
                        </a:lnTo>
                        <a:lnTo>
                          <a:pt x="1871" y="2351"/>
                        </a:lnTo>
                        <a:lnTo>
                          <a:pt x="1873" y="2343"/>
                        </a:lnTo>
                        <a:lnTo>
                          <a:pt x="1873" y="2339"/>
                        </a:lnTo>
                        <a:lnTo>
                          <a:pt x="1872" y="2332"/>
                        </a:lnTo>
                        <a:lnTo>
                          <a:pt x="1869" y="2323"/>
                        </a:lnTo>
                        <a:lnTo>
                          <a:pt x="1864" y="2313"/>
                        </a:lnTo>
                        <a:lnTo>
                          <a:pt x="1852" y="2290"/>
                        </a:lnTo>
                        <a:lnTo>
                          <a:pt x="1837" y="2267"/>
                        </a:lnTo>
                        <a:lnTo>
                          <a:pt x="1808" y="2223"/>
                        </a:lnTo>
                        <a:lnTo>
                          <a:pt x="1795" y="2204"/>
                        </a:lnTo>
                        <a:lnTo>
                          <a:pt x="1768" y="2126"/>
                        </a:lnTo>
                        <a:lnTo>
                          <a:pt x="1772" y="2014"/>
                        </a:lnTo>
                        <a:lnTo>
                          <a:pt x="1795" y="1953"/>
                        </a:lnTo>
                        <a:lnTo>
                          <a:pt x="1800" y="1949"/>
                        </a:lnTo>
                        <a:lnTo>
                          <a:pt x="1811" y="1940"/>
                        </a:lnTo>
                        <a:lnTo>
                          <a:pt x="1817" y="1934"/>
                        </a:lnTo>
                        <a:lnTo>
                          <a:pt x="1821" y="1927"/>
                        </a:lnTo>
                        <a:lnTo>
                          <a:pt x="1825" y="1918"/>
                        </a:lnTo>
                        <a:lnTo>
                          <a:pt x="1826" y="1910"/>
                        </a:lnTo>
                        <a:lnTo>
                          <a:pt x="1826" y="1890"/>
                        </a:lnTo>
                        <a:lnTo>
                          <a:pt x="1826" y="1869"/>
                        </a:lnTo>
                        <a:lnTo>
                          <a:pt x="1826" y="1851"/>
                        </a:lnTo>
                        <a:lnTo>
                          <a:pt x="1826" y="1844"/>
                        </a:lnTo>
                        <a:lnTo>
                          <a:pt x="1819" y="1798"/>
                        </a:lnTo>
                        <a:lnTo>
                          <a:pt x="1753" y="1752"/>
                        </a:lnTo>
                        <a:lnTo>
                          <a:pt x="1738" y="1698"/>
                        </a:lnTo>
                        <a:lnTo>
                          <a:pt x="1714" y="1650"/>
                        </a:lnTo>
                        <a:lnTo>
                          <a:pt x="1716" y="1646"/>
                        </a:lnTo>
                        <a:lnTo>
                          <a:pt x="1721" y="1633"/>
                        </a:lnTo>
                        <a:lnTo>
                          <a:pt x="1726" y="1615"/>
                        </a:lnTo>
                        <a:lnTo>
                          <a:pt x="1729" y="1597"/>
                        </a:lnTo>
                        <a:lnTo>
                          <a:pt x="1734" y="1576"/>
                        </a:lnTo>
                        <a:lnTo>
                          <a:pt x="1739" y="1551"/>
                        </a:lnTo>
                        <a:lnTo>
                          <a:pt x="1744" y="1531"/>
                        </a:lnTo>
                        <a:lnTo>
                          <a:pt x="1746" y="1523"/>
                        </a:lnTo>
                        <a:lnTo>
                          <a:pt x="1784" y="1470"/>
                        </a:lnTo>
                        <a:lnTo>
                          <a:pt x="1811" y="1446"/>
                        </a:lnTo>
                        <a:lnTo>
                          <a:pt x="1831" y="1388"/>
                        </a:lnTo>
                        <a:lnTo>
                          <a:pt x="1842" y="1361"/>
                        </a:lnTo>
                        <a:lnTo>
                          <a:pt x="1799" y="1319"/>
                        </a:lnTo>
                        <a:lnTo>
                          <a:pt x="1761" y="1273"/>
                        </a:lnTo>
                        <a:lnTo>
                          <a:pt x="1749" y="1210"/>
                        </a:lnTo>
                        <a:lnTo>
                          <a:pt x="1780" y="1164"/>
                        </a:lnTo>
                        <a:lnTo>
                          <a:pt x="1826" y="1156"/>
                        </a:lnTo>
                        <a:lnTo>
                          <a:pt x="1862" y="1122"/>
                        </a:lnTo>
                        <a:lnTo>
                          <a:pt x="1869" y="1079"/>
                        </a:lnTo>
                        <a:lnTo>
                          <a:pt x="1901" y="1055"/>
                        </a:lnTo>
                        <a:lnTo>
                          <a:pt x="1931" y="1028"/>
                        </a:lnTo>
                        <a:lnTo>
                          <a:pt x="1865" y="998"/>
                        </a:lnTo>
                        <a:lnTo>
                          <a:pt x="1858" y="996"/>
                        </a:lnTo>
                        <a:lnTo>
                          <a:pt x="1839" y="995"/>
                        </a:lnTo>
                        <a:lnTo>
                          <a:pt x="1818" y="993"/>
                        </a:lnTo>
                        <a:lnTo>
                          <a:pt x="1799" y="989"/>
                        </a:lnTo>
                        <a:lnTo>
                          <a:pt x="1792" y="988"/>
                        </a:lnTo>
                        <a:lnTo>
                          <a:pt x="1786" y="986"/>
                        </a:lnTo>
                        <a:lnTo>
                          <a:pt x="1780" y="982"/>
                        </a:lnTo>
                        <a:lnTo>
                          <a:pt x="1774" y="979"/>
                        </a:lnTo>
                        <a:lnTo>
                          <a:pt x="1767" y="973"/>
                        </a:lnTo>
                        <a:lnTo>
                          <a:pt x="1765" y="970"/>
                        </a:lnTo>
                        <a:lnTo>
                          <a:pt x="1772" y="928"/>
                        </a:lnTo>
                        <a:lnTo>
                          <a:pt x="1804" y="889"/>
                        </a:lnTo>
                        <a:lnTo>
                          <a:pt x="1853" y="858"/>
                        </a:lnTo>
                        <a:lnTo>
                          <a:pt x="1884" y="773"/>
                        </a:lnTo>
                        <a:lnTo>
                          <a:pt x="1904" y="673"/>
                        </a:lnTo>
                        <a:lnTo>
                          <a:pt x="1931" y="600"/>
                        </a:lnTo>
                        <a:lnTo>
                          <a:pt x="1932" y="594"/>
                        </a:lnTo>
                        <a:lnTo>
                          <a:pt x="1934" y="577"/>
                        </a:lnTo>
                        <a:lnTo>
                          <a:pt x="1935" y="567"/>
                        </a:lnTo>
                        <a:lnTo>
                          <a:pt x="1934" y="555"/>
                        </a:lnTo>
                        <a:lnTo>
                          <a:pt x="1934" y="543"/>
                        </a:lnTo>
                        <a:lnTo>
                          <a:pt x="1931" y="530"/>
                        </a:lnTo>
                        <a:lnTo>
                          <a:pt x="1929" y="517"/>
                        </a:lnTo>
                        <a:lnTo>
                          <a:pt x="1928" y="505"/>
                        </a:lnTo>
                        <a:lnTo>
                          <a:pt x="1928" y="493"/>
                        </a:lnTo>
                        <a:lnTo>
                          <a:pt x="1928" y="484"/>
                        </a:lnTo>
                        <a:lnTo>
                          <a:pt x="1930" y="470"/>
                        </a:lnTo>
                        <a:lnTo>
                          <a:pt x="1931" y="464"/>
                        </a:lnTo>
                        <a:lnTo>
                          <a:pt x="1974" y="418"/>
                        </a:lnTo>
                        <a:lnTo>
                          <a:pt x="1974" y="333"/>
                        </a:lnTo>
                        <a:lnTo>
                          <a:pt x="1965" y="233"/>
                        </a:lnTo>
                        <a:lnTo>
                          <a:pt x="2001" y="166"/>
                        </a:lnTo>
                        <a:lnTo>
                          <a:pt x="2043" y="128"/>
                        </a:lnTo>
                        <a:lnTo>
                          <a:pt x="2081" y="85"/>
                        </a:lnTo>
                        <a:lnTo>
                          <a:pt x="2117" y="39"/>
                        </a:lnTo>
                        <a:lnTo>
                          <a:pt x="2135" y="0"/>
                        </a:lnTo>
                        <a:lnTo>
                          <a:pt x="2190" y="54"/>
                        </a:lnTo>
                        <a:lnTo>
                          <a:pt x="2193" y="57"/>
                        </a:lnTo>
                        <a:lnTo>
                          <a:pt x="2203" y="66"/>
                        </a:lnTo>
                        <a:lnTo>
                          <a:pt x="2209" y="72"/>
                        </a:lnTo>
                        <a:lnTo>
                          <a:pt x="2215" y="80"/>
                        </a:lnTo>
                        <a:lnTo>
                          <a:pt x="2220" y="90"/>
                        </a:lnTo>
                        <a:lnTo>
                          <a:pt x="2225" y="100"/>
                        </a:lnTo>
                        <a:lnTo>
                          <a:pt x="2233" y="123"/>
                        </a:lnTo>
                        <a:lnTo>
                          <a:pt x="2243" y="143"/>
                        </a:lnTo>
                        <a:lnTo>
                          <a:pt x="2249" y="157"/>
                        </a:lnTo>
                        <a:lnTo>
                          <a:pt x="2252" y="163"/>
                        </a:lnTo>
                        <a:lnTo>
                          <a:pt x="2254" y="171"/>
                        </a:lnTo>
                        <a:lnTo>
                          <a:pt x="2258" y="194"/>
                        </a:lnTo>
                        <a:lnTo>
                          <a:pt x="2263" y="205"/>
                        </a:lnTo>
                        <a:lnTo>
                          <a:pt x="2268" y="218"/>
                        </a:lnTo>
                        <a:lnTo>
                          <a:pt x="2271" y="223"/>
                        </a:lnTo>
                        <a:lnTo>
                          <a:pt x="2275" y="228"/>
                        </a:lnTo>
                        <a:lnTo>
                          <a:pt x="2278" y="233"/>
                        </a:lnTo>
                        <a:lnTo>
                          <a:pt x="2283" y="236"/>
                        </a:lnTo>
                        <a:lnTo>
                          <a:pt x="2300" y="248"/>
                        </a:lnTo>
                        <a:lnTo>
                          <a:pt x="2315" y="259"/>
                        </a:lnTo>
                        <a:lnTo>
                          <a:pt x="2326" y="268"/>
                        </a:lnTo>
                        <a:lnTo>
                          <a:pt x="2329" y="270"/>
                        </a:lnTo>
                        <a:lnTo>
                          <a:pt x="2341" y="348"/>
                        </a:lnTo>
                        <a:lnTo>
                          <a:pt x="2368" y="495"/>
                        </a:lnTo>
                        <a:lnTo>
                          <a:pt x="2364" y="557"/>
                        </a:lnTo>
                        <a:lnTo>
                          <a:pt x="2372" y="603"/>
                        </a:lnTo>
                        <a:lnTo>
                          <a:pt x="2411" y="607"/>
                        </a:lnTo>
                        <a:lnTo>
                          <a:pt x="2445" y="607"/>
                        </a:lnTo>
                        <a:lnTo>
                          <a:pt x="2449" y="606"/>
                        </a:lnTo>
                        <a:lnTo>
                          <a:pt x="2460" y="603"/>
                        </a:lnTo>
                        <a:lnTo>
                          <a:pt x="2467" y="604"/>
                        </a:lnTo>
                        <a:lnTo>
                          <a:pt x="2474" y="606"/>
                        </a:lnTo>
                        <a:lnTo>
                          <a:pt x="2481" y="609"/>
                        </a:lnTo>
                        <a:lnTo>
                          <a:pt x="2487" y="615"/>
                        </a:lnTo>
                        <a:lnTo>
                          <a:pt x="2501" y="629"/>
                        </a:lnTo>
                        <a:lnTo>
                          <a:pt x="2514" y="643"/>
                        </a:lnTo>
                        <a:lnTo>
                          <a:pt x="2526" y="653"/>
                        </a:lnTo>
                        <a:lnTo>
                          <a:pt x="2530" y="658"/>
                        </a:lnTo>
                        <a:lnTo>
                          <a:pt x="2557" y="680"/>
                        </a:lnTo>
                        <a:lnTo>
                          <a:pt x="2511" y="700"/>
                        </a:lnTo>
                        <a:lnTo>
                          <a:pt x="2499" y="731"/>
                        </a:lnTo>
                        <a:lnTo>
                          <a:pt x="2500" y="734"/>
                        </a:lnTo>
                        <a:lnTo>
                          <a:pt x="2503" y="746"/>
                        </a:lnTo>
                        <a:lnTo>
                          <a:pt x="2506" y="765"/>
                        </a:lnTo>
                        <a:lnTo>
                          <a:pt x="2507" y="792"/>
                        </a:lnTo>
                        <a:lnTo>
                          <a:pt x="2507" y="808"/>
                        </a:lnTo>
                        <a:lnTo>
                          <a:pt x="2508" y="822"/>
                        </a:lnTo>
                        <a:lnTo>
                          <a:pt x="2511" y="835"/>
                        </a:lnTo>
                        <a:lnTo>
                          <a:pt x="2513" y="845"/>
                        </a:lnTo>
                        <a:lnTo>
                          <a:pt x="2517" y="861"/>
                        </a:lnTo>
                        <a:lnTo>
                          <a:pt x="2519" y="867"/>
                        </a:lnTo>
                        <a:lnTo>
                          <a:pt x="2521" y="865"/>
                        </a:lnTo>
                        <a:lnTo>
                          <a:pt x="2531" y="867"/>
                        </a:lnTo>
                        <a:lnTo>
                          <a:pt x="2538" y="869"/>
                        </a:lnTo>
                        <a:lnTo>
                          <a:pt x="2545" y="872"/>
                        </a:lnTo>
                        <a:lnTo>
                          <a:pt x="2552" y="878"/>
                        </a:lnTo>
                        <a:lnTo>
                          <a:pt x="2562" y="885"/>
                        </a:lnTo>
                        <a:lnTo>
                          <a:pt x="2575" y="898"/>
                        </a:lnTo>
                        <a:lnTo>
                          <a:pt x="2584" y="905"/>
                        </a:lnTo>
                        <a:lnTo>
                          <a:pt x="2593" y="910"/>
                        </a:lnTo>
                        <a:lnTo>
                          <a:pt x="2608" y="916"/>
                        </a:lnTo>
                        <a:lnTo>
                          <a:pt x="2616" y="920"/>
                        </a:lnTo>
                        <a:lnTo>
                          <a:pt x="2625" y="920"/>
                        </a:lnTo>
                        <a:lnTo>
                          <a:pt x="2635" y="920"/>
                        </a:lnTo>
                        <a:lnTo>
                          <a:pt x="2643" y="918"/>
                        </a:lnTo>
                        <a:lnTo>
                          <a:pt x="2650" y="918"/>
                        </a:lnTo>
                        <a:lnTo>
                          <a:pt x="2656" y="921"/>
                        </a:lnTo>
                        <a:lnTo>
                          <a:pt x="2658" y="923"/>
                        </a:lnTo>
                        <a:lnTo>
                          <a:pt x="2661" y="927"/>
                        </a:lnTo>
                        <a:lnTo>
                          <a:pt x="2661" y="930"/>
                        </a:lnTo>
                        <a:lnTo>
                          <a:pt x="2662" y="936"/>
                        </a:lnTo>
                        <a:lnTo>
                          <a:pt x="2662" y="947"/>
                        </a:lnTo>
                        <a:lnTo>
                          <a:pt x="2663" y="957"/>
                        </a:lnTo>
                        <a:lnTo>
                          <a:pt x="2665" y="968"/>
                        </a:lnTo>
                        <a:lnTo>
                          <a:pt x="2668" y="976"/>
                        </a:lnTo>
                        <a:lnTo>
                          <a:pt x="2671" y="989"/>
                        </a:lnTo>
                        <a:lnTo>
                          <a:pt x="2674" y="994"/>
                        </a:lnTo>
                        <a:lnTo>
                          <a:pt x="2677" y="1028"/>
                        </a:lnTo>
                        <a:lnTo>
                          <a:pt x="2642" y="1059"/>
                        </a:lnTo>
                        <a:lnTo>
                          <a:pt x="2650" y="1118"/>
                        </a:lnTo>
                        <a:lnTo>
                          <a:pt x="2648" y="1116"/>
                        </a:lnTo>
                        <a:lnTo>
                          <a:pt x="2648" y="1112"/>
                        </a:lnTo>
                        <a:lnTo>
                          <a:pt x="2651" y="1112"/>
                        </a:lnTo>
                        <a:lnTo>
                          <a:pt x="2656" y="1112"/>
                        </a:lnTo>
                        <a:lnTo>
                          <a:pt x="2667" y="1116"/>
                        </a:lnTo>
                        <a:lnTo>
                          <a:pt x="2681" y="1122"/>
                        </a:lnTo>
                        <a:lnTo>
                          <a:pt x="2713" y="1135"/>
                        </a:lnTo>
                        <a:lnTo>
                          <a:pt x="2738" y="1144"/>
                        </a:lnTo>
                        <a:lnTo>
                          <a:pt x="2753" y="1150"/>
                        </a:lnTo>
                        <a:lnTo>
                          <a:pt x="2759" y="1152"/>
                        </a:lnTo>
                        <a:lnTo>
                          <a:pt x="2759" y="1156"/>
                        </a:lnTo>
                        <a:lnTo>
                          <a:pt x="2758" y="1164"/>
                        </a:lnTo>
                        <a:lnTo>
                          <a:pt x="2756" y="1177"/>
                        </a:lnTo>
                        <a:lnTo>
                          <a:pt x="2754" y="1191"/>
                        </a:lnTo>
                        <a:lnTo>
                          <a:pt x="2752" y="1205"/>
                        </a:lnTo>
                        <a:lnTo>
                          <a:pt x="2750" y="1220"/>
                        </a:lnTo>
                        <a:lnTo>
                          <a:pt x="2750" y="1229"/>
                        </a:lnTo>
                        <a:lnTo>
                          <a:pt x="2750" y="1234"/>
                        </a:lnTo>
                        <a:lnTo>
                          <a:pt x="2762" y="1292"/>
                        </a:lnTo>
                        <a:lnTo>
                          <a:pt x="2767" y="1293"/>
                        </a:lnTo>
                        <a:lnTo>
                          <a:pt x="2778" y="1299"/>
                        </a:lnTo>
                        <a:lnTo>
                          <a:pt x="2785" y="1303"/>
                        </a:lnTo>
                        <a:lnTo>
                          <a:pt x="2789" y="1309"/>
                        </a:lnTo>
                        <a:lnTo>
                          <a:pt x="2794" y="1318"/>
                        </a:lnTo>
                        <a:lnTo>
                          <a:pt x="2797" y="1326"/>
                        </a:lnTo>
                        <a:lnTo>
                          <a:pt x="2800" y="1342"/>
                        </a:lnTo>
                        <a:lnTo>
                          <a:pt x="2801" y="1354"/>
                        </a:lnTo>
                        <a:lnTo>
                          <a:pt x="2802" y="1365"/>
                        </a:lnTo>
                        <a:lnTo>
                          <a:pt x="2801" y="1377"/>
                        </a:lnTo>
                        <a:lnTo>
                          <a:pt x="2798" y="1391"/>
                        </a:lnTo>
                        <a:lnTo>
                          <a:pt x="2795" y="1405"/>
                        </a:lnTo>
                        <a:lnTo>
                          <a:pt x="2794" y="1416"/>
                        </a:lnTo>
                        <a:lnTo>
                          <a:pt x="2793" y="1419"/>
                        </a:lnTo>
                        <a:lnTo>
                          <a:pt x="2789" y="1423"/>
                        </a:lnTo>
                        <a:lnTo>
                          <a:pt x="2781" y="1433"/>
                        </a:lnTo>
                        <a:lnTo>
                          <a:pt x="2778" y="1439"/>
                        </a:lnTo>
                        <a:lnTo>
                          <a:pt x="2774" y="1446"/>
                        </a:lnTo>
                        <a:lnTo>
                          <a:pt x="2771" y="1454"/>
                        </a:lnTo>
                        <a:lnTo>
                          <a:pt x="2769" y="1462"/>
                        </a:lnTo>
                        <a:lnTo>
                          <a:pt x="2771" y="1478"/>
                        </a:lnTo>
                        <a:lnTo>
                          <a:pt x="2772" y="1493"/>
                        </a:lnTo>
                        <a:lnTo>
                          <a:pt x="2773" y="1506"/>
                        </a:lnTo>
                        <a:lnTo>
                          <a:pt x="2774" y="1512"/>
                        </a:lnTo>
                        <a:lnTo>
                          <a:pt x="2774" y="1513"/>
                        </a:lnTo>
                        <a:lnTo>
                          <a:pt x="2776" y="1521"/>
                        </a:lnTo>
                        <a:lnTo>
                          <a:pt x="2779" y="1534"/>
                        </a:lnTo>
                        <a:lnTo>
                          <a:pt x="2781" y="1550"/>
                        </a:lnTo>
                        <a:lnTo>
                          <a:pt x="2786" y="1570"/>
                        </a:lnTo>
                        <a:lnTo>
                          <a:pt x="2791" y="1586"/>
                        </a:lnTo>
                        <a:lnTo>
                          <a:pt x="2795" y="1596"/>
                        </a:lnTo>
                        <a:lnTo>
                          <a:pt x="2797" y="1601"/>
                        </a:lnTo>
                        <a:lnTo>
                          <a:pt x="2805" y="1662"/>
                        </a:lnTo>
                        <a:lnTo>
                          <a:pt x="2835" y="1698"/>
                        </a:lnTo>
                        <a:lnTo>
                          <a:pt x="2851" y="1756"/>
                        </a:lnTo>
                        <a:lnTo>
                          <a:pt x="2851" y="1832"/>
                        </a:lnTo>
                        <a:lnTo>
                          <a:pt x="2852" y="1837"/>
                        </a:lnTo>
                        <a:lnTo>
                          <a:pt x="2857" y="1848"/>
                        </a:lnTo>
                        <a:lnTo>
                          <a:pt x="2863" y="1862"/>
                        </a:lnTo>
                        <a:lnTo>
                          <a:pt x="2871" y="1879"/>
                        </a:lnTo>
                        <a:lnTo>
                          <a:pt x="2878" y="1895"/>
                        </a:lnTo>
                        <a:lnTo>
                          <a:pt x="2885" y="1908"/>
                        </a:lnTo>
                        <a:lnTo>
                          <a:pt x="2890" y="1914"/>
                        </a:lnTo>
                        <a:lnTo>
                          <a:pt x="2895" y="1920"/>
                        </a:lnTo>
                        <a:lnTo>
                          <a:pt x="2902" y="1927"/>
                        </a:lnTo>
                        <a:lnTo>
                          <a:pt x="2909" y="1934"/>
                        </a:lnTo>
                        <a:lnTo>
                          <a:pt x="2926" y="1947"/>
                        </a:lnTo>
                        <a:lnTo>
                          <a:pt x="2942" y="1956"/>
                        </a:lnTo>
                        <a:lnTo>
                          <a:pt x="2949" y="1960"/>
                        </a:lnTo>
                        <a:lnTo>
                          <a:pt x="2956" y="1962"/>
                        </a:lnTo>
                        <a:lnTo>
                          <a:pt x="2964" y="1963"/>
                        </a:lnTo>
                        <a:lnTo>
                          <a:pt x="2971" y="1964"/>
                        </a:lnTo>
                        <a:lnTo>
                          <a:pt x="2981" y="1964"/>
                        </a:lnTo>
                        <a:lnTo>
                          <a:pt x="2985" y="1963"/>
                        </a:lnTo>
                        <a:lnTo>
                          <a:pt x="2991" y="1962"/>
                        </a:lnTo>
                        <a:lnTo>
                          <a:pt x="3005" y="1960"/>
                        </a:lnTo>
                        <a:lnTo>
                          <a:pt x="3026" y="1957"/>
                        </a:lnTo>
                        <a:lnTo>
                          <a:pt x="3041" y="1953"/>
                        </a:lnTo>
                        <a:lnTo>
                          <a:pt x="3052" y="1950"/>
                        </a:lnTo>
                        <a:lnTo>
                          <a:pt x="3056" y="1949"/>
                        </a:lnTo>
                        <a:lnTo>
                          <a:pt x="3060" y="1947"/>
                        </a:lnTo>
                        <a:lnTo>
                          <a:pt x="3079" y="1934"/>
                        </a:lnTo>
                        <a:lnTo>
                          <a:pt x="3086" y="1928"/>
                        </a:lnTo>
                        <a:lnTo>
                          <a:pt x="3090" y="1922"/>
                        </a:lnTo>
                        <a:lnTo>
                          <a:pt x="3094" y="1917"/>
                        </a:lnTo>
                        <a:lnTo>
                          <a:pt x="3098" y="1913"/>
                        </a:lnTo>
                        <a:lnTo>
                          <a:pt x="3101" y="1907"/>
                        </a:lnTo>
                        <a:lnTo>
                          <a:pt x="3105" y="1902"/>
                        </a:lnTo>
                        <a:lnTo>
                          <a:pt x="3111" y="1896"/>
                        </a:lnTo>
                        <a:lnTo>
                          <a:pt x="3118" y="1891"/>
                        </a:lnTo>
                        <a:lnTo>
                          <a:pt x="3132" y="1879"/>
                        </a:lnTo>
                        <a:lnTo>
                          <a:pt x="3140" y="1870"/>
                        </a:lnTo>
                        <a:lnTo>
                          <a:pt x="3145" y="1866"/>
                        </a:lnTo>
                        <a:lnTo>
                          <a:pt x="3148" y="1863"/>
                        </a:lnTo>
                        <a:lnTo>
                          <a:pt x="3154" y="1859"/>
                        </a:lnTo>
                        <a:lnTo>
                          <a:pt x="3160" y="1856"/>
                        </a:lnTo>
                        <a:lnTo>
                          <a:pt x="3170" y="1851"/>
                        </a:lnTo>
                        <a:lnTo>
                          <a:pt x="3180" y="1843"/>
                        </a:lnTo>
                        <a:lnTo>
                          <a:pt x="3193" y="1833"/>
                        </a:lnTo>
                        <a:lnTo>
                          <a:pt x="3206" y="1822"/>
                        </a:lnTo>
                        <a:lnTo>
                          <a:pt x="3229" y="1803"/>
                        </a:lnTo>
                        <a:lnTo>
                          <a:pt x="3238" y="1794"/>
                        </a:lnTo>
                        <a:lnTo>
                          <a:pt x="3296" y="1771"/>
                        </a:lnTo>
                        <a:lnTo>
                          <a:pt x="3315" y="1825"/>
                        </a:lnTo>
                        <a:lnTo>
                          <a:pt x="3350" y="1883"/>
                        </a:lnTo>
                        <a:lnTo>
                          <a:pt x="3354" y="1929"/>
                        </a:lnTo>
                        <a:lnTo>
                          <a:pt x="3412" y="1949"/>
                        </a:lnTo>
                        <a:lnTo>
                          <a:pt x="3435" y="1987"/>
                        </a:lnTo>
                        <a:lnTo>
                          <a:pt x="3438" y="1987"/>
                        </a:lnTo>
                        <a:lnTo>
                          <a:pt x="3446" y="1986"/>
                        </a:lnTo>
                        <a:lnTo>
                          <a:pt x="3452" y="1986"/>
                        </a:lnTo>
                        <a:lnTo>
                          <a:pt x="3458" y="1987"/>
                        </a:lnTo>
                        <a:lnTo>
                          <a:pt x="3465" y="1990"/>
                        </a:lnTo>
                        <a:lnTo>
                          <a:pt x="3474" y="1995"/>
                        </a:lnTo>
                        <a:lnTo>
                          <a:pt x="3481" y="2002"/>
                        </a:lnTo>
                        <a:lnTo>
                          <a:pt x="3488" y="2009"/>
                        </a:lnTo>
                        <a:lnTo>
                          <a:pt x="3494" y="2018"/>
                        </a:lnTo>
                        <a:lnTo>
                          <a:pt x="3500" y="2026"/>
                        </a:lnTo>
                        <a:lnTo>
                          <a:pt x="3506" y="2040"/>
                        </a:lnTo>
                        <a:lnTo>
                          <a:pt x="3508" y="2046"/>
                        </a:lnTo>
                        <a:lnTo>
                          <a:pt x="3511" y="2047"/>
                        </a:lnTo>
                        <a:lnTo>
                          <a:pt x="3519" y="2051"/>
                        </a:lnTo>
                        <a:lnTo>
                          <a:pt x="3533" y="2059"/>
                        </a:lnTo>
                        <a:lnTo>
                          <a:pt x="3554" y="2068"/>
                        </a:lnTo>
                        <a:lnTo>
                          <a:pt x="3566" y="2073"/>
                        </a:lnTo>
                        <a:lnTo>
                          <a:pt x="3576" y="2075"/>
                        </a:lnTo>
                        <a:lnTo>
                          <a:pt x="3583" y="2077"/>
                        </a:lnTo>
                        <a:lnTo>
                          <a:pt x="3589" y="2077"/>
                        </a:lnTo>
                        <a:lnTo>
                          <a:pt x="3592" y="2078"/>
                        </a:lnTo>
                        <a:lnTo>
                          <a:pt x="3596" y="2079"/>
                        </a:lnTo>
                        <a:lnTo>
                          <a:pt x="3598" y="2083"/>
                        </a:lnTo>
                        <a:lnTo>
                          <a:pt x="3602" y="2088"/>
                        </a:lnTo>
                        <a:lnTo>
                          <a:pt x="3606" y="2099"/>
                        </a:lnTo>
                        <a:lnTo>
                          <a:pt x="3611" y="2107"/>
                        </a:lnTo>
                        <a:lnTo>
                          <a:pt x="3617" y="2116"/>
                        </a:lnTo>
                        <a:lnTo>
                          <a:pt x="3624" y="2126"/>
                        </a:lnTo>
                        <a:lnTo>
                          <a:pt x="3626" y="2130"/>
                        </a:lnTo>
                        <a:lnTo>
                          <a:pt x="3626" y="2132"/>
                        </a:lnTo>
                        <a:lnTo>
                          <a:pt x="3625" y="2134"/>
                        </a:lnTo>
                        <a:lnTo>
                          <a:pt x="3625" y="2134"/>
                        </a:lnTo>
                        <a:lnTo>
                          <a:pt x="3622" y="2136"/>
                        </a:lnTo>
                        <a:lnTo>
                          <a:pt x="3618" y="2137"/>
                        </a:lnTo>
                        <a:lnTo>
                          <a:pt x="3619" y="2138"/>
                        </a:lnTo>
                        <a:lnTo>
                          <a:pt x="3644" y="2146"/>
                        </a:lnTo>
                        <a:lnTo>
                          <a:pt x="3677" y="2158"/>
                        </a:lnTo>
                        <a:lnTo>
                          <a:pt x="3698" y="2165"/>
                        </a:lnTo>
                        <a:lnTo>
                          <a:pt x="3710" y="2169"/>
                        </a:lnTo>
                        <a:lnTo>
                          <a:pt x="3714" y="2169"/>
                        </a:lnTo>
                        <a:lnTo>
                          <a:pt x="3663" y="2223"/>
                        </a:lnTo>
                        <a:lnTo>
                          <a:pt x="3671" y="2277"/>
                        </a:lnTo>
                        <a:lnTo>
                          <a:pt x="3729" y="2313"/>
                        </a:lnTo>
                        <a:lnTo>
                          <a:pt x="3714" y="2339"/>
                        </a:lnTo>
                        <a:lnTo>
                          <a:pt x="3667" y="2378"/>
                        </a:lnTo>
                        <a:lnTo>
                          <a:pt x="3659" y="2420"/>
                        </a:lnTo>
                        <a:lnTo>
                          <a:pt x="3654" y="2424"/>
                        </a:lnTo>
                        <a:lnTo>
                          <a:pt x="3643" y="2432"/>
                        </a:lnTo>
                        <a:lnTo>
                          <a:pt x="3641" y="2434"/>
                        </a:lnTo>
                        <a:lnTo>
                          <a:pt x="3639" y="2438"/>
                        </a:lnTo>
                        <a:lnTo>
                          <a:pt x="3639" y="2441"/>
                        </a:lnTo>
                        <a:lnTo>
                          <a:pt x="3639" y="2445"/>
                        </a:lnTo>
                        <a:lnTo>
                          <a:pt x="3642" y="2449"/>
                        </a:lnTo>
                        <a:lnTo>
                          <a:pt x="3644" y="2453"/>
                        </a:lnTo>
                        <a:lnTo>
                          <a:pt x="3649" y="2458"/>
                        </a:lnTo>
                        <a:lnTo>
                          <a:pt x="3655" y="2463"/>
                        </a:lnTo>
                        <a:lnTo>
                          <a:pt x="3685" y="2483"/>
                        </a:lnTo>
                        <a:lnTo>
                          <a:pt x="3713" y="2498"/>
                        </a:lnTo>
                        <a:lnTo>
                          <a:pt x="3733" y="2509"/>
                        </a:lnTo>
                        <a:lnTo>
                          <a:pt x="3741" y="2513"/>
                        </a:lnTo>
                        <a:lnTo>
                          <a:pt x="3729" y="2563"/>
                        </a:lnTo>
                        <a:lnTo>
                          <a:pt x="3731" y="2565"/>
                        </a:lnTo>
                        <a:lnTo>
                          <a:pt x="3737" y="2574"/>
                        </a:lnTo>
                        <a:lnTo>
                          <a:pt x="3740" y="2580"/>
                        </a:lnTo>
                        <a:lnTo>
                          <a:pt x="3743" y="2587"/>
                        </a:lnTo>
                        <a:lnTo>
                          <a:pt x="3746" y="2595"/>
                        </a:lnTo>
                        <a:lnTo>
                          <a:pt x="3748" y="2606"/>
                        </a:lnTo>
                        <a:lnTo>
                          <a:pt x="3752" y="2628"/>
                        </a:lnTo>
                        <a:lnTo>
                          <a:pt x="3755" y="2647"/>
                        </a:lnTo>
                        <a:lnTo>
                          <a:pt x="3759" y="2660"/>
                        </a:lnTo>
                        <a:lnTo>
                          <a:pt x="3760" y="2665"/>
                        </a:lnTo>
                        <a:lnTo>
                          <a:pt x="3752" y="2683"/>
                        </a:lnTo>
                        <a:lnTo>
                          <a:pt x="3826" y="2741"/>
                        </a:lnTo>
                        <a:lnTo>
                          <a:pt x="3826" y="2811"/>
                        </a:lnTo>
                        <a:lnTo>
                          <a:pt x="3802" y="2846"/>
                        </a:lnTo>
                        <a:lnTo>
                          <a:pt x="3783" y="2920"/>
                        </a:lnTo>
                        <a:lnTo>
                          <a:pt x="3802" y="2962"/>
                        </a:lnTo>
                        <a:lnTo>
                          <a:pt x="3814" y="3008"/>
                        </a:lnTo>
                        <a:lnTo>
                          <a:pt x="3887" y="3035"/>
                        </a:lnTo>
                        <a:lnTo>
                          <a:pt x="3885" y="3039"/>
                        </a:lnTo>
                        <a:lnTo>
                          <a:pt x="3881" y="3051"/>
                        </a:lnTo>
                        <a:lnTo>
                          <a:pt x="3881" y="3058"/>
                        </a:lnTo>
                        <a:lnTo>
                          <a:pt x="3883" y="3066"/>
                        </a:lnTo>
                        <a:lnTo>
                          <a:pt x="3885" y="3075"/>
                        </a:lnTo>
                        <a:lnTo>
                          <a:pt x="3891" y="3086"/>
                        </a:lnTo>
                        <a:lnTo>
                          <a:pt x="3905" y="3104"/>
                        </a:lnTo>
                        <a:lnTo>
                          <a:pt x="3916" y="3117"/>
                        </a:lnTo>
                        <a:lnTo>
                          <a:pt x="3923" y="3125"/>
                        </a:lnTo>
                        <a:lnTo>
                          <a:pt x="3926" y="3129"/>
                        </a:lnTo>
                        <a:lnTo>
                          <a:pt x="3949" y="3151"/>
                        </a:lnTo>
                        <a:lnTo>
                          <a:pt x="3951" y="3156"/>
                        </a:lnTo>
                        <a:lnTo>
                          <a:pt x="3956" y="3165"/>
                        </a:lnTo>
                        <a:lnTo>
                          <a:pt x="3959" y="3170"/>
                        </a:lnTo>
                        <a:lnTo>
                          <a:pt x="3964" y="3172"/>
                        </a:lnTo>
                        <a:lnTo>
                          <a:pt x="3966" y="3173"/>
                        </a:lnTo>
                        <a:lnTo>
                          <a:pt x="3970" y="3173"/>
                        </a:lnTo>
                        <a:lnTo>
                          <a:pt x="3972" y="3172"/>
                        </a:lnTo>
                        <a:lnTo>
                          <a:pt x="3976" y="3171"/>
                        </a:lnTo>
                        <a:lnTo>
                          <a:pt x="3991" y="3160"/>
                        </a:lnTo>
                        <a:lnTo>
                          <a:pt x="4007" y="3149"/>
                        </a:lnTo>
                        <a:lnTo>
                          <a:pt x="4018" y="3139"/>
                        </a:lnTo>
                        <a:lnTo>
                          <a:pt x="4023" y="3136"/>
                        </a:lnTo>
                        <a:lnTo>
                          <a:pt x="4061" y="3108"/>
                        </a:lnTo>
                        <a:lnTo>
                          <a:pt x="4112" y="3117"/>
                        </a:lnTo>
                        <a:lnTo>
                          <a:pt x="4115" y="3147"/>
                        </a:lnTo>
                        <a:lnTo>
                          <a:pt x="4069" y="3171"/>
                        </a:lnTo>
                        <a:lnTo>
                          <a:pt x="4073" y="3198"/>
                        </a:lnTo>
                        <a:lnTo>
                          <a:pt x="4057" y="3232"/>
                        </a:lnTo>
                        <a:lnTo>
                          <a:pt x="4038" y="3256"/>
                        </a:lnTo>
                        <a:lnTo>
                          <a:pt x="4076" y="3299"/>
                        </a:lnTo>
                        <a:lnTo>
                          <a:pt x="4134" y="3388"/>
                        </a:lnTo>
                        <a:lnTo>
                          <a:pt x="4160" y="3499"/>
                        </a:lnTo>
                        <a:lnTo>
                          <a:pt x="4160" y="3598"/>
                        </a:lnTo>
                        <a:lnTo>
                          <a:pt x="4160" y="3696"/>
                        </a:lnTo>
                        <a:lnTo>
                          <a:pt x="4127" y="3788"/>
                        </a:lnTo>
                        <a:lnTo>
                          <a:pt x="4160" y="3875"/>
                        </a:lnTo>
                        <a:lnTo>
                          <a:pt x="4147" y="3914"/>
                        </a:lnTo>
                        <a:lnTo>
                          <a:pt x="4213" y="3973"/>
                        </a:lnTo>
                        <a:lnTo>
                          <a:pt x="4252" y="4052"/>
                        </a:lnTo>
                        <a:lnTo>
                          <a:pt x="4305" y="4091"/>
                        </a:lnTo>
                        <a:lnTo>
                          <a:pt x="4305" y="4170"/>
                        </a:lnTo>
                        <a:lnTo>
                          <a:pt x="4305" y="4177"/>
                        </a:lnTo>
                        <a:lnTo>
                          <a:pt x="4309" y="4195"/>
                        </a:lnTo>
                        <a:lnTo>
                          <a:pt x="4313" y="4206"/>
                        </a:lnTo>
                        <a:lnTo>
                          <a:pt x="4318" y="4221"/>
                        </a:lnTo>
                        <a:lnTo>
                          <a:pt x="4326" y="4235"/>
                        </a:lnTo>
                        <a:lnTo>
                          <a:pt x="4338" y="4249"/>
                        </a:lnTo>
                        <a:lnTo>
                          <a:pt x="4351" y="4263"/>
                        </a:lnTo>
                        <a:lnTo>
                          <a:pt x="4365" y="4277"/>
                        </a:lnTo>
                        <a:lnTo>
                          <a:pt x="4380" y="4289"/>
                        </a:lnTo>
                        <a:lnTo>
                          <a:pt x="4393" y="4300"/>
                        </a:lnTo>
                        <a:lnTo>
                          <a:pt x="4415" y="4316"/>
                        </a:lnTo>
                        <a:lnTo>
                          <a:pt x="4423" y="4321"/>
                        </a:lnTo>
                        <a:lnTo>
                          <a:pt x="4426" y="4327"/>
                        </a:lnTo>
                        <a:lnTo>
                          <a:pt x="4433" y="4337"/>
                        </a:lnTo>
                        <a:lnTo>
                          <a:pt x="4441" y="4343"/>
                        </a:lnTo>
                        <a:lnTo>
                          <a:pt x="4450" y="4349"/>
                        </a:lnTo>
                        <a:lnTo>
                          <a:pt x="4457" y="4352"/>
                        </a:lnTo>
                        <a:lnTo>
                          <a:pt x="4465" y="4353"/>
                        </a:lnTo>
                        <a:lnTo>
                          <a:pt x="4473" y="4354"/>
                        </a:lnTo>
                        <a:lnTo>
                          <a:pt x="4482" y="4354"/>
                        </a:lnTo>
                        <a:lnTo>
                          <a:pt x="4492" y="4354"/>
                        </a:lnTo>
                        <a:lnTo>
                          <a:pt x="4500" y="4352"/>
                        </a:lnTo>
                        <a:lnTo>
                          <a:pt x="4507" y="4349"/>
                        </a:lnTo>
                        <a:lnTo>
                          <a:pt x="4513" y="4347"/>
                        </a:lnTo>
                        <a:lnTo>
                          <a:pt x="4522" y="4340"/>
                        </a:lnTo>
                        <a:lnTo>
                          <a:pt x="4531" y="4332"/>
                        </a:lnTo>
                        <a:lnTo>
                          <a:pt x="4535" y="4329"/>
                        </a:lnTo>
                        <a:lnTo>
                          <a:pt x="4539" y="4327"/>
                        </a:lnTo>
                        <a:lnTo>
                          <a:pt x="4544" y="4324"/>
                        </a:lnTo>
                        <a:lnTo>
                          <a:pt x="4548" y="4323"/>
                        </a:lnTo>
                        <a:lnTo>
                          <a:pt x="4553" y="4324"/>
                        </a:lnTo>
                        <a:lnTo>
                          <a:pt x="4559" y="4326"/>
                        </a:lnTo>
                        <a:lnTo>
                          <a:pt x="4566" y="4329"/>
                        </a:lnTo>
                        <a:lnTo>
                          <a:pt x="4574" y="4335"/>
                        </a:lnTo>
                        <a:lnTo>
                          <a:pt x="4591" y="4344"/>
                        </a:lnTo>
                        <a:lnTo>
                          <a:pt x="4604" y="4352"/>
                        </a:lnTo>
                        <a:lnTo>
                          <a:pt x="4616" y="4355"/>
                        </a:lnTo>
                        <a:lnTo>
                          <a:pt x="4626" y="4359"/>
                        </a:lnTo>
                        <a:lnTo>
                          <a:pt x="4635" y="4362"/>
                        </a:lnTo>
                        <a:lnTo>
                          <a:pt x="4642" y="4367"/>
                        </a:lnTo>
                        <a:lnTo>
                          <a:pt x="4645" y="4370"/>
                        </a:lnTo>
                        <a:lnTo>
                          <a:pt x="4648" y="4375"/>
                        </a:lnTo>
                        <a:lnTo>
                          <a:pt x="4651" y="4380"/>
                        </a:lnTo>
                        <a:lnTo>
                          <a:pt x="4653" y="4387"/>
                        </a:lnTo>
                        <a:lnTo>
                          <a:pt x="4656" y="4394"/>
                        </a:lnTo>
                        <a:lnTo>
                          <a:pt x="4659" y="4401"/>
                        </a:lnTo>
                        <a:lnTo>
                          <a:pt x="4663" y="4407"/>
                        </a:lnTo>
                        <a:lnTo>
                          <a:pt x="4668" y="4413"/>
                        </a:lnTo>
                        <a:lnTo>
                          <a:pt x="4676" y="4424"/>
                        </a:lnTo>
                        <a:lnTo>
                          <a:pt x="4684" y="4432"/>
                        </a:lnTo>
                        <a:lnTo>
                          <a:pt x="4699" y="4442"/>
                        </a:lnTo>
                        <a:lnTo>
                          <a:pt x="4705" y="4446"/>
                        </a:lnTo>
                        <a:lnTo>
                          <a:pt x="4784" y="4453"/>
                        </a:lnTo>
                        <a:lnTo>
                          <a:pt x="4825" y="4459"/>
                        </a:lnTo>
                        <a:lnTo>
                          <a:pt x="4827" y="4452"/>
                        </a:lnTo>
                        <a:lnTo>
                          <a:pt x="4835" y="4438"/>
                        </a:lnTo>
                        <a:lnTo>
                          <a:pt x="4838" y="4434"/>
                        </a:lnTo>
                        <a:lnTo>
                          <a:pt x="4841" y="4431"/>
                        </a:lnTo>
                        <a:lnTo>
                          <a:pt x="4845" y="4428"/>
                        </a:lnTo>
                        <a:lnTo>
                          <a:pt x="4849" y="4426"/>
                        </a:lnTo>
                        <a:lnTo>
                          <a:pt x="4854" y="4425"/>
                        </a:lnTo>
                        <a:lnTo>
                          <a:pt x="4859" y="4424"/>
                        </a:lnTo>
                        <a:lnTo>
                          <a:pt x="4865" y="4425"/>
                        </a:lnTo>
                        <a:lnTo>
                          <a:pt x="4871" y="4426"/>
                        </a:lnTo>
                        <a:lnTo>
                          <a:pt x="4891" y="4434"/>
                        </a:lnTo>
                        <a:lnTo>
                          <a:pt x="4903" y="4438"/>
                        </a:lnTo>
                        <a:lnTo>
                          <a:pt x="4908" y="4439"/>
                        </a:lnTo>
                        <a:lnTo>
                          <a:pt x="4910" y="4440"/>
                        </a:lnTo>
                        <a:lnTo>
                          <a:pt x="4910" y="4446"/>
                        </a:lnTo>
                        <a:lnTo>
                          <a:pt x="4911" y="4465"/>
                        </a:lnTo>
                        <a:lnTo>
                          <a:pt x="4913" y="4478"/>
                        </a:lnTo>
                        <a:lnTo>
                          <a:pt x="4916" y="4492"/>
                        </a:lnTo>
                        <a:lnTo>
                          <a:pt x="4919" y="4509"/>
                        </a:lnTo>
                        <a:lnTo>
                          <a:pt x="4923" y="4525"/>
                        </a:lnTo>
                        <a:lnTo>
                          <a:pt x="4924" y="4529"/>
                        </a:lnTo>
                        <a:lnTo>
                          <a:pt x="4924" y="4533"/>
                        </a:lnTo>
                        <a:lnTo>
                          <a:pt x="4923" y="4536"/>
                        </a:lnTo>
                        <a:lnTo>
                          <a:pt x="4920" y="4539"/>
                        </a:lnTo>
                        <a:lnTo>
                          <a:pt x="4914" y="4544"/>
                        </a:lnTo>
                        <a:lnTo>
                          <a:pt x="4907" y="4548"/>
                        </a:lnTo>
                        <a:lnTo>
                          <a:pt x="4890" y="4552"/>
                        </a:lnTo>
                        <a:lnTo>
                          <a:pt x="4873" y="4556"/>
                        </a:lnTo>
                        <a:lnTo>
                          <a:pt x="4868" y="4558"/>
                        </a:lnTo>
                        <a:lnTo>
                          <a:pt x="4867" y="4561"/>
                        </a:lnTo>
                        <a:lnTo>
                          <a:pt x="4868" y="4564"/>
                        </a:lnTo>
                        <a:lnTo>
                          <a:pt x="4874" y="4568"/>
                        </a:lnTo>
                        <a:lnTo>
                          <a:pt x="4886" y="4572"/>
                        </a:lnTo>
                        <a:lnTo>
                          <a:pt x="4905" y="4579"/>
                        </a:lnTo>
                        <a:lnTo>
                          <a:pt x="4930" y="4588"/>
                        </a:lnTo>
                        <a:lnTo>
                          <a:pt x="4963" y="4597"/>
                        </a:lnTo>
                        <a:lnTo>
                          <a:pt x="4996" y="4608"/>
                        </a:lnTo>
                        <a:lnTo>
                          <a:pt x="5022" y="4617"/>
                        </a:lnTo>
                        <a:lnTo>
                          <a:pt x="5041" y="4627"/>
                        </a:lnTo>
                        <a:lnTo>
                          <a:pt x="5054" y="4634"/>
                        </a:lnTo>
                        <a:lnTo>
                          <a:pt x="5058" y="4637"/>
                        </a:lnTo>
                        <a:lnTo>
                          <a:pt x="5062" y="4641"/>
                        </a:lnTo>
                        <a:lnTo>
                          <a:pt x="5064" y="4643"/>
                        </a:lnTo>
                        <a:lnTo>
                          <a:pt x="5065" y="4647"/>
                        </a:lnTo>
                        <a:lnTo>
                          <a:pt x="5065" y="4649"/>
                        </a:lnTo>
                        <a:lnTo>
                          <a:pt x="5065" y="4651"/>
                        </a:lnTo>
                        <a:lnTo>
                          <a:pt x="5064" y="4654"/>
                        </a:lnTo>
                        <a:lnTo>
                          <a:pt x="5063" y="4656"/>
                        </a:lnTo>
                        <a:lnTo>
                          <a:pt x="5057" y="4660"/>
                        </a:lnTo>
                        <a:lnTo>
                          <a:pt x="5050" y="4662"/>
                        </a:lnTo>
                        <a:lnTo>
                          <a:pt x="5042" y="4664"/>
                        </a:lnTo>
                        <a:lnTo>
                          <a:pt x="5035" y="4667"/>
                        </a:lnTo>
                        <a:lnTo>
                          <a:pt x="5021" y="4669"/>
                        </a:lnTo>
                        <a:lnTo>
                          <a:pt x="5015" y="4670"/>
                        </a:lnTo>
                        <a:lnTo>
                          <a:pt x="5166" y="4702"/>
                        </a:lnTo>
                        <a:lnTo>
                          <a:pt x="5239" y="4702"/>
                        </a:lnTo>
                        <a:lnTo>
                          <a:pt x="5304" y="4761"/>
                        </a:lnTo>
                        <a:lnTo>
                          <a:pt x="5317" y="4807"/>
                        </a:lnTo>
                        <a:lnTo>
                          <a:pt x="5258" y="4880"/>
                        </a:lnTo>
                        <a:lnTo>
                          <a:pt x="5390" y="4827"/>
                        </a:lnTo>
                        <a:lnTo>
                          <a:pt x="5455" y="4775"/>
                        </a:lnTo>
                        <a:lnTo>
                          <a:pt x="5508" y="4814"/>
                        </a:lnTo>
                        <a:lnTo>
                          <a:pt x="5528" y="4853"/>
                        </a:lnTo>
                        <a:lnTo>
                          <a:pt x="5533" y="4845"/>
                        </a:lnTo>
                        <a:lnTo>
                          <a:pt x="5547" y="4826"/>
                        </a:lnTo>
                        <a:lnTo>
                          <a:pt x="5559" y="4817"/>
                        </a:lnTo>
                        <a:lnTo>
                          <a:pt x="5572" y="4807"/>
                        </a:lnTo>
                        <a:lnTo>
                          <a:pt x="5580" y="4803"/>
                        </a:lnTo>
                        <a:lnTo>
                          <a:pt x="5588" y="4799"/>
                        </a:lnTo>
                        <a:lnTo>
                          <a:pt x="5597" y="4797"/>
                        </a:lnTo>
                        <a:lnTo>
                          <a:pt x="5606" y="4794"/>
                        </a:lnTo>
                        <a:lnTo>
                          <a:pt x="5625" y="4792"/>
                        </a:lnTo>
                        <a:lnTo>
                          <a:pt x="5639" y="4788"/>
                        </a:lnTo>
                        <a:lnTo>
                          <a:pt x="5651" y="4786"/>
                        </a:lnTo>
                        <a:lnTo>
                          <a:pt x="5659" y="4782"/>
                        </a:lnTo>
                        <a:lnTo>
                          <a:pt x="5670" y="4777"/>
                        </a:lnTo>
                        <a:lnTo>
                          <a:pt x="5672" y="4775"/>
                        </a:lnTo>
                        <a:lnTo>
                          <a:pt x="5675" y="4781"/>
                        </a:lnTo>
                        <a:lnTo>
                          <a:pt x="5680" y="4800"/>
                        </a:lnTo>
                        <a:lnTo>
                          <a:pt x="5683" y="4813"/>
                        </a:lnTo>
                        <a:lnTo>
                          <a:pt x="5683" y="4827"/>
                        </a:lnTo>
                        <a:lnTo>
                          <a:pt x="5683" y="4844"/>
                        </a:lnTo>
                        <a:lnTo>
                          <a:pt x="5679" y="4860"/>
                        </a:lnTo>
                        <a:lnTo>
                          <a:pt x="5675" y="4876"/>
                        </a:lnTo>
                        <a:lnTo>
                          <a:pt x="5673" y="4888"/>
                        </a:lnTo>
                        <a:lnTo>
                          <a:pt x="5672" y="4897"/>
                        </a:lnTo>
                        <a:lnTo>
                          <a:pt x="5671" y="4905"/>
                        </a:lnTo>
                        <a:lnTo>
                          <a:pt x="5671" y="4912"/>
                        </a:lnTo>
                        <a:lnTo>
                          <a:pt x="5669" y="4919"/>
                        </a:lnTo>
                        <a:lnTo>
                          <a:pt x="5665" y="4929"/>
                        </a:lnTo>
                        <a:lnTo>
                          <a:pt x="5659" y="4940"/>
                        </a:lnTo>
                        <a:lnTo>
                          <a:pt x="5653" y="4950"/>
                        </a:lnTo>
                        <a:lnTo>
                          <a:pt x="5651" y="4960"/>
                        </a:lnTo>
                        <a:lnTo>
                          <a:pt x="5651" y="4968"/>
                        </a:lnTo>
                        <a:lnTo>
                          <a:pt x="5651" y="4974"/>
                        </a:lnTo>
                        <a:lnTo>
                          <a:pt x="5651" y="4980"/>
                        </a:lnTo>
                        <a:lnTo>
                          <a:pt x="5649" y="4986"/>
                        </a:lnTo>
                        <a:lnTo>
                          <a:pt x="5643" y="4991"/>
                        </a:lnTo>
                        <a:lnTo>
                          <a:pt x="5633" y="4999"/>
                        </a:lnTo>
                        <a:lnTo>
                          <a:pt x="5627" y="5001"/>
                        </a:lnTo>
                        <a:lnTo>
                          <a:pt x="5621" y="5003"/>
                        </a:lnTo>
                        <a:lnTo>
                          <a:pt x="5617" y="5003"/>
                        </a:lnTo>
                        <a:lnTo>
                          <a:pt x="5613" y="5002"/>
                        </a:lnTo>
                        <a:lnTo>
                          <a:pt x="5606" y="5000"/>
                        </a:lnTo>
                        <a:lnTo>
                          <a:pt x="5598" y="4996"/>
                        </a:lnTo>
                        <a:lnTo>
                          <a:pt x="5594" y="4995"/>
                        </a:lnTo>
                        <a:lnTo>
                          <a:pt x="5591" y="4994"/>
                        </a:lnTo>
                        <a:lnTo>
                          <a:pt x="5586" y="4994"/>
                        </a:lnTo>
                        <a:lnTo>
                          <a:pt x="5581" y="4996"/>
                        </a:lnTo>
                        <a:lnTo>
                          <a:pt x="5575" y="4999"/>
                        </a:lnTo>
                        <a:lnTo>
                          <a:pt x="5570" y="5003"/>
                        </a:lnTo>
                        <a:lnTo>
                          <a:pt x="5562" y="5009"/>
                        </a:lnTo>
                        <a:lnTo>
                          <a:pt x="5554" y="5019"/>
                        </a:lnTo>
                        <a:lnTo>
                          <a:pt x="5536" y="5037"/>
                        </a:lnTo>
                        <a:lnTo>
                          <a:pt x="5518" y="5055"/>
                        </a:lnTo>
                        <a:lnTo>
                          <a:pt x="5500" y="5071"/>
                        </a:lnTo>
                        <a:lnTo>
                          <a:pt x="5485" y="5084"/>
                        </a:lnTo>
                        <a:lnTo>
                          <a:pt x="5459" y="5104"/>
                        </a:lnTo>
                        <a:lnTo>
                          <a:pt x="5449" y="5111"/>
                        </a:lnTo>
                        <a:lnTo>
                          <a:pt x="5606" y="5189"/>
                        </a:lnTo>
                        <a:lnTo>
                          <a:pt x="5614" y="5195"/>
                        </a:lnTo>
                        <a:lnTo>
                          <a:pt x="5633" y="5209"/>
                        </a:lnTo>
                        <a:lnTo>
                          <a:pt x="5659" y="5228"/>
                        </a:lnTo>
                        <a:lnTo>
                          <a:pt x="5685" y="5249"/>
                        </a:lnTo>
                        <a:lnTo>
                          <a:pt x="5691" y="5252"/>
                        </a:lnTo>
                        <a:lnTo>
                          <a:pt x="5697" y="5256"/>
                        </a:lnTo>
                        <a:lnTo>
                          <a:pt x="5702" y="5258"/>
                        </a:lnTo>
                        <a:lnTo>
                          <a:pt x="5706" y="5259"/>
                        </a:lnTo>
                        <a:lnTo>
                          <a:pt x="5716" y="5259"/>
                        </a:lnTo>
                        <a:lnTo>
                          <a:pt x="5723" y="5259"/>
                        </a:lnTo>
                        <a:lnTo>
                          <a:pt x="5730" y="5261"/>
                        </a:lnTo>
                        <a:lnTo>
                          <a:pt x="5737" y="5263"/>
                        </a:lnTo>
                        <a:lnTo>
                          <a:pt x="5741" y="5265"/>
                        </a:lnTo>
                        <a:lnTo>
                          <a:pt x="5744" y="5270"/>
                        </a:lnTo>
                        <a:lnTo>
                          <a:pt x="5748" y="5275"/>
                        </a:lnTo>
                        <a:lnTo>
                          <a:pt x="5751" y="5281"/>
                        </a:lnTo>
                        <a:lnTo>
                          <a:pt x="5755" y="5288"/>
                        </a:lnTo>
                        <a:lnTo>
                          <a:pt x="5760" y="5295"/>
                        </a:lnTo>
                        <a:lnTo>
                          <a:pt x="5764" y="5300"/>
                        </a:lnTo>
                        <a:lnTo>
                          <a:pt x="5768" y="5304"/>
                        </a:lnTo>
                        <a:lnTo>
                          <a:pt x="5777" y="5313"/>
                        </a:lnTo>
                        <a:lnTo>
                          <a:pt x="5786" y="5321"/>
                        </a:lnTo>
                        <a:lnTo>
                          <a:pt x="5789" y="5324"/>
                        </a:lnTo>
                        <a:lnTo>
                          <a:pt x="5791" y="5328"/>
                        </a:lnTo>
                        <a:lnTo>
                          <a:pt x="5794" y="5333"/>
                        </a:lnTo>
                        <a:lnTo>
                          <a:pt x="5795" y="5336"/>
                        </a:lnTo>
                        <a:lnTo>
                          <a:pt x="5796" y="5342"/>
                        </a:lnTo>
                        <a:lnTo>
                          <a:pt x="5795" y="5347"/>
                        </a:lnTo>
                        <a:lnTo>
                          <a:pt x="5794" y="5353"/>
                        </a:lnTo>
                        <a:lnTo>
                          <a:pt x="5790" y="5360"/>
                        </a:lnTo>
                        <a:lnTo>
                          <a:pt x="5780" y="5383"/>
                        </a:lnTo>
                        <a:lnTo>
                          <a:pt x="5774" y="5398"/>
                        </a:lnTo>
                        <a:lnTo>
                          <a:pt x="5771" y="5405"/>
                        </a:lnTo>
                        <a:lnTo>
                          <a:pt x="5771" y="5406"/>
                        </a:lnTo>
                        <a:lnTo>
                          <a:pt x="5773" y="5409"/>
                        </a:lnTo>
                        <a:lnTo>
                          <a:pt x="5778" y="5421"/>
                        </a:lnTo>
                        <a:lnTo>
                          <a:pt x="5790" y="5442"/>
                        </a:lnTo>
                        <a:lnTo>
                          <a:pt x="5810" y="5472"/>
                        </a:lnTo>
                        <a:lnTo>
                          <a:pt x="5822" y="5487"/>
                        </a:lnTo>
                        <a:lnTo>
                          <a:pt x="5834" y="5501"/>
                        </a:lnTo>
                        <a:lnTo>
                          <a:pt x="5843" y="5513"/>
                        </a:lnTo>
                        <a:lnTo>
                          <a:pt x="5853" y="5522"/>
                        </a:lnTo>
                        <a:lnTo>
                          <a:pt x="5865" y="5533"/>
                        </a:lnTo>
                        <a:lnTo>
                          <a:pt x="5869" y="5538"/>
                        </a:lnTo>
                        <a:lnTo>
                          <a:pt x="5875" y="5540"/>
                        </a:lnTo>
                        <a:lnTo>
                          <a:pt x="5887" y="5551"/>
                        </a:lnTo>
                        <a:lnTo>
                          <a:pt x="5894" y="5560"/>
                        </a:lnTo>
                        <a:lnTo>
                          <a:pt x="5900" y="5573"/>
                        </a:lnTo>
                        <a:lnTo>
                          <a:pt x="5902" y="5582"/>
                        </a:lnTo>
                        <a:lnTo>
                          <a:pt x="5905" y="5590"/>
                        </a:lnTo>
                        <a:lnTo>
                          <a:pt x="5907" y="5599"/>
                        </a:lnTo>
                        <a:lnTo>
                          <a:pt x="5910" y="5610"/>
                        </a:lnTo>
                        <a:lnTo>
                          <a:pt x="5910" y="5631"/>
                        </a:lnTo>
                        <a:lnTo>
                          <a:pt x="5908" y="5651"/>
                        </a:lnTo>
                        <a:lnTo>
                          <a:pt x="5906" y="5671"/>
                        </a:lnTo>
                        <a:lnTo>
                          <a:pt x="5902" y="5689"/>
                        </a:lnTo>
                        <a:lnTo>
                          <a:pt x="5899" y="5706"/>
                        </a:lnTo>
                        <a:lnTo>
                          <a:pt x="5897" y="5721"/>
                        </a:lnTo>
                        <a:lnTo>
                          <a:pt x="5894" y="5735"/>
                        </a:lnTo>
                        <a:lnTo>
                          <a:pt x="5895" y="5748"/>
                        </a:lnTo>
                        <a:lnTo>
                          <a:pt x="5899" y="5769"/>
                        </a:lnTo>
                        <a:lnTo>
                          <a:pt x="5902" y="5792"/>
                        </a:lnTo>
                        <a:lnTo>
                          <a:pt x="5906" y="5804"/>
                        </a:lnTo>
                        <a:lnTo>
                          <a:pt x="5911" y="5819"/>
                        </a:lnTo>
                        <a:lnTo>
                          <a:pt x="5918" y="5838"/>
                        </a:lnTo>
                        <a:lnTo>
                          <a:pt x="5928" y="5859"/>
                        </a:lnTo>
                        <a:lnTo>
                          <a:pt x="5952" y="5903"/>
                        </a:lnTo>
                        <a:lnTo>
                          <a:pt x="5972" y="5938"/>
                        </a:lnTo>
                        <a:lnTo>
                          <a:pt x="5989" y="5967"/>
                        </a:lnTo>
                        <a:lnTo>
                          <a:pt x="6000" y="5991"/>
                        </a:lnTo>
                        <a:lnTo>
                          <a:pt x="6004" y="5997"/>
                        </a:lnTo>
                        <a:lnTo>
                          <a:pt x="6009" y="6002"/>
                        </a:lnTo>
                        <a:lnTo>
                          <a:pt x="6015" y="6008"/>
                        </a:lnTo>
                        <a:lnTo>
                          <a:pt x="6020" y="6013"/>
                        </a:lnTo>
                        <a:lnTo>
                          <a:pt x="6037" y="6024"/>
                        </a:lnTo>
                        <a:lnTo>
                          <a:pt x="6055" y="6037"/>
                        </a:lnTo>
                        <a:lnTo>
                          <a:pt x="6065" y="6045"/>
                        </a:lnTo>
                        <a:lnTo>
                          <a:pt x="6076" y="6054"/>
                        </a:lnTo>
                        <a:lnTo>
                          <a:pt x="6087" y="6065"/>
                        </a:lnTo>
                        <a:lnTo>
                          <a:pt x="6097" y="6076"/>
                        </a:lnTo>
                        <a:lnTo>
                          <a:pt x="6108" y="6089"/>
                        </a:lnTo>
                        <a:lnTo>
                          <a:pt x="6118" y="6105"/>
                        </a:lnTo>
                        <a:lnTo>
                          <a:pt x="6129" y="6122"/>
                        </a:lnTo>
                        <a:lnTo>
                          <a:pt x="6139" y="6143"/>
                        </a:lnTo>
                        <a:lnTo>
                          <a:pt x="6148" y="6160"/>
                        </a:lnTo>
                        <a:lnTo>
                          <a:pt x="6156" y="6172"/>
                        </a:lnTo>
                        <a:lnTo>
                          <a:pt x="6160" y="6176"/>
                        </a:lnTo>
                        <a:lnTo>
                          <a:pt x="6163" y="6178"/>
                        </a:lnTo>
                        <a:lnTo>
                          <a:pt x="6166" y="6180"/>
                        </a:lnTo>
                        <a:lnTo>
                          <a:pt x="6168" y="6180"/>
                        </a:lnTo>
                        <a:lnTo>
                          <a:pt x="6170" y="6180"/>
                        </a:lnTo>
                        <a:lnTo>
                          <a:pt x="6173" y="6178"/>
                        </a:lnTo>
                        <a:lnTo>
                          <a:pt x="6175" y="6176"/>
                        </a:lnTo>
                        <a:lnTo>
                          <a:pt x="6176" y="6173"/>
                        </a:lnTo>
                        <a:lnTo>
                          <a:pt x="6180" y="6165"/>
                        </a:lnTo>
                        <a:lnTo>
                          <a:pt x="6182" y="6154"/>
                        </a:lnTo>
                        <a:lnTo>
                          <a:pt x="6185" y="6132"/>
                        </a:lnTo>
                        <a:lnTo>
                          <a:pt x="6186" y="6108"/>
                        </a:lnTo>
                        <a:lnTo>
                          <a:pt x="6186" y="6091"/>
                        </a:lnTo>
                        <a:lnTo>
                          <a:pt x="6185" y="6083"/>
                        </a:lnTo>
                        <a:lnTo>
                          <a:pt x="6212" y="5919"/>
                        </a:lnTo>
                        <a:lnTo>
                          <a:pt x="6264" y="5879"/>
                        </a:lnTo>
                        <a:lnTo>
                          <a:pt x="6273" y="5890"/>
                        </a:lnTo>
                        <a:lnTo>
                          <a:pt x="6296" y="5918"/>
                        </a:lnTo>
                        <a:lnTo>
                          <a:pt x="6310" y="5936"/>
                        </a:lnTo>
                        <a:lnTo>
                          <a:pt x="6323" y="5955"/>
                        </a:lnTo>
                        <a:lnTo>
                          <a:pt x="6333" y="5974"/>
                        </a:lnTo>
                        <a:lnTo>
                          <a:pt x="6343" y="5991"/>
                        </a:lnTo>
                        <a:lnTo>
                          <a:pt x="6351" y="6008"/>
                        </a:lnTo>
                        <a:lnTo>
                          <a:pt x="6359" y="6022"/>
                        </a:lnTo>
                        <a:lnTo>
                          <a:pt x="6369" y="6036"/>
                        </a:lnTo>
                        <a:lnTo>
                          <a:pt x="6379" y="6049"/>
                        </a:lnTo>
                        <a:lnTo>
                          <a:pt x="6389" y="6062"/>
                        </a:lnTo>
                        <a:lnTo>
                          <a:pt x="6398" y="6075"/>
                        </a:lnTo>
                        <a:lnTo>
                          <a:pt x="6408" y="6088"/>
                        </a:lnTo>
                        <a:lnTo>
                          <a:pt x="6415" y="6102"/>
                        </a:lnTo>
                        <a:lnTo>
                          <a:pt x="6431" y="6138"/>
                        </a:lnTo>
                        <a:lnTo>
                          <a:pt x="6449" y="6177"/>
                        </a:lnTo>
                        <a:lnTo>
                          <a:pt x="6462" y="6209"/>
                        </a:lnTo>
                        <a:lnTo>
                          <a:pt x="6468" y="6222"/>
                        </a:lnTo>
                        <a:lnTo>
                          <a:pt x="6481" y="5991"/>
                        </a:lnTo>
                        <a:lnTo>
                          <a:pt x="6547" y="5997"/>
                        </a:lnTo>
                        <a:lnTo>
                          <a:pt x="6606" y="6089"/>
                        </a:lnTo>
                        <a:lnTo>
                          <a:pt x="6607" y="6100"/>
                        </a:lnTo>
                        <a:lnTo>
                          <a:pt x="6610" y="6125"/>
                        </a:lnTo>
                        <a:lnTo>
                          <a:pt x="6610" y="6141"/>
                        </a:lnTo>
                        <a:lnTo>
                          <a:pt x="6608" y="6159"/>
                        </a:lnTo>
                        <a:lnTo>
                          <a:pt x="6607" y="6168"/>
                        </a:lnTo>
                        <a:lnTo>
                          <a:pt x="6605" y="6177"/>
                        </a:lnTo>
                        <a:lnTo>
                          <a:pt x="6602" y="6186"/>
                        </a:lnTo>
                        <a:lnTo>
                          <a:pt x="6599" y="6194"/>
                        </a:lnTo>
                        <a:lnTo>
                          <a:pt x="6582" y="6226"/>
                        </a:lnTo>
                        <a:lnTo>
                          <a:pt x="6564" y="6255"/>
                        </a:lnTo>
                        <a:lnTo>
                          <a:pt x="6560" y="6262"/>
                        </a:lnTo>
                        <a:lnTo>
                          <a:pt x="6556" y="6270"/>
                        </a:lnTo>
                        <a:lnTo>
                          <a:pt x="6554" y="6278"/>
                        </a:lnTo>
                        <a:lnTo>
                          <a:pt x="6552" y="6288"/>
                        </a:lnTo>
                        <a:lnTo>
                          <a:pt x="6551" y="6297"/>
                        </a:lnTo>
                        <a:lnTo>
                          <a:pt x="6551" y="6308"/>
                        </a:lnTo>
                        <a:lnTo>
                          <a:pt x="6552" y="6320"/>
                        </a:lnTo>
                        <a:lnTo>
                          <a:pt x="6553" y="6333"/>
                        </a:lnTo>
                        <a:lnTo>
                          <a:pt x="6559" y="6357"/>
                        </a:lnTo>
                        <a:lnTo>
                          <a:pt x="6565" y="6377"/>
                        </a:lnTo>
                        <a:lnTo>
                          <a:pt x="6572" y="6394"/>
                        </a:lnTo>
                        <a:lnTo>
                          <a:pt x="6578" y="6408"/>
                        </a:lnTo>
                        <a:lnTo>
                          <a:pt x="6584" y="6422"/>
                        </a:lnTo>
                        <a:lnTo>
                          <a:pt x="6588" y="6435"/>
                        </a:lnTo>
                        <a:lnTo>
                          <a:pt x="6592" y="6448"/>
                        </a:lnTo>
                        <a:lnTo>
                          <a:pt x="6593" y="6465"/>
                        </a:lnTo>
                        <a:lnTo>
                          <a:pt x="6593" y="6474"/>
                        </a:lnTo>
                        <a:lnTo>
                          <a:pt x="6597" y="6485"/>
                        </a:lnTo>
                        <a:lnTo>
                          <a:pt x="6600" y="6498"/>
                        </a:lnTo>
                        <a:lnTo>
                          <a:pt x="6606" y="6511"/>
                        </a:lnTo>
                        <a:lnTo>
                          <a:pt x="6620" y="6539"/>
                        </a:lnTo>
                        <a:lnTo>
                          <a:pt x="6636" y="6568"/>
                        </a:lnTo>
                        <a:lnTo>
                          <a:pt x="6665" y="6615"/>
                        </a:lnTo>
                        <a:lnTo>
                          <a:pt x="6678" y="6636"/>
                        </a:lnTo>
                        <a:lnTo>
                          <a:pt x="6698" y="6596"/>
                        </a:lnTo>
                        <a:lnTo>
                          <a:pt x="6763" y="6557"/>
                        </a:lnTo>
                        <a:lnTo>
                          <a:pt x="6849" y="6662"/>
                        </a:lnTo>
                        <a:lnTo>
                          <a:pt x="6836" y="6721"/>
                        </a:lnTo>
                        <a:lnTo>
                          <a:pt x="6839" y="6722"/>
                        </a:lnTo>
                        <a:lnTo>
                          <a:pt x="6847" y="6729"/>
                        </a:lnTo>
                        <a:lnTo>
                          <a:pt x="6853" y="6738"/>
                        </a:lnTo>
                        <a:lnTo>
                          <a:pt x="6861" y="6748"/>
                        </a:lnTo>
                        <a:lnTo>
                          <a:pt x="6870" y="6765"/>
                        </a:lnTo>
                        <a:lnTo>
                          <a:pt x="6882" y="6787"/>
                        </a:lnTo>
                        <a:lnTo>
                          <a:pt x="6888" y="6798"/>
                        </a:lnTo>
                        <a:lnTo>
                          <a:pt x="6896" y="6808"/>
                        </a:lnTo>
                        <a:lnTo>
                          <a:pt x="6903" y="6817"/>
                        </a:lnTo>
                        <a:lnTo>
                          <a:pt x="6912" y="6825"/>
                        </a:lnTo>
                        <a:lnTo>
                          <a:pt x="6921" y="6831"/>
                        </a:lnTo>
                        <a:lnTo>
                          <a:pt x="6929" y="6837"/>
                        </a:lnTo>
                        <a:lnTo>
                          <a:pt x="6938" y="6840"/>
                        </a:lnTo>
                        <a:lnTo>
                          <a:pt x="6947" y="6844"/>
                        </a:lnTo>
                        <a:lnTo>
                          <a:pt x="6963" y="6848"/>
                        </a:lnTo>
                        <a:lnTo>
                          <a:pt x="6976" y="6851"/>
                        </a:lnTo>
                        <a:lnTo>
                          <a:pt x="6984" y="6852"/>
                        </a:lnTo>
                        <a:lnTo>
                          <a:pt x="6987" y="6852"/>
                        </a:lnTo>
                        <a:lnTo>
                          <a:pt x="7072" y="6852"/>
                        </a:lnTo>
                        <a:lnTo>
                          <a:pt x="7082" y="6856"/>
                        </a:lnTo>
                        <a:lnTo>
                          <a:pt x="7104" y="6865"/>
                        </a:lnTo>
                        <a:lnTo>
                          <a:pt x="7110" y="6870"/>
                        </a:lnTo>
                        <a:lnTo>
                          <a:pt x="7116" y="6874"/>
                        </a:lnTo>
                        <a:lnTo>
                          <a:pt x="7122" y="6879"/>
                        </a:lnTo>
                        <a:lnTo>
                          <a:pt x="7128" y="6886"/>
                        </a:lnTo>
                        <a:lnTo>
                          <a:pt x="7134" y="6892"/>
                        </a:lnTo>
                        <a:lnTo>
                          <a:pt x="7138" y="6900"/>
                        </a:lnTo>
                        <a:lnTo>
                          <a:pt x="7142" y="6909"/>
                        </a:lnTo>
                        <a:lnTo>
                          <a:pt x="7144" y="6918"/>
                        </a:lnTo>
                        <a:lnTo>
                          <a:pt x="7150" y="6936"/>
                        </a:lnTo>
                        <a:lnTo>
                          <a:pt x="7155" y="6951"/>
                        </a:lnTo>
                        <a:lnTo>
                          <a:pt x="7158" y="6962"/>
                        </a:lnTo>
                        <a:lnTo>
                          <a:pt x="7163" y="6971"/>
                        </a:lnTo>
                        <a:lnTo>
                          <a:pt x="7169" y="6981"/>
                        </a:lnTo>
                        <a:lnTo>
                          <a:pt x="7171" y="6984"/>
                        </a:lnTo>
                        <a:lnTo>
                          <a:pt x="7197" y="7095"/>
                        </a:lnTo>
                        <a:lnTo>
                          <a:pt x="7277" y="7207"/>
                        </a:lnTo>
                        <a:lnTo>
                          <a:pt x="7356" y="7261"/>
                        </a:lnTo>
                        <a:lnTo>
                          <a:pt x="7428" y="7240"/>
                        </a:lnTo>
                        <a:lnTo>
                          <a:pt x="7428" y="7338"/>
                        </a:lnTo>
                        <a:lnTo>
                          <a:pt x="7428" y="7464"/>
                        </a:lnTo>
                        <a:lnTo>
                          <a:pt x="7520" y="7550"/>
                        </a:lnTo>
                        <a:lnTo>
                          <a:pt x="7625" y="7556"/>
                        </a:lnTo>
                        <a:lnTo>
                          <a:pt x="7710" y="7497"/>
                        </a:lnTo>
                        <a:lnTo>
                          <a:pt x="7763" y="7438"/>
                        </a:lnTo>
                        <a:lnTo>
                          <a:pt x="7750" y="7371"/>
                        </a:lnTo>
                        <a:lnTo>
                          <a:pt x="7763" y="7279"/>
                        </a:lnTo>
                        <a:lnTo>
                          <a:pt x="7783" y="7220"/>
                        </a:lnTo>
                        <a:lnTo>
                          <a:pt x="7829" y="7366"/>
                        </a:lnTo>
                        <a:lnTo>
                          <a:pt x="7822" y="7523"/>
                        </a:lnTo>
                        <a:lnTo>
                          <a:pt x="7743" y="7628"/>
                        </a:lnTo>
                        <a:lnTo>
                          <a:pt x="7638" y="7727"/>
                        </a:lnTo>
                        <a:lnTo>
                          <a:pt x="7639" y="7739"/>
                        </a:lnTo>
                        <a:lnTo>
                          <a:pt x="7642" y="7767"/>
                        </a:lnTo>
                        <a:lnTo>
                          <a:pt x="7646" y="7801"/>
                        </a:lnTo>
                        <a:lnTo>
                          <a:pt x="7651" y="7832"/>
                        </a:lnTo>
                        <a:lnTo>
                          <a:pt x="7659" y="7872"/>
                        </a:lnTo>
                        <a:lnTo>
                          <a:pt x="7670" y="7926"/>
                        </a:lnTo>
                        <a:lnTo>
                          <a:pt x="7680" y="7975"/>
                        </a:lnTo>
                        <a:lnTo>
                          <a:pt x="7684" y="7996"/>
                        </a:lnTo>
                        <a:lnTo>
                          <a:pt x="7658" y="8114"/>
                        </a:lnTo>
                        <a:lnTo>
                          <a:pt x="7678" y="8266"/>
                        </a:lnTo>
                        <a:lnTo>
                          <a:pt x="7691" y="8371"/>
                        </a:lnTo>
                        <a:lnTo>
                          <a:pt x="7684" y="8376"/>
                        </a:lnTo>
                        <a:lnTo>
                          <a:pt x="7667" y="8388"/>
                        </a:lnTo>
                        <a:lnTo>
                          <a:pt x="7659" y="8397"/>
                        </a:lnTo>
                        <a:lnTo>
                          <a:pt x="7652" y="8407"/>
                        </a:lnTo>
                        <a:lnTo>
                          <a:pt x="7648" y="8413"/>
                        </a:lnTo>
                        <a:lnTo>
                          <a:pt x="7646" y="8419"/>
                        </a:lnTo>
                        <a:lnTo>
                          <a:pt x="7645" y="8425"/>
                        </a:lnTo>
                        <a:lnTo>
                          <a:pt x="7645" y="8430"/>
                        </a:lnTo>
                        <a:lnTo>
                          <a:pt x="7646" y="8456"/>
                        </a:lnTo>
                        <a:lnTo>
                          <a:pt x="7647" y="8482"/>
                        </a:lnTo>
                        <a:lnTo>
                          <a:pt x="7650" y="8501"/>
                        </a:lnTo>
                        <a:lnTo>
                          <a:pt x="7651" y="8510"/>
                        </a:lnTo>
                        <a:lnTo>
                          <a:pt x="7704" y="8569"/>
                        </a:lnTo>
                        <a:lnTo>
                          <a:pt x="7802" y="8502"/>
                        </a:lnTo>
                        <a:lnTo>
                          <a:pt x="7868" y="8456"/>
                        </a:lnTo>
                        <a:lnTo>
                          <a:pt x="7875" y="8556"/>
                        </a:lnTo>
                        <a:lnTo>
                          <a:pt x="7829" y="8648"/>
                        </a:lnTo>
                        <a:lnTo>
                          <a:pt x="7855" y="8753"/>
                        </a:lnTo>
                        <a:lnTo>
                          <a:pt x="7809" y="8785"/>
                        </a:lnTo>
                        <a:lnTo>
                          <a:pt x="7868" y="8910"/>
                        </a:lnTo>
                        <a:lnTo>
                          <a:pt x="7861" y="8920"/>
                        </a:lnTo>
                        <a:lnTo>
                          <a:pt x="7849" y="8948"/>
                        </a:lnTo>
                        <a:lnTo>
                          <a:pt x="7847" y="8955"/>
                        </a:lnTo>
                        <a:lnTo>
                          <a:pt x="7844" y="8963"/>
                        </a:lnTo>
                        <a:lnTo>
                          <a:pt x="7843" y="8971"/>
                        </a:lnTo>
                        <a:lnTo>
                          <a:pt x="7843" y="8979"/>
                        </a:lnTo>
                        <a:lnTo>
                          <a:pt x="7844" y="8988"/>
                        </a:lnTo>
                        <a:lnTo>
                          <a:pt x="7846" y="8995"/>
                        </a:lnTo>
                        <a:lnTo>
                          <a:pt x="7849" y="9002"/>
                        </a:lnTo>
                        <a:lnTo>
                          <a:pt x="7855" y="9009"/>
                        </a:lnTo>
                        <a:lnTo>
                          <a:pt x="7867" y="9022"/>
                        </a:lnTo>
                        <a:lnTo>
                          <a:pt x="7877" y="9038"/>
                        </a:lnTo>
                        <a:lnTo>
                          <a:pt x="7888" y="9055"/>
                        </a:lnTo>
                        <a:lnTo>
                          <a:pt x="7896" y="9070"/>
                        </a:lnTo>
                        <a:lnTo>
                          <a:pt x="7909" y="9096"/>
                        </a:lnTo>
                        <a:lnTo>
                          <a:pt x="7914" y="9107"/>
                        </a:lnTo>
                        <a:lnTo>
                          <a:pt x="7848" y="9140"/>
                        </a:lnTo>
                        <a:lnTo>
                          <a:pt x="7678" y="9173"/>
                        </a:lnTo>
                        <a:lnTo>
                          <a:pt x="7618" y="9239"/>
                        </a:lnTo>
                        <a:lnTo>
                          <a:pt x="7507" y="9180"/>
                        </a:lnTo>
                        <a:lnTo>
                          <a:pt x="7389" y="9127"/>
                        </a:lnTo>
                        <a:lnTo>
                          <a:pt x="7343" y="9173"/>
                        </a:lnTo>
                        <a:lnTo>
                          <a:pt x="7340" y="9178"/>
                        </a:lnTo>
                        <a:lnTo>
                          <a:pt x="7334" y="9191"/>
                        </a:lnTo>
                        <a:lnTo>
                          <a:pt x="7330" y="9199"/>
                        </a:lnTo>
                        <a:lnTo>
                          <a:pt x="7323" y="9210"/>
                        </a:lnTo>
                        <a:lnTo>
                          <a:pt x="7314" y="9220"/>
                        </a:lnTo>
                        <a:lnTo>
                          <a:pt x="7303" y="9232"/>
                        </a:lnTo>
                        <a:lnTo>
                          <a:pt x="7298" y="9238"/>
                        </a:lnTo>
                        <a:lnTo>
                          <a:pt x="7294" y="9243"/>
                        </a:lnTo>
                        <a:lnTo>
                          <a:pt x="7292" y="9247"/>
                        </a:lnTo>
                        <a:lnTo>
                          <a:pt x="7291" y="9251"/>
                        </a:lnTo>
                        <a:lnTo>
                          <a:pt x="7292" y="9256"/>
                        </a:lnTo>
                        <a:lnTo>
                          <a:pt x="7293" y="9259"/>
                        </a:lnTo>
                        <a:lnTo>
                          <a:pt x="7293" y="9260"/>
                        </a:lnTo>
                        <a:lnTo>
                          <a:pt x="7293" y="9262"/>
                        </a:lnTo>
                        <a:lnTo>
                          <a:pt x="7292" y="9264"/>
                        </a:lnTo>
                        <a:lnTo>
                          <a:pt x="7290" y="9265"/>
                        </a:lnTo>
                        <a:lnTo>
                          <a:pt x="7280" y="9267"/>
                        </a:lnTo>
                        <a:lnTo>
                          <a:pt x="7264" y="9272"/>
                        </a:lnTo>
                        <a:lnTo>
                          <a:pt x="7234" y="9277"/>
                        </a:lnTo>
                        <a:lnTo>
                          <a:pt x="7223" y="9278"/>
                        </a:lnTo>
                        <a:lnTo>
                          <a:pt x="7219" y="9279"/>
                        </a:lnTo>
                        <a:lnTo>
                          <a:pt x="7205" y="9285"/>
                        </a:lnTo>
                        <a:lnTo>
                          <a:pt x="7192" y="9289"/>
                        </a:lnTo>
                        <a:lnTo>
                          <a:pt x="7181" y="9290"/>
                        </a:lnTo>
                        <a:lnTo>
                          <a:pt x="7171" y="9291"/>
                        </a:lnTo>
                        <a:lnTo>
                          <a:pt x="7163" y="9291"/>
                        </a:lnTo>
                        <a:lnTo>
                          <a:pt x="7161" y="9292"/>
                        </a:lnTo>
                        <a:lnTo>
                          <a:pt x="7158" y="9293"/>
                        </a:lnTo>
                        <a:lnTo>
                          <a:pt x="7156" y="9296"/>
                        </a:lnTo>
                        <a:lnTo>
                          <a:pt x="7155" y="9298"/>
                        </a:lnTo>
                        <a:lnTo>
                          <a:pt x="7155" y="9302"/>
                        </a:lnTo>
                        <a:lnTo>
                          <a:pt x="7155" y="9305"/>
                        </a:lnTo>
                        <a:lnTo>
                          <a:pt x="7156" y="9311"/>
                        </a:lnTo>
                        <a:lnTo>
                          <a:pt x="7158" y="9318"/>
                        </a:lnTo>
                        <a:lnTo>
                          <a:pt x="7163" y="9331"/>
                        </a:lnTo>
                        <a:lnTo>
                          <a:pt x="7170" y="9343"/>
                        </a:lnTo>
                        <a:lnTo>
                          <a:pt x="7176" y="9355"/>
                        </a:lnTo>
                        <a:lnTo>
                          <a:pt x="7182" y="9365"/>
                        </a:lnTo>
                        <a:lnTo>
                          <a:pt x="7188" y="9377"/>
                        </a:lnTo>
                        <a:lnTo>
                          <a:pt x="7193" y="9390"/>
                        </a:lnTo>
                        <a:lnTo>
                          <a:pt x="7196" y="9404"/>
                        </a:lnTo>
                        <a:lnTo>
                          <a:pt x="7197" y="9423"/>
                        </a:lnTo>
                        <a:lnTo>
                          <a:pt x="7200" y="9455"/>
                        </a:lnTo>
                        <a:lnTo>
                          <a:pt x="7202" y="9478"/>
                        </a:lnTo>
                        <a:lnTo>
                          <a:pt x="7203" y="9488"/>
                        </a:lnTo>
                        <a:lnTo>
                          <a:pt x="7203" y="9500"/>
                        </a:lnTo>
                        <a:lnTo>
                          <a:pt x="7201" y="9513"/>
                        </a:lnTo>
                        <a:lnTo>
                          <a:pt x="7197" y="9528"/>
                        </a:lnTo>
                        <a:lnTo>
                          <a:pt x="7196" y="9532"/>
                        </a:lnTo>
                        <a:lnTo>
                          <a:pt x="7194" y="9535"/>
                        </a:lnTo>
                        <a:lnTo>
                          <a:pt x="7192" y="9539"/>
                        </a:lnTo>
                        <a:lnTo>
                          <a:pt x="7188" y="9543"/>
                        </a:lnTo>
                        <a:lnTo>
                          <a:pt x="7181" y="9547"/>
                        </a:lnTo>
                        <a:lnTo>
                          <a:pt x="7173" y="9551"/>
                        </a:lnTo>
                        <a:lnTo>
                          <a:pt x="7163" y="9553"/>
                        </a:lnTo>
                        <a:lnTo>
                          <a:pt x="7153" y="9554"/>
                        </a:lnTo>
                        <a:lnTo>
                          <a:pt x="7141" y="9556"/>
                        </a:lnTo>
                        <a:lnTo>
                          <a:pt x="7130" y="9556"/>
                        </a:lnTo>
                        <a:lnTo>
                          <a:pt x="7090" y="9551"/>
                        </a:lnTo>
                        <a:lnTo>
                          <a:pt x="7072" y="9547"/>
                        </a:lnTo>
                        <a:lnTo>
                          <a:pt x="7062" y="9548"/>
                        </a:lnTo>
                        <a:lnTo>
                          <a:pt x="7037" y="9552"/>
                        </a:lnTo>
                        <a:lnTo>
                          <a:pt x="7022" y="9556"/>
                        </a:lnTo>
                        <a:lnTo>
                          <a:pt x="7006" y="9561"/>
                        </a:lnTo>
                        <a:lnTo>
                          <a:pt x="6999" y="9565"/>
                        </a:lnTo>
                        <a:lnTo>
                          <a:pt x="6992" y="9570"/>
                        </a:lnTo>
                        <a:lnTo>
                          <a:pt x="6986" y="9574"/>
                        </a:lnTo>
                        <a:lnTo>
                          <a:pt x="6980" y="9580"/>
                        </a:lnTo>
                        <a:lnTo>
                          <a:pt x="6970" y="9592"/>
                        </a:lnTo>
                        <a:lnTo>
                          <a:pt x="6959" y="9603"/>
                        </a:lnTo>
                        <a:lnTo>
                          <a:pt x="6946" y="9612"/>
                        </a:lnTo>
                        <a:lnTo>
                          <a:pt x="6934" y="9620"/>
                        </a:lnTo>
                        <a:lnTo>
                          <a:pt x="6920" y="9629"/>
                        </a:lnTo>
                        <a:lnTo>
                          <a:pt x="6907" y="9636"/>
                        </a:lnTo>
                        <a:lnTo>
                          <a:pt x="6894" y="9642"/>
                        </a:lnTo>
                        <a:lnTo>
                          <a:pt x="6882" y="9646"/>
                        </a:lnTo>
                        <a:lnTo>
                          <a:pt x="6861" y="9654"/>
                        </a:lnTo>
                        <a:lnTo>
                          <a:pt x="6847" y="9658"/>
                        </a:lnTo>
                        <a:lnTo>
                          <a:pt x="6839" y="9659"/>
                        </a:lnTo>
                        <a:lnTo>
                          <a:pt x="6836" y="9659"/>
                        </a:lnTo>
                        <a:lnTo>
                          <a:pt x="6790" y="9587"/>
                        </a:lnTo>
                        <a:lnTo>
                          <a:pt x="6816" y="9515"/>
                        </a:lnTo>
                        <a:lnTo>
                          <a:pt x="6814" y="9504"/>
                        </a:lnTo>
                        <a:lnTo>
                          <a:pt x="6806" y="9478"/>
                        </a:lnTo>
                        <a:lnTo>
                          <a:pt x="6800" y="9463"/>
                        </a:lnTo>
                        <a:lnTo>
                          <a:pt x="6791" y="9452"/>
                        </a:lnTo>
                        <a:lnTo>
                          <a:pt x="6787" y="9446"/>
                        </a:lnTo>
                        <a:lnTo>
                          <a:pt x="6782" y="9441"/>
                        </a:lnTo>
                        <a:lnTo>
                          <a:pt x="6776" y="9437"/>
                        </a:lnTo>
                        <a:lnTo>
                          <a:pt x="6770" y="9436"/>
                        </a:lnTo>
                        <a:lnTo>
                          <a:pt x="6759" y="9433"/>
                        </a:lnTo>
                        <a:lnTo>
                          <a:pt x="6752" y="9429"/>
                        </a:lnTo>
                        <a:lnTo>
                          <a:pt x="6746" y="9424"/>
                        </a:lnTo>
                        <a:lnTo>
                          <a:pt x="6742" y="9421"/>
                        </a:lnTo>
                        <a:lnTo>
                          <a:pt x="6737" y="9416"/>
                        </a:lnTo>
                        <a:lnTo>
                          <a:pt x="6730" y="9413"/>
                        </a:lnTo>
                        <a:lnTo>
                          <a:pt x="6719" y="9410"/>
                        </a:lnTo>
                        <a:lnTo>
                          <a:pt x="6704" y="9410"/>
                        </a:lnTo>
                        <a:lnTo>
                          <a:pt x="6676" y="9410"/>
                        </a:lnTo>
                        <a:lnTo>
                          <a:pt x="6653" y="9410"/>
                        </a:lnTo>
                        <a:lnTo>
                          <a:pt x="6634" y="9410"/>
                        </a:lnTo>
                        <a:lnTo>
                          <a:pt x="6612" y="9410"/>
                        </a:lnTo>
                        <a:lnTo>
                          <a:pt x="6586" y="9409"/>
                        </a:lnTo>
                        <a:lnTo>
                          <a:pt x="6561" y="9407"/>
                        </a:lnTo>
                        <a:lnTo>
                          <a:pt x="6541" y="9404"/>
                        </a:lnTo>
                        <a:lnTo>
                          <a:pt x="6534" y="9403"/>
                        </a:lnTo>
                        <a:lnTo>
                          <a:pt x="6435" y="9350"/>
                        </a:lnTo>
                        <a:lnTo>
                          <a:pt x="6438" y="9350"/>
                        </a:lnTo>
                        <a:lnTo>
                          <a:pt x="6440" y="9348"/>
                        </a:lnTo>
                        <a:lnTo>
                          <a:pt x="6429" y="9348"/>
                        </a:lnTo>
                        <a:lnTo>
                          <a:pt x="6396" y="9350"/>
                        </a:lnTo>
                        <a:lnTo>
                          <a:pt x="6385" y="9351"/>
                        </a:lnTo>
                        <a:lnTo>
                          <a:pt x="6378" y="9350"/>
                        </a:lnTo>
                        <a:lnTo>
                          <a:pt x="6375" y="9349"/>
                        </a:lnTo>
                        <a:lnTo>
                          <a:pt x="6372" y="9345"/>
                        </a:lnTo>
                        <a:lnTo>
                          <a:pt x="6373" y="9339"/>
                        </a:lnTo>
                        <a:lnTo>
                          <a:pt x="6377" y="9334"/>
                        </a:lnTo>
                        <a:lnTo>
                          <a:pt x="6377" y="9331"/>
                        </a:lnTo>
                        <a:lnTo>
                          <a:pt x="6376" y="9329"/>
                        </a:lnTo>
                        <a:lnTo>
                          <a:pt x="6372" y="9329"/>
                        </a:lnTo>
                        <a:lnTo>
                          <a:pt x="6366" y="9329"/>
                        </a:lnTo>
                        <a:lnTo>
                          <a:pt x="6344" y="9336"/>
                        </a:lnTo>
                        <a:lnTo>
                          <a:pt x="6304" y="9350"/>
                        </a:lnTo>
                        <a:lnTo>
                          <a:pt x="6221" y="9381"/>
                        </a:lnTo>
                        <a:lnTo>
                          <a:pt x="6176" y="9396"/>
                        </a:lnTo>
                        <a:lnTo>
                          <a:pt x="6156" y="9402"/>
                        </a:lnTo>
                        <a:lnTo>
                          <a:pt x="6153" y="9403"/>
                        </a:lnTo>
                        <a:lnTo>
                          <a:pt x="6067" y="9357"/>
                        </a:lnTo>
                        <a:lnTo>
                          <a:pt x="6020" y="9350"/>
                        </a:lnTo>
                        <a:lnTo>
                          <a:pt x="6015" y="9352"/>
                        </a:lnTo>
                        <a:lnTo>
                          <a:pt x="5998" y="9358"/>
                        </a:lnTo>
                        <a:lnTo>
                          <a:pt x="5987" y="9363"/>
                        </a:lnTo>
                        <a:lnTo>
                          <a:pt x="5977" y="9370"/>
                        </a:lnTo>
                        <a:lnTo>
                          <a:pt x="5965" y="9378"/>
                        </a:lnTo>
                        <a:lnTo>
                          <a:pt x="5956" y="9390"/>
                        </a:lnTo>
                        <a:lnTo>
                          <a:pt x="5937" y="9410"/>
                        </a:lnTo>
                        <a:lnTo>
                          <a:pt x="5920" y="9428"/>
                        </a:lnTo>
                        <a:lnTo>
                          <a:pt x="5913" y="9437"/>
                        </a:lnTo>
                        <a:lnTo>
                          <a:pt x="5907" y="9447"/>
                        </a:lnTo>
                        <a:lnTo>
                          <a:pt x="5901" y="9460"/>
                        </a:lnTo>
                        <a:lnTo>
                          <a:pt x="5895" y="9475"/>
                        </a:lnTo>
                        <a:lnTo>
                          <a:pt x="5889" y="9502"/>
                        </a:lnTo>
                        <a:lnTo>
                          <a:pt x="5887" y="9518"/>
                        </a:lnTo>
                        <a:lnTo>
                          <a:pt x="5885" y="9524"/>
                        </a:lnTo>
                        <a:lnTo>
                          <a:pt x="5880" y="9530"/>
                        </a:lnTo>
                        <a:lnTo>
                          <a:pt x="5873" y="9534"/>
                        </a:lnTo>
                        <a:lnTo>
                          <a:pt x="5863" y="9541"/>
                        </a:lnTo>
                        <a:lnTo>
                          <a:pt x="5858" y="9544"/>
                        </a:lnTo>
                        <a:lnTo>
                          <a:pt x="5852" y="9546"/>
                        </a:lnTo>
                        <a:lnTo>
                          <a:pt x="5846" y="9547"/>
                        </a:lnTo>
                        <a:lnTo>
                          <a:pt x="5841" y="9547"/>
                        </a:lnTo>
                        <a:lnTo>
                          <a:pt x="5832" y="9546"/>
                        </a:lnTo>
                        <a:lnTo>
                          <a:pt x="5822" y="9544"/>
                        </a:lnTo>
                        <a:lnTo>
                          <a:pt x="5817" y="9543"/>
                        </a:lnTo>
                        <a:lnTo>
                          <a:pt x="5813" y="9543"/>
                        </a:lnTo>
                        <a:lnTo>
                          <a:pt x="5808" y="9543"/>
                        </a:lnTo>
                        <a:lnTo>
                          <a:pt x="5803" y="9544"/>
                        </a:lnTo>
                        <a:lnTo>
                          <a:pt x="5797" y="9546"/>
                        </a:lnTo>
                        <a:lnTo>
                          <a:pt x="5791" y="9550"/>
                        </a:lnTo>
                        <a:lnTo>
                          <a:pt x="5784" y="9554"/>
                        </a:lnTo>
                        <a:lnTo>
                          <a:pt x="5777" y="9561"/>
                        </a:lnTo>
                        <a:lnTo>
                          <a:pt x="5771" y="9569"/>
                        </a:lnTo>
                        <a:lnTo>
                          <a:pt x="5765" y="9574"/>
                        </a:lnTo>
                        <a:lnTo>
                          <a:pt x="5762" y="9580"/>
                        </a:lnTo>
                        <a:lnTo>
                          <a:pt x="5758" y="9586"/>
                        </a:lnTo>
                        <a:lnTo>
                          <a:pt x="5755" y="9596"/>
                        </a:lnTo>
                        <a:lnTo>
                          <a:pt x="5753" y="9603"/>
                        </a:lnTo>
                        <a:lnTo>
                          <a:pt x="5751" y="9606"/>
                        </a:lnTo>
                        <a:lnTo>
                          <a:pt x="5750" y="9609"/>
                        </a:lnTo>
                        <a:lnTo>
                          <a:pt x="5748" y="9611"/>
                        </a:lnTo>
                        <a:lnTo>
                          <a:pt x="5744" y="9613"/>
                        </a:lnTo>
                        <a:lnTo>
                          <a:pt x="5735" y="9617"/>
                        </a:lnTo>
                        <a:lnTo>
                          <a:pt x="5718" y="9620"/>
                        </a:lnTo>
                        <a:lnTo>
                          <a:pt x="5698" y="9622"/>
                        </a:lnTo>
                        <a:lnTo>
                          <a:pt x="5678" y="9620"/>
                        </a:lnTo>
                        <a:lnTo>
                          <a:pt x="5658" y="9619"/>
                        </a:lnTo>
                        <a:lnTo>
                          <a:pt x="5639" y="9616"/>
                        </a:lnTo>
                        <a:lnTo>
                          <a:pt x="5611" y="9610"/>
                        </a:lnTo>
                        <a:lnTo>
                          <a:pt x="5600" y="9607"/>
                        </a:lnTo>
                        <a:lnTo>
                          <a:pt x="5593" y="9606"/>
                        </a:lnTo>
                        <a:lnTo>
                          <a:pt x="5571" y="9604"/>
                        </a:lnTo>
                        <a:lnTo>
                          <a:pt x="5533" y="9602"/>
                        </a:lnTo>
                        <a:lnTo>
                          <a:pt x="5482" y="9600"/>
                        </a:lnTo>
                        <a:lnTo>
                          <a:pt x="5454" y="9600"/>
                        </a:lnTo>
                        <a:lnTo>
                          <a:pt x="5430" y="9600"/>
                        </a:lnTo>
                        <a:lnTo>
                          <a:pt x="5409" y="9602"/>
                        </a:lnTo>
                        <a:lnTo>
                          <a:pt x="5389" y="9604"/>
                        </a:lnTo>
                        <a:lnTo>
                          <a:pt x="5368" y="9606"/>
                        </a:lnTo>
                        <a:lnTo>
                          <a:pt x="5345" y="9611"/>
                        </a:lnTo>
                        <a:lnTo>
                          <a:pt x="5320" y="9618"/>
                        </a:lnTo>
                        <a:lnTo>
                          <a:pt x="5291" y="9626"/>
                        </a:lnTo>
                        <a:lnTo>
                          <a:pt x="5276" y="9631"/>
                        </a:lnTo>
                        <a:lnTo>
                          <a:pt x="5260" y="9635"/>
                        </a:lnTo>
                        <a:lnTo>
                          <a:pt x="5245" y="9637"/>
                        </a:lnTo>
                        <a:lnTo>
                          <a:pt x="5231" y="9639"/>
                        </a:lnTo>
                        <a:lnTo>
                          <a:pt x="5204" y="9641"/>
                        </a:lnTo>
                        <a:lnTo>
                          <a:pt x="5180" y="9639"/>
                        </a:lnTo>
                        <a:lnTo>
                          <a:pt x="5146" y="9636"/>
                        </a:lnTo>
                        <a:lnTo>
                          <a:pt x="5133" y="9633"/>
                        </a:lnTo>
                        <a:lnTo>
                          <a:pt x="5134" y="9632"/>
                        </a:lnTo>
                        <a:lnTo>
                          <a:pt x="5133" y="9629"/>
                        </a:lnTo>
                        <a:lnTo>
                          <a:pt x="5130" y="9623"/>
                        </a:lnTo>
                        <a:lnTo>
                          <a:pt x="5124" y="9618"/>
                        </a:lnTo>
                        <a:lnTo>
                          <a:pt x="5121" y="9615"/>
                        </a:lnTo>
                        <a:lnTo>
                          <a:pt x="5115" y="9612"/>
                        </a:lnTo>
                        <a:lnTo>
                          <a:pt x="5108" y="9610"/>
                        </a:lnTo>
                        <a:lnTo>
                          <a:pt x="5100" y="9609"/>
                        </a:lnTo>
                        <a:lnTo>
                          <a:pt x="5090" y="9607"/>
                        </a:lnTo>
                        <a:lnTo>
                          <a:pt x="5078" y="9606"/>
                        </a:lnTo>
                        <a:lnTo>
                          <a:pt x="5064" y="9606"/>
                        </a:lnTo>
                        <a:lnTo>
                          <a:pt x="5048" y="9607"/>
                        </a:lnTo>
                        <a:lnTo>
                          <a:pt x="5015" y="9607"/>
                        </a:lnTo>
                        <a:lnTo>
                          <a:pt x="4986" y="9607"/>
                        </a:lnTo>
                        <a:lnTo>
                          <a:pt x="4960" y="9604"/>
                        </a:lnTo>
                        <a:lnTo>
                          <a:pt x="4936" y="9602"/>
                        </a:lnTo>
                        <a:lnTo>
                          <a:pt x="4912" y="9598"/>
                        </a:lnTo>
                        <a:lnTo>
                          <a:pt x="4888" y="9597"/>
                        </a:lnTo>
                        <a:lnTo>
                          <a:pt x="4875" y="9597"/>
                        </a:lnTo>
                        <a:lnTo>
                          <a:pt x="4864" y="9597"/>
                        </a:lnTo>
                        <a:lnTo>
                          <a:pt x="4851" y="9598"/>
                        </a:lnTo>
                        <a:lnTo>
                          <a:pt x="4838" y="9600"/>
                        </a:lnTo>
                        <a:lnTo>
                          <a:pt x="4816" y="9604"/>
                        </a:lnTo>
                        <a:lnTo>
                          <a:pt x="4803" y="9605"/>
                        </a:lnTo>
                        <a:lnTo>
                          <a:pt x="4797" y="9605"/>
                        </a:lnTo>
                        <a:lnTo>
                          <a:pt x="4793" y="9605"/>
                        </a:lnTo>
                        <a:lnTo>
                          <a:pt x="4788" y="9604"/>
                        </a:lnTo>
                        <a:lnTo>
                          <a:pt x="4780" y="9605"/>
                        </a:lnTo>
                        <a:lnTo>
                          <a:pt x="4764" y="9607"/>
                        </a:lnTo>
                        <a:lnTo>
                          <a:pt x="4738" y="9613"/>
                        </a:lnTo>
                        <a:lnTo>
                          <a:pt x="4705" y="9620"/>
                        </a:lnTo>
                        <a:lnTo>
                          <a:pt x="4669" y="9625"/>
                        </a:lnTo>
                        <a:lnTo>
                          <a:pt x="4632" y="9629"/>
                        </a:lnTo>
                        <a:lnTo>
                          <a:pt x="4598" y="9631"/>
                        </a:lnTo>
                        <a:lnTo>
                          <a:pt x="4568" y="9632"/>
                        </a:lnTo>
                        <a:lnTo>
                          <a:pt x="4544" y="9633"/>
                        </a:lnTo>
                        <a:lnTo>
                          <a:pt x="4527" y="9633"/>
                        </a:lnTo>
                        <a:lnTo>
                          <a:pt x="4522" y="9633"/>
                        </a:lnTo>
                        <a:lnTo>
                          <a:pt x="4508" y="9629"/>
                        </a:lnTo>
                        <a:lnTo>
                          <a:pt x="4473" y="9617"/>
                        </a:lnTo>
                        <a:lnTo>
                          <a:pt x="4450" y="9611"/>
                        </a:lnTo>
                        <a:lnTo>
                          <a:pt x="4428" y="9605"/>
                        </a:lnTo>
                        <a:lnTo>
                          <a:pt x="4404" y="9602"/>
                        </a:lnTo>
                        <a:lnTo>
                          <a:pt x="4384" y="9600"/>
                        </a:lnTo>
                        <a:lnTo>
                          <a:pt x="4375" y="9600"/>
                        </a:lnTo>
                        <a:lnTo>
                          <a:pt x="4367" y="9599"/>
                        </a:lnTo>
                        <a:lnTo>
                          <a:pt x="4361" y="9598"/>
                        </a:lnTo>
                        <a:lnTo>
                          <a:pt x="4355" y="9596"/>
                        </a:lnTo>
                        <a:lnTo>
                          <a:pt x="4345" y="9592"/>
                        </a:lnTo>
                        <a:lnTo>
                          <a:pt x="4338" y="9589"/>
                        </a:lnTo>
                        <a:lnTo>
                          <a:pt x="4334" y="9586"/>
                        </a:lnTo>
                        <a:lnTo>
                          <a:pt x="4330" y="9586"/>
                        </a:lnTo>
                        <a:lnTo>
                          <a:pt x="4325" y="9586"/>
                        </a:lnTo>
                        <a:lnTo>
                          <a:pt x="4321" y="9586"/>
                        </a:lnTo>
                        <a:lnTo>
                          <a:pt x="4316" y="9589"/>
                        </a:lnTo>
                        <a:lnTo>
                          <a:pt x="4309" y="9591"/>
                        </a:lnTo>
                        <a:lnTo>
                          <a:pt x="4300" y="9594"/>
                        </a:lnTo>
                        <a:lnTo>
                          <a:pt x="4292" y="9600"/>
                        </a:lnTo>
                        <a:lnTo>
                          <a:pt x="4283" y="9606"/>
                        </a:lnTo>
                        <a:lnTo>
                          <a:pt x="4277" y="9611"/>
                        </a:lnTo>
                        <a:lnTo>
                          <a:pt x="4273" y="9615"/>
                        </a:lnTo>
                        <a:lnTo>
                          <a:pt x="4271" y="9618"/>
                        </a:lnTo>
                        <a:lnTo>
                          <a:pt x="4270" y="9622"/>
                        </a:lnTo>
                        <a:lnTo>
                          <a:pt x="4269" y="9624"/>
                        </a:lnTo>
                        <a:lnTo>
                          <a:pt x="4266" y="9626"/>
                        </a:lnTo>
                        <a:lnTo>
                          <a:pt x="4257" y="9628"/>
                        </a:lnTo>
                        <a:lnTo>
                          <a:pt x="4238" y="9630"/>
                        </a:lnTo>
                        <a:lnTo>
                          <a:pt x="4206" y="9633"/>
                        </a:lnTo>
                        <a:lnTo>
                          <a:pt x="4173" y="9638"/>
                        </a:lnTo>
                        <a:lnTo>
                          <a:pt x="4151" y="9641"/>
                        </a:lnTo>
                        <a:lnTo>
                          <a:pt x="4136" y="9643"/>
                        </a:lnTo>
                        <a:lnTo>
                          <a:pt x="4128" y="9645"/>
                        </a:lnTo>
                        <a:lnTo>
                          <a:pt x="4122" y="9645"/>
                        </a:lnTo>
                        <a:lnTo>
                          <a:pt x="4116" y="9646"/>
                        </a:lnTo>
                        <a:lnTo>
                          <a:pt x="4108" y="9646"/>
                        </a:lnTo>
                        <a:lnTo>
                          <a:pt x="4095" y="9646"/>
                        </a:lnTo>
                        <a:lnTo>
                          <a:pt x="4088" y="9646"/>
                        </a:lnTo>
                        <a:lnTo>
                          <a:pt x="4086" y="9646"/>
                        </a:lnTo>
                        <a:lnTo>
                          <a:pt x="4087" y="9645"/>
                        </a:lnTo>
                        <a:lnTo>
                          <a:pt x="4090" y="9644"/>
                        </a:lnTo>
                        <a:lnTo>
                          <a:pt x="4102" y="9642"/>
                        </a:lnTo>
                        <a:lnTo>
                          <a:pt x="4114" y="9639"/>
                        </a:lnTo>
                        <a:lnTo>
                          <a:pt x="4118" y="9637"/>
                        </a:lnTo>
                        <a:lnTo>
                          <a:pt x="4119" y="9636"/>
                        </a:lnTo>
                        <a:lnTo>
                          <a:pt x="4116" y="9635"/>
                        </a:lnTo>
                        <a:lnTo>
                          <a:pt x="4110" y="9632"/>
                        </a:lnTo>
                        <a:lnTo>
                          <a:pt x="4082" y="9630"/>
                        </a:lnTo>
                        <a:lnTo>
                          <a:pt x="4029" y="9626"/>
                        </a:lnTo>
                        <a:lnTo>
                          <a:pt x="3996" y="9625"/>
                        </a:lnTo>
                        <a:lnTo>
                          <a:pt x="3968" y="9623"/>
                        </a:lnTo>
                        <a:lnTo>
                          <a:pt x="3943" y="9620"/>
                        </a:lnTo>
                        <a:lnTo>
                          <a:pt x="3922" y="9618"/>
                        </a:lnTo>
                        <a:lnTo>
                          <a:pt x="3886" y="9612"/>
                        </a:lnTo>
                        <a:lnTo>
                          <a:pt x="3859" y="9607"/>
                        </a:lnTo>
                        <a:lnTo>
                          <a:pt x="3837" y="9604"/>
                        </a:lnTo>
                        <a:lnTo>
                          <a:pt x="3818" y="9604"/>
                        </a:lnTo>
                        <a:lnTo>
                          <a:pt x="3807" y="9604"/>
                        </a:lnTo>
                        <a:lnTo>
                          <a:pt x="3796" y="9606"/>
                        </a:lnTo>
                        <a:lnTo>
                          <a:pt x="3786" y="9610"/>
                        </a:lnTo>
                        <a:lnTo>
                          <a:pt x="3773" y="9613"/>
                        </a:lnTo>
                        <a:lnTo>
                          <a:pt x="3734" y="9628"/>
                        </a:lnTo>
                        <a:lnTo>
                          <a:pt x="3716" y="9636"/>
                        </a:lnTo>
                        <a:lnTo>
                          <a:pt x="3701" y="9642"/>
                        </a:lnTo>
                        <a:lnTo>
                          <a:pt x="3674" y="9654"/>
                        </a:lnTo>
                        <a:lnTo>
                          <a:pt x="3641" y="9665"/>
                        </a:lnTo>
                        <a:lnTo>
                          <a:pt x="3613" y="9675"/>
                        </a:lnTo>
                        <a:lnTo>
                          <a:pt x="3598" y="9678"/>
                        </a:lnTo>
                        <a:lnTo>
                          <a:pt x="3580" y="9681"/>
                        </a:lnTo>
                        <a:lnTo>
                          <a:pt x="3558" y="9683"/>
                        </a:lnTo>
                        <a:lnTo>
                          <a:pt x="3530" y="9685"/>
                        </a:lnTo>
                        <a:lnTo>
                          <a:pt x="3504" y="9688"/>
                        </a:lnTo>
                        <a:lnTo>
                          <a:pt x="3487" y="9690"/>
                        </a:lnTo>
                        <a:lnTo>
                          <a:pt x="3475" y="9691"/>
                        </a:lnTo>
                        <a:lnTo>
                          <a:pt x="3465" y="9691"/>
                        </a:lnTo>
                        <a:lnTo>
                          <a:pt x="3452" y="9692"/>
                        </a:lnTo>
                        <a:lnTo>
                          <a:pt x="3432" y="9692"/>
                        </a:lnTo>
                        <a:lnTo>
                          <a:pt x="3400" y="9692"/>
                        </a:lnTo>
                        <a:lnTo>
                          <a:pt x="3351" y="9692"/>
                        </a:lnTo>
                        <a:lnTo>
                          <a:pt x="3297" y="9692"/>
                        </a:lnTo>
                        <a:lnTo>
                          <a:pt x="3246" y="9692"/>
                        </a:lnTo>
                        <a:lnTo>
                          <a:pt x="3203" y="9692"/>
                        </a:lnTo>
                        <a:lnTo>
                          <a:pt x="3164" y="9692"/>
                        </a:lnTo>
                        <a:lnTo>
                          <a:pt x="3132" y="9692"/>
                        </a:lnTo>
                        <a:lnTo>
                          <a:pt x="3108" y="9692"/>
                        </a:lnTo>
                        <a:lnTo>
                          <a:pt x="3094" y="9692"/>
                        </a:lnTo>
                        <a:lnTo>
                          <a:pt x="3089" y="9692"/>
                        </a:lnTo>
                        <a:lnTo>
                          <a:pt x="3088" y="9691"/>
                        </a:lnTo>
                        <a:lnTo>
                          <a:pt x="3083" y="9691"/>
                        </a:lnTo>
                        <a:lnTo>
                          <a:pt x="3069" y="9692"/>
                        </a:lnTo>
                        <a:lnTo>
                          <a:pt x="3043" y="9700"/>
                        </a:lnTo>
                        <a:lnTo>
                          <a:pt x="3028" y="9703"/>
                        </a:lnTo>
                        <a:lnTo>
                          <a:pt x="3016" y="9704"/>
                        </a:lnTo>
                        <a:lnTo>
                          <a:pt x="3007" y="9705"/>
                        </a:lnTo>
                        <a:lnTo>
                          <a:pt x="2997" y="9705"/>
                        </a:lnTo>
                        <a:lnTo>
                          <a:pt x="2988" y="9705"/>
                        </a:lnTo>
                        <a:lnTo>
                          <a:pt x="2975" y="9707"/>
                        </a:lnTo>
                        <a:lnTo>
                          <a:pt x="2959" y="9708"/>
                        </a:lnTo>
                        <a:lnTo>
                          <a:pt x="2937" y="9713"/>
                        </a:lnTo>
                        <a:lnTo>
                          <a:pt x="2918" y="9716"/>
                        </a:lnTo>
                        <a:lnTo>
                          <a:pt x="2906" y="9718"/>
                        </a:lnTo>
                        <a:lnTo>
                          <a:pt x="2900" y="9718"/>
                        </a:lnTo>
                        <a:lnTo>
                          <a:pt x="2895" y="9718"/>
                        </a:lnTo>
                        <a:lnTo>
                          <a:pt x="2885" y="9718"/>
                        </a:lnTo>
                        <a:lnTo>
                          <a:pt x="2870" y="9720"/>
                        </a:lnTo>
                        <a:lnTo>
                          <a:pt x="2845" y="9722"/>
                        </a:lnTo>
                        <a:lnTo>
                          <a:pt x="2806" y="9726"/>
                        </a:lnTo>
                        <a:lnTo>
                          <a:pt x="2768" y="9729"/>
                        </a:lnTo>
                        <a:lnTo>
                          <a:pt x="2746" y="9731"/>
                        </a:lnTo>
                        <a:lnTo>
                          <a:pt x="2733" y="9731"/>
                        </a:lnTo>
                        <a:lnTo>
                          <a:pt x="2726" y="9731"/>
                        </a:lnTo>
                        <a:lnTo>
                          <a:pt x="2719" y="9731"/>
                        </a:lnTo>
                        <a:lnTo>
                          <a:pt x="2708" y="9733"/>
                        </a:lnTo>
                        <a:lnTo>
                          <a:pt x="2688" y="9735"/>
                        </a:lnTo>
                        <a:lnTo>
                          <a:pt x="2655" y="9739"/>
                        </a:lnTo>
                        <a:lnTo>
                          <a:pt x="2623" y="9742"/>
                        </a:lnTo>
                        <a:lnTo>
                          <a:pt x="2609" y="9743"/>
                        </a:lnTo>
                        <a:lnTo>
                          <a:pt x="2605" y="9743"/>
                        </a:lnTo>
                        <a:lnTo>
                          <a:pt x="2605" y="9742"/>
                        </a:lnTo>
                        <a:lnTo>
                          <a:pt x="2603" y="9742"/>
                        </a:lnTo>
                        <a:lnTo>
                          <a:pt x="2592" y="9743"/>
                        </a:lnTo>
                        <a:lnTo>
                          <a:pt x="2565" y="9746"/>
                        </a:lnTo>
                        <a:lnTo>
                          <a:pt x="2517" y="9752"/>
                        </a:lnTo>
                        <a:lnTo>
                          <a:pt x="2461" y="9757"/>
                        </a:lnTo>
                        <a:lnTo>
                          <a:pt x="2418" y="9760"/>
                        </a:lnTo>
                        <a:lnTo>
                          <a:pt x="2383" y="9760"/>
                        </a:lnTo>
                        <a:lnTo>
                          <a:pt x="2356" y="9759"/>
                        </a:lnTo>
                        <a:lnTo>
                          <a:pt x="2334" y="9759"/>
                        </a:lnTo>
                        <a:lnTo>
                          <a:pt x="2314" y="9760"/>
                        </a:lnTo>
                        <a:lnTo>
                          <a:pt x="2304" y="9761"/>
                        </a:lnTo>
                        <a:lnTo>
                          <a:pt x="2295" y="9763"/>
                        </a:lnTo>
                        <a:lnTo>
                          <a:pt x="2284" y="9767"/>
                        </a:lnTo>
                        <a:lnTo>
                          <a:pt x="2274" y="9772"/>
                        </a:lnTo>
                        <a:lnTo>
                          <a:pt x="2254" y="9780"/>
                        </a:lnTo>
                        <a:lnTo>
                          <a:pt x="2236" y="9787"/>
                        </a:lnTo>
                        <a:lnTo>
                          <a:pt x="2223" y="9792"/>
                        </a:lnTo>
                        <a:lnTo>
                          <a:pt x="2212" y="9794"/>
                        </a:lnTo>
                        <a:lnTo>
                          <a:pt x="2199" y="9798"/>
                        </a:lnTo>
                        <a:lnTo>
                          <a:pt x="2194" y="9798"/>
                        </a:lnTo>
                        <a:lnTo>
                          <a:pt x="2191" y="9795"/>
                        </a:lnTo>
                        <a:lnTo>
                          <a:pt x="2180" y="9792"/>
                        </a:lnTo>
                        <a:lnTo>
                          <a:pt x="2172" y="9790"/>
                        </a:lnTo>
                        <a:lnTo>
                          <a:pt x="2161" y="9789"/>
                        </a:lnTo>
                        <a:lnTo>
                          <a:pt x="2150" y="9789"/>
                        </a:lnTo>
                        <a:lnTo>
                          <a:pt x="2135" y="9792"/>
                        </a:lnTo>
                        <a:lnTo>
                          <a:pt x="2121" y="9793"/>
                        </a:lnTo>
                        <a:lnTo>
                          <a:pt x="2108" y="9792"/>
                        </a:lnTo>
                        <a:lnTo>
                          <a:pt x="2098" y="9789"/>
                        </a:lnTo>
                        <a:lnTo>
                          <a:pt x="2088" y="9787"/>
                        </a:lnTo>
                        <a:lnTo>
                          <a:pt x="2074" y="9781"/>
                        </a:lnTo>
                        <a:lnTo>
                          <a:pt x="2069" y="9777"/>
                        </a:lnTo>
                        <a:lnTo>
                          <a:pt x="1918" y="8147"/>
                        </a:lnTo>
                        <a:lnTo>
                          <a:pt x="498" y="8285"/>
                        </a:lnTo>
                        <a:lnTo>
                          <a:pt x="0" y="3274"/>
                        </a:lnTo>
                        <a:close/>
                      </a:path>
                    </a:pathLst>
                  </a:custGeom>
                  <a:solidFill>
                    <a:srgbClr val="007DA5"/>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85" name="Freeform 13">
                    <a:extLst>
                      <a:ext uri="{FF2B5EF4-FFF2-40B4-BE49-F238E27FC236}">
                        <a16:creationId xmlns:a16="http://schemas.microsoft.com/office/drawing/2014/main" id="{D419A234-8138-4199-3268-4746E822DCAD}"/>
                      </a:ext>
                    </a:extLst>
                  </p:cNvPr>
                  <p:cNvSpPr>
                    <a:spLocks/>
                  </p:cNvSpPr>
                  <p:nvPr/>
                </p:nvSpPr>
                <p:spPr bwMode="auto">
                  <a:xfrm>
                    <a:off x="5850444" y="4640880"/>
                    <a:ext cx="1288100" cy="798203"/>
                  </a:xfrm>
                  <a:custGeom>
                    <a:avLst/>
                    <a:gdLst/>
                    <a:ahLst/>
                    <a:cxnLst>
                      <a:cxn ang="0">
                        <a:pos x="460" y="2301"/>
                      </a:cxn>
                      <a:cxn ang="0">
                        <a:pos x="762" y="2275"/>
                      </a:cxn>
                      <a:cxn ang="0">
                        <a:pos x="806" y="2284"/>
                      </a:cxn>
                      <a:cxn ang="0">
                        <a:pos x="867" y="2288"/>
                      </a:cxn>
                      <a:cxn ang="0">
                        <a:pos x="930" y="2292"/>
                      </a:cxn>
                      <a:cxn ang="0">
                        <a:pos x="972" y="2301"/>
                      </a:cxn>
                      <a:cxn ang="0">
                        <a:pos x="1407" y="2328"/>
                      </a:cxn>
                      <a:cxn ang="0">
                        <a:pos x="1735" y="2091"/>
                      </a:cxn>
                      <a:cxn ang="0">
                        <a:pos x="1985" y="2170"/>
                      </a:cxn>
                      <a:cxn ang="0">
                        <a:pos x="2130" y="2328"/>
                      </a:cxn>
                      <a:cxn ang="0">
                        <a:pos x="2263" y="2374"/>
                      </a:cxn>
                      <a:cxn ang="0">
                        <a:pos x="2331" y="2438"/>
                      </a:cxn>
                      <a:cxn ang="0">
                        <a:pos x="2403" y="2440"/>
                      </a:cxn>
                      <a:cxn ang="0">
                        <a:pos x="2382" y="2374"/>
                      </a:cxn>
                      <a:cxn ang="0">
                        <a:pos x="2377" y="2335"/>
                      </a:cxn>
                      <a:cxn ang="0">
                        <a:pos x="2382" y="2315"/>
                      </a:cxn>
                      <a:cxn ang="0">
                        <a:pos x="2391" y="2304"/>
                      </a:cxn>
                      <a:cxn ang="0">
                        <a:pos x="2405" y="2301"/>
                      </a:cxn>
                      <a:cxn ang="0">
                        <a:pos x="2473" y="2297"/>
                      </a:cxn>
                      <a:cxn ang="0">
                        <a:pos x="2525" y="2288"/>
                      </a:cxn>
                      <a:cxn ang="0">
                        <a:pos x="2879" y="1998"/>
                      </a:cxn>
                      <a:cxn ang="0">
                        <a:pos x="3155" y="1788"/>
                      </a:cxn>
                      <a:cxn ang="0">
                        <a:pos x="3488" y="1788"/>
                      </a:cxn>
                      <a:cxn ang="0">
                        <a:pos x="3573" y="1782"/>
                      </a:cxn>
                      <a:cxn ang="0">
                        <a:pos x="3746" y="1775"/>
                      </a:cxn>
                      <a:cxn ang="0">
                        <a:pos x="3155" y="1315"/>
                      </a:cxn>
                      <a:cxn ang="0">
                        <a:pos x="3149" y="1074"/>
                      </a:cxn>
                      <a:cxn ang="0">
                        <a:pos x="3157" y="1043"/>
                      </a:cxn>
                      <a:cxn ang="0">
                        <a:pos x="3159" y="1003"/>
                      </a:cxn>
                      <a:cxn ang="0">
                        <a:pos x="3148" y="961"/>
                      </a:cxn>
                      <a:cxn ang="0">
                        <a:pos x="3129" y="934"/>
                      </a:cxn>
                      <a:cxn ang="0">
                        <a:pos x="3102" y="908"/>
                      </a:cxn>
                      <a:cxn ang="0">
                        <a:pos x="3062" y="869"/>
                      </a:cxn>
                      <a:cxn ang="0">
                        <a:pos x="2993" y="778"/>
                      </a:cxn>
                      <a:cxn ang="0">
                        <a:pos x="2843" y="769"/>
                      </a:cxn>
                      <a:cxn ang="0">
                        <a:pos x="2735" y="841"/>
                      </a:cxn>
                      <a:cxn ang="0">
                        <a:pos x="2685" y="876"/>
                      </a:cxn>
                      <a:cxn ang="0">
                        <a:pos x="2669" y="895"/>
                      </a:cxn>
                      <a:cxn ang="0">
                        <a:pos x="2631" y="908"/>
                      </a:cxn>
                      <a:cxn ang="0">
                        <a:pos x="2547" y="938"/>
                      </a:cxn>
                      <a:cxn ang="0">
                        <a:pos x="2477" y="962"/>
                      </a:cxn>
                      <a:cxn ang="0">
                        <a:pos x="2450" y="965"/>
                      </a:cxn>
                      <a:cxn ang="0">
                        <a:pos x="2383" y="960"/>
                      </a:cxn>
                      <a:cxn ang="0">
                        <a:pos x="2311" y="943"/>
                      </a:cxn>
                      <a:cxn ang="0">
                        <a:pos x="2205" y="911"/>
                      </a:cxn>
                      <a:cxn ang="0">
                        <a:pos x="1880" y="841"/>
                      </a:cxn>
                      <a:cxn ang="0">
                        <a:pos x="1630" y="974"/>
                      </a:cxn>
                      <a:cxn ang="0">
                        <a:pos x="1249" y="697"/>
                      </a:cxn>
                      <a:cxn ang="0">
                        <a:pos x="959" y="342"/>
                      </a:cxn>
                      <a:cxn ang="0">
                        <a:pos x="683" y="368"/>
                      </a:cxn>
                      <a:cxn ang="0">
                        <a:pos x="302" y="0"/>
                      </a:cxn>
                      <a:cxn ang="0">
                        <a:pos x="212" y="39"/>
                      </a:cxn>
                      <a:cxn ang="0">
                        <a:pos x="53" y="0"/>
                      </a:cxn>
                    </a:cxnLst>
                    <a:rect l="0" t="0" r="r" b="b"/>
                    <a:pathLst>
                      <a:path w="3945" h="2446">
                        <a:moveTo>
                          <a:pt x="171" y="2183"/>
                        </a:moveTo>
                        <a:lnTo>
                          <a:pt x="421" y="2236"/>
                        </a:lnTo>
                        <a:lnTo>
                          <a:pt x="460" y="2301"/>
                        </a:lnTo>
                        <a:lnTo>
                          <a:pt x="526" y="2236"/>
                        </a:lnTo>
                        <a:lnTo>
                          <a:pt x="618" y="2209"/>
                        </a:lnTo>
                        <a:lnTo>
                          <a:pt x="762" y="2275"/>
                        </a:lnTo>
                        <a:lnTo>
                          <a:pt x="769" y="2277"/>
                        </a:lnTo>
                        <a:lnTo>
                          <a:pt x="791" y="2282"/>
                        </a:lnTo>
                        <a:lnTo>
                          <a:pt x="806" y="2284"/>
                        </a:lnTo>
                        <a:lnTo>
                          <a:pt x="824" y="2286"/>
                        </a:lnTo>
                        <a:lnTo>
                          <a:pt x="845" y="2288"/>
                        </a:lnTo>
                        <a:lnTo>
                          <a:pt x="867" y="2288"/>
                        </a:lnTo>
                        <a:lnTo>
                          <a:pt x="891" y="2289"/>
                        </a:lnTo>
                        <a:lnTo>
                          <a:pt x="912" y="2290"/>
                        </a:lnTo>
                        <a:lnTo>
                          <a:pt x="930" y="2292"/>
                        </a:lnTo>
                        <a:lnTo>
                          <a:pt x="945" y="2295"/>
                        </a:lnTo>
                        <a:lnTo>
                          <a:pt x="965" y="2299"/>
                        </a:lnTo>
                        <a:lnTo>
                          <a:pt x="972" y="2301"/>
                        </a:lnTo>
                        <a:lnTo>
                          <a:pt x="1105" y="2341"/>
                        </a:lnTo>
                        <a:lnTo>
                          <a:pt x="1223" y="2420"/>
                        </a:lnTo>
                        <a:lnTo>
                          <a:pt x="1407" y="2328"/>
                        </a:lnTo>
                        <a:lnTo>
                          <a:pt x="1538" y="2196"/>
                        </a:lnTo>
                        <a:lnTo>
                          <a:pt x="1643" y="2157"/>
                        </a:lnTo>
                        <a:lnTo>
                          <a:pt x="1735" y="2091"/>
                        </a:lnTo>
                        <a:lnTo>
                          <a:pt x="1827" y="2223"/>
                        </a:lnTo>
                        <a:lnTo>
                          <a:pt x="1893" y="2262"/>
                        </a:lnTo>
                        <a:lnTo>
                          <a:pt x="1985" y="2170"/>
                        </a:lnTo>
                        <a:lnTo>
                          <a:pt x="2090" y="2026"/>
                        </a:lnTo>
                        <a:lnTo>
                          <a:pt x="2038" y="2262"/>
                        </a:lnTo>
                        <a:lnTo>
                          <a:pt x="2130" y="2328"/>
                        </a:lnTo>
                        <a:lnTo>
                          <a:pt x="2208" y="2315"/>
                        </a:lnTo>
                        <a:lnTo>
                          <a:pt x="2237" y="2347"/>
                        </a:lnTo>
                        <a:lnTo>
                          <a:pt x="2263" y="2374"/>
                        </a:lnTo>
                        <a:lnTo>
                          <a:pt x="2285" y="2396"/>
                        </a:lnTo>
                        <a:lnTo>
                          <a:pt x="2304" y="2414"/>
                        </a:lnTo>
                        <a:lnTo>
                          <a:pt x="2331" y="2438"/>
                        </a:lnTo>
                        <a:lnTo>
                          <a:pt x="2341" y="2446"/>
                        </a:lnTo>
                        <a:lnTo>
                          <a:pt x="2405" y="2446"/>
                        </a:lnTo>
                        <a:lnTo>
                          <a:pt x="2403" y="2440"/>
                        </a:lnTo>
                        <a:lnTo>
                          <a:pt x="2397" y="2423"/>
                        </a:lnTo>
                        <a:lnTo>
                          <a:pt x="2389" y="2400"/>
                        </a:lnTo>
                        <a:lnTo>
                          <a:pt x="2382" y="2374"/>
                        </a:lnTo>
                        <a:lnTo>
                          <a:pt x="2378" y="2360"/>
                        </a:lnTo>
                        <a:lnTo>
                          <a:pt x="2377" y="2347"/>
                        </a:lnTo>
                        <a:lnTo>
                          <a:pt x="2377" y="2335"/>
                        </a:lnTo>
                        <a:lnTo>
                          <a:pt x="2378" y="2324"/>
                        </a:lnTo>
                        <a:lnTo>
                          <a:pt x="2379" y="2318"/>
                        </a:lnTo>
                        <a:lnTo>
                          <a:pt x="2382" y="2315"/>
                        </a:lnTo>
                        <a:lnTo>
                          <a:pt x="2384" y="2310"/>
                        </a:lnTo>
                        <a:lnTo>
                          <a:pt x="2387" y="2308"/>
                        </a:lnTo>
                        <a:lnTo>
                          <a:pt x="2391" y="2304"/>
                        </a:lnTo>
                        <a:lnTo>
                          <a:pt x="2395" y="2303"/>
                        </a:lnTo>
                        <a:lnTo>
                          <a:pt x="2401" y="2302"/>
                        </a:lnTo>
                        <a:lnTo>
                          <a:pt x="2405" y="2301"/>
                        </a:lnTo>
                        <a:lnTo>
                          <a:pt x="2430" y="2301"/>
                        </a:lnTo>
                        <a:lnTo>
                          <a:pt x="2453" y="2299"/>
                        </a:lnTo>
                        <a:lnTo>
                          <a:pt x="2473" y="2297"/>
                        </a:lnTo>
                        <a:lnTo>
                          <a:pt x="2489" y="2295"/>
                        </a:lnTo>
                        <a:lnTo>
                          <a:pt x="2515" y="2290"/>
                        </a:lnTo>
                        <a:lnTo>
                          <a:pt x="2525" y="2288"/>
                        </a:lnTo>
                        <a:lnTo>
                          <a:pt x="2617" y="2275"/>
                        </a:lnTo>
                        <a:lnTo>
                          <a:pt x="2761" y="2144"/>
                        </a:lnTo>
                        <a:lnTo>
                          <a:pt x="2879" y="1998"/>
                        </a:lnTo>
                        <a:lnTo>
                          <a:pt x="2984" y="1946"/>
                        </a:lnTo>
                        <a:lnTo>
                          <a:pt x="3050" y="1867"/>
                        </a:lnTo>
                        <a:lnTo>
                          <a:pt x="3155" y="1788"/>
                        </a:lnTo>
                        <a:lnTo>
                          <a:pt x="3300" y="1788"/>
                        </a:lnTo>
                        <a:lnTo>
                          <a:pt x="3457" y="1788"/>
                        </a:lnTo>
                        <a:lnTo>
                          <a:pt x="3488" y="1788"/>
                        </a:lnTo>
                        <a:lnTo>
                          <a:pt x="3517" y="1786"/>
                        </a:lnTo>
                        <a:lnTo>
                          <a:pt x="3547" y="1785"/>
                        </a:lnTo>
                        <a:lnTo>
                          <a:pt x="3573" y="1782"/>
                        </a:lnTo>
                        <a:lnTo>
                          <a:pt x="3613" y="1778"/>
                        </a:lnTo>
                        <a:lnTo>
                          <a:pt x="3628" y="1775"/>
                        </a:lnTo>
                        <a:lnTo>
                          <a:pt x="3746" y="1775"/>
                        </a:lnTo>
                        <a:lnTo>
                          <a:pt x="3879" y="1630"/>
                        </a:lnTo>
                        <a:lnTo>
                          <a:pt x="3945" y="1604"/>
                        </a:lnTo>
                        <a:lnTo>
                          <a:pt x="3155" y="1315"/>
                        </a:lnTo>
                        <a:lnTo>
                          <a:pt x="3142" y="1092"/>
                        </a:lnTo>
                        <a:lnTo>
                          <a:pt x="3144" y="1087"/>
                        </a:lnTo>
                        <a:lnTo>
                          <a:pt x="3149" y="1074"/>
                        </a:lnTo>
                        <a:lnTo>
                          <a:pt x="3152" y="1065"/>
                        </a:lnTo>
                        <a:lnTo>
                          <a:pt x="3155" y="1055"/>
                        </a:lnTo>
                        <a:lnTo>
                          <a:pt x="3157" y="1043"/>
                        </a:lnTo>
                        <a:lnTo>
                          <a:pt x="3159" y="1030"/>
                        </a:lnTo>
                        <a:lnTo>
                          <a:pt x="3160" y="1017"/>
                        </a:lnTo>
                        <a:lnTo>
                          <a:pt x="3159" y="1003"/>
                        </a:lnTo>
                        <a:lnTo>
                          <a:pt x="3157" y="989"/>
                        </a:lnTo>
                        <a:lnTo>
                          <a:pt x="3154" y="975"/>
                        </a:lnTo>
                        <a:lnTo>
                          <a:pt x="3148" y="961"/>
                        </a:lnTo>
                        <a:lnTo>
                          <a:pt x="3140" y="947"/>
                        </a:lnTo>
                        <a:lnTo>
                          <a:pt x="3135" y="939"/>
                        </a:lnTo>
                        <a:lnTo>
                          <a:pt x="3129" y="934"/>
                        </a:lnTo>
                        <a:lnTo>
                          <a:pt x="3123" y="926"/>
                        </a:lnTo>
                        <a:lnTo>
                          <a:pt x="3116" y="921"/>
                        </a:lnTo>
                        <a:lnTo>
                          <a:pt x="3102" y="908"/>
                        </a:lnTo>
                        <a:lnTo>
                          <a:pt x="3088" y="895"/>
                        </a:lnTo>
                        <a:lnTo>
                          <a:pt x="3075" y="882"/>
                        </a:lnTo>
                        <a:lnTo>
                          <a:pt x="3062" y="869"/>
                        </a:lnTo>
                        <a:lnTo>
                          <a:pt x="3039" y="841"/>
                        </a:lnTo>
                        <a:lnTo>
                          <a:pt x="3020" y="817"/>
                        </a:lnTo>
                        <a:lnTo>
                          <a:pt x="2993" y="778"/>
                        </a:lnTo>
                        <a:lnTo>
                          <a:pt x="2984" y="762"/>
                        </a:lnTo>
                        <a:lnTo>
                          <a:pt x="2853" y="762"/>
                        </a:lnTo>
                        <a:lnTo>
                          <a:pt x="2843" y="769"/>
                        </a:lnTo>
                        <a:lnTo>
                          <a:pt x="2819" y="787"/>
                        </a:lnTo>
                        <a:lnTo>
                          <a:pt x="2781" y="813"/>
                        </a:lnTo>
                        <a:lnTo>
                          <a:pt x="2735" y="841"/>
                        </a:lnTo>
                        <a:lnTo>
                          <a:pt x="2712" y="856"/>
                        </a:lnTo>
                        <a:lnTo>
                          <a:pt x="2697" y="866"/>
                        </a:lnTo>
                        <a:lnTo>
                          <a:pt x="2685" y="876"/>
                        </a:lnTo>
                        <a:lnTo>
                          <a:pt x="2677" y="883"/>
                        </a:lnTo>
                        <a:lnTo>
                          <a:pt x="2670" y="891"/>
                        </a:lnTo>
                        <a:lnTo>
                          <a:pt x="2669" y="895"/>
                        </a:lnTo>
                        <a:lnTo>
                          <a:pt x="2664" y="896"/>
                        </a:lnTo>
                        <a:lnTo>
                          <a:pt x="2651" y="901"/>
                        </a:lnTo>
                        <a:lnTo>
                          <a:pt x="2631" y="908"/>
                        </a:lnTo>
                        <a:lnTo>
                          <a:pt x="2606" y="917"/>
                        </a:lnTo>
                        <a:lnTo>
                          <a:pt x="2578" y="928"/>
                        </a:lnTo>
                        <a:lnTo>
                          <a:pt x="2547" y="938"/>
                        </a:lnTo>
                        <a:lnTo>
                          <a:pt x="2515" y="950"/>
                        </a:lnTo>
                        <a:lnTo>
                          <a:pt x="2485" y="960"/>
                        </a:lnTo>
                        <a:lnTo>
                          <a:pt x="2477" y="962"/>
                        </a:lnTo>
                        <a:lnTo>
                          <a:pt x="2468" y="964"/>
                        </a:lnTo>
                        <a:lnTo>
                          <a:pt x="2460" y="964"/>
                        </a:lnTo>
                        <a:lnTo>
                          <a:pt x="2450" y="965"/>
                        </a:lnTo>
                        <a:lnTo>
                          <a:pt x="2429" y="965"/>
                        </a:lnTo>
                        <a:lnTo>
                          <a:pt x="2407" y="963"/>
                        </a:lnTo>
                        <a:lnTo>
                          <a:pt x="2383" y="960"/>
                        </a:lnTo>
                        <a:lnTo>
                          <a:pt x="2358" y="955"/>
                        </a:lnTo>
                        <a:lnTo>
                          <a:pt x="2335" y="950"/>
                        </a:lnTo>
                        <a:lnTo>
                          <a:pt x="2311" y="943"/>
                        </a:lnTo>
                        <a:lnTo>
                          <a:pt x="2266" y="931"/>
                        </a:lnTo>
                        <a:lnTo>
                          <a:pt x="2230" y="919"/>
                        </a:lnTo>
                        <a:lnTo>
                          <a:pt x="2205" y="911"/>
                        </a:lnTo>
                        <a:lnTo>
                          <a:pt x="2195" y="908"/>
                        </a:lnTo>
                        <a:lnTo>
                          <a:pt x="2011" y="841"/>
                        </a:lnTo>
                        <a:lnTo>
                          <a:pt x="1880" y="841"/>
                        </a:lnTo>
                        <a:lnTo>
                          <a:pt x="1814" y="867"/>
                        </a:lnTo>
                        <a:lnTo>
                          <a:pt x="1788" y="947"/>
                        </a:lnTo>
                        <a:lnTo>
                          <a:pt x="1630" y="974"/>
                        </a:lnTo>
                        <a:lnTo>
                          <a:pt x="1512" y="882"/>
                        </a:lnTo>
                        <a:lnTo>
                          <a:pt x="1381" y="790"/>
                        </a:lnTo>
                        <a:lnTo>
                          <a:pt x="1249" y="697"/>
                        </a:lnTo>
                        <a:lnTo>
                          <a:pt x="1105" y="618"/>
                        </a:lnTo>
                        <a:lnTo>
                          <a:pt x="1051" y="500"/>
                        </a:lnTo>
                        <a:lnTo>
                          <a:pt x="959" y="342"/>
                        </a:lnTo>
                        <a:lnTo>
                          <a:pt x="815" y="224"/>
                        </a:lnTo>
                        <a:lnTo>
                          <a:pt x="697" y="132"/>
                        </a:lnTo>
                        <a:lnTo>
                          <a:pt x="683" y="368"/>
                        </a:lnTo>
                        <a:lnTo>
                          <a:pt x="565" y="105"/>
                        </a:lnTo>
                        <a:lnTo>
                          <a:pt x="408" y="40"/>
                        </a:lnTo>
                        <a:lnTo>
                          <a:pt x="302" y="0"/>
                        </a:lnTo>
                        <a:lnTo>
                          <a:pt x="249" y="23"/>
                        </a:lnTo>
                        <a:lnTo>
                          <a:pt x="222" y="35"/>
                        </a:lnTo>
                        <a:lnTo>
                          <a:pt x="212" y="39"/>
                        </a:lnTo>
                        <a:lnTo>
                          <a:pt x="210" y="40"/>
                        </a:lnTo>
                        <a:lnTo>
                          <a:pt x="145" y="40"/>
                        </a:lnTo>
                        <a:lnTo>
                          <a:pt x="53" y="0"/>
                        </a:lnTo>
                        <a:lnTo>
                          <a:pt x="0" y="0"/>
                        </a:lnTo>
                        <a:lnTo>
                          <a:pt x="171" y="2183"/>
                        </a:lnTo>
                        <a:close/>
                      </a:path>
                    </a:pathLst>
                  </a:custGeom>
                  <a:solidFill>
                    <a:srgbClr val="007DA5"/>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86" name="Freeform 14">
                    <a:extLst>
                      <a:ext uri="{FF2B5EF4-FFF2-40B4-BE49-F238E27FC236}">
                        <a16:creationId xmlns:a16="http://schemas.microsoft.com/office/drawing/2014/main" id="{BD9584F5-8FC1-3885-07FF-ABF05CBCDB39}"/>
                      </a:ext>
                    </a:extLst>
                  </p:cNvPr>
                  <p:cNvSpPr>
                    <a:spLocks/>
                  </p:cNvSpPr>
                  <p:nvPr/>
                </p:nvSpPr>
                <p:spPr bwMode="auto">
                  <a:xfrm>
                    <a:off x="6862896" y="5563190"/>
                    <a:ext cx="61400" cy="69239"/>
                  </a:xfrm>
                  <a:custGeom>
                    <a:avLst/>
                    <a:gdLst/>
                    <a:ahLst/>
                    <a:cxnLst>
                      <a:cxn ang="0">
                        <a:pos x="3" y="62"/>
                      </a:cxn>
                      <a:cxn ang="0">
                        <a:pos x="2" y="94"/>
                      </a:cxn>
                      <a:cxn ang="0">
                        <a:pos x="18" y="115"/>
                      </a:cxn>
                      <a:cxn ang="0">
                        <a:pos x="25" y="122"/>
                      </a:cxn>
                      <a:cxn ang="0">
                        <a:pos x="27" y="128"/>
                      </a:cxn>
                      <a:cxn ang="0">
                        <a:pos x="28" y="145"/>
                      </a:cxn>
                      <a:cxn ang="0">
                        <a:pos x="44" y="173"/>
                      </a:cxn>
                      <a:cxn ang="0">
                        <a:pos x="59" y="205"/>
                      </a:cxn>
                      <a:cxn ang="0">
                        <a:pos x="99" y="213"/>
                      </a:cxn>
                      <a:cxn ang="0">
                        <a:pos x="123" y="213"/>
                      </a:cxn>
                      <a:cxn ang="0">
                        <a:pos x="142" y="200"/>
                      </a:cxn>
                      <a:cxn ang="0">
                        <a:pos x="147" y="185"/>
                      </a:cxn>
                      <a:cxn ang="0">
                        <a:pos x="155" y="175"/>
                      </a:cxn>
                      <a:cxn ang="0">
                        <a:pos x="169" y="173"/>
                      </a:cxn>
                      <a:cxn ang="0">
                        <a:pos x="182" y="174"/>
                      </a:cxn>
                      <a:cxn ang="0">
                        <a:pos x="186" y="170"/>
                      </a:cxn>
                      <a:cxn ang="0">
                        <a:pos x="186" y="155"/>
                      </a:cxn>
                      <a:cxn ang="0">
                        <a:pos x="188" y="148"/>
                      </a:cxn>
                      <a:cxn ang="0">
                        <a:pos x="186" y="142"/>
                      </a:cxn>
                      <a:cxn ang="0">
                        <a:pos x="176" y="120"/>
                      </a:cxn>
                      <a:cxn ang="0">
                        <a:pos x="170" y="110"/>
                      </a:cxn>
                      <a:cxn ang="0">
                        <a:pos x="150" y="97"/>
                      </a:cxn>
                      <a:cxn ang="0">
                        <a:pos x="142" y="93"/>
                      </a:cxn>
                      <a:cxn ang="0">
                        <a:pos x="127" y="80"/>
                      </a:cxn>
                      <a:cxn ang="0">
                        <a:pos x="120" y="74"/>
                      </a:cxn>
                      <a:cxn ang="0">
                        <a:pos x="107" y="54"/>
                      </a:cxn>
                      <a:cxn ang="0">
                        <a:pos x="101" y="45"/>
                      </a:cxn>
                      <a:cxn ang="0">
                        <a:pos x="97" y="38"/>
                      </a:cxn>
                      <a:cxn ang="0">
                        <a:pos x="91" y="35"/>
                      </a:cxn>
                      <a:cxn ang="0">
                        <a:pos x="85" y="35"/>
                      </a:cxn>
                      <a:cxn ang="0">
                        <a:pos x="84" y="37"/>
                      </a:cxn>
                      <a:cxn ang="0">
                        <a:pos x="83" y="38"/>
                      </a:cxn>
                      <a:cxn ang="0">
                        <a:pos x="60" y="26"/>
                      </a:cxn>
                      <a:cxn ang="0">
                        <a:pos x="44" y="12"/>
                      </a:cxn>
                      <a:cxn ang="0">
                        <a:pos x="32" y="0"/>
                      </a:cxn>
                    </a:cxnLst>
                    <a:rect l="0" t="0" r="r" b="b"/>
                    <a:pathLst>
                      <a:path w="188" h="213">
                        <a:moveTo>
                          <a:pt x="0" y="0"/>
                        </a:moveTo>
                        <a:lnTo>
                          <a:pt x="3" y="62"/>
                        </a:lnTo>
                        <a:lnTo>
                          <a:pt x="0" y="89"/>
                        </a:lnTo>
                        <a:lnTo>
                          <a:pt x="2" y="94"/>
                        </a:lnTo>
                        <a:lnTo>
                          <a:pt x="12" y="108"/>
                        </a:lnTo>
                        <a:lnTo>
                          <a:pt x="18" y="115"/>
                        </a:lnTo>
                        <a:lnTo>
                          <a:pt x="22" y="120"/>
                        </a:lnTo>
                        <a:lnTo>
                          <a:pt x="25" y="122"/>
                        </a:lnTo>
                        <a:lnTo>
                          <a:pt x="26" y="126"/>
                        </a:lnTo>
                        <a:lnTo>
                          <a:pt x="27" y="128"/>
                        </a:lnTo>
                        <a:lnTo>
                          <a:pt x="27" y="132"/>
                        </a:lnTo>
                        <a:lnTo>
                          <a:pt x="28" y="145"/>
                        </a:lnTo>
                        <a:lnTo>
                          <a:pt x="29" y="152"/>
                        </a:lnTo>
                        <a:lnTo>
                          <a:pt x="44" y="173"/>
                        </a:lnTo>
                        <a:lnTo>
                          <a:pt x="50" y="185"/>
                        </a:lnTo>
                        <a:lnTo>
                          <a:pt x="59" y="205"/>
                        </a:lnTo>
                        <a:lnTo>
                          <a:pt x="70" y="213"/>
                        </a:lnTo>
                        <a:lnTo>
                          <a:pt x="99" y="213"/>
                        </a:lnTo>
                        <a:lnTo>
                          <a:pt x="109" y="213"/>
                        </a:lnTo>
                        <a:lnTo>
                          <a:pt x="123" y="213"/>
                        </a:lnTo>
                        <a:lnTo>
                          <a:pt x="140" y="205"/>
                        </a:lnTo>
                        <a:lnTo>
                          <a:pt x="142" y="200"/>
                        </a:lnTo>
                        <a:lnTo>
                          <a:pt x="145" y="191"/>
                        </a:lnTo>
                        <a:lnTo>
                          <a:pt x="147" y="185"/>
                        </a:lnTo>
                        <a:lnTo>
                          <a:pt x="151" y="180"/>
                        </a:lnTo>
                        <a:lnTo>
                          <a:pt x="155" y="175"/>
                        </a:lnTo>
                        <a:lnTo>
                          <a:pt x="158" y="173"/>
                        </a:lnTo>
                        <a:lnTo>
                          <a:pt x="169" y="173"/>
                        </a:lnTo>
                        <a:lnTo>
                          <a:pt x="178" y="174"/>
                        </a:lnTo>
                        <a:lnTo>
                          <a:pt x="182" y="174"/>
                        </a:lnTo>
                        <a:lnTo>
                          <a:pt x="184" y="173"/>
                        </a:lnTo>
                        <a:lnTo>
                          <a:pt x="186" y="170"/>
                        </a:lnTo>
                        <a:lnTo>
                          <a:pt x="186" y="165"/>
                        </a:lnTo>
                        <a:lnTo>
                          <a:pt x="186" y="155"/>
                        </a:lnTo>
                        <a:lnTo>
                          <a:pt x="188" y="149"/>
                        </a:lnTo>
                        <a:lnTo>
                          <a:pt x="188" y="148"/>
                        </a:lnTo>
                        <a:lnTo>
                          <a:pt x="188" y="145"/>
                        </a:lnTo>
                        <a:lnTo>
                          <a:pt x="186" y="142"/>
                        </a:lnTo>
                        <a:lnTo>
                          <a:pt x="184" y="137"/>
                        </a:lnTo>
                        <a:lnTo>
                          <a:pt x="176" y="120"/>
                        </a:lnTo>
                        <a:lnTo>
                          <a:pt x="172" y="114"/>
                        </a:lnTo>
                        <a:lnTo>
                          <a:pt x="170" y="110"/>
                        </a:lnTo>
                        <a:lnTo>
                          <a:pt x="157" y="102"/>
                        </a:lnTo>
                        <a:lnTo>
                          <a:pt x="150" y="97"/>
                        </a:lnTo>
                        <a:lnTo>
                          <a:pt x="145" y="95"/>
                        </a:lnTo>
                        <a:lnTo>
                          <a:pt x="142" y="93"/>
                        </a:lnTo>
                        <a:lnTo>
                          <a:pt x="135" y="85"/>
                        </a:lnTo>
                        <a:lnTo>
                          <a:pt x="127" y="80"/>
                        </a:lnTo>
                        <a:lnTo>
                          <a:pt x="123" y="77"/>
                        </a:lnTo>
                        <a:lnTo>
                          <a:pt x="120" y="74"/>
                        </a:lnTo>
                        <a:lnTo>
                          <a:pt x="117" y="68"/>
                        </a:lnTo>
                        <a:lnTo>
                          <a:pt x="107" y="54"/>
                        </a:lnTo>
                        <a:lnTo>
                          <a:pt x="103" y="48"/>
                        </a:lnTo>
                        <a:lnTo>
                          <a:pt x="101" y="45"/>
                        </a:lnTo>
                        <a:lnTo>
                          <a:pt x="99" y="41"/>
                        </a:lnTo>
                        <a:lnTo>
                          <a:pt x="97" y="38"/>
                        </a:lnTo>
                        <a:lnTo>
                          <a:pt x="93" y="36"/>
                        </a:lnTo>
                        <a:lnTo>
                          <a:pt x="91" y="35"/>
                        </a:lnTo>
                        <a:lnTo>
                          <a:pt x="87" y="34"/>
                        </a:lnTo>
                        <a:lnTo>
                          <a:pt x="85" y="35"/>
                        </a:lnTo>
                        <a:lnTo>
                          <a:pt x="84" y="36"/>
                        </a:lnTo>
                        <a:lnTo>
                          <a:pt x="84" y="37"/>
                        </a:lnTo>
                        <a:lnTo>
                          <a:pt x="84" y="37"/>
                        </a:lnTo>
                        <a:lnTo>
                          <a:pt x="83" y="38"/>
                        </a:lnTo>
                        <a:lnTo>
                          <a:pt x="73" y="34"/>
                        </a:lnTo>
                        <a:lnTo>
                          <a:pt x="60" y="26"/>
                        </a:lnTo>
                        <a:lnTo>
                          <a:pt x="50" y="18"/>
                        </a:lnTo>
                        <a:lnTo>
                          <a:pt x="44" y="12"/>
                        </a:lnTo>
                        <a:lnTo>
                          <a:pt x="41" y="10"/>
                        </a:lnTo>
                        <a:lnTo>
                          <a:pt x="32" y="0"/>
                        </a:lnTo>
                        <a:lnTo>
                          <a:pt x="0" y="0"/>
                        </a:lnTo>
                        <a:close/>
                      </a:path>
                    </a:pathLst>
                  </a:custGeom>
                  <a:solidFill>
                    <a:srgbClr val="FFFFFF">
                      <a:lumMod val="75000"/>
                    </a:srgbClr>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87" name="Freeform 15">
                    <a:extLst>
                      <a:ext uri="{FF2B5EF4-FFF2-40B4-BE49-F238E27FC236}">
                        <a16:creationId xmlns:a16="http://schemas.microsoft.com/office/drawing/2014/main" id="{D7DA7582-F767-232C-054F-E2FBADB97E22}"/>
                      </a:ext>
                    </a:extLst>
                  </p:cNvPr>
                  <p:cNvSpPr>
                    <a:spLocks/>
                  </p:cNvSpPr>
                  <p:nvPr/>
                </p:nvSpPr>
                <p:spPr bwMode="auto">
                  <a:xfrm>
                    <a:off x="6324663" y="5581480"/>
                    <a:ext cx="36579" cy="71851"/>
                  </a:xfrm>
                  <a:custGeom>
                    <a:avLst/>
                    <a:gdLst/>
                    <a:ahLst/>
                    <a:cxnLst>
                      <a:cxn ang="0">
                        <a:pos x="55" y="0"/>
                      </a:cxn>
                      <a:cxn ang="0">
                        <a:pos x="7" y="55"/>
                      </a:cxn>
                      <a:cxn ang="0">
                        <a:pos x="6" y="59"/>
                      </a:cxn>
                      <a:cxn ang="0">
                        <a:pos x="3" y="68"/>
                      </a:cxn>
                      <a:cxn ang="0">
                        <a:pos x="1" y="80"/>
                      </a:cxn>
                      <a:cxn ang="0">
                        <a:pos x="0" y="93"/>
                      </a:cxn>
                      <a:cxn ang="0">
                        <a:pos x="0" y="114"/>
                      </a:cxn>
                      <a:cxn ang="0">
                        <a:pos x="2" y="141"/>
                      </a:cxn>
                      <a:cxn ang="0">
                        <a:pos x="3" y="166"/>
                      </a:cxn>
                      <a:cxn ang="0">
                        <a:pos x="5" y="177"/>
                      </a:cxn>
                      <a:cxn ang="0">
                        <a:pos x="7" y="181"/>
                      </a:cxn>
                      <a:cxn ang="0">
                        <a:pos x="14" y="197"/>
                      </a:cxn>
                      <a:cxn ang="0">
                        <a:pos x="18" y="201"/>
                      </a:cxn>
                      <a:cxn ang="0">
                        <a:pos x="22" y="205"/>
                      </a:cxn>
                      <a:cxn ang="0">
                        <a:pos x="27" y="208"/>
                      </a:cxn>
                      <a:cxn ang="0">
                        <a:pos x="32" y="212"/>
                      </a:cxn>
                      <a:cxn ang="0">
                        <a:pos x="39" y="216"/>
                      </a:cxn>
                      <a:cxn ang="0">
                        <a:pos x="42" y="217"/>
                      </a:cxn>
                      <a:cxn ang="0">
                        <a:pos x="42" y="216"/>
                      </a:cxn>
                      <a:cxn ang="0">
                        <a:pos x="42" y="211"/>
                      </a:cxn>
                      <a:cxn ang="0">
                        <a:pos x="44" y="208"/>
                      </a:cxn>
                      <a:cxn ang="0">
                        <a:pos x="46" y="205"/>
                      </a:cxn>
                      <a:cxn ang="0">
                        <a:pos x="48" y="203"/>
                      </a:cxn>
                      <a:cxn ang="0">
                        <a:pos x="53" y="199"/>
                      </a:cxn>
                      <a:cxn ang="0">
                        <a:pos x="65" y="193"/>
                      </a:cxn>
                      <a:cxn ang="0">
                        <a:pos x="80" y="184"/>
                      </a:cxn>
                      <a:cxn ang="0">
                        <a:pos x="98" y="170"/>
                      </a:cxn>
                      <a:cxn ang="0">
                        <a:pos x="103" y="164"/>
                      </a:cxn>
                      <a:cxn ang="0">
                        <a:pos x="104" y="165"/>
                      </a:cxn>
                      <a:cxn ang="0">
                        <a:pos x="105" y="165"/>
                      </a:cxn>
                      <a:cxn ang="0">
                        <a:pos x="106" y="161"/>
                      </a:cxn>
                      <a:cxn ang="0">
                        <a:pos x="109" y="151"/>
                      </a:cxn>
                      <a:cxn ang="0">
                        <a:pos x="111" y="128"/>
                      </a:cxn>
                      <a:cxn ang="0">
                        <a:pos x="111" y="121"/>
                      </a:cxn>
                      <a:cxn ang="0">
                        <a:pos x="107" y="115"/>
                      </a:cxn>
                      <a:cxn ang="0">
                        <a:pos x="96" y="101"/>
                      </a:cxn>
                      <a:cxn ang="0">
                        <a:pos x="85" y="86"/>
                      </a:cxn>
                      <a:cxn ang="0">
                        <a:pos x="83" y="80"/>
                      </a:cxn>
                      <a:cxn ang="0">
                        <a:pos x="85" y="57"/>
                      </a:cxn>
                      <a:cxn ang="0">
                        <a:pos x="76" y="37"/>
                      </a:cxn>
                      <a:cxn ang="0">
                        <a:pos x="55" y="0"/>
                      </a:cxn>
                    </a:cxnLst>
                    <a:rect l="0" t="0" r="r" b="b"/>
                    <a:pathLst>
                      <a:path w="111" h="217">
                        <a:moveTo>
                          <a:pt x="55" y="0"/>
                        </a:moveTo>
                        <a:lnTo>
                          <a:pt x="7" y="55"/>
                        </a:lnTo>
                        <a:lnTo>
                          <a:pt x="6" y="59"/>
                        </a:lnTo>
                        <a:lnTo>
                          <a:pt x="3" y="68"/>
                        </a:lnTo>
                        <a:lnTo>
                          <a:pt x="1" y="80"/>
                        </a:lnTo>
                        <a:lnTo>
                          <a:pt x="0" y="93"/>
                        </a:lnTo>
                        <a:lnTo>
                          <a:pt x="0" y="114"/>
                        </a:lnTo>
                        <a:lnTo>
                          <a:pt x="2" y="141"/>
                        </a:lnTo>
                        <a:lnTo>
                          <a:pt x="3" y="166"/>
                        </a:lnTo>
                        <a:lnTo>
                          <a:pt x="5" y="177"/>
                        </a:lnTo>
                        <a:lnTo>
                          <a:pt x="7" y="181"/>
                        </a:lnTo>
                        <a:lnTo>
                          <a:pt x="14" y="197"/>
                        </a:lnTo>
                        <a:lnTo>
                          <a:pt x="18" y="201"/>
                        </a:lnTo>
                        <a:lnTo>
                          <a:pt x="22" y="205"/>
                        </a:lnTo>
                        <a:lnTo>
                          <a:pt x="27" y="208"/>
                        </a:lnTo>
                        <a:lnTo>
                          <a:pt x="32" y="212"/>
                        </a:lnTo>
                        <a:lnTo>
                          <a:pt x="39" y="216"/>
                        </a:lnTo>
                        <a:lnTo>
                          <a:pt x="42" y="217"/>
                        </a:lnTo>
                        <a:lnTo>
                          <a:pt x="42" y="216"/>
                        </a:lnTo>
                        <a:lnTo>
                          <a:pt x="42" y="211"/>
                        </a:lnTo>
                        <a:lnTo>
                          <a:pt x="44" y="208"/>
                        </a:lnTo>
                        <a:lnTo>
                          <a:pt x="46" y="205"/>
                        </a:lnTo>
                        <a:lnTo>
                          <a:pt x="48" y="203"/>
                        </a:lnTo>
                        <a:lnTo>
                          <a:pt x="53" y="199"/>
                        </a:lnTo>
                        <a:lnTo>
                          <a:pt x="65" y="193"/>
                        </a:lnTo>
                        <a:lnTo>
                          <a:pt x="80" y="184"/>
                        </a:lnTo>
                        <a:lnTo>
                          <a:pt x="98" y="170"/>
                        </a:lnTo>
                        <a:lnTo>
                          <a:pt x="103" y="164"/>
                        </a:lnTo>
                        <a:lnTo>
                          <a:pt x="104" y="165"/>
                        </a:lnTo>
                        <a:lnTo>
                          <a:pt x="105" y="165"/>
                        </a:lnTo>
                        <a:lnTo>
                          <a:pt x="106" y="161"/>
                        </a:lnTo>
                        <a:lnTo>
                          <a:pt x="109" y="151"/>
                        </a:lnTo>
                        <a:lnTo>
                          <a:pt x="111" y="128"/>
                        </a:lnTo>
                        <a:lnTo>
                          <a:pt x="111" y="121"/>
                        </a:lnTo>
                        <a:lnTo>
                          <a:pt x="107" y="115"/>
                        </a:lnTo>
                        <a:lnTo>
                          <a:pt x="96" y="101"/>
                        </a:lnTo>
                        <a:lnTo>
                          <a:pt x="85" y="86"/>
                        </a:lnTo>
                        <a:lnTo>
                          <a:pt x="83" y="80"/>
                        </a:lnTo>
                        <a:lnTo>
                          <a:pt x="85" y="57"/>
                        </a:lnTo>
                        <a:lnTo>
                          <a:pt x="76" y="37"/>
                        </a:lnTo>
                        <a:lnTo>
                          <a:pt x="55" y="0"/>
                        </a:lnTo>
                        <a:close/>
                      </a:path>
                    </a:pathLst>
                  </a:custGeom>
                  <a:solidFill>
                    <a:srgbClr val="FFFFFF">
                      <a:lumMod val="75000"/>
                    </a:srgbClr>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sp>
                <p:nvSpPr>
                  <p:cNvPr id="388" name="Freeform 16">
                    <a:extLst>
                      <a:ext uri="{FF2B5EF4-FFF2-40B4-BE49-F238E27FC236}">
                        <a16:creationId xmlns:a16="http://schemas.microsoft.com/office/drawing/2014/main" id="{9402D805-3F13-1D7E-DA59-2C35182EDF36}"/>
                      </a:ext>
                    </a:extLst>
                  </p:cNvPr>
                  <p:cNvSpPr>
                    <a:spLocks/>
                  </p:cNvSpPr>
                  <p:nvPr/>
                </p:nvSpPr>
                <p:spPr bwMode="auto">
                  <a:xfrm>
                    <a:off x="6439625" y="5719957"/>
                    <a:ext cx="501654" cy="495121"/>
                  </a:xfrm>
                  <a:custGeom>
                    <a:avLst/>
                    <a:gdLst/>
                    <a:ahLst/>
                    <a:cxnLst>
                      <a:cxn ang="0">
                        <a:pos x="370" y="151"/>
                      </a:cxn>
                      <a:cxn ang="0">
                        <a:pos x="520" y="233"/>
                      </a:cxn>
                      <a:cxn ang="0">
                        <a:pos x="653" y="268"/>
                      </a:cxn>
                      <a:cxn ang="0">
                        <a:pos x="713" y="250"/>
                      </a:cxn>
                      <a:cxn ang="0">
                        <a:pos x="772" y="240"/>
                      </a:cxn>
                      <a:cxn ang="0">
                        <a:pos x="802" y="222"/>
                      </a:cxn>
                      <a:cxn ang="0">
                        <a:pos x="892" y="166"/>
                      </a:cxn>
                      <a:cxn ang="0">
                        <a:pos x="981" y="164"/>
                      </a:cxn>
                      <a:cxn ang="0">
                        <a:pos x="1129" y="155"/>
                      </a:cxn>
                      <a:cxn ang="0">
                        <a:pos x="1178" y="100"/>
                      </a:cxn>
                      <a:cxn ang="0">
                        <a:pos x="1245" y="78"/>
                      </a:cxn>
                      <a:cxn ang="0">
                        <a:pos x="1307" y="60"/>
                      </a:cxn>
                      <a:cxn ang="0">
                        <a:pos x="1331" y="28"/>
                      </a:cxn>
                      <a:cxn ang="0">
                        <a:pos x="1356" y="18"/>
                      </a:cxn>
                      <a:cxn ang="0">
                        <a:pos x="1364" y="0"/>
                      </a:cxn>
                      <a:cxn ang="0">
                        <a:pos x="1423" y="33"/>
                      </a:cxn>
                      <a:cxn ang="0">
                        <a:pos x="1472" y="90"/>
                      </a:cxn>
                      <a:cxn ang="0">
                        <a:pos x="1494" y="158"/>
                      </a:cxn>
                      <a:cxn ang="0">
                        <a:pos x="1498" y="216"/>
                      </a:cxn>
                      <a:cxn ang="0">
                        <a:pos x="1504" y="273"/>
                      </a:cxn>
                      <a:cxn ang="0">
                        <a:pos x="1534" y="374"/>
                      </a:cxn>
                      <a:cxn ang="0">
                        <a:pos x="1521" y="453"/>
                      </a:cxn>
                      <a:cxn ang="0">
                        <a:pos x="1497" y="614"/>
                      </a:cxn>
                      <a:cxn ang="0">
                        <a:pos x="1492" y="693"/>
                      </a:cxn>
                      <a:cxn ang="0">
                        <a:pos x="1445" y="741"/>
                      </a:cxn>
                      <a:cxn ang="0">
                        <a:pos x="1393" y="785"/>
                      </a:cxn>
                      <a:cxn ang="0">
                        <a:pos x="1374" y="851"/>
                      </a:cxn>
                      <a:cxn ang="0">
                        <a:pos x="1355" y="922"/>
                      </a:cxn>
                      <a:cxn ang="0">
                        <a:pos x="1303" y="988"/>
                      </a:cxn>
                      <a:cxn ang="0">
                        <a:pos x="1263" y="1105"/>
                      </a:cxn>
                      <a:cxn ang="0">
                        <a:pos x="1153" y="1296"/>
                      </a:cxn>
                      <a:cxn ang="0">
                        <a:pos x="1121" y="1309"/>
                      </a:cxn>
                      <a:cxn ang="0">
                        <a:pos x="1081" y="1380"/>
                      </a:cxn>
                      <a:cxn ang="0">
                        <a:pos x="1008" y="1497"/>
                      </a:cxn>
                      <a:cxn ang="0">
                        <a:pos x="932" y="1511"/>
                      </a:cxn>
                      <a:cxn ang="0">
                        <a:pos x="877" y="1479"/>
                      </a:cxn>
                      <a:cxn ang="0">
                        <a:pos x="824" y="1464"/>
                      </a:cxn>
                      <a:cxn ang="0">
                        <a:pos x="782" y="1479"/>
                      </a:cxn>
                      <a:cxn ang="0">
                        <a:pos x="734" y="1500"/>
                      </a:cxn>
                      <a:cxn ang="0">
                        <a:pos x="713" y="1517"/>
                      </a:cxn>
                      <a:cxn ang="0">
                        <a:pos x="658" y="1473"/>
                      </a:cxn>
                      <a:cxn ang="0">
                        <a:pos x="623" y="1427"/>
                      </a:cxn>
                      <a:cxn ang="0">
                        <a:pos x="623" y="1415"/>
                      </a:cxn>
                      <a:cxn ang="0">
                        <a:pos x="527" y="1348"/>
                      </a:cxn>
                      <a:cxn ang="0">
                        <a:pos x="460" y="1297"/>
                      </a:cxn>
                      <a:cxn ang="0">
                        <a:pos x="388" y="1203"/>
                      </a:cxn>
                      <a:cxn ang="0">
                        <a:pos x="378" y="1175"/>
                      </a:cxn>
                      <a:cxn ang="0">
                        <a:pos x="309" y="1124"/>
                      </a:cxn>
                      <a:cxn ang="0">
                        <a:pos x="271" y="1084"/>
                      </a:cxn>
                      <a:cxn ang="0">
                        <a:pos x="269" y="1028"/>
                      </a:cxn>
                      <a:cxn ang="0">
                        <a:pos x="294" y="870"/>
                      </a:cxn>
                      <a:cxn ang="0">
                        <a:pos x="278" y="734"/>
                      </a:cxn>
                      <a:cxn ang="0">
                        <a:pos x="272" y="706"/>
                      </a:cxn>
                      <a:cxn ang="0">
                        <a:pos x="216" y="697"/>
                      </a:cxn>
                      <a:cxn ang="0">
                        <a:pos x="167" y="675"/>
                      </a:cxn>
                      <a:cxn ang="0">
                        <a:pos x="58" y="573"/>
                      </a:cxn>
                      <a:cxn ang="0">
                        <a:pos x="62" y="503"/>
                      </a:cxn>
                      <a:cxn ang="0">
                        <a:pos x="48" y="346"/>
                      </a:cxn>
                      <a:cxn ang="0">
                        <a:pos x="22" y="124"/>
                      </a:cxn>
                    </a:cxnLst>
                    <a:rect l="0" t="0" r="r" b="b"/>
                    <a:pathLst>
                      <a:path w="1536" h="1517">
                        <a:moveTo>
                          <a:pt x="84" y="78"/>
                        </a:moveTo>
                        <a:lnTo>
                          <a:pt x="173" y="78"/>
                        </a:lnTo>
                        <a:lnTo>
                          <a:pt x="263" y="90"/>
                        </a:lnTo>
                        <a:lnTo>
                          <a:pt x="329" y="125"/>
                        </a:lnTo>
                        <a:lnTo>
                          <a:pt x="350" y="139"/>
                        </a:lnTo>
                        <a:lnTo>
                          <a:pt x="370" y="151"/>
                        </a:lnTo>
                        <a:lnTo>
                          <a:pt x="387" y="161"/>
                        </a:lnTo>
                        <a:lnTo>
                          <a:pt x="402" y="168"/>
                        </a:lnTo>
                        <a:lnTo>
                          <a:pt x="424" y="177"/>
                        </a:lnTo>
                        <a:lnTo>
                          <a:pt x="431" y="179"/>
                        </a:lnTo>
                        <a:lnTo>
                          <a:pt x="478" y="215"/>
                        </a:lnTo>
                        <a:lnTo>
                          <a:pt x="520" y="233"/>
                        </a:lnTo>
                        <a:lnTo>
                          <a:pt x="556" y="263"/>
                        </a:lnTo>
                        <a:lnTo>
                          <a:pt x="557" y="263"/>
                        </a:lnTo>
                        <a:lnTo>
                          <a:pt x="564" y="266"/>
                        </a:lnTo>
                        <a:lnTo>
                          <a:pt x="582" y="268"/>
                        </a:lnTo>
                        <a:lnTo>
                          <a:pt x="616" y="269"/>
                        </a:lnTo>
                        <a:lnTo>
                          <a:pt x="653" y="268"/>
                        </a:lnTo>
                        <a:lnTo>
                          <a:pt x="677" y="266"/>
                        </a:lnTo>
                        <a:lnTo>
                          <a:pt x="689" y="263"/>
                        </a:lnTo>
                        <a:lnTo>
                          <a:pt x="694" y="263"/>
                        </a:lnTo>
                        <a:lnTo>
                          <a:pt x="696" y="260"/>
                        </a:lnTo>
                        <a:lnTo>
                          <a:pt x="706" y="254"/>
                        </a:lnTo>
                        <a:lnTo>
                          <a:pt x="713" y="250"/>
                        </a:lnTo>
                        <a:lnTo>
                          <a:pt x="721" y="248"/>
                        </a:lnTo>
                        <a:lnTo>
                          <a:pt x="730" y="246"/>
                        </a:lnTo>
                        <a:lnTo>
                          <a:pt x="741" y="244"/>
                        </a:lnTo>
                        <a:lnTo>
                          <a:pt x="752" y="244"/>
                        </a:lnTo>
                        <a:lnTo>
                          <a:pt x="762" y="242"/>
                        </a:lnTo>
                        <a:lnTo>
                          <a:pt x="772" y="240"/>
                        </a:lnTo>
                        <a:lnTo>
                          <a:pt x="779" y="236"/>
                        </a:lnTo>
                        <a:lnTo>
                          <a:pt x="791" y="230"/>
                        </a:lnTo>
                        <a:lnTo>
                          <a:pt x="795" y="227"/>
                        </a:lnTo>
                        <a:lnTo>
                          <a:pt x="794" y="228"/>
                        </a:lnTo>
                        <a:lnTo>
                          <a:pt x="794" y="227"/>
                        </a:lnTo>
                        <a:lnTo>
                          <a:pt x="802" y="222"/>
                        </a:lnTo>
                        <a:lnTo>
                          <a:pt x="825" y="209"/>
                        </a:lnTo>
                        <a:lnTo>
                          <a:pt x="853" y="192"/>
                        </a:lnTo>
                        <a:lnTo>
                          <a:pt x="873" y="179"/>
                        </a:lnTo>
                        <a:lnTo>
                          <a:pt x="886" y="170"/>
                        </a:lnTo>
                        <a:lnTo>
                          <a:pt x="891" y="168"/>
                        </a:lnTo>
                        <a:lnTo>
                          <a:pt x="892" y="166"/>
                        </a:lnTo>
                        <a:lnTo>
                          <a:pt x="898" y="164"/>
                        </a:lnTo>
                        <a:lnTo>
                          <a:pt x="911" y="162"/>
                        </a:lnTo>
                        <a:lnTo>
                          <a:pt x="932" y="162"/>
                        </a:lnTo>
                        <a:lnTo>
                          <a:pt x="952" y="162"/>
                        </a:lnTo>
                        <a:lnTo>
                          <a:pt x="967" y="162"/>
                        </a:lnTo>
                        <a:lnTo>
                          <a:pt x="981" y="164"/>
                        </a:lnTo>
                        <a:lnTo>
                          <a:pt x="1004" y="168"/>
                        </a:lnTo>
                        <a:lnTo>
                          <a:pt x="1032" y="171"/>
                        </a:lnTo>
                        <a:lnTo>
                          <a:pt x="1053" y="172"/>
                        </a:lnTo>
                        <a:lnTo>
                          <a:pt x="1066" y="174"/>
                        </a:lnTo>
                        <a:lnTo>
                          <a:pt x="1070" y="174"/>
                        </a:lnTo>
                        <a:lnTo>
                          <a:pt x="1129" y="155"/>
                        </a:lnTo>
                        <a:lnTo>
                          <a:pt x="1153" y="125"/>
                        </a:lnTo>
                        <a:lnTo>
                          <a:pt x="1154" y="123"/>
                        </a:lnTo>
                        <a:lnTo>
                          <a:pt x="1158" y="114"/>
                        </a:lnTo>
                        <a:lnTo>
                          <a:pt x="1163" y="110"/>
                        </a:lnTo>
                        <a:lnTo>
                          <a:pt x="1168" y="105"/>
                        </a:lnTo>
                        <a:lnTo>
                          <a:pt x="1178" y="100"/>
                        </a:lnTo>
                        <a:lnTo>
                          <a:pt x="1190" y="96"/>
                        </a:lnTo>
                        <a:lnTo>
                          <a:pt x="1211" y="87"/>
                        </a:lnTo>
                        <a:lnTo>
                          <a:pt x="1224" y="81"/>
                        </a:lnTo>
                        <a:lnTo>
                          <a:pt x="1231" y="80"/>
                        </a:lnTo>
                        <a:lnTo>
                          <a:pt x="1237" y="79"/>
                        </a:lnTo>
                        <a:lnTo>
                          <a:pt x="1245" y="78"/>
                        </a:lnTo>
                        <a:lnTo>
                          <a:pt x="1255" y="78"/>
                        </a:lnTo>
                        <a:lnTo>
                          <a:pt x="1270" y="78"/>
                        </a:lnTo>
                        <a:lnTo>
                          <a:pt x="1276" y="76"/>
                        </a:lnTo>
                        <a:lnTo>
                          <a:pt x="1282" y="72"/>
                        </a:lnTo>
                        <a:lnTo>
                          <a:pt x="1297" y="66"/>
                        </a:lnTo>
                        <a:lnTo>
                          <a:pt x="1307" y="60"/>
                        </a:lnTo>
                        <a:lnTo>
                          <a:pt x="1312" y="54"/>
                        </a:lnTo>
                        <a:lnTo>
                          <a:pt x="1317" y="48"/>
                        </a:lnTo>
                        <a:lnTo>
                          <a:pt x="1321" y="42"/>
                        </a:lnTo>
                        <a:lnTo>
                          <a:pt x="1324" y="37"/>
                        </a:lnTo>
                        <a:lnTo>
                          <a:pt x="1329" y="31"/>
                        </a:lnTo>
                        <a:lnTo>
                          <a:pt x="1331" y="28"/>
                        </a:lnTo>
                        <a:lnTo>
                          <a:pt x="1335" y="27"/>
                        </a:lnTo>
                        <a:lnTo>
                          <a:pt x="1340" y="25"/>
                        </a:lnTo>
                        <a:lnTo>
                          <a:pt x="1344" y="24"/>
                        </a:lnTo>
                        <a:lnTo>
                          <a:pt x="1350" y="22"/>
                        </a:lnTo>
                        <a:lnTo>
                          <a:pt x="1354" y="20"/>
                        </a:lnTo>
                        <a:lnTo>
                          <a:pt x="1356" y="18"/>
                        </a:lnTo>
                        <a:lnTo>
                          <a:pt x="1359" y="15"/>
                        </a:lnTo>
                        <a:lnTo>
                          <a:pt x="1360" y="9"/>
                        </a:lnTo>
                        <a:lnTo>
                          <a:pt x="1361" y="5"/>
                        </a:lnTo>
                        <a:lnTo>
                          <a:pt x="1362" y="2"/>
                        </a:lnTo>
                        <a:lnTo>
                          <a:pt x="1363" y="1"/>
                        </a:lnTo>
                        <a:lnTo>
                          <a:pt x="1364" y="0"/>
                        </a:lnTo>
                        <a:lnTo>
                          <a:pt x="1367" y="0"/>
                        </a:lnTo>
                        <a:lnTo>
                          <a:pt x="1374" y="4"/>
                        </a:lnTo>
                        <a:lnTo>
                          <a:pt x="1387" y="12"/>
                        </a:lnTo>
                        <a:lnTo>
                          <a:pt x="1401" y="21"/>
                        </a:lnTo>
                        <a:lnTo>
                          <a:pt x="1413" y="28"/>
                        </a:lnTo>
                        <a:lnTo>
                          <a:pt x="1423" y="33"/>
                        </a:lnTo>
                        <a:lnTo>
                          <a:pt x="1432" y="37"/>
                        </a:lnTo>
                        <a:lnTo>
                          <a:pt x="1439" y="40"/>
                        </a:lnTo>
                        <a:lnTo>
                          <a:pt x="1446" y="46"/>
                        </a:lnTo>
                        <a:lnTo>
                          <a:pt x="1452" y="54"/>
                        </a:lnTo>
                        <a:lnTo>
                          <a:pt x="1459" y="66"/>
                        </a:lnTo>
                        <a:lnTo>
                          <a:pt x="1472" y="90"/>
                        </a:lnTo>
                        <a:lnTo>
                          <a:pt x="1482" y="109"/>
                        </a:lnTo>
                        <a:lnTo>
                          <a:pt x="1491" y="122"/>
                        </a:lnTo>
                        <a:lnTo>
                          <a:pt x="1494" y="125"/>
                        </a:lnTo>
                        <a:lnTo>
                          <a:pt x="1494" y="129"/>
                        </a:lnTo>
                        <a:lnTo>
                          <a:pt x="1494" y="139"/>
                        </a:lnTo>
                        <a:lnTo>
                          <a:pt x="1494" y="158"/>
                        </a:lnTo>
                        <a:lnTo>
                          <a:pt x="1494" y="185"/>
                        </a:lnTo>
                        <a:lnTo>
                          <a:pt x="1494" y="197"/>
                        </a:lnTo>
                        <a:lnTo>
                          <a:pt x="1495" y="205"/>
                        </a:lnTo>
                        <a:lnTo>
                          <a:pt x="1495" y="210"/>
                        </a:lnTo>
                        <a:lnTo>
                          <a:pt x="1497" y="212"/>
                        </a:lnTo>
                        <a:lnTo>
                          <a:pt x="1498" y="216"/>
                        </a:lnTo>
                        <a:lnTo>
                          <a:pt x="1499" y="221"/>
                        </a:lnTo>
                        <a:lnTo>
                          <a:pt x="1500" y="230"/>
                        </a:lnTo>
                        <a:lnTo>
                          <a:pt x="1500" y="244"/>
                        </a:lnTo>
                        <a:lnTo>
                          <a:pt x="1500" y="254"/>
                        </a:lnTo>
                        <a:lnTo>
                          <a:pt x="1501" y="263"/>
                        </a:lnTo>
                        <a:lnTo>
                          <a:pt x="1504" y="273"/>
                        </a:lnTo>
                        <a:lnTo>
                          <a:pt x="1506" y="282"/>
                        </a:lnTo>
                        <a:lnTo>
                          <a:pt x="1512" y="302"/>
                        </a:lnTo>
                        <a:lnTo>
                          <a:pt x="1518" y="321"/>
                        </a:lnTo>
                        <a:lnTo>
                          <a:pt x="1525" y="340"/>
                        </a:lnTo>
                        <a:lnTo>
                          <a:pt x="1531" y="358"/>
                        </a:lnTo>
                        <a:lnTo>
                          <a:pt x="1534" y="374"/>
                        </a:lnTo>
                        <a:lnTo>
                          <a:pt x="1536" y="388"/>
                        </a:lnTo>
                        <a:lnTo>
                          <a:pt x="1536" y="401"/>
                        </a:lnTo>
                        <a:lnTo>
                          <a:pt x="1533" y="414"/>
                        </a:lnTo>
                        <a:lnTo>
                          <a:pt x="1531" y="426"/>
                        </a:lnTo>
                        <a:lnTo>
                          <a:pt x="1527" y="438"/>
                        </a:lnTo>
                        <a:lnTo>
                          <a:pt x="1521" y="453"/>
                        </a:lnTo>
                        <a:lnTo>
                          <a:pt x="1518" y="460"/>
                        </a:lnTo>
                        <a:lnTo>
                          <a:pt x="1506" y="508"/>
                        </a:lnTo>
                        <a:lnTo>
                          <a:pt x="1494" y="574"/>
                        </a:lnTo>
                        <a:lnTo>
                          <a:pt x="1495" y="582"/>
                        </a:lnTo>
                        <a:lnTo>
                          <a:pt x="1497" y="601"/>
                        </a:lnTo>
                        <a:lnTo>
                          <a:pt x="1497" y="614"/>
                        </a:lnTo>
                        <a:lnTo>
                          <a:pt x="1497" y="627"/>
                        </a:lnTo>
                        <a:lnTo>
                          <a:pt x="1495" y="639"/>
                        </a:lnTo>
                        <a:lnTo>
                          <a:pt x="1494" y="652"/>
                        </a:lnTo>
                        <a:lnTo>
                          <a:pt x="1493" y="671"/>
                        </a:lnTo>
                        <a:lnTo>
                          <a:pt x="1493" y="686"/>
                        </a:lnTo>
                        <a:lnTo>
                          <a:pt x="1492" y="693"/>
                        </a:lnTo>
                        <a:lnTo>
                          <a:pt x="1488" y="701"/>
                        </a:lnTo>
                        <a:lnTo>
                          <a:pt x="1481" y="708"/>
                        </a:lnTo>
                        <a:lnTo>
                          <a:pt x="1471" y="717"/>
                        </a:lnTo>
                        <a:lnTo>
                          <a:pt x="1459" y="726"/>
                        </a:lnTo>
                        <a:lnTo>
                          <a:pt x="1451" y="734"/>
                        </a:lnTo>
                        <a:lnTo>
                          <a:pt x="1445" y="741"/>
                        </a:lnTo>
                        <a:lnTo>
                          <a:pt x="1440" y="748"/>
                        </a:lnTo>
                        <a:lnTo>
                          <a:pt x="1435" y="757"/>
                        </a:lnTo>
                        <a:lnTo>
                          <a:pt x="1429" y="763"/>
                        </a:lnTo>
                        <a:lnTo>
                          <a:pt x="1422" y="770"/>
                        </a:lnTo>
                        <a:lnTo>
                          <a:pt x="1410" y="777"/>
                        </a:lnTo>
                        <a:lnTo>
                          <a:pt x="1393" y="785"/>
                        </a:lnTo>
                        <a:lnTo>
                          <a:pt x="1387" y="787"/>
                        </a:lnTo>
                        <a:lnTo>
                          <a:pt x="1386" y="794"/>
                        </a:lnTo>
                        <a:lnTo>
                          <a:pt x="1381" y="812"/>
                        </a:lnTo>
                        <a:lnTo>
                          <a:pt x="1377" y="826"/>
                        </a:lnTo>
                        <a:lnTo>
                          <a:pt x="1375" y="839"/>
                        </a:lnTo>
                        <a:lnTo>
                          <a:pt x="1374" y="851"/>
                        </a:lnTo>
                        <a:lnTo>
                          <a:pt x="1373" y="862"/>
                        </a:lnTo>
                        <a:lnTo>
                          <a:pt x="1374" y="878"/>
                        </a:lnTo>
                        <a:lnTo>
                          <a:pt x="1375" y="884"/>
                        </a:lnTo>
                        <a:lnTo>
                          <a:pt x="1373" y="889"/>
                        </a:lnTo>
                        <a:lnTo>
                          <a:pt x="1366" y="903"/>
                        </a:lnTo>
                        <a:lnTo>
                          <a:pt x="1355" y="922"/>
                        </a:lnTo>
                        <a:lnTo>
                          <a:pt x="1338" y="944"/>
                        </a:lnTo>
                        <a:lnTo>
                          <a:pt x="1330" y="955"/>
                        </a:lnTo>
                        <a:lnTo>
                          <a:pt x="1331" y="954"/>
                        </a:lnTo>
                        <a:lnTo>
                          <a:pt x="1330" y="956"/>
                        </a:lnTo>
                        <a:lnTo>
                          <a:pt x="1315" y="974"/>
                        </a:lnTo>
                        <a:lnTo>
                          <a:pt x="1303" y="988"/>
                        </a:lnTo>
                        <a:lnTo>
                          <a:pt x="1295" y="1001"/>
                        </a:lnTo>
                        <a:lnTo>
                          <a:pt x="1289" y="1013"/>
                        </a:lnTo>
                        <a:lnTo>
                          <a:pt x="1285" y="1025"/>
                        </a:lnTo>
                        <a:lnTo>
                          <a:pt x="1279" y="1048"/>
                        </a:lnTo>
                        <a:lnTo>
                          <a:pt x="1274" y="1075"/>
                        </a:lnTo>
                        <a:lnTo>
                          <a:pt x="1263" y="1105"/>
                        </a:lnTo>
                        <a:lnTo>
                          <a:pt x="1253" y="1130"/>
                        </a:lnTo>
                        <a:lnTo>
                          <a:pt x="1246" y="1146"/>
                        </a:lnTo>
                        <a:lnTo>
                          <a:pt x="1243" y="1153"/>
                        </a:lnTo>
                        <a:lnTo>
                          <a:pt x="1237" y="1189"/>
                        </a:lnTo>
                        <a:lnTo>
                          <a:pt x="1178" y="1261"/>
                        </a:lnTo>
                        <a:lnTo>
                          <a:pt x="1153" y="1296"/>
                        </a:lnTo>
                        <a:lnTo>
                          <a:pt x="1152" y="1296"/>
                        </a:lnTo>
                        <a:lnTo>
                          <a:pt x="1150" y="1295"/>
                        </a:lnTo>
                        <a:lnTo>
                          <a:pt x="1145" y="1295"/>
                        </a:lnTo>
                        <a:lnTo>
                          <a:pt x="1138" y="1297"/>
                        </a:lnTo>
                        <a:lnTo>
                          <a:pt x="1129" y="1301"/>
                        </a:lnTo>
                        <a:lnTo>
                          <a:pt x="1121" y="1309"/>
                        </a:lnTo>
                        <a:lnTo>
                          <a:pt x="1115" y="1314"/>
                        </a:lnTo>
                        <a:lnTo>
                          <a:pt x="1111" y="1321"/>
                        </a:lnTo>
                        <a:lnTo>
                          <a:pt x="1105" y="1329"/>
                        </a:lnTo>
                        <a:lnTo>
                          <a:pt x="1100" y="1339"/>
                        </a:lnTo>
                        <a:lnTo>
                          <a:pt x="1089" y="1359"/>
                        </a:lnTo>
                        <a:lnTo>
                          <a:pt x="1081" y="1380"/>
                        </a:lnTo>
                        <a:lnTo>
                          <a:pt x="1073" y="1401"/>
                        </a:lnTo>
                        <a:lnTo>
                          <a:pt x="1068" y="1421"/>
                        </a:lnTo>
                        <a:lnTo>
                          <a:pt x="1060" y="1452"/>
                        </a:lnTo>
                        <a:lnTo>
                          <a:pt x="1057" y="1464"/>
                        </a:lnTo>
                        <a:lnTo>
                          <a:pt x="1016" y="1493"/>
                        </a:lnTo>
                        <a:lnTo>
                          <a:pt x="1008" y="1497"/>
                        </a:lnTo>
                        <a:lnTo>
                          <a:pt x="989" y="1503"/>
                        </a:lnTo>
                        <a:lnTo>
                          <a:pt x="976" y="1506"/>
                        </a:lnTo>
                        <a:lnTo>
                          <a:pt x="963" y="1509"/>
                        </a:lnTo>
                        <a:lnTo>
                          <a:pt x="950" y="1511"/>
                        </a:lnTo>
                        <a:lnTo>
                          <a:pt x="938" y="1511"/>
                        </a:lnTo>
                        <a:lnTo>
                          <a:pt x="932" y="1511"/>
                        </a:lnTo>
                        <a:lnTo>
                          <a:pt x="926" y="1510"/>
                        </a:lnTo>
                        <a:lnTo>
                          <a:pt x="921" y="1508"/>
                        </a:lnTo>
                        <a:lnTo>
                          <a:pt x="915" y="1504"/>
                        </a:lnTo>
                        <a:lnTo>
                          <a:pt x="903" y="1497"/>
                        </a:lnTo>
                        <a:lnTo>
                          <a:pt x="890" y="1487"/>
                        </a:lnTo>
                        <a:lnTo>
                          <a:pt x="877" y="1479"/>
                        </a:lnTo>
                        <a:lnTo>
                          <a:pt x="864" y="1471"/>
                        </a:lnTo>
                        <a:lnTo>
                          <a:pt x="857" y="1469"/>
                        </a:lnTo>
                        <a:lnTo>
                          <a:pt x="850" y="1466"/>
                        </a:lnTo>
                        <a:lnTo>
                          <a:pt x="844" y="1464"/>
                        </a:lnTo>
                        <a:lnTo>
                          <a:pt x="837" y="1464"/>
                        </a:lnTo>
                        <a:lnTo>
                          <a:pt x="824" y="1464"/>
                        </a:lnTo>
                        <a:lnTo>
                          <a:pt x="813" y="1466"/>
                        </a:lnTo>
                        <a:lnTo>
                          <a:pt x="804" y="1467"/>
                        </a:lnTo>
                        <a:lnTo>
                          <a:pt x="797" y="1470"/>
                        </a:lnTo>
                        <a:lnTo>
                          <a:pt x="786" y="1474"/>
                        </a:lnTo>
                        <a:lnTo>
                          <a:pt x="784" y="1476"/>
                        </a:lnTo>
                        <a:lnTo>
                          <a:pt x="782" y="1479"/>
                        </a:lnTo>
                        <a:lnTo>
                          <a:pt x="778" y="1485"/>
                        </a:lnTo>
                        <a:lnTo>
                          <a:pt x="773" y="1490"/>
                        </a:lnTo>
                        <a:lnTo>
                          <a:pt x="766" y="1493"/>
                        </a:lnTo>
                        <a:lnTo>
                          <a:pt x="755" y="1497"/>
                        </a:lnTo>
                        <a:lnTo>
                          <a:pt x="741" y="1499"/>
                        </a:lnTo>
                        <a:lnTo>
                          <a:pt x="734" y="1500"/>
                        </a:lnTo>
                        <a:lnTo>
                          <a:pt x="728" y="1503"/>
                        </a:lnTo>
                        <a:lnTo>
                          <a:pt x="725" y="1505"/>
                        </a:lnTo>
                        <a:lnTo>
                          <a:pt x="721" y="1508"/>
                        </a:lnTo>
                        <a:lnTo>
                          <a:pt x="716" y="1512"/>
                        </a:lnTo>
                        <a:lnTo>
                          <a:pt x="714" y="1516"/>
                        </a:lnTo>
                        <a:lnTo>
                          <a:pt x="713" y="1517"/>
                        </a:lnTo>
                        <a:lnTo>
                          <a:pt x="712" y="1517"/>
                        </a:lnTo>
                        <a:lnTo>
                          <a:pt x="710" y="1517"/>
                        </a:lnTo>
                        <a:lnTo>
                          <a:pt x="708" y="1516"/>
                        </a:lnTo>
                        <a:lnTo>
                          <a:pt x="700" y="1510"/>
                        </a:lnTo>
                        <a:lnTo>
                          <a:pt x="688" y="1499"/>
                        </a:lnTo>
                        <a:lnTo>
                          <a:pt x="658" y="1473"/>
                        </a:lnTo>
                        <a:lnTo>
                          <a:pt x="636" y="1451"/>
                        </a:lnTo>
                        <a:lnTo>
                          <a:pt x="621" y="1434"/>
                        </a:lnTo>
                        <a:lnTo>
                          <a:pt x="616" y="1428"/>
                        </a:lnTo>
                        <a:lnTo>
                          <a:pt x="617" y="1428"/>
                        </a:lnTo>
                        <a:lnTo>
                          <a:pt x="621" y="1428"/>
                        </a:lnTo>
                        <a:lnTo>
                          <a:pt x="623" y="1427"/>
                        </a:lnTo>
                        <a:lnTo>
                          <a:pt x="625" y="1427"/>
                        </a:lnTo>
                        <a:lnTo>
                          <a:pt x="627" y="1426"/>
                        </a:lnTo>
                        <a:lnTo>
                          <a:pt x="627" y="1424"/>
                        </a:lnTo>
                        <a:lnTo>
                          <a:pt x="627" y="1421"/>
                        </a:lnTo>
                        <a:lnTo>
                          <a:pt x="625" y="1419"/>
                        </a:lnTo>
                        <a:lnTo>
                          <a:pt x="623" y="1415"/>
                        </a:lnTo>
                        <a:lnTo>
                          <a:pt x="618" y="1411"/>
                        </a:lnTo>
                        <a:lnTo>
                          <a:pt x="604" y="1398"/>
                        </a:lnTo>
                        <a:lnTo>
                          <a:pt x="579" y="1380"/>
                        </a:lnTo>
                        <a:lnTo>
                          <a:pt x="556" y="1364"/>
                        </a:lnTo>
                        <a:lnTo>
                          <a:pt x="539" y="1354"/>
                        </a:lnTo>
                        <a:lnTo>
                          <a:pt x="527" y="1348"/>
                        </a:lnTo>
                        <a:lnTo>
                          <a:pt x="520" y="1345"/>
                        </a:lnTo>
                        <a:lnTo>
                          <a:pt x="513" y="1342"/>
                        </a:lnTo>
                        <a:lnTo>
                          <a:pt x="506" y="1338"/>
                        </a:lnTo>
                        <a:lnTo>
                          <a:pt x="494" y="1329"/>
                        </a:lnTo>
                        <a:lnTo>
                          <a:pt x="478" y="1314"/>
                        </a:lnTo>
                        <a:lnTo>
                          <a:pt x="460" y="1297"/>
                        </a:lnTo>
                        <a:lnTo>
                          <a:pt x="446" y="1282"/>
                        </a:lnTo>
                        <a:lnTo>
                          <a:pt x="434" y="1269"/>
                        </a:lnTo>
                        <a:lnTo>
                          <a:pt x="425" y="1257"/>
                        </a:lnTo>
                        <a:lnTo>
                          <a:pt x="411" y="1235"/>
                        </a:lnTo>
                        <a:lnTo>
                          <a:pt x="395" y="1212"/>
                        </a:lnTo>
                        <a:lnTo>
                          <a:pt x="388" y="1203"/>
                        </a:lnTo>
                        <a:lnTo>
                          <a:pt x="386" y="1197"/>
                        </a:lnTo>
                        <a:lnTo>
                          <a:pt x="386" y="1192"/>
                        </a:lnTo>
                        <a:lnTo>
                          <a:pt x="387" y="1189"/>
                        </a:lnTo>
                        <a:lnTo>
                          <a:pt x="386" y="1185"/>
                        </a:lnTo>
                        <a:lnTo>
                          <a:pt x="383" y="1181"/>
                        </a:lnTo>
                        <a:lnTo>
                          <a:pt x="378" y="1175"/>
                        </a:lnTo>
                        <a:lnTo>
                          <a:pt x="365" y="1165"/>
                        </a:lnTo>
                        <a:lnTo>
                          <a:pt x="341" y="1150"/>
                        </a:lnTo>
                        <a:lnTo>
                          <a:pt x="328" y="1143"/>
                        </a:lnTo>
                        <a:lnTo>
                          <a:pt x="322" y="1139"/>
                        </a:lnTo>
                        <a:lnTo>
                          <a:pt x="316" y="1133"/>
                        </a:lnTo>
                        <a:lnTo>
                          <a:pt x="309" y="1124"/>
                        </a:lnTo>
                        <a:lnTo>
                          <a:pt x="300" y="1111"/>
                        </a:lnTo>
                        <a:lnTo>
                          <a:pt x="289" y="1099"/>
                        </a:lnTo>
                        <a:lnTo>
                          <a:pt x="282" y="1091"/>
                        </a:lnTo>
                        <a:lnTo>
                          <a:pt x="276" y="1087"/>
                        </a:lnTo>
                        <a:lnTo>
                          <a:pt x="272" y="1085"/>
                        </a:lnTo>
                        <a:lnTo>
                          <a:pt x="271" y="1084"/>
                        </a:lnTo>
                        <a:lnTo>
                          <a:pt x="270" y="1080"/>
                        </a:lnTo>
                        <a:lnTo>
                          <a:pt x="269" y="1074"/>
                        </a:lnTo>
                        <a:lnTo>
                          <a:pt x="269" y="1064"/>
                        </a:lnTo>
                        <a:lnTo>
                          <a:pt x="269" y="1045"/>
                        </a:lnTo>
                        <a:lnTo>
                          <a:pt x="269" y="1037"/>
                        </a:lnTo>
                        <a:lnTo>
                          <a:pt x="269" y="1028"/>
                        </a:lnTo>
                        <a:lnTo>
                          <a:pt x="269" y="1009"/>
                        </a:lnTo>
                        <a:lnTo>
                          <a:pt x="271" y="992"/>
                        </a:lnTo>
                        <a:lnTo>
                          <a:pt x="275" y="964"/>
                        </a:lnTo>
                        <a:lnTo>
                          <a:pt x="281" y="934"/>
                        </a:lnTo>
                        <a:lnTo>
                          <a:pt x="287" y="901"/>
                        </a:lnTo>
                        <a:lnTo>
                          <a:pt x="294" y="870"/>
                        </a:lnTo>
                        <a:lnTo>
                          <a:pt x="300" y="843"/>
                        </a:lnTo>
                        <a:lnTo>
                          <a:pt x="303" y="825"/>
                        </a:lnTo>
                        <a:lnTo>
                          <a:pt x="305" y="818"/>
                        </a:lnTo>
                        <a:lnTo>
                          <a:pt x="275" y="740"/>
                        </a:lnTo>
                        <a:lnTo>
                          <a:pt x="276" y="739"/>
                        </a:lnTo>
                        <a:lnTo>
                          <a:pt x="278" y="734"/>
                        </a:lnTo>
                        <a:lnTo>
                          <a:pt x="281" y="727"/>
                        </a:lnTo>
                        <a:lnTo>
                          <a:pt x="282" y="720"/>
                        </a:lnTo>
                        <a:lnTo>
                          <a:pt x="281" y="715"/>
                        </a:lnTo>
                        <a:lnTo>
                          <a:pt x="280" y="712"/>
                        </a:lnTo>
                        <a:lnTo>
                          <a:pt x="277" y="708"/>
                        </a:lnTo>
                        <a:lnTo>
                          <a:pt x="272" y="706"/>
                        </a:lnTo>
                        <a:lnTo>
                          <a:pt x="267" y="702"/>
                        </a:lnTo>
                        <a:lnTo>
                          <a:pt x="259" y="701"/>
                        </a:lnTo>
                        <a:lnTo>
                          <a:pt x="250" y="699"/>
                        </a:lnTo>
                        <a:lnTo>
                          <a:pt x="239" y="699"/>
                        </a:lnTo>
                        <a:lnTo>
                          <a:pt x="228" y="699"/>
                        </a:lnTo>
                        <a:lnTo>
                          <a:pt x="216" y="697"/>
                        </a:lnTo>
                        <a:lnTo>
                          <a:pt x="206" y="694"/>
                        </a:lnTo>
                        <a:lnTo>
                          <a:pt x="197" y="692"/>
                        </a:lnTo>
                        <a:lnTo>
                          <a:pt x="187" y="688"/>
                        </a:lnTo>
                        <a:lnTo>
                          <a:pt x="180" y="684"/>
                        </a:lnTo>
                        <a:lnTo>
                          <a:pt x="173" y="680"/>
                        </a:lnTo>
                        <a:lnTo>
                          <a:pt x="167" y="675"/>
                        </a:lnTo>
                        <a:lnTo>
                          <a:pt x="150" y="659"/>
                        </a:lnTo>
                        <a:lnTo>
                          <a:pt x="144" y="652"/>
                        </a:lnTo>
                        <a:lnTo>
                          <a:pt x="108" y="603"/>
                        </a:lnTo>
                        <a:lnTo>
                          <a:pt x="66" y="580"/>
                        </a:lnTo>
                        <a:lnTo>
                          <a:pt x="63" y="578"/>
                        </a:lnTo>
                        <a:lnTo>
                          <a:pt x="58" y="573"/>
                        </a:lnTo>
                        <a:lnTo>
                          <a:pt x="55" y="568"/>
                        </a:lnTo>
                        <a:lnTo>
                          <a:pt x="53" y="562"/>
                        </a:lnTo>
                        <a:lnTo>
                          <a:pt x="53" y="554"/>
                        </a:lnTo>
                        <a:lnTo>
                          <a:pt x="54" y="543"/>
                        </a:lnTo>
                        <a:lnTo>
                          <a:pt x="59" y="522"/>
                        </a:lnTo>
                        <a:lnTo>
                          <a:pt x="62" y="503"/>
                        </a:lnTo>
                        <a:lnTo>
                          <a:pt x="65" y="489"/>
                        </a:lnTo>
                        <a:lnTo>
                          <a:pt x="66" y="484"/>
                        </a:lnTo>
                        <a:lnTo>
                          <a:pt x="102" y="436"/>
                        </a:lnTo>
                        <a:lnTo>
                          <a:pt x="102" y="394"/>
                        </a:lnTo>
                        <a:lnTo>
                          <a:pt x="84" y="359"/>
                        </a:lnTo>
                        <a:lnTo>
                          <a:pt x="48" y="346"/>
                        </a:lnTo>
                        <a:lnTo>
                          <a:pt x="0" y="275"/>
                        </a:lnTo>
                        <a:lnTo>
                          <a:pt x="0" y="244"/>
                        </a:lnTo>
                        <a:lnTo>
                          <a:pt x="19" y="209"/>
                        </a:lnTo>
                        <a:lnTo>
                          <a:pt x="36" y="174"/>
                        </a:lnTo>
                        <a:lnTo>
                          <a:pt x="28" y="146"/>
                        </a:lnTo>
                        <a:lnTo>
                          <a:pt x="22" y="124"/>
                        </a:lnTo>
                        <a:lnTo>
                          <a:pt x="20" y="107"/>
                        </a:lnTo>
                        <a:lnTo>
                          <a:pt x="19" y="101"/>
                        </a:lnTo>
                        <a:lnTo>
                          <a:pt x="84" y="78"/>
                        </a:lnTo>
                        <a:close/>
                      </a:path>
                    </a:pathLst>
                  </a:custGeom>
                  <a:solidFill>
                    <a:srgbClr val="007DA5"/>
                  </a:solidFill>
                  <a:ln w="9525">
                    <a:solidFill>
                      <a:srgbClr val="FFFFFF"/>
                    </a:solidFill>
                    <a:round/>
                    <a:headEnd/>
                    <a:tailEnd/>
                  </a:ln>
                </p:spPr>
                <p:txBody>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endParaRPr>
                  </a:p>
                </p:txBody>
              </p:sp>
            </p:grpSp>
            <p:grpSp>
              <p:nvGrpSpPr>
                <p:cNvPr id="25" name="Group 24">
                  <a:extLst>
                    <a:ext uri="{FF2B5EF4-FFF2-40B4-BE49-F238E27FC236}">
                      <a16:creationId xmlns:a16="http://schemas.microsoft.com/office/drawing/2014/main" id="{ABD431C7-B2C8-AC26-9739-A4688BB8F297}"/>
                    </a:ext>
                  </a:extLst>
                </p:cNvPr>
                <p:cNvGrpSpPr/>
                <p:nvPr/>
              </p:nvGrpSpPr>
              <p:grpSpPr>
                <a:xfrm>
                  <a:off x="1809287" y="1416969"/>
                  <a:ext cx="6105528" cy="4963544"/>
                  <a:chOff x="960438" y="2214563"/>
                  <a:chExt cx="2155851" cy="1752620"/>
                </a:xfrm>
                <a:solidFill>
                  <a:srgbClr val="BFBFBF"/>
                </a:solidFill>
                <a:effectLst/>
              </p:grpSpPr>
              <p:grpSp>
                <p:nvGrpSpPr>
                  <p:cNvPr id="49" name="Group 543">
                    <a:extLst>
                      <a:ext uri="{FF2B5EF4-FFF2-40B4-BE49-F238E27FC236}">
                        <a16:creationId xmlns:a16="http://schemas.microsoft.com/office/drawing/2014/main" id="{50D10BAD-BF9B-2E04-B59F-B3FF50FA9E86}"/>
                      </a:ext>
                    </a:extLst>
                  </p:cNvPr>
                  <p:cNvGrpSpPr>
                    <a:grpSpLocks/>
                  </p:cNvGrpSpPr>
                  <p:nvPr/>
                </p:nvGrpSpPr>
                <p:grpSpPr bwMode="auto">
                  <a:xfrm>
                    <a:off x="1114431" y="2239975"/>
                    <a:ext cx="2001858" cy="1727208"/>
                    <a:chOff x="702" y="1411"/>
                    <a:chExt cx="1261" cy="1088"/>
                  </a:xfrm>
                  <a:grpFill/>
                </p:grpSpPr>
                <p:sp>
                  <p:nvSpPr>
                    <p:cNvPr id="177" name="Freeform 348">
                      <a:extLst>
                        <a:ext uri="{FF2B5EF4-FFF2-40B4-BE49-F238E27FC236}">
                          <a16:creationId xmlns:a16="http://schemas.microsoft.com/office/drawing/2014/main" id="{BDF6B0B2-EA24-52F0-598F-F32B6B8C8D9B}"/>
                        </a:ext>
                      </a:extLst>
                    </p:cNvPr>
                    <p:cNvSpPr>
                      <a:spLocks/>
                    </p:cNvSpPr>
                    <p:nvPr/>
                  </p:nvSpPr>
                  <p:spPr bwMode="auto">
                    <a:xfrm>
                      <a:off x="1348" y="2226"/>
                      <a:ext cx="171" cy="198"/>
                    </a:xfrm>
                    <a:custGeom>
                      <a:avLst/>
                      <a:gdLst>
                        <a:gd name="T0" fmla="*/ 76 w 350"/>
                        <a:gd name="T1" fmla="*/ 19 h 408"/>
                        <a:gd name="T2" fmla="*/ 52 w 350"/>
                        <a:gd name="T3" fmla="*/ 18 h 408"/>
                        <a:gd name="T4" fmla="*/ 19 w 350"/>
                        <a:gd name="T5" fmla="*/ 4 h 408"/>
                        <a:gd name="T6" fmla="*/ 63 w 350"/>
                        <a:gd name="T7" fmla="*/ 68 h 408"/>
                        <a:gd name="T8" fmla="*/ 87 w 350"/>
                        <a:gd name="T9" fmla="*/ 98 h 408"/>
                        <a:gd name="T10" fmla="*/ 107 w 350"/>
                        <a:gd name="T11" fmla="*/ 123 h 408"/>
                        <a:gd name="T12" fmla="*/ 126 w 350"/>
                        <a:gd name="T13" fmla="*/ 138 h 408"/>
                        <a:gd name="T14" fmla="*/ 133 w 350"/>
                        <a:gd name="T15" fmla="*/ 166 h 408"/>
                        <a:gd name="T16" fmla="*/ 147 w 350"/>
                        <a:gd name="T17" fmla="*/ 192 h 408"/>
                        <a:gd name="T18" fmla="*/ 178 w 350"/>
                        <a:gd name="T19" fmla="*/ 235 h 408"/>
                        <a:gd name="T20" fmla="*/ 182 w 350"/>
                        <a:gd name="T21" fmla="*/ 246 h 408"/>
                        <a:gd name="T22" fmla="*/ 196 w 350"/>
                        <a:gd name="T23" fmla="*/ 285 h 408"/>
                        <a:gd name="T24" fmla="*/ 217 w 350"/>
                        <a:gd name="T25" fmla="*/ 313 h 408"/>
                        <a:gd name="T26" fmla="*/ 240 w 350"/>
                        <a:gd name="T27" fmla="*/ 341 h 408"/>
                        <a:gd name="T28" fmla="*/ 272 w 350"/>
                        <a:gd name="T29" fmla="*/ 368 h 408"/>
                        <a:gd name="T30" fmla="*/ 286 w 350"/>
                        <a:gd name="T31" fmla="*/ 386 h 408"/>
                        <a:gd name="T32" fmla="*/ 293 w 350"/>
                        <a:gd name="T33" fmla="*/ 394 h 408"/>
                        <a:gd name="T34" fmla="*/ 300 w 350"/>
                        <a:gd name="T35" fmla="*/ 390 h 408"/>
                        <a:gd name="T36" fmla="*/ 322 w 350"/>
                        <a:gd name="T37" fmla="*/ 387 h 408"/>
                        <a:gd name="T38" fmla="*/ 339 w 350"/>
                        <a:gd name="T39" fmla="*/ 387 h 408"/>
                        <a:gd name="T40" fmla="*/ 343 w 350"/>
                        <a:gd name="T41" fmla="*/ 351 h 408"/>
                        <a:gd name="T42" fmla="*/ 345 w 350"/>
                        <a:gd name="T43" fmla="*/ 330 h 408"/>
                        <a:gd name="T44" fmla="*/ 347 w 350"/>
                        <a:gd name="T45" fmla="*/ 313 h 408"/>
                        <a:gd name="T46" fmla="*/ 343 w 350"/>
                        <a:gd name="T47" fmla="*/ 300 h 408"/>
                        <a:gd name="T48" fmla="*/ 316 w 350"/>
                        <a:gd name="T49" fmla="*/ 280 h 408"/>
                        <a:gd name="T50" fmla="*/ 305 w 350"/>
                        <a:gd name="T51" fmla="*/ 291 h 408"/>
                        <a:gd name="T52" fmla="*/ 314 w 350"/>
                        <a:gd name="T53" fmla="*/ 271 h 408"/>
                        <a:gd name="T54" fmla="*/ 304 w 350"/>
                        <a:gd name="T55" fmla="*/ 258 h 408"/>
                        <a:gd name="T56" fmla="*/ 283 w 350"/>
                        <a:gd name="T57" fmla="*/ 234 h 408"/>
                        <a:gd name="T58" fmla="*/ 269 w 350"/>
                        <a:gd name="T59" fmla="*/ 214 h 408"/>
                        <a:gd name="T60" fmla="*/ 268 w 350"/>
                        <a:gd name="T61" fmla="*/ 211 h 408"/>
                        <a:gd name="T62" fmla="*/ 267 w 350"/>
                        <a:gd name="T63" fmla="*/ 207 h 408"/>
                        <a:gd name="T64" fmla="*/ 283 w 350"/>
                        <a:gd name="T65" fmla="*/ 198 h 408"/>
                        <a:gd name="T66" fmla="*/ 261 w 350"/>
                        <a:gd name="T67" fmla="*/ 185 h 408"/>
                        <a:gd name="T68" fmla="*/ 251 w 350"/>
                        <a:gd name="T69" fmla="*/ 173 h 408"/>
                        <a:gd name="T70" fmla="*/ 235 w 350"/>
                        <a:gd name="T71" fmla="*/ 165 h 408"/>
                        <a:gd name="T72" fmla="*/ 220 w 350"/>
                        <a:gd name="T73" fmla="*/ 142 h 408"/>
                        <a:gd name="T74" fmla="*/ 204 w 350"/>
                        <a:gd name="T75" fmla="*/ 127 h 408"/>
                        <a:gd name="T76" fmla="*/ 194 w 350"/>
                        <a:gd name="T77" fmla="*/ 135 h 408"/>
                        <a:gd name="T78" fmla="*/ 180 w 350"/>
                        <a:gd name="T79" fmla="*/ 122 h 408"/>
                        <a:gd name="T80" fmla="*/ 169 w 350"/>
                        <a:gd name="T81" fmla="*/ 111 h 408"/>
                        <a:gd name="T82" fmla="*/ 162 w 350"/>
                        <a:gd name="T83" fmla="*/ 96 h 408"/>
                        <a:gd name="T84" fmla="*/ 134 w 350"/>
                        <a:gd name="T85" fmla="*/ 72 h 408"/>
                        <a:gd name="T86" fmla="*/ 123 w 350"/>
                        <a:gd name="T87" fmla="*/ 63 h 408"/>
                        <a:gd name="T88" fmla="*/ 108 w 350"/>
                        <a:gd name="T89" fmla="*/ 43 h 408"/>
                        <a:gd name="T90" fmla="*/ 85 w 350"/>
                        <a:gd name="T91" fmla="*/ 1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0" h="408">
                          <a:moveTo>
                            <a:pt x="85" y="16"/>
                          </a:moveTo>
                          <a:cubicBezTo>
                            <a:pt x="83" y="18"/>
                            <a:pt x="79" y="20"/>
                            <a:pt x="76" y="19"/>
                          </a:cubicBezTo>
                          <a:cubicBezTo>
                            <a:pt x="73" y="18"/>
                            <a:pt x="72" y="16"/>
                            <a:pt x="69" y="16"/>
                          </a:cubicBezTo>
                          <a:cubicBezTo>
                            <a:pt x="63" y="15"/>
                            <a:pt x="58" y="18"/>
                            <a:pt x="52" y="18"/>
                          </a:cubicBezTo>
                          <a:cubicBezTo>
                            <a:pt x="45" y="17"/>
                            <a:pt x="41" y="15"/>
                            <a:pt x="36" y="10"/>
                          </a:cubicBezTo>
                          <a:cubicBezTo>
                            <a:pt x="33" y="6"/>
                            <a:pt x="24" y="0"/>
                            <a:pt x="19" y="4"/>
                          </a:cubicBezTo>
                          <a:cubicBezTo>
                            <a:pt x="0" y="17"/>
                            <a:pt x="46" y="54"/>
                            <a:pt x="53" y="64"/>
                          </a:cubicBezTo>
                          <a:cubicBezTo>
                            <a:pt x="56" y="67"/>
                            <a:pt x="59" y="68"/>
                            <a:pt x="63" y="68"/>
                          </a:cubicBezTo>
                          <a:cubicBezTo>
                            <a:pt x="70" y="70"/>
                            <a:pt x="73" y="77"/>
                            <a:pt x="76" y="83"/>
                          </a:cubicBezTo>
                          <a:cubicBezTo>
                            <a:pt x="78" y="86"/>
                            <a:pt x="83" y="96"/>
                            <a:pt x="87" y="98"/>
                          </a:cubicBezTo>
                          <a:cubicBezTo>
                            <a:pt x="95" y="101"/>
                            <a:pt x="92" y="108"/>
                            <a:pt x="94" y="115"/>
                          </a:cubicBezTo>
                          <a:cubicBezTo>
                            <a:pt x="96" y="121"/>
                            <a:pt x="102" y="119"/>
                            <a:pt x="107" y="123"/>
                          </a:cubicBezTo>
                          <a:cubicBezTo>
                            <a:pt x="110" y="125"/>
                            <a:pt x="113" y="127"/>
                            <a:pt x="116" y="129"/>
                          </a:cubicBezTo>
                          <a:cubicBezTo>
                            <a:pt x="119" y="132"/>
                            <a:pt x="123" y="134"/>
                            <a:pt x="126" y="138"/>
                          </a:cubicBezTo>
                          <a:cubicBezTo>
                            <a:pt x="130" y="142"/>
                            <a:pt x="126" y="143"/>
                            <a:pt x="128" y="148"/>
                          </a:cubicBezTo>
                          <a:cubicBezTo>
                            <a:pt x="129" y="154"/>
                            <a:pt x="132" y="160"/>
                            <a:pt x="133" y="166"/>
                          </a:cubicBezTo>
                          <a:cubicBezTo>
                            <a:pt x="135" y="172"/>
                            <a:pt x="140" y="179"/>
                            <a:pt x="139" y="186"/>
                          </a:cubicBezTo>
                          <a:cubicBezTo>
                            <a:pt x="139" y="193"/>
                            <a:pt x="144" y="188"/>
                            <a:pt x="147" y="192"/>
                          </a:cubicBezTo>
                          <a:cubicBezTo>
                            <a:pt x="152" y="197"/>
                            <a:pt x="158" y="196"/>
                            <a:pt x="159" y="204"/>
                          </a:cubicBezTo>
                          <a:cubicBezTo>
                            <a:pt x="161" y="216"/>
                            <a:pt x="176" y="223"/>
                            <a:pt x="178" y="235"/>
                          </a:cubicBezTo>
                          <a:cubicBezTo>
                            <a:pt x="179" y="236"/>
                            <a:pt x="176" y="237"/>
                            <a:pt x="177" y="238"/>
                          </a:cubicBezTo>
                          <a:cubicBezTo>
                            <a:pt x="179" y="241"/>
                            <a:pt x="181" y="243"/>
                            <a:pt x="182" y="246"/>
                          </a:cubicBezTo>
                          <a:cubicBezTo>
                            <a:pt x="185" y="252"/>
                            <a:pt x="192" y="261"/>
                            <a:pt x="192" y="268"/>
                          </a:cubicBezTo>
                          <a:cubicBezTo>
                            <a:pt x="192" y="274"/>
                            <a:pt x="192" y="279"/>
                            <a:pt x="196" y="285"/>
                          </a:cubicBezTo>
                          <a:cubicBezTo>
                            <a:pt x="199" y="289"/>
                            <a:pt x="204" y="292"/>
                            <a:pt x="207" y="297"/>
                          </a:cubicBezTo>
                          <a:cubicBezTo>
                            <a:pt x="210" y="303"/>
                            <a:pt x="212" y="308"/>
                            <a:pt x="217" y="313"/>
                          </a:cubicBezTo>
                          <a:cubicBezTo>
                            <a:pt x="222" y="317"/>
                            <a:pt x="228" y="320"/>
                            <a:pt x="232" y="327"/>
                          </a:cubicBezTo>
                          <a:cubicBezTo>
                            <a:pt x="235" y="333"/>
                            <a:pt x="234" y="336"/>
                            <a:pt x="240" y="341"/>
                          </a:cubicBezTo>
                          <a:cubicBezTo>
                            <a:pt x="246" y="346"/>
                            <a:pt x="251" y="351"/>
                            <a:pt x="256" y="357"/>
                          </a:cubicBezTo>
                          <a:cubicBezTo>
                            <a:pt x="261" y="361"/>
                            <a:pt x="266" y="365"/>
                            <a:pt x="272" y="368"/>
                          </a:cubicBezTo>
                          <a:cubicBezTo>
                            <a:pt x="277" y="371"/>
                            <a:pt x="278" y="373"/>
                            <a:pt x="281" y="378"/>
                          </a:cubicBezTo>
                          <a:cubicBezTo>
                            <a:pt x="282" y="381"/>
                            <a:pt x="284" y="384"/>
                            <a:pt x="286" y="386"/>
                          </a:cubicBezTo>
                          <a:cubicBezTo>
                            <a:pt x="288" y="388"/>
                            <a:pt x="290" y="390"/>
                            <a:pt x="292" y="391"/>
                          </a:cubicBezTo>
                          <a:cubicBezTo>
                            <a:pt x="293" y="392"/>
                            <a:pt x="291" y="393"/>
                            <a:pt x="293" y="394"/>
                          </a:cubicBezTo>
                          <a:cubicBezTo>
                            <a:pt x="294" y="395"/>
                            <a:pt x="304" y="408"/>
                            <a:pt x="304" y="401"/>
                          </a:cubicBezTo>
                          <a:cubicBezTo>
                            <a:pt x="304" y="397"/>
                            <a:pt x="300" y="394"/>
                            <a:pt x="300" y="390"/>
                          </a:cubicBezTo>
                          <a:cubicBezTo>
                            <a:pt x="299" y="385"/>
                            <a:pt x="308" y="392"/>
                            <a:pt x="309" y="393"/>
                          </a:cubicBezTo>
                          <a:cubicBezTo>
                            <a:pt x="316" y="399"/>
                            <a:pt x="323" y="399"/>
                            <a:pt x="322" y="387"/>
                          </a:cubicBezTo>
                          <a:cubicBezTo>
                            <a:pt x="326" y="391"/>
                            <a:pt x="329" y="399"/>
                            <a:pt x="336" y="400"/>
                          </a:cubicBezTo>
                          <a:cubicBezTo>
                            <a:pt x="339" y="401"/>
                            <a:pt x="339" y="389"/>
                            <a:pt x="339" y="387"/>
                          </a:cubicBezTo>
                          <a:cubicBezTo>
                            <a:pt x="340" y="380"/>
                            <a:pt x="341" y="372"/>
                            <a:pt x="341" y="365"/>
                          </a:cubicBezTo>
                          <a:cubicBezTo>
                            <a:pt x="342" y="361"/>
                            <a:pt x="344" y="355"/>
                            <a:pt x="343" y="351"/>
                          </a:cubicBezTo>
                          <a:cubicBezTo>
                            <a:pt x="341" y="348"/>
                            <a:pt x="340" y="347"/>
                            <a:pt x="341" y="344"/>
                          </a:cubicBezTo>
                          <a:cubicBezTo>
                            <a:pt x="342" y="340"/>
                            <a:pt x="345" y="335"/>
                            <a:pt x="345" y="330"/>
                          </a:cubicBezTo>
                          <a:cubicBezTo>
                            <a:pt x="345" y="327"/>
                            <a:pt x="341" y="327"/>
                            <a:pt x="342" y="323"/>
                          </a:cubicBezTo>
                          <a:cubicBezTo>
                            <a:pt x="343" y="320"/>
                            <a:pt x="345" y="316"/>
                            <a:pt x="347" y="313"/>
                          </a:cubicBezTo>
                          <a:cubicBezTo>
                            <a:pt x="349" y="310"/>
                            <a:pt x="350" y="309"/>
                            <a:pt x="349" y="304"/>
                          </a:cubicBezTo>
                          <a:cubicBezTo>
                            <a:pt x="349" y="300"/>
                            <a:pt x="345" y="302"/>
                            <a:pt x="343" y="300"/>
                          </a:cubicBezTo>
                          <a:cubicBezTo>
                            <a:pt x="340" y="297"/>
                            <a:pt x="335" y="286"/>
                            <a:pt x="337" y="282"/>
                          </a:cubicBezTo>
                          <a:cubicBezTo>
                            <a:pt x="334" y="281"/>
                            <a:pt x="317" y="277"/>
                            <a:pt x="316" y="280"/>
                          </a:cubicBezTo>
                          <a:cubicBezTo>
                            <a:pt x="315" y="279"/>
                            <a:pt x="315" y="278"/>
                            <a:pt x="314" y="277"/>
                          </a:cubicBezTo>
                          <a:cubicBezTo>
                            <a:pt x="310" y="282"/>
                            <a:pt x="310" y="288"/>
                            <a:pt x="305" y="291"/>
                          </a:cubicBezTo>
                          <a:cubicBezTo>
                            <a:pt x="306" y="289"/>
                            <a:pt x="313" y="281"/>
                            <a:pt x="306" y="281"/>
                          </a:cubicBezTo>
                          <a:cubicBezTo>
                            <a:pt x="310" y="279"/>
                            <a:pt x="315" y="276"/>
                            <a:pt x="314" y="271"/>
                          </a:cubicBezTo>
                          <a:cubicBezTo>
                            <a:pt x="314" y="268"/>
                            <a:pt x="310" y="269"/>
                            <a:pt x="308" y="268"/>
                          </a:cubicBezTo>
                          <a:cubicBezTo>
                            <a:pt x="305" y="266"/>
                            <a:pt x="304" y="260"/>
                            <a:pt x="304" y="258"/>
                          </a:cubicBezTo>
                          <a:cubicBezTo>
                            <a:pt x="302" y="251"/>
                            <a:pt x="300" y="245"/>
                            <a:pt x="300" y="238"/>
                          </a:cubicBezTo>
                          <a:cubicBezTo>
                            <a:pt x="299" y="234"/>
                            <a:pt x="287" y="233"/>
                            <a:pt x="283" y="234"/>
                          </a:cubicBezTo>
                          <a:cubicBezTo>
                            <a:pt x="280" y="235"/>
                            <a:pt x="275" y="229"/>
                            <a:pt x="272" y="227"/>
                          </a:cubicBezTo>
                          <a:cubicBezTo>
                            <a:pt x="269" y="224"/>
                            <a:pt x="270" y="218"/>
                            <a:pt x="269" y="214"/>
                          </a:cubicBezTo>
                          <a:cubicBezTo>
                            <a:pt x="270" y="216"/>
                            <a:pt x="273" y="216"/>
                            <a:pt x="275" y="215"/>
                          </a:cubicBezTo>
                          <a:cubicBezTo>
                            <a:pt x="274" y="211"/>
                            <a:pt x="271" y="211"/>
                            <a:pt x="268" y="211"/>
                          </a:cubicBezTo>
                          <a:cubicBezTo>
                            <a:pt x="270" y="211"/>
                            <a:pt x="272" y="209"/>
                            <a:pt x="273" y="207"/>
                          </a:cubicBezTo>
                          <a:cubicBezTo>
                            <a:pt x="271" y="207"/>
                            <a:pt x="269" y="207"/>
                            <a:pt x="267" y="207"/>
                          </a:cubicBezTo>
                          <a:cubicBezTo>
                            <a:pt x="270" y="206"/>
                            <a:pt x="272" y="203"/>
                            <a:pt x="275" y="201"/>
                          </a:cubicBezTo>
                          <a:cubicBezTo>
                            <a:pt x="277" y="199"/>
                            <a:pt x="282" y="200"/>
                            <a:pt x="283" y="198"/>
                          </a:cubicBezTo>
                          <a:cubicBezTo>
                            <a:pt x="285" y="195"/>
                            <a:pt x="278" y="188"/>
                            <a:pt x="276" y="186"/>
                          </a:cubicBezTo>
                          <a:cubicBezTo>
                            <a:pt x="271" y="180"/>
                            <a:pt x="267" y="180"/>
                            <a:pt x="261" y="185"/>
                          </a:cubicBezTo>
                          <a:cubicBezTo>
                            <a:pt x="256" y="188"/>
                            <a:pt x="245" y="196"/>
                            <a:pt x="240" y="189"/>
                          </a:cubicBezTo>
                          <a:cubicBezTo>
                            <a:pt x="250" y="195"/>
                            <a:pt x="270" y="177"/>
                            <a:pt x="251" y="173"/>
                          </a:cubicBezTo>
                          <a:cubicBezTo>
                            <a:pt x="248" y="172"/>
                            <a:pt x="245" y="174"/>
                            <a:pt x="242" y="172"/>
                          </a:cubicBezTo>
                          <a:cubicBezTo>
                            <a:pt x="239" y="171"/>
                            <a:pt x="238" y="167"/>
                            <a:pt x="235" y="165"/>
                          </a:cubicBezTo>
                          <a:cubicBezTo>
                            <a:pt x="230" y="161"/>
                            <a:pt x="233" y="152"/>
                            <a:pt x="227" y="147"/>
                          </a:cubicBezTo>
                          <a:cubicBezTo>
                            <a:pt x="224" y="146"/>
                            <a:pt x="222" y="143"/>
                            <a:pt x="220" y="142"/>
                          </a:cubicBezTo>
                          <a:cubicBezTo>
                            <a:pt x="217" y="140"/>
                            <a:pt x="214" y="142"/>
                            <a:pt x="211" y="140"/>
                          </a:cubicBezTo>
                          <a:cubicBezTo>
                            <a:pt x="206" y="138"/>
                            <a:pt x="207" y="131"/>
                            <a:pt x="204" y="127"/>
                          </a:cubicBezTo>
                          <a:cubicBezTo>
                            <a:pt x="202" y="125"/>
                            <a:pt x="192" y="115"/>
                            <a:pt x="190" y="121"/>
                          </a:cubicBezTo>
                          <a:cubicBezTo>
                            <a:pt x="188" y="125"/>
                            <a:pt x="194" y="131"/>
                            <a:pt x="194" y="135"/>
                          </a:cubicBezTo>
                          <a:cubicBezTo>
                            <a:pt x="192" y="133"/>
                            <a:pt x="192" y="131"/>
                            <a:pt x="190" y="129"/>
                          </a:cubicBezTo>
                          <a:cubicBezTo>
                            <a:pt x="188" y="125"/>
                            <a:pt x="183" y="125"/>
                            <a:pt x="180" y="122"/>
                          </a:cubicBezTo>
                          <a:cubicBezTo>
                            <a:pt x="175" y="117"/>
                            <a:pt x="175" y="109"/>
                            <a:pt x="170" y="105"/>
                          </a:cubicBezTo>
                          <a:cubicBezTo>
                            <a:pt x="168" y="106"/>
                            <a:pt x="168" y="108"/>
                            <a:pt x="169" y="111"/>
                          </a:cubicBezTo>
                          <a:cubicBezTo>
                            <a:pt x="168" y="109"/>
                            <a:pt x="163" y="99"/>
                            <a:pt x="165" y="107"/>
                          </a:cubicBezTo>
                          <a:cubicBezTo>
                            <a:pt x="162" y="103"/>
                            <a:pt x="166" y="99"/>
                            <a:pt x="162" y="96"/>
                          </a:cubicBezTo>
                          <a:cubicBezTo>
                            <a:pt x="157" y="93"/>
                            <a:pt x="154" y="88"/>
                            <a:pt x="149" y="84"/>
                          </a:cubicBezTo>
                          <a:cubicBezTo>
                            <a:pt x="144" y="81"/>
                            <a:pt x="140" y="75"/>
                            <a:pt x="134" y="72"/>
                          </a:cubicBezTo>
                          <a:cubicBezTo>
                            <a:pt x="132" y="71"/>
                            <a:pt x="130" y="71"/>
                            <a:pt x="128" y="70"/>
                          </a:cubicBezTo>
                          <a:cubicBezTo>
                            <a:pt x="125" y="68"/>
                            <a:pt x="125" y="66"/>
                            <a:pt x="123" y="63"/>
                          </a:cubicBezTo>
                          <a:cubicBezTo>
                            <a:pt x="120" y="60"/>
                            <a:pt x="114" y="60"/>
                            <a:pt x="111" y="57"/>
                          </a:cubicBezTo>
                          <a:cubicBezTo>
                            <a:pt x="107" y="53"/>
                            <a:pt x="113" y="47"/>
                            <a:pt x="108" y="43"/>
                          </a:cubicBezTo>
                          <a:cubicBezTo>
                            <a:pt x="104" y="39"/>
                            <a:pt x="103" y="39"/>
                            <a:pt x="100" y="33"/>
                          </a:cubicBezTo>
                          <a:cubicBezTo>
                            <a:pt x="99" y="27"/>
                            <a:pt x="89" y="20"/>
                            <a:pt x="85" y="1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Freeform 343">
                      <a:extLst>
                        <a:ext uri="{FF2B5EF4-FFF2-40B4-BE49-F238E27FC236}">
                          <a16:creationId xmlns:a16="http://schemas.microsoft.com/office/drawing/2014/main" id="{1B7A6C82-0F38-2B60-8676-85C8A64CB800}"/>
                        </a:ext>
                      </a:extLst>
                    </p:cNvPr>
                    <p:cNvSpPr>
                      <a:spLocks/>
                    </p:cNvSpPr>
                    <p:nvPr/>
                  </p:nvSpPr>
                  <p:spPr bwMode="auto">
                    <a:xfrm>
                      <a:off x="702" y="1554"/>
                      <a:ext cx="250" cy="142"/>
                    </a:xfrm>
                    <a:custGeom>
                      <a:avLst/>
                      <a:gdLst>
                        <a:gd name="T0" fmla="*/ 46 w 513"/>
                        <a:gd name="T1" fmla="*/ 7 h 290"/>
                        <a:gd name="T2" fmla="*/ 86 w 513"/>
                        <a:gd name="T3" fmla="*/ 11 h 290"/>
                        <a:gd name="T4" fmla="*/ 165 w 513"/>
                        <a:gd name="T5" fmla="*/ 62 h 290"/>
                        <a:gd name="T6" fmla="*/ 199 w 513"/>
                        <a:gd name="T7" fmla="*/ 68 h 290"/>
                        <a:gd name="T8" fmla="*/ 258 w 513"/>
                        <a:gd name="T9" fmla="*/ 64 h 290"/>
                        <a:gd name="T10" fmla="*/ 285 w 513"/>
                        <a:gd name="T11" fmla="*/ 87 h 290"/>
                        <a:gd name="T12" fmla="*/ 305 w 513"/>
                        <a:gd name="T13" fmla="*/ 122 h 290"/>
                        <a:gd name="T14" fmla="*/ 325 w 513"/>
                        <a:gd name="T15" fmla="*/ 146 h 290"/>
                        <a:gd name="T16" fmla="*/ 370 w 513"/>
                        <a:gd name="T17" fmla="*/ 161 h 290"/>
                        <a:gd name="T18" fmla="*/ 385 w 513"/>
                        <a:gd name="T19" fmla="*/ 159 h 290"/>
                        <a:gd name="T20" fmla="*/ 394 w 513"/>
                        <a:gd name="T21" fmla="*/ 143 h 290"/>
                        <a:gd name="T22" fmla="*/ 419 w 513"/>
                        <a:gd name="T23" fmla="*/ 127 h 290"/>
                        <a:gd name="T24" fmla="*/ 433 w 513"/>
                        <a:gd name="T25" fmla="*/ 118 h 290"/>
                        <a:gd name="T26" fmla="*/ 423 w 513"/>
                        <a:gd name="T27" fmla="*/ 139 h 290"/>
                        <a:gd name="T28" fmla="*/ 441 w 513"/>
                        <a:gd name="T29" fmla="*/ 144 h 290"/>
                        <a:gd name="T30" fmla="*/ 460 w 513"/>
                        <a:gd name="T31" fmla="*/ 148 h 290"/>
                        <a:gd name="T32" fmla="*/ 463 w 513"/>
                        <a:gd name="T33" fmla="*/ 138 h 290"/>
                        <a:gd name="T34" fmla="*/ 484 w 513"/>
                        <a:gd name="T35" fmla="*/ 157 h 290"/>
                        <a:gd name="T36" fmla="*/ 505 w 513"/>
                        <a:gd name="T37" fmla="*/ 162 h 290"/>
                        <a:gd name="T38" fmla="*/ 505 w 513"/>
                        <a:gd name="T39" fmla="*/ 168 h 290"/>
                        <a:gd name="T40" fmla="*/ 496 w 513"/>
                        <a:gd name="T41" fmla="*/ 177 h 290"/>
                        <a:gd name="T42" fmla="*/ 479 w 513"/>
                        <a:gd name="T43" fmla="*/ 185 h 290"/>
                        <a:gd name="T44" fmla="*/ 468 w 513"/>
                        <a:gd name="T45" fmla="*/ 181 h 290"/>
                        <a:gd name="T46" fmla="*/ 439 w 513"/>
                        <a:gd name="T47" fmla="*/ 179 h 290"/>
                        <a:gd name="T48" fmla="*/ 444 w 513"/>
                        <a:gd name="T49" fmla="*/ 165 h 290"/>
                        <a:gd name="T50" fmla="*/ 416 w 513"/>
                        <a:gd name="T51" fmla="*/ 169 h 290"/>
                        <a:gd name="T52" fmla="*/ 410 w 513"/>
                        <a:gd name="T53" fmla="*/ 184 h 290"/>
                        <a:gd name="T54" fmla="*/ 401 w 513"/>
                        <a:gd name="T55" fmla="*/ 189 h 290"/>
                        <a:gd name="T56" fmla="*/ 400 w 513"/>
                        <a:gd name="T57" fmla="*/ 194 h 290"/>
                        <a:gd name="T58" fmla="*/ 394 w 513"/>
                        <a:gd name="T59" fmla="*/ 198 h 290"/>
                        <a:gd name="T60" fmla="*/ 372 w 513"/>
                        <a:gd name="T61" fmla="*/ 205 h 290"/>
                        <a:gd name="T62" fmla="*/ 363 w 513"/>
                        <a:gd name="T63" fmla="*/ 213 h 290"/>
                        <a:gd name="T64" fmla="*/ 377 w 513"/>
                        <a:gd name="T65" fmla="*/ 226 h 290"/>
                        <a:gd name="T66" fmla="*/ 387 w 513"/>
                        <a:gd name="T67" fmla="*/ 237 h 290"/>
                        <a:gd name="T68" fmla="*/ 399 w 513"/>
                        <a:gd name="T69" fmla="*/ 253 h 290"/>
                        <a:gd name="T70" fmla="*/ 391 w 513"/>
                        <a:gd name="T71" fmla="*/ 285 h 290"/>
                        <a:gd name="T72" fmla="*/ 372 w 513"/>
                        <a:gd name="T73" fmla="*/ 286 h 290"/>
                        <a:gd name="T74" fmla="*/ 357 w 513"/>
                        <a:gd name="T75" fmla="*/ 283 h 290"/>
                        <a:gd name="T76" fmla="*/ 349 w 513"/>
                        <a:gd name="T77" fmla="*/ 259 h 290"/>
                        <a:gd name="T78" fmla="*/ 321 w 513"/>
                        <a:gd name="T79" fmla="*/ 252 h 290"/>
                        <a:gd name="T80" fmla="*/ 286 w 513"/>
                        <a:gd name="T81" fmla="*/ 231 h 290"/>
                        <a:gd name="T82" fmla="*/ 251 w 513"/>
                        <a:gd name="T83" fmla="*/ 212 h 290"/>
                        <a:gd name="T84" fmla="*/ 199 w 513"/>
                        <a:gd name="T85" fmla="*/ 161 h 290"/>
                        <a:gd name="T86" fmla="*/ 180 w 513"/>
                        <a:gd name="T87" fmla="*/ 147 h 290"/>
                        <a:gd name="T88" fmla="*/ 158 w 513"/>
                        <a:gd name="T89" fmla="*/ 149 h 290"/>
                        <a:gd name="T90" fmla="*/ 142 w 513"/>
                        <a:gd name="T91" fmla="*/ 130 h 290"/>
                        <a:gd name="T92" fmla="*/ 124 w 513"/>
                        <a:gd name="T93" fmla="*/ 112 h 290"/>
                        <a:gd name="T94" fmla="*/ 99 w 513"/>
                        <a:gd name="T95" fmla="*/ 103 h 290"/>
                        <a:gd name="T96" fmla="*/ 82 w 513"/>
                        <a:gd name="T97" fmla="*/ 99 h 290"/>
                        <a:gd name="T98" fmla="*/ 82 w 513"/>
                        <a:gd name="T99" fmla="*/ 107 h 290"/>
                        <a:gd name="T100" fmla="*/ 58 w 513"/>
                        <a:gd name="T101" fmla="*/ 119 h 290"/>
                        <a:gd name="T102" fmla="*/ 58 w 513"/>
                        <a:gd name="T103" fmla="*/ 147 h 290"/>
                        <a:gd name="T104" fmla="*/ 26 w 513"/>
                        <a:gd name="T105" fmla="*/ 139 h 290"/>
                        <a:gd name="T106" fmla="*/ 9 w 513"/>
                        <a:gd name="T107" fmla="*/ 6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290">
                          <a:moveTo>
                            <a:pt x="0" y="20"/>
                          </a:moveTo>
                          <a:cubicBezTo>
                            <a:pt x="16" y="15"/>
                            <a:pt x="31" y="11"/>
                            <a:pt x="46" y="7"/>
                          </a:cubicBezTo>
                          <a:cubicBezTo>
                            <a:pt x="52" y="5"/>
                            <a:pt x="57" y="3"/>
                            <a:pt x="63" y="1"/>
                          </a:cubicBezTo>
                          <a:cubicBezTo>
                            <a:pt x="70" y="0"/>
                            <a:pt x="80" y="8"/>
                            <a:pt x="86" y="11"/>
                          </a:cubicBezTo>
                          <a:cubicBezTo>
                            <a:pt x="102" y="19"/>
                            <a:pt x="118" y="28"/>
                            <a:pt x="135" y="36"/>
                          </a:cubicBezTo>
                          <a:cubicBezTo>
                            <a:pt x="146" y="41"/>
                            <a:pt x="156" y="53"/>
                            <a:pt x="165" y="62"/>
                          </a:cubicBezTo>
                          <a:cubicBezTo>
                            <a:pt x="169" y="65"/>
                            <a:pt x="173" y="69"/>
                            <a:pt x="178" y="71"/>
                          </a:cubicBezTo>
                          <a:cubicBezTo>
                            <a:pt x="184" y="73"/>
                            <a:pt x="193" y="69"/>
                            <a:pt x="199" y="68"/>
                          </a:cubicBezTo>
                          <a:cubicBezTo>
                            <a:pt x="214" y="65"/>
                            <a:pt x="231" y="73"/>
                            <a:pt x="246" y="69"/>
                          </a:cubicBezTo>
                          <a:cubicBezTo>
                            <a:pt x="250" y="68"/>
                            <a:pt x="254" y="62"/>
                            <a:pt x="258" y="64"/>
                          </a:cubicBezTo>
                          <a:cubicBezTo>
                            <a:pt x="264" y="67"/>
                            <a:pt x="267" y="73"/>
                            <a:pt x="273" y="76"/>
                          </a:cubicBezTo>
                          <a:cubicBezTo>
                            <a:pt x="279" y="79"/>
                            <a:pt x="281" y="83"/>
                            <a:pt x="285" y="87"/>
                          </a:cubicBezTo>
                          <a:cubicBezTo>
                            <a:pt x="289" y="92"/>
                            <a:pt x="291" y="90"/>
                            <a:pt x="297" y="90"/>
                          </a:cubicBezTo>
                          <a:cubicBezTo>
                            <a:pt x="298" y="98"/>
                            <a:pt x="296" y="116"/>
                            <a:pt x="305" y="122"/>
                          </a:cubicBezTo>
                          <a:cubicBezTo>
                            <a:pt x="309" y="125"/>
                            <a:pt x="314" y="121"/>
                            <a:pt x="317" y="127"/>
                          </a:cubicBezTo>
                          <a:cubicBezTo>
                            <a:pt x="321" y="133"/>
                            <a:pt x="322" y="140"/>
                            <a:pt x="325" y="146"/>
                          </a:cubicBezTo>
                          <a:cubicBezTo>
                            <a:pt x="331" y="159"/>
                            <a:pt x="350" y="150"/>
                            <a:pt x="360" y="150"/>
                          </a:cubicBezTo>
                          <a:cubicBezTo>
                            <a:pt x="366" y="151"/>
                            <a:pt x="371" y="156"/>
                            <a:pt x="370" y="161"/>
                          </a:cubicBezTo>
                          <a:cubicBezTo>
                            <a:pt x="369" y="170"/>
                            <a:pt x="382" y="169"/>
                            <a:pt x="387" y="171"/>
                          </a:cubicBezTo>
                          <a:cubicBezTo>
                            <a:pt x="387" y="167"/>
                            <a:pt x="381" y="162"/>
                            <a:pt x="385" y="159"/>
                          </a:cubicBezTo>
                          <a:cubicBezTo>
                            <a:pt x="388" y="156"/>
                            <a:pt x="388" y="153"/>
                            <a:pt x="392" y="151"/>
                          </a:cubicBezTo>
                          <a:cubicBezTo>
                            <a:pt x="396" y="149"/>
                            <a:pt x="392" y="146"/>
                            <a:pt x="394" y="143"/>
                          </a:cubicBezTo>
                          <a:cubicBezTo>
                            <a:pt x="397" y="140"/>
                            <a:pt x="403" y="137"/>
                            <a:pt x="407" y="134"/>
                          </a:cubicBezTo>
                          <a:cubicBezTo>
                            <a:pt x="411" y="132"/>
                            <a:pt x="416" y="132"/>
                            <a:pt x="419" y="127"/>
                          </a:cubicBezTo>
                          <a:cubicBezTo>
                            <a:pt x="420" y="125"/>
                            <a:pt x="422" y="121"/>
                            <a:pt x="425" y="120"/>
                          </a:cubicBezTo>
                          <a:cubicBezTo>
                            <a:pt x="429" y="119"/>
                            <a:pt x="429" y="122"/>
                            <a:pt x="433" y="118"/>
                          </a:cubicBezTo>
                          <a:cubicBezTo>
                            <a:pt x="437" y="113"/>
                            <a:pt x="442" y="113"/>
                            <a:pt x="447" y="116"/>
                          </a:cubicBezTo>
                          <a:cubicBezTo>
                            <a:pt x="441" y="122"/>
                            <a:pt x="424" y="130"/>
                            <a:pt x="423" y="139"/>
                          </a:cubicBezTo>
                          <a:cubicBezTo>
                            <a:pt x="426" y="139"/>
                            <a:pt x="428" y="143"/>
                            <a:pt x="432" y="143"/>
                          </a:cubicBezTo>
                          <a:cubicBezTo>
                            <a:pt x="436" y="143"/>
                            <a:pt x="438" y="139"/>
                            <a:pt x="441" y="144"/>
                          </a:cubicBezTo>
                          <a:cubicBezTo>
                            <a:pt x="444" y="154"/>
                            <a:pt x="455" y="147"/>
                            <a:pt x="460" y="153"/>
                          </a:cubicBezTo>
                          <a:cubicBezTo>
                            <a:pt x="461" y="151"/>
                            <a:pt x="461" y="149"/>
                            <a:pt x="460" y="148"/>
                          </a:cubicBezTo>
                          <a:cubicBezTo>
                            <a:pt x="462" y="148"/>
                            <a:pt x="463" y="147"/>
                            <a:pt x="464" y="146"/>
                          </a:cubicBezTo>
                          <a:cubicBezTo>
                            <a:pt x="465" y="144"/>
                            <a:pt x="464" y="140"/>
                            <a:pt x="463" y="138"/>
                          </a:cubicBezTo>
                          <a:cubicBezTo>
                            <a:pt x="466" y="143"/>
                            <a:pt x="470" y="143"/>
                            <a:pt x="474" y="148"/>
                          </a:cubicBezTo>
                          <a:cubicBezTo>
                            <a:pt x="478" y="152"/>
                            <a:pt x="483" y="150"/>
                            <a:pt x="484" y="157"/>
                          </a:cubicBezTo>
                          <a:cubicBezTo>
                            <a:pt x="491" y="153"/>
                            <a:pt x="494" y="161"/>
                            <a:pt x="500" y="162"/>
                          </a:cubicBezTo>
                          <a:cubicBezTo>
                            <a:pt x="501" y="162"/>
                            <a:pt x="504" y="160"/>
                            <a:pt x="505" y="162"/>
                          </a:cubicBezTo>
                          <a:cubicBezTo>
                            <a:pt x="505" y="163"/>
                            <a:pt x="509" y="162"/>
                            <a:pt x="510" y="163"/>
                          </a:cubicBezTo>
                          <a:cubicBezTo>
                            <a:pt x="513" y="164"/>
                            <a:pt x="506" y="167"/>
                            <a:pt x="505" y="168"/>
                          </a:cubicBezTo>
                          <a:cubicBezTo>
                            <a:pt x="500" y="172"/>
                            <a:pt x="501" y="174"/>
                            <a:pt x="494" y="171"/>
                          </a:cubicBezTo>
                          <a:cubicBezTo>
                            <a:pt x="494" y="173"/>
                            <a:pt x="495" y="175"/>
                            <a:pt x="496" y="177"/>
                          </a:cubicBezTo>
                          <a:cubicBezTo>
                            <a:pt x="494" y="177"/>
                            <a:pt x="477" y="178"/>
                            <a:pt x="486" y="183"/>
                          </a:cubicBezTo>
                          <a:cubicBezTo>
                            <a:pt x="484" y="183"/>
                            <a:pt x="481" y="184"/>
                            <a:pt x="479" y="185"/>
                          </a:cubicBezTo>
                          <a:cubicBezTo>
                            <a:pt x="477" y="186"/>
                            <a:pt x="477" y="183"/>
                            <a:pt x="474" y="184"/>
                          </a:cubicBezTo>
                          <a:cubicBezTo>
                            <a:pt x="472" y="185"/>
                            <a:pt x="470" y="182"/>
                            <a:pt x="468" y="181"/>
                          </a:cubicBezTo>
                          <a:cubicBezTo>
                            <a:pt x="464" y="180"/>
                            <a:pt x="460" y="181"/>
                            <a:pt x="456" y="183"/>
                          </a:cubicBezTo>
                          <a:cubicBezTo>
                            <a:pt x="448" y="186"/>
                            <a:pt x="447" y="181"/>
                            <a:pt x="439" y="179"/>
                          </a:cubicBezTo>
                          <a:cubicBezTo>
                            <a:pt x="432" y="177"/>
                            <a:pt x="448" y="169"/>
                            <a:pt x="447" y="166"/>
                          </a:cubicBezTo>
                          <a:cubicBezTo>
                            <a:pt x="446" y="165"/>
                            <a:pt x="444" y="166"/>
                            <a:pt x="444" y="165"/>
                          </a:cubicBezTo>
                          <a:cubicBezTo>
                            <a:pt x="442" y="161"/>
                            <a:pt x="438" y="158"/>
                            <a:pt x="435" y="156"/>
                          </a:cubicBezTo>
                          <a:cubicBezTo>
                            <a:pt x="433" y="159"/>
                            <a:pt x="421" y="172"/>
                            <a:pt x="416" y="169"/>
                          </a:cubicBezTo>
                          <a:cubicBezTo>
                            <a:pt x="413" y="166"/>
                            <a:pt x="406" y="162"/>
                            <a:pt x="405" y="169"/>
                          </a:cubicBezTo>
                          <a:cubicBezTo>
                            <a:pt x="404" y="172"/>
                            <a:pt x="407" y="182"/>
                            <a:pt x="410" y="184"/>
                          </a:cubicBezTo>
                          <a:cubicBezTo>
                            <a:pt x="404" y="187"/>
                            <a:pt x="396" y="180"/>
                            <a:pt x="390" y="186"/>
                          </a:cubicBezTo>
                          <a:cubicBezTo>
                            <a:pt x="394" y="189"/>
                            <a:pt x="399" y="185"/>
                            <a:pt x="401" y="189"/>
                          </a:cubicBezTo>
                          <a:cubicBezTo>
                            <a:pt x="399" y="189"/>
                            <a:pt x="398" y="189"/>
                            <a:pt x="396" y="189"/>
                          </a:cubicBezTo>
                          <a:cubicBezTo>
                            <a:pt x="397" y="191"/>
                            <a:pt x="398" y="193"/>
                            <a:pt x="400" y="194"/>
                          </a:cubicBezTo>
                          <a:cubicBezTo>
                            <a:pt x="397" y="191"/>
                            <a:pt x="396" y="192"/>
                            <a:pt x="398" y="195"/>
                          </a:cubicBezTo>
                          <a:cubicBezTo>
                            <a:pt x="397" y="195"/>
                            <a:pt x="394" y="195"/>
                            <a:pt x="394" y="198"/>
                          </a:cubicBezTo>
                          <a:cubicBezTo>
                            <a:pt x="395" y="202"/>
                            <a:pt x="396" y="207"/>
                            <a:pt x="389" y="207"/>
                          </a:cubicBezTo>
                          <a:cubicBezTo>
                            <a:pt x="383" y="207"/>
                            <a:pt x="378" y="204"/>
                            <a:pt x="372" y="205"/>
                          </a:cubicBezTo>
                          <a:cubicBezTo>
                            <a:pt x="369" y="205"/>
                            <a:pt x="367" y="206"/>
                            <a:pt x="365" y="208"/>
                          </a:cubicBezTo>
                          <a:cubicBezTo>
                            <a:pt x="362" y="210"/>
                            <a:pt x="364" y="210"/>
                            <a:pt x="363" y="213"/>
                          </a:cubicBezTo>
                          <a:cubicBezTo>
                            <a:pt x="363" y="218"/>
                            <a:pt x="365" y="219"/>
                            <a:pt x="369" y="221"/>
                          </a:cubicBezTo>
                          <a:cubicBezTo>
                            <a:pt x="374" y="222"/>
                            <a:pt x="373" y="225"/>
                            <a:pt x="377" y="226"/>
                          </a:cubicBezTo>
                          <a:cubicBezTo>
                            <a:pt x="380" y="227"/>
                            <a:pt x="387" y="226"/>
                            <a:pt x="389" y="230"/>
                          </a:cubicBezTo>
                          <a:cubicBezTo>
                            <a:pt x="390" y="232"/>
                            <a:pt x="387" y="234"/>
                            <a:pt x="387" y="237"/>
                          </a:cubicBezTo>
                          <a:cubicBezTo>
                            <a:pt x="387" y="240"/>
                            <a:pt x="389" y="242"/>
                            <a:pt x="390" y="245"/>
                          </a:cubicBezTo>
                          <a:cubicBezTo>
                            <a:pt x="393" y="248"/>
                            <a:pt x="397" y="250"/>
                            <a:pt x="399" y="253"/>
                          </a:cubicBezTo>
                          <a:cubicBezTo>
                            <a:pt x="402" y="259"/>
                            <a:pt x="396" y="264"/>
                            <a:pt x="394" y="268"/>
                          </a:cubicBezTo>
                          <a:cubicBezTo>
                            <a:pt x="392" y="275"/>
                            <a:pt x="390" y="278"/>
                            <a:pt x="391" y="285"/>
                          </a:cubicBezTo>
                          <a:cubicBezTo>
                            <a:pt x="392" y="290"/>
                            <a:pt x="387" y="287"/>
                            <a:pt x="384" y="286"/>
                          </a:cubicBezTo>
                          <a:cubicBezTo>
                            <a:pt x="379" y="285"/>
                            <a:pt x="378" y="289"/>
                            <a:pt x="372" y="286"/>
                          </a:cubicBezTo>
                          <a:cubicBezTo>
                            <a:pt x="370" y="284"/>
                            <a:pt x="368" y="283"/>
                            <a:pt x="365" y="282"/>
                          </a:cubicBezTo>
                          <a:cubicBezTo>
                            <a:pt x="362" y="281"/>
                            <a:pt x="360" y="283"/>
                            <a:pt x="357" y="283"/>
                          </a:cubicBezTo>
                          <a:cubicBezTo>
                            <a:pt x="352" y="282"/>
                            <a:pt x="352" y="277"/>
                            <a:pt x="351" y="272"/>
                          </a:cubicBezTo>
                          <a:cubicBezTo>
                            <a:pt x="350" y="267"/>
                            <a:pt x="355" y="261"/>
                            <a:pt x="349" y="259"/>
                          </a:cubicBezTo>
                          <a:cubicBezTo>
                            <a:pt x="345" y="258"/>
                            <a:pt x="342" y="258"/>
                            <a:pt x="338" y="255"/>
                          </a:cubicBezTo>
                          <a:cubicBezTo>
                            <a:pt x="332" y="251"/>
                            <a:pt x="328" y="253"/>
                            <a:pt x="321" y="252"/>
                          </a:cubicBezTo>
                          <a:cubicBezTo>
                            <a:pt x="314" y="250"/>
                            <a:pt x="308" y="244"/>
                            <a:pt x="303" y="241"/>
                          </a:cubicBezTo>
                          <a:cubicBezTo>
                            <a:pt x="297" y="237"/>
                            <a:pt x="291" y="235"/>
                            <a:pt x="286" y="231"/>
                          </a:cubicBezTo>
                          <a:cubicBezTo>
                            <a:pt x="281" y="228"/>
                            <a:pt x="275" y="228"/>
                            <a:pt x="270" y="225"/>
                          </a:cubicBezTo>
                          <a:cubicBezTo>
                            <a:pt x="264" y="220"/>
                            <a:pt x="258" y="216"/>
                            <a:pt x="251" y="212"/>
                          </a:cubicBezTo>
                          <a:cubicBezTo>
                            <a:pt x="242" y="206"/>
                            <a:pt x="221" y="199"/>
                            <a:pt x="217" y="188"/>
                          </a:cubicBezTo>
                          <a:cubicBezTo>
                            <a:pt x="212" y="177"/>
                            <a:pt x="204" y="171"/>
                            <a:pt x="199" y="161"/>
                          </a:cubicBezTo>
                          <a:cubicBezTo>
                            <a:pt x="196" y="155"/>
                            <a:pt x="192" y="151"/>
                            <a:pt x="187" y="149"/>
                          </a:cubicBezTo>
                          <a:cubicBezTo>
                            <a:pt x="185" y="148"/>
                            <a:pt x="182" y="146"/>
                            <a:pt x="180" y="147"/>
                          </a:cubicBezTo>
                          <a:cubicBezTo>
                            <a:pt x="178" y="148"/>
                            <a:pt x="180" y="151"/>
                            <a:pt x="177" y="151"/>
                          </a:cubicBezTo>
                          <a:cubicBezTo>
                            <a:pt x="171" y="152"/>
                            <a:pt x="165" y="148"/>
                            <a:pt x="158" y="149"/>
                          </a:cubicBezTo>
                          <a:cubicBezTo>
                            <a:pt x="153" y="149"/>
                            <a:pt x="149" y="147"/>
                            <a:pt x="145" y="145"/>
                          </a:cubicBezTo>
                          <a:cubicBezTo>
                            <a:pt x="141" y="143"/>
                            <a:pt x="137" y="129"/>
                            <a:pt x="142" y="130"/>
                          </a:cubicBezTo>
                          <a:cubicBezTo>
                            <a:pt x="140" y="125"/>
                            <a:pt x="134" y="127"/>
                            <a:pt x="134" y="121"/>
                          </a:cubicBezTo>
                          <a:cubicBezTo>
                            <a:pt x="133" y="114"/>
                            <a:pt x="130" y="112"/>
                            <a:pt x="124" y="112"/>
                          </a:cubicBezTo>
                          <a:cubicBezTo>
                            <a:pt x="121" y="112"/>
                            <a:pt x="112" y="113"/>
                            <a:pt x="111" y="110"/>
                          </a:cubicBezTo>
                          <a:cubicBezTo>
                            <a:pt x="109" y="104"/>
                            <a:pt x="103" y="106"/>
                            <a:pt x="99" y="103"/>
                          </a:cubicBezTo>
                          <a:cubicBezTo>
                            <a:pt x="97" y="102"/>
                            <a:pt x="92" y="96"/>
                            <a:pt x="90" y="98"/>
                          </a:cubicBezTo>
                          <a:cubicBezTo>
                            <a:pt x="86" y="100"/>
                            <a:pt x="87" y="100"/>
                            <a:pt x="82" y="99"/>
                          </a:cubicBezTo>
                          <a:cubicBezTo>
                            <a:pt x="75" y="98"/>
                            <a:pt x="89" y="111"/>
                            <a:pt x="91" y="113"/>
                          </a:cubicBezTo>
                          <a:cubicBezTo>
                            <a:pt x="87" y="112"/>
                            <a:pt x="87" y="107"/>
                            <a:pt x="82" y="107"/>
                          </a:cubicBezTo>
                          <a:cubicBezTo>
                            <a:pt x="80" y="107"/>
                            <a:pt x="72" y="104"/>
                            <a:pt x="74" y="109"/>
                          </a:cubicBezTo>
                          <a:cubicBezTo>
                            <a:pt x="76" y="120"/>
                            <a:pt x="63" y="114"/>
                            <a:pt x="58" y="119"/>
                          </a:cubicBezTo>
                          <a:cubicBezTo>
                            <a:pt x="51" y="127"/>
                            <a:pt x="51" y="129"/>
                            <a:pt x="55" y="138"/>
                          </a:cubicBezTo>
                          <a:cubicBezTo>
                            <a:pt x="56" y="141"/>
                            <a:pt x="60" y="144"/>
                            <a:pt x="58" y="147"/>
                          </a:cubicBezTo>
                          <a:cubicBezTo>
                            <a:pt x="57" y="149"/>
                            <a:pt x="49" y="147"/>
                            <a:pt x="47" y="147"/>
                          </a:cubicBezTo>
                          <a:cubicBezTo>
                            <a:pt x="38" y="147"/>
                            <a:pt x="27" y="149"/>
                            <a:pt x="26" y="139"/>
                          </a:cubicBezTo>
                          <a:cubicBezTo>
                            <a:pt x="24" y="125"/>
                            <a:pt x="20" y="112"/>
                            <a:pt x="17" y="98"/>
                          </a:cubicBezTo>
                          <a:cubicBezTo>
                            <a:pt x="14" y="86"/>
                            <a:pt x="11" y="73"/>
                            <a:pt x="9" y="60"/>
                          </a:cubicBezTo>
                          <a:cubicBezTo>
                            <a:pt x="6" y="47"/>
                            <a:pt x="5" y="33"/>
                            <a:pt x="0" y="2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Freeform 344">
                      <a:extLst>
                        <a:ext uri="{FF2B5EF4-FFF2-40B4-BE49-F238E27FC236}">
                          <a16:creationId xmlns:a16="http://schemas.microsoft.com/office/drawing/2014/main" id="{59D9DF9B-F457-613D-23C9-74D8620879C5}"/>
                        </a:ext>
                      </a:extLst>
                    </p:cNvPr>
                    <p:cNvSpPr>
                      <a:spLocks/>
                    </p:cNvSpPr>
                    <p:nvPr/>
                  </p:nvSpPr>
                  <p:spPr bwMode="auto">
                    <a:xfrm>
                      <a:off x="702" y="1554"/>
                      <a:ext cx="250" cy="142"/>
                    </a:xfrm>
                    <a:custGeom>
                      <a:avLst/>
                      <a:gdLst>
                        <a:gd name="T0" fmla="*/ 46 w 513"/>
                        <a:gd name="T1" fmla="*/ 7 h 290"/>
                        <a:gd name="T2" fmla="*/ 86 w 513"/>
                        <a:gd name="T3" fmla="*/ 11 h 290"/>
                        <a:gd name="T4" fmla="*/ 165 w 513"/>
                        <a:gd name="T5" fmla="*/ 62 h 290"/>
                        <a:gd name="T6" fmla="*/ 199 w 513"/>
                        <a:gd name="T7" fmla="*/ 68 h 290"/>
                        <a:gd name="T8" fmla="*/ 258 w 513"/>
                        <a:gd name="T9" fmla="*/ 64 h 290"/>
                        <a:gd name="T10" fmla="*/ 285 w 513"/>
                        <a:gd name="T11" fmla="*/ 87 h 290"/>
                        <a:gd name="T12" fmla="*/ 305 w 513"/>
                        <a:gd name="T13" fmla="*/ 122 h 290"/>
                        <a:gd name="T14" fmla="*/ 325 w 513"/>
                        <a:gd name="T15" fmla="*/ 146 h 290"/>
                        <a:gd name="T16" fmla="*/ 370 w 513"/>
                        <a:gd name="T17" fmla="*/ 161 h 290"/>
                        <a:gd name="T18" fmla="*/ 385 w 513"/>
                        <a:gd name="T19" fmla="*/ 159 h 290"/>
                        <a:gd name="T20" fmla="*/ 394 w 513"/>
                        <a:gd name="T21" fmla="*/ 143 h 290"/>
                        <a:gd name="T22" fmla="*/ 419 w 513"/>
                        <a:gd name="T23" fmla="*/ 127 h 290"/>
                        <a:gd name="T24" fmla="*/ 433 w 513"/>
                        <a:gd name="T25" fmla="*/ 118 h 290"/>
                        <a:gd name="T26" fmla="*/ 423 w 513"/>
                        <a:gd name="T27" fmla="*/ 139 h 290"/>
                        <a:gd name="T28" fmla="*/ 441 w 513"/>
                        <a:gd name="T29" fmla="*/ 144 h 290"/>
                        <a:gd name="T30" fmla="*/ 460 w 513"/>
                        <a:gd name="T31" fmla="*/ 148 h 290"/>
                        <a:gd name="T32" fmla="*/ 463 w 513"/>
                        <a:gd name="T33" fmla="*/ 138 h 290"/>
                        <a:gd name="T34" fmla="*/ 484 w 513"/>
                        <a:gd name="T35" fmla="*/ 157 h 290"/>
                        <a:gd name="T36" fmla="*/ 505 w 513"/>
                        <a:gd name="T37" fmla="*/ 162 h 290"/>
                        <a:gd name="T38" fmla="*/ 505 w 513"/>
                        <a:gd name="T39" fmla="*/ 168 h 290"/>
                        <a:gd name="T40" fmla="*/ 496 w 513"/>
                        <a:gd name="T41" fmla="*/ 177 h 290"/>
                        <a:gd name="T42" fmla="*/ 479 w 513"/>
                        <a:gd name="T43" fmla="*/ 185 h 290"/>
                        <a:gd name="T44" fmla="*/ 468 w 513"/>
                        <a:gd name="T45" fmla="*/ 181 h 290"/>
                        <a:gd name="T46" fmla="*/ 439 w 513"/>
                        <a:gd name="T47" fmla="*/ 179 h 290"/>
                        <a:gd name="T48" fmla="*/ 444 w 513"/>
                        <a:gd name="T49" fmla="*/ 165 h 290"/>
                        <a:gd name="T50" fmla="*/ 416 w 513"/>
                        <a:gd name="T51" fmla="*/ 169 h 290"/>
                        <a:gd name="T52" fmla="*/ 410 w 513"/>
                        <a:gd name="T53" fmla="*/ 184 h 290"/>
                        <a:gd name="T54" fmla="*/ 401 w 513"/>
                        <a:gd name="T55" fmla="*/ 189 h 290"/>
                        <a:gd name="T56" fmla="*/ 400 w 513"/>
                        <a:gd name="T57" fmla="*/ 194 h 290"/>
                        <a:gd name="T58" fmla="*/ 394 w 513"/>
                        <a:gd name="T59" fmla="*/ 198 h 290"/>
                        <a:gd name="T60" fmla="*/ 372 w 513"/>
                        <a:gd name="T61" fmla="*/ 205 h 290"/>
                        <a:gd name="T62" fmla="*/ 363 w 513"/>
                        <a:gd name="T63" fmla="*/ 213 h 290"/>
                        <a:gd name="T64" fmla="*/ 377 w 513"/>
                        <a:gd name="T65" fmla="*/ 226 h 290"/>
                        <a:gd name="T66" fmla="*/ 387 w 513"/>
                        <a:gd name="T67" fmla="*/ 237 h 290"/>
                        <a:gd name="T68" fmla="*/ 399 w 513"/>
                        <a:gd name="T69" fmla="*/ 253 h 290"/>
                        <a:gd name="T70" fmla="*/ 391 w 513"/>
                        <a:gd name="T71" fmla="*/ 285 h 290"/>
                        <a:gd name="T72" fmla="*/ 372 w 513"/>
                        <a:gd name="T73" fmla="*/ 286 h 290"/>
                        <a:gd name="T74" fmla="*/ 357 w 513"/>
                        <a:gd name="T75" fmla="*/ 283 h 290"/>
                        <a:gd name="T76" fmla="*/ 349 w 513"/>
                        <a:gd name="T77" fmla="*/ 259 h 290"/>
                        <a:gd name="T78" fmla="*/ 321 w 513"/>
                        <a:gd name="T79" fmla="*/ 252 h 290"/>
                        <a:gd name="T80" fmla="*/ 286 w 513"/>
                        <a:gd name="T81" fmla="*/ 231 h 290"/>
                        <a:gd name="T82" fmla="*/ 251 w 513"/>
                        <a:gd name="T83" fmla="*/ 212 h 290"/>
                        <a:gd name="T84" fmla="*/ 199 w 513"/>
                        <a:gd name="T85" fmla="*/ 161 h 290"/>
                        <a:gd name="T86" fmla="*/ 180 w 513"/>
                        <a:gd name="T87" fmla="*/ 147 h 290"/>
                        <a:gd name="T88" fmla="*/ 158 w 513"/>
                        <a:gd name="T89" fmla="*/ 149 h 290"/>
                        <a:gd name="T90" fmla="*/ 142 w 513"/>
                        <a:gd name="T91" fmla="*/ 130 h 290"/>
                        <a:gd name="T92" fmla="*/ 124 w 513"/>
                        <a:gd name="T93" fmla="*/ 112 h 290"/>
                        <a:gd name="T94" fmla="*/ 99 w 513"/>
                        <a:gd name="T95" fmla="*/ 103 h 290"/>
                        <a:gd name="T96" fmla="*/ 82 w 513"/>
                        <a:gd name="T97" fmla="*/ 99 h 290"/>
                        <a:gd name="T98" fmla="*/ 82 w 513"/>
                        <a:gd name="T99" fmla="*/ 107 h 290"/>
                        <a:gd name="T100" fmla="*/ 58 w 513"/>
                        <a:gd name="T101" fmla="*/ 119 h 290"/>
                        <a:gd name="T102" fmla="*/ 58 w 513"/>
                        <a:gd name="T103" fmla="*/ 147 h 290"/>
                        <a:gd name="T104" fmla="*/ 26 w 513"/>
                        <a:gd name="T105" fmla="*/ 139 h 290"/>
                        <a:gd name="T106" fmla="*/ 9 w 513"/>
                        <a:gd name="T107" fmla="*/ 6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290">
                          <a:moveTo>
                            <a:pt x="0" y="20"/>
                          </a:moveTo>
                          <a:cubicBezTo>
                            <a:pt x="16" y="15"/>
                            <a:pt x="31" y="11"/>
                            <a:pt x="46" y="7"/>
                          </a:cubicBezTo>
                          <a:cubicBezTo>
                            <a:pt x="52" y="5"/>
                            <a:pt x="57" y="3"/>
                            <a:pt x="63" y="1"/>
                          </a:cubicBezTo>
                          <a:cubicBezTo>
                            <a:pt x="70" y="0"/>
                            <a:pt x="80" y="8"/>
                            <a:pt x="86" y="11"/>
                          </a:cubicBezTo>
                          <a:cubicBezTo>
                            <a:pt x="102" y="19"/>
                            <a:pt x="118" y="28"/>
                            <a:pt x="135" y="36"/>
                          </a:cubicBezTo>
                          <a:cubicBezTo>
                            <a:pt x="146" y="41"/>
                            <a:pt x="156" y="53"/>
                            <a:pt x="165" y="62"/>
                          </a:cubicBezTo>
                          <a:cubicBezTo>
                            <a:pt x="169" y="65"/>
                            <a:pt x="173" y="69"/>
                            <a:pt x="178" y="71"/>
                          </a:cubicBezTo>
                          <a:cubicBezTo>
                            <a:pt x="184" y="73"/>
                            <a:pt x="193" y="69"/>
                            <a:pt x="199" y="68"/>
                          </a:cubicBezTo>
                          <a:cubicBezTo>
                            <a:pt x="214" y="65"/>
                            <a:pt x="231" y="73"/>
                            <a:pt x="246" y="69"/>
                          </a:cubicBezTo>
                          <a:cubicBezTo>
                            <a:pt x="250" y="68"/>
                            <a:pt x="254" y="62"/>
                            <a:pt x="258" y="64"/>
                          </a:cubicBezTo>
                          <a:cubicBezTo>
                            <a:pt x="264" y="67"/>
                            <a:pt x="267" y="73"/>
                            <a:pt x="273" y="76"/>
                          </a:cubicBezTo>
                          <a:cubicBezTo>
                            <a:pt x="279" y="79"/>
                            <a:pt x="281" y="83"/>
                            <a:pt x="285" y="87"/>
                          </a:cubicBezTo>
                          <a:cubicBezTo>
                            <a:pt x="289" y="92"/>
                            <a:pt x="291" y="90"/>
                            <a:pt x="297" y="90"/>
                          </a:cubicBezTo>
                          <a:cubicBezTo>
                            <a:pt x="298" y="98"/>
                            <a:pt x="296" y="116"/>
                            <a:pt x="305" y="122"/>
                          </a:cubicBezTo>
                          <a:cubicBezTo>
                            <a:pt x="309" y="125"/>
                            <a:pt x="314" y="121"/>
                            <a:pt x="317" y="127"/>
                          </a:cubicBezTo>
                          <a:cubicBezTo>
                            <a:pt x="321" y="133"/>
                            <a:pt x="322" y="140"/>
                            <a:pt x="325" y="146"/>
                          </a:cubicBezTo>
                          <a:cubicBezTo>
                            <a:pt x="331" y="159"/>
                            <a:pt x="350" y="150"/>
                            <a:pt x="360" y="150"/>
                          </a:cubicBezTo>
                          <a:cubicBezTo>
                            <a:pt x="366" y="151"/>
                            <a:pt x="371" y="156"/>
                            <a:pt x="370" y="161"/>
                          </a:cubicBezTo>
                          <a:cubicBezTo>
                            <a:pt x="369" y="170"/>
                            <a:pt x="382" y="169"/>
                            <a:pt x="387" y="171"/>
                          </a:cubicBezTo>
                          <a:cubicBezTo>
                            <a:pt x="387" y="167"/>
                            <a:pt x="381" y="162"/>
                            <a:pt x="385" y="159"/>
                          </a:cubicBezTo>
                          <a:cubicBezTo>
                            <a:pt x="388" y="156"/>
                            <a:pt x="388" y="153"/>
                            <a:pt x="392" y="151"/>
                          </a:cubicBezTo>
                          <a:cubicBezTo>
                            <a:pt x="396" y="149"/>
                            <a:pt x="392" y="146"/>
                            <a:pt x="394" y="143"/>
                          </a:cubicBezTo>
                          <a:cubicBezTo>
                            <a:pt x="397" y="140"/>
                            <a:pt x="403" y="137"/>
                            <a:pt x="407" y="134"/>
                          </a:cubicBezTo>
                          <a:cubicBezTo>
                            <a:pt x="411" y="132"/>
                            <a:pt x="416" y="132"/>
                            <a:pt x="419" y="127"/>
                          </a:cubicBezTo>
                          <a:cubicBezTo>
                            <a:pt x="420" y="125"/>
                            <a:pt x="422" y="121"/>
                            <a:pt x="425" y="120"/>
                          </a:cubicBezTo>
                          <a:cubicBezTo>
                            <a:pt x="429" y="119"/>
                            <a:pt x="429" y="122"/>
                            <a:pt x="433" y="118"/>
                          </a:cubicBezTo>
                          <a:cubicBezTo>
                            <a:pt x="437" y="113"/>
                            <a:pt x="442" y="113"/>
                            <a:pt x="447" y="116"/>
                          </a:cubicBezTo>
                          <a:cubicBezTo>
                            <a:pt x="441" y="122"/>
                            <a:pt x="424" y="130"/>
                            <a:pt x="423" y="139"/>
                          </a:cubicBezTo>
                          <a:cubicBezTo>
                            <a:pt x="426" y="139"/>
                            <a:pt x="428" y="143"/>
                            <a:pt x="432" y="143"/>
                          </a:cubicBezTo>
                          <a:cubicBezTo>
                            <a:pt x="436" y="143"/>
                            <a:pt x="438" y="139"/>
                            <a:pt x="441" y="144"/>
                          </a:cubicBezTo>
                          <a:cubicBezTo>
                            <a:pt x="444" y="154"/>
                            <a:pt x="455" y="147"/>
                            <a:pt x="460" y="153"/>
                          </a:cubicBezTo>
                          <a:cubicBezTo>
                            <a:pt x="461" y="151"/>
                            <a:pt x="461" y="149"/>
                            <a:pt x="460" y="148"/>
                          </a:cubicBezTo>
                          <a:cubicBezTo>
                            <a:pt x="462" y="148"/>
                            <a:pt x="463" y="147"/>
                            <a:pt x="464" y="146"/>
                          </a:cubicBezTo>
                          <a:cubicBezTo>
                            <a:pt x="465" y="144"/>
                            <a:pt x="464" y="140"/>
                            <a:pt x="463" y="138"/>
                          </a:cubicBezTo>
                          <a:cubicBezTo>
                            <a:pt x="466" y="143"/>
                            <a:pt x="470" y="143"/>
                            <a:pt x="474" y="148"/>
                          </a:cubicBezTo>
                          <a:cubicBezTo>
                            <a:pt x="478" y="152"/>
                            <a:pt x="483" y="150"/>
                            <a:pt x="484" y="157"/>
                          </a:cubicBezTo>
                          <a:cubicBezTo>
                            <a:pt x="491" y="153"/>
                            <a:pt x="494" y="161"/>
                            <a:pt x="500" y="162"/>
                          </a:cubicBezTo>
                          <a:cubicBezTo>
                            <a:pt x="501" y="162"/>
                            <a:pt x="504" y="160"/>
                            <a:pt x="505" y="162"/>
                          </a:cubicBezTo>
                          <a:cubicBezTo>
                            <a:pt x="505" y="163"/>
                            <a:pt x="509" y="162"/>
                            <a:pt x="510" y="163"/>
                          </a:cubicBezTo>
                          <a:cubicBezTo>
                            <a:pt x="513" y="164"/>
                            <a:pt x="506" y="167"/>
                            <a:pt x="505" y="168"/>
                          </a:cubicBezTo>
                          <a:cubicBezTo>
                            <a:pt x="500" y="172"/>
                            <a:pt x="501" y="174"/>
                            <a:pt x="494" y="171"/>
                          </a:cubicBezTo>
                          <a:cubicBezTo>
                            <a:pt x="494" y="173"/>
                            <a:pt x="495" y="175"/>
                            <a:pt x="496" y="177"/>
                          </a:cubicBezTo>
                          <a:cubicBezTo>
                            <a:pt x="494" y="177"/>
                            <a:pt x="477" y="178"/>
                            <a:pt x="486" y="183"/>
                          </a:cubicBezTo>
                          <a:cubicBezTo>
                            <a:pt x="484" y="183"/>
                            <a:pt x="481" y="184"/>
                            <a:pt x="479" y="185"/>
                          </a:cubicBezTo>
                          <a:cubicBezTo>
                            <a:pt x="477" y="186"/>
                            <a:pt x="477" y="183"/>
                            <a:pt x="474" y="184"/>
                          </a:cubicBezTo>
                          <a:cubicBezTo>
                            <a:pt x="472" y="185"/>
                            <a:pt x="470" y="182"/>
                            <a:pt x="468" y="181"/>
                          </a:cubicBezTo>
                          <a:cubicBezTo>
                            <a:pt x="464" y="180"/>
                            <a:pt x="460" y="181"/>
                            <a:pt x="456" y="183"/>
                          </a:cubicBezTo>
                          <a:cubicBezTo>
                            <a:pt x="448" y="186"/>
                            <a:pt x="447" y="181"/>
                            <a:pt x="439" y="179"/>
                          </a:cubicBezTo>
                          <a:cubicBezTo>
                            <a:pt x="432" y="177"/>
                            <a:pt x="448" y="169"/>
                            <a:pt x="447" y="166"/>
                          </a:cubicBezTo>
                          <a:cubicBezTo>
                            <a:pt x="446" y="165"/>
                            <a:pt x="444" y="166"/>
                            <a:pt x="444" y="165"/>
                          </a:cubicBezTo>
                          <a:cubicBezTo>
                            <a:pt x="442" y="161"/>
                            <a:pt x="438" y="158"/>
                            <a:pt x="435" y="156"/>
                          </a:cubicBezTo>
                          <a:cubicBezTo>
                            <a:pt x="433" y="159"/>
                            <a:pt x="421" y="172"/>
                            <a:pt x="416" y="169"/>
                          </a:cubicBezTo>
                          <a:cubicBezTo>
                            <a:pt x="413" y="166"/>
                            <a:pt x="406" y="162"/>
                            <a:pt x="405" y="169"/>
                          </a:cubicBezTo>
                          <a:cubicBezTo>
                            <a:pt x="404" y="172"/>
                            <a:pt x="407" y="182"/>
                            <a:pt x="410" y="184"/>
                          </a:cubicBezTo>
                          <a:cubicBezTo>
                            <a:pt x="404" y="187"/>
                            <a:pt x="396" y="180"/>
                            <a:pt x="390" y="186"/>
                          </a:cubicBezTo>
                          <a:cubicBezTo>
                            <a:pt x="394" y="189"/>
                            <a:pt x="399" y="185"/>
                            <a:pt x="401" y="189"/>
                          </a:cubicBezTo>
                          <a:cubicBezTo>
                            <a:pt x="399" y="189"/>
                            <a:pt x="398" y="189"/>
                            <a:pt x="396" y="189"/>
                          </a:cubicBezTo>
                          <a:cubicBezTo>
                            <a:pt x="397" y="191"/>
                            <a:pt x="398" y="193"/>
                            <a:pt x="400" y="194"/>
                          </a:cubicBezTo>
                          <a:cubicBezTo>
                            <a:pt x="397" y="191"/>
                            <a:pt x="396" y="192"/>
                            <a:pt x="398" y="195"/>
                          </a:cubicBezTo>
                          <a:cubicBezTo>
                            <a:pt x="397" y="195"/>
                            <a:pt x="394" y="195"/>
                            <a:pt x="394" y="198"/>
                          </a:cubicBezTo>
                          <a:cubicBezTo>
                            <a:pt x="395" y="202"/>
                            <a:pt x="396" y="207"/>
                            <a:pt x="389" y="207"/>
                          </a:cubicBezTo>
                          <a:cubicBezTo>
                            <a:pt x="383" y="207"/>
                            <a:pt x="378" y="204"/>
                            <a:pt x="372" y="205"/>
                          </a:cubicBezTo>
                          <a:cubicBezTo>
                            <a:pt x="369" y="205"/>
                            <a:pt x="367" y="206"/>
                            <a:pt x="365" y="208"/>
                          </a:cubicBezTo>
                          <a:cubicBezTo>
                            <a:pt x="362" y="210"/>
                            <a:pt x="364" y="210"/>
                            <a:pt x="363" y="213"/>
                          </a:cubicBezTo>
                          <a:cubicBezTo>
                            <a:pt x="363" y="218"/>
                            <a:pt x="365" y="219"/>
                            <a:pt x="369" y="221"/>
                          </a:cubicBezTo>
                          <a:cubicBezTo>
                            <a:pt x="374" y="222"/>
                            <a:pt x="373" y="225"/>
                            <a:pt x="377" y="226"/>
                          </a:cubicBezTo>
                          <a:cubicBezTo>
                            <a:pt x="380" y="227"/>
                            <a:pt x="387" y="226"/>
                            <a:pt x="389" y="230"/>
                          </a:cubicBezTo>
                          <a:cubicBezTo>
                            <a:pt x="390" y="232"/>
                            <a:pt x="387" y="234"/>
                            <a:pt x="387" y="237"/>
                          </a:cubicBezTo>
                          <a:cubicBezTo>
                            <a:pt x="387" y="240"/>
                            <a:pt x="389" y="242"/>
                            <a:pt x="390" y="245"/>
                          </a:cubicBezTo>
                          <a:cubicBezTo>
                            <a:pt x="393" y="248"/>
                            <a:pt x="397" y="250"/>
                            <a:pt x="399" y="253"/>
                          </a:cubicBezTo>
                          <a:cubicBezTo>
                            <a:pt x="402" y="259"/>
                            <a:pt x="396" y="264"/>
                            <a:pt x="394" y="268"/>
                          </a:cubicBezTo>
                          <a:cubicBezTo>
                            <a:pt x="392" y="275"/>
                            <a:pt x="390" y="278"/>
                            <a:pt x="391" y="285"/>
                          </a:cubicBezTo>
                          <a:cubicBezTo>
                            <a:pt x="392" y="290"/>
                            <a:pt x="387" y="287"/>
                            <a:pt x="384" y="286"/>
                          </a:cubicBezTo>
                          <a:cubicBezTo>
                            <a:pt x="379" y="285"/>
                            <a:pt x="378" y="289"/>
                            <a:pt x="372" y="286"/>
                          </a:cubicBezTo>
                          <a:cubicBezTo>
                            <a:pt x="370" y="284"/>
                            <a:pt x="368" y="283"/>
                            <a:pt x="365" y="282"/>
                          </a:cubicBezTo>
                          <a:cubicBezTo>
                            <a:pt x="362" y="281"/>
                            <a:pt x="360" y="283"/>
                            <a:pt x="357" y="283"/>
                          </a:cubicBezTo>
                          <a:cubicBezTo>
                            <a:pt x="352" y="282"/>
                            <a:pt x="352" y="277"/>
                            <a:pt x="351" y="272"/>
                          </a:cubicBezTo>
                          <a:cubicBezTo>
                            <a:pt x="350" y="267"/>
                            <a:pt x="355" y="261"/>
                            <a:pt x="349" y="259"/>
                          </a:cubicBezTo>
                          <a:cubicBezTo>
                            <a:pt x="345" y="258"/>
                            <a:pt x="342" y="258"/>
                            <a:pt x="338" y="255"/>
                          </a:cubicBezTo>
                          <a:cubicBezTo>
                            <a:pt x="332" y="251"/>
                            <a:pt x="328" y="253"/>
                            <a:pt x="321" y="252"/>
                          </a:cubicBezTo>
                          <a:cubicBezTo>
                            <a:pt x="314" y="250"/>
                            <a:pt x="308" y="244"/>
                            <a:pt x="303" y="241"/>
                          </a:cubicBezTo>
                          <a:cubicBezTo>
                            <a:pt x="297" y="237"/>
                            <a:pt x="291" y="235"/>
                            <a:pt x="286" y="231"/>
                          </a:cubicBezTo>
                          <a:cubicBezTo>
                            <a:pt x="281" y="228"/>
                            <a:pt x="275" y="228"/>
                            <a:pt x="270" y="225"/>
                          </a:cubicBezTo>
                          <a:cubicBezTo>
                            <a:pt x="264" y="220"/>
                            <a:pt x="258" y="216"/>
                            <a:pt x="251" y="212"/>
                          </a:cubicBezTo>
                          <a:cubicBezTo>
                            <a:pt x="242" y="206"/>
                            <a:pt x="221" y="199"/>
                            <a:pt x="217" y="188"/>
                          </a:cubicBezTo>
                          <a:cubicBezTo>
                            <a:pt x="212" y="177"/>
                            <a:pt x="204" y="171"/>
                            <a:pt x="199" y="161"/>
                          </a:cubicBezTo>
                          <a:cubicBezTo>
                            <a:pt x="196" y="155"/>
                            <a:pt x="192" y="151"/>
                            <a:pt x="187" y="149"/>
                          </a:cubicBezTo>
                          <a:cubicBezTo>
                            <a:pt x="185" y="148"/>
                            <a:pt x="182" y="146"/>
                            <a:pt x="180" y="147"/>
                          </a:cubicBezTo>
                          <a:cubicBezTo>
                            <a:pt x="178" y="148"/>
                            <a:pt x="180" y="151"/>
                            <a:pt x="177" y="151"/>
                          </a:cubicBezTo>
                          <a:cubicBezTo>
                            <a:pt x="171" y="152"/>
                            <a:pt x="165" y="148"/>
                            <a:pt x="158" y="149"/>
                          </a:cubicBezTo>
                          <a:cubicBezTo>
                            <a:pt x="153" y="149"/>
                            <a:pt x="149" y="147"/>
                            <a:pt x="145" y="145"/>
                          </a:cubicBezTo>
                          <a:cubicBezTo>
                            <a:pt x="141" y="143"/>
                            <a:pt x="137" y="129"/>
                            <a:pt x="142" y="130"/>
                          </a:cubicBezTo>
                          <a:cubicBezTo>
                            <a:pt x="140" y="125"/>
                            <a:pt x="134" y="127"/>
                            <a:pt x="134" y="121"/>
                          </a:cubicBezTo>
                          <a:cubicBezTo>
                            <a:pt x="133" y="114"/>
                            <a:pt x="130" y="112"/>
                            <a:pt x="124" y="112"/>
                          </a:cubicBezTo>
                          <a:cubicBezTo>
                            <a:pt x="121" y="112"/>
                            <a:pt x="112" y="113"/>
                            <a:pt x="111" y="110"/>
                          </a:cubicBezTo>
                          <a:cubicBezTo>
                            <a:pt x="109" y="104"/>
                            <a:pt x="103" y="106"/>
                            <a:pt x="99" y="103"/>
                          </a:cubicBezTo>
                          <a:cubicBezTo>
                            <a:pt x="97" y="102"/>
                            <a:pt x="92" y="96"/>
                            <a:pt x="90" y="98"/>
                          </a:cubicBezTo>
                          <a:cubicBezTo>
                            <a:pt x="86" y="100"/>
                            <a:pt x="87" y="100"/>
                            <a:pt x="82" y="99"/>
                          </a:cubicBezTo>
                          <a:cubicBezTo>
                            <a:pt x="75" y="98"/>
                            <a:pt x="89" y="111"/>
                            <a:pt x="91" y="113"/>
                          </a:cubicBezTo>
                          <a:cubicBezTo>
                            <a:pt x="87" y="112"/>
                            <a:pt x="87" y="107"/>
                            <a:pt x="82" y="107"/>
                          </a:cubicBezTo>
                          <a:cubicBezTo>
                            <a:pt x="80" y="107"/>
                            <a:pt x="72" y="104"/>
                            <a:pt x="74" y="109"/>
                          </a:cubicBezTo>
                          <a:cubicBezTo>
                            <a:pt x="76" y="120"/>
                            <a:pt x="63" y="114"/>
                            <a:pt x="58" y="119"/>
                          </a:cubicBezTo>
                          <a:cubicBezTo>
                            <a:pt x="51" y="127"/>
                            <a:pt x="51" y="129"/>
                            <a:pt x="55" y="138"/>
                          </a:cubicBezTo>
                          <a:cubicBezTo>
                            <a:pt x="56" y="141"/>
                            <a:pt x="60" y="144"/>
                            <a:pt x="58" y="147"/>
                          </a:cubicBezTo>
                          <a:cubicBezTo>
                            <a:pt x="57" y="149"/>
                            <a:pt x="49" y="147"/>
                            <a:pt x="47" y="147"/>
                          </a:cubicBezTo>
                          <a:cubicBezTo>
                            <a:pt x="38" y="147"/>
                            <a:pt x="27" y="149"/>
                            <a:pt x="26" y="139"/>
                          </a:cubicBezTo>
                          <a:cubicBezTo>
                            <a:pt x="24" y="125"/>
                            <a:pt x="20" y="112"/>
                            <a:pt x="17" y="98"/>
                          </a:cubicBezTo>
                          <a:cubicBezTo>
                            <a:pt x="14" y="86"/>
                            <a:pt x="11" y="73"/>
                            <a:pt x="9" y="60"/>
                          </a:cubicBezTo>
                          <a:cubicBezTo>
                            <a:pt x="6" y="47"/>
                            <a:pt x="5" y="33"/>
                            <a:pt x="0" y="2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 name="Freeform 345">
                      <a:extLst>
                        <a:ext uri="{FF2B5EF4-FFF2-40B4-BE49-F238E27FC236}">
                          <a16:creationId xmlns:a16="http://schemas.microsoft.com/office/drawing/2014/main" id="{8B521D08-4CF0-97AE-0DE3-FA1EA92F9CFB}"/>
                        </a:ext>
                      </a:extLst>
                    </p:cNvPr>
                    <p:cNvSpPr>
                      <a:spLocks/>
                    </p:cNvSpPr>
                    <p:nvPr/>
                  </p:nvSpPr>
                  <p:spPr bwMode="auto">
                    <a:xfrm>
                      <a:off x="816" y="1695"/>
                      <a:ext cx="223" cy="226"/>
                    </a:xfrm>
                    <a:custGeom>
                      <a:avLst/>
                      <a:gdLst>
                        <a:gd name="T0" fmla="*/ 78 w 457"/>
                        <a:gd name="T1" fmla="*/ 265 h 464"/>
                        <a:gd name="T2" fmla="*/ 124 w 457"/>
                        <a:gd name="T3" fmla="*/ 263 h 464"/>
                        <a:gd name="T4" fmla="*/ 157 w 457"/>
                        <a:gd name="T5" fmla="*/ 244 h 464"/>
                        <a:gd name="T6" fmla="*/ 169 w 457"/>
                        <a:gd name="T7" fmla="*/ 203 h 464"/>
                        <a:gd name="T8" fmla="*/ 188 w 457"/>
                        <a:gd name="T9" fmla="*/ 195 h 464"/>
                        <a:gd name="T10" fmla="*/ 221 w 457"/>
                        <a:gd name="T11" fmla="*/ 190 h 464"/>
                        <a:gd name="T12" fmla="*/ 235 w 457"/>
                        <a:gd name="T13" fmla="*/ 157 h 464"/>
                        <a:gd name="T14" fmla="*/ 251 w 457"/>
                        <a:gd name="T15" fmla="*/ 138 h 464"/>
                        <a:gd name="T16" fmla="*/ 247 w 457"/>
                        <a:gd name="T17" fmla="*/ 109 h 464"/>
                        <a:gd name="T18" fmla="*/ 267 w 457"/>
                        <a:gd name="T19" fmla="*/ 91 h 464"/>
                        <a:gd name="T20" fmla="*/ 279 w 457"/>
                        <a:gd name="T21" fmla="*/ 74 h 464"/>
                        <a:gd name="T22" fmla="*/ 279 w 457"/>
                        <a:gd name="T23" fmla="*/ 62 h 464"/>
                        <a:gd name="T24" fmla="*/ 264 w 457"/>
                        <a:gd name="T25" fmla="*/ 40 h 464"/>
                        <a:gd name="T26" fmla="*/ 292 w 457"/>
                        <a:gd name="T27" fmla="*/ 13 h 464"/>
                        <a:gd name="T28" fmla="*/ 340 w 457"/>
                        <a:gd name="T29" fmla="*/ 10 h 464"/>
                        <a:gd name="T30" fmla="*/ 391 w 457"/>
                        <a:gd name="T31" fmla="*/ 18 h 464"/>
                        <a:gd name="T32" fmla="*/ 408 w 457"/>
                        <a:gd name="T33" fmla="*/ 46 h 464"/>
                        <a:gd name="T34" fmla="*/ 439 w 457"/>
                        <a:gd name="T35" fmla="*/ 73 h 464"/>
                        <a:gd name="T36" fmla="*/ 410 w 457"/>
                        <a:gd name="T37" fmla="*/ 89 h 464"/>
                        <a:gd name="T38" fmla="*/ 354 w 457"/>
                        <a:gd name="T39" fmla="*/ 100 h 464"/>
                        <a:gd name="T40" fmla="*/ 364 w 457"/>
                        <a:gd name="T41" fmla="*/ 124 h 464"/>
                        <a:gd name="T42" fmla="*/ 377 w 457"/>
                        <a:gd name="T43" fmla="*/ 148 h 464"/>
                        <a:gd name="T44" fmla="*/ 410 w 457"/>
                        <a:gd name="T45" fmla="*/ 168 h 464"/>
                        <a:gd name="T46" fmla="*/ 398 w 457"/>
                        <a:gd name="T47" fmla="*/ 210 h 464"/>
                        <a:gd name="T48" fmla="*/ 369 w 457"/>
                        <a:gd name="T49" fmla="*/ 249 h 464"/>
                        <a:gd name="T50" fmla="*/ 344 w 457"/>
                        <a:gd name="T51" fmla="*/ 291 h 464"/>
                        <a:gd name="T52" fmla="*/ 314 w 457"/>
                        <a:gd name="T53" fmla="*/ 323 h 464"/>
                        <a:gd name="T54" fmla="*/ 281 w 457"/>
                        <a:gd name="T55" fmla="*/ 326 h 464"/>
                        <a:gd name="T56" fmla="*/ 291 w 457"/>
                        <a:gd name="T57" fmla="*/ 378 h 464"/>
                        <a:gd name="T58" fmla="*/ 311 w 457"/>
                        <a:gd name="T59" fmla="*/ 409 h 464"/>
                        <a:gd name="T60" fmla="*/ 326 w 457"/>
                        <a:gd name="T61" fmla="*/ 441 h 464"/>
                        <a:gd name="T62" fmla="*/ 298 w 457"/>
                        <a:gd name="T63" fmla="*/ 445 h 464"/>
                        <a:gd name="T64" fmla="*/ 256 w 457"/>
                        <a:gd name="T65" fmla="*/ 445 h 464"/>
                        <a:gd name="T66" fmla="*/ 240 w 457"/>
                        <a:gd name="T67" fmla="*/ 464 h 464"/>
                        <a:gd name="T68" fmla="*/ 231 w 457"/>
                        <a:gd name="T69" fmla="*/ 459 h 464"/>
                        <a:gd name="T70" fmla="*/ 221 w 457"/>
                        <a:gd name="T71" fmla="*/ 454 h 464"/>
                        <a:gd name="T72" fmla="*/ 193 w 457"/>
                        <a:gd name="T73" fmla="*/ 423 h 464"/>
                        <a:gd name="T74" fmla="*/ 184 w 457"/>
                        <a:gd name="T75" fmla="*/ 407 h 464"/>
                        <a:gd name="T76" fmla="*/ 133 w 457"/>
                        <a:gd name="T77" fmla="*/ 415 h 464"/>
                        <a:gd name="T78" fmla="*/ 113 w 457"/>
                        <a:gd name="T79" fmla="*/ 409 h 464"/>
                        <a:gd name="T80" fmla="*/ 59 w 457"/>
                        <a:gd name="T81" fmla="*/ 414 h 464"/>
                        <a:gd name="T82" fmla="*/ 56 w 457"/>
                        <a:gd name="T83" fmla="*/ 374 h 464"/>
                        <a:gd name="T84" fmla="*/ 72 w 457"/>
                        <a:gd name="T85" fmla="*/ 344 h 464"/>
                        <a:gd name="T86" fmla="*/ 55 w 457"/>
                        <a:gd name="T87" fmla="*/ 306 h 464"/>
                        <a:gd name="T88" fmla="*/ 0 w 457"/>
                        <a:gd name="T89" fmla="*/ 25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7" h="464">
                          <a:moveTo>
                            <a:pt x="0" y="253"/>
                          </a:moveTo>
                          <a:cubicBezTo>
                            <a:pt x="12" y="256"/>
                            <a:pt x="24" y="262"/>
                            <a:pt x="37" y="266"/>
                          </a:cubicBezTo>
                          <a:cubicBezTo>
                            <a:pt x="51" y="270"/>
                            <a:pt x="63" y="265"/>
                            <a:pt x="78" y="265"/>
                          </a:cubicBezTo>
                          <a:cubicBezTo>
                            <a:pt x="83" y="265"/>
                            <a:pt x="88" y="267"/>
                            <a:pt x="93" y="268"/>
                          </a:cubicBezTo>
                          <a:cubicBezTo>
                            <a:pt x="98" y="269"/>
                            <a:pt x="102" y="265"/>
                            <a:pt x="106" y="263"/>
                          </a:cubicBezTo>
                          <a:cubicBezTo>
                            <a:pt x="112" y="261"/>
                            <a:pt x="118" y="264"/>
                            <a:pt x="124" y="263"/>
                          </a:cubicBezTo>
                          <a:cubicBezTo>
                            <a:pt x="129" y="263"/>
                            <a:pt x="134" y="260"/>
                            <a:pt x="139" y="259"/>
                          </a:cubicBezTo>
                          <a:cubicBezTo>
                            <a:pt x="145" y="258"/>
                            <a:pt x="156" y="257"/>
                            <a:pt x="159" y="252"/>
                          </a:cubicBezTo>
                          <a:cubicBezTo>
                            <a:pt x="162" y="248"/>
                            <a:pt x="156" y="247"/>
                            <a:pt x="157" y="244"/>
                          </a:cubicBezTo>
                          <a:cubicBezTo>
                            <a:pt x="158" y="236"/>
                            <a:pt x="155" y="230"/>
                            <a:pt x="156" y="223"/>
                          </a:cubicBezTo>
                          <a:cubicBezTo>
                            <a:pt x="156" y="215"/>
                            <a:pt x="158" y="217"/>
                            <a:pt x="162" y="212"/>
                          </a:cubicBezTo>
                          <a:cubicBezTo>
                            <a:pt x="165" y="210"/>
                            <a:pt x="166" y="205"/>
                            <a:pt x="169" y="203"/>
                          </a:cubicBezTo>
                          <a:cubicBezTo>
                            <a:pt x="173" y="201"/>
                            <a:pt x="174" y="205"/>
                            <a:pt x="178" y="206"/>
                          </a:cubicBezTo>
                          <a:cubicBezTo>
                            <a:pt x="184" y="206"/>
                            <a:pt x="190" y="204"/>
                            <a:pt x="195" y="202"/>
                          </a:cubicBezTo>
                          <a:cubicBezTo>
                            <a:pt x="193" y="199"/>
                            <a:pt x="189" y="199"/>
                            <a:pt x="188" y="195"/>
                          </a:cubicBezTo>
                          <a:cubicBezTo>
                            <a:pt x="193" y="195"/>
                            <a:pt x="199" y="192"/>
                            <a:pt x="201" y="188"/>
                          </a:cubicBezTo>
                          <a:cubicBezTo>
                            <a:pt x="205" y="183"/>
                            <a:pt x="213" y="191"/>
                            <a:pt x="213" y="185"/>
                          </a:cubicBezTo>
                          <a:cubicBezTo>
                            <a:pt x="217" y="187"/>
                            <a:pt x="219" y="186"/>
                            <a:pt x="221" y="190"/>
                          </a:cubicBezTo>
                          <a:cubicBezTo>
                            <a:pt x="224" y="193"/>
                            <a:pt x="227" y="192"/>
                            <a:pt x="230" y="190"/>
                          </a:cubicBezTo>
                          <a:cubicBezTo>
                            <a:pt x="237" y="184"/>
                            <a:pt x="235" y="174"/>
                            <a:pt x="232" y="167"/>
                          </a:cubicBezTo>
                          <a:cubicBezTo>
                            <a:pt x="230" y="162"/>
                            <a:pt x="234" y="161"/>
                            <a:pt x="235" y="157"/>
                          </a:cubicBezTo>
                          <a:cubicBezTo>
                            <a:pt x="236" y="154"/>
                            <a:pt x="236" y="149"/>
                            <a:pt x="235" y="146"/>
                          </a:cubicBezTo>
                          <a:cubicBezTo>
                            <a:pt x="233" y="142"/>
                            <a:pt x="237" y="141"/>
                            <a:pt x="240" y="141"/>
                          </a:cubicBezTo>
                          <a:cubicBezTo>
                            <a:pt x="244" y="140"/>
                            <a:pt x="247" y="141"/>
                            <a:pt x="251" y="138"/>
                          </a:cubicBezTo>
                          <a:cubicBezTo>
                            <a:pt x="256" y="134"/>
                            <a:pt x="255" y="134"/>
                            <a:pt x="253" y="129"/>
                          </a:cubicBezTo>
                          <a:cubicBezTo>
                            <a:pt x="252" y="125"/>
                            <a:pt x="249" y="120"/>
                            <a:pt x="246" y="118"/>
                          </a:cubicBezTo>
                          <a:cubicBezTo>
                            <a:pt x="238" y="113"/>
                            <a:pt x="237" y="107"/>
                            <a:pt x="247" y="109"/>
                          </a:cubicBezTo>
                          <a:cubicBezTo>
                            <a:pt x="255" y="111"/>
                            <a:pt x="272" y="114"/>
                            <a:pt x="274" y="104"/>
                          </a:cubicBezTo>
                          <a:cubicBezTo>
                            <a:pt x="274" y="101"/>
                            <a:pt x="274" y="98"/>
                            <a:pt x="272" y="96"/>
                          </a:cubicBezTo>
                          <a:cubicBezTo>
                            <a:pt x="271" y="95"/>
                            <a:pt x="266" y="93"/>
                            <a:pt x="267" y="91"/>
                          </a:cubicBezTo>
                          <a:cubicBezTo>
                            <a:pt x="268" y="90"/>
                            <a:pt x="269" y="90"/>
                            <a:pt x="270" y="90"/>
                          </a:cubicBezTo>
                          <a:cubicBezTo>
                            <a:pt x="269" y="87"/>
                            <a:pt x="271" y="85"/>
                            <a:pt x="273" y="83"/>
                          </a:cubicBezTo>
                          <a:cubicBezTo>
                            <a:pt x="274" y="81"/>
                            <a:pt x="279" y="77"/>
                            <a:pt x="279" y="74"/>
                          </a:cubicBezTo>
                          <a:cubicBezTo>
                            <a:pt x="279" y="72"/>
                            <a:pt x="280" y="70"/>
                            <a:pt x="281" y="69"/>
                          </a:cubicBezTo>
                          <a:cubicBezTo>
                            <a:pt x="283" y="67"/>
                            <a:pt x="279" y="66"/>
                            <a:pt x="278" y="65"/>
                          </a:cubicBezTo>
                          <a:cubicBezTo>
                            <a:pt x="278" y="64"/>
                            <a:pt x="278" y="63"/>
                            <a:pt x="279" y="62"/>
                          </a:cubicBezTo>
                          <a:cubicBezTo>
                            <a:pt x="281" y="61"/>
                            <a:pt x="278" y="57"/>
                            <a:pt x="278" y="56"/>
                          </a:cubicBezTo>
                          <a:cubicBezTo>
                            <a:pt x="277" y="54"/>
                            <a:pt x="273" y="49"/>
                            <a:pt x="272" y="47"/>
                          </a:cubicBezTo>
                          <a:cubicBezTo>
                            <a:pt x="270" y="44"/>
                            <a:pt x="266" y="42"/>
                            <a:pt x="264" y="40"/>
                          </a:cubicBezTo>
                          <a:cubicBezTo>
                            <a:pt x="260" y="37"/>
                            <a:pt x="271" y="24"/>
                            <a:pt x="274" y="26"/>
                          </a:cubicBezTo>
                          <a:cubicBezTo>
                            <a:pt x="279" y="27"/>
                            <a:pt x="279" y="22"/>
                            <a:pt x="282" y="19"/>
                          </a:cubicBezTo>
                          <a:cubicBezTo>
                            <a:pt x="285" y="16"/>
                            <a:pt x="288" y="14"/>
                            <a:pt x="292" y="13"/>
                          </a:cubicBezTo>
                          <a:cubicBezTo>
                            <a:pt x="301" y="11"/>
                            <a:pt x="309" y="11"/>
                            <a:pt x="318" y="10"/>
                          </a:cubicBezTo>
                          <a:cubicBezTo>
                            <a:pt x="322" y="10"/>
                            <a:pt x="329" y="8"/>
                            <a:pt x="333" y="10"/>
                          </a:cubicBezTo>
                          <a:cubicBezTo>
                            <a:pt x="337" y="12"/>
                            <a:pt x="337" y="13"/>
                            <a:pt x="340" y="10"/>
                          </a:cubicBezTo>
                          <a:cubicBezTo>
                            <a:pt x="345" y="6"/>
                            <a:pt x="358" y="0"/>
                            <a:pt x="361" y="9"/>
                          </a:cubicBezTo>
                          <a:cubicBezTo>
                            <a:pt x="365" y="2"/>
                            <a:pt x="374" y="8"/>
                            <a:pt x="377" y="12"/>
                          </a:cubicBezTo>
                          <a:cubicBezTo>
                            <a:pt x="380" y="16"/>
                            <a:pt x="387" y="14"/>
                            <a:pt x="391" y="18"/>
                          </a:cubicBezTo>
                          <a:cubicBezTo>
                            <a:pt x="394" y="21"/>
                            <a:pt x="396" y="24"/>
                            <a:pt x="397" y="28"/>
                          </a:cubicBezTo>
                          <a:cubicBezTo>
                            <a:pt x="398" y="30"/>
                            <a:pt x="398" y="35"/>
                            <a:pt x="399" y="38"/>
                          </a:cubicBezTo>
                          <a:cubicBezTo>
                            <a:pt x="400" y="40"/>
                            <a:pt x="406" y="44"/>
                            <a:pt x="408" y="46"/>
                          </a:cubicBezTo>
                          <a:cubicBezTo>
                            <a:pt x="411" y="49"/>
                            <a:pt x="415" y="44"/>
                            <a:pt x="418" y="44"/>
                          </a:cubicBezTo>
                          <a:cubicBezTo>
                            <a:pt x="418" y="56"/>
                            <a:pt x="448" y="61"/>
                            <a:pt x="457" y="58"/>
                          </a:cubicBezTo>
                          <a:cubicBezTo>
                            <a:pt x="454" y="60"/>
                            <a:pt x="437" y="68"/>
                            <a:pt x="439" y="73"/>
                          </a:cubicBezTo>
                          <a:cubicBezTo>
                            <a:pt x="439" y="75"/>
                            <a:pt x="437" y="79"/>
                            <a:pt x="435" y="77"/>
                          </a:cubicBezTo>
                          <a:cubicBezTo>
                            <a:pt x="432" y="75"/>
                            <a:pt x="432" y="80"/>
                            <a:pt x="431" y="82"/>
                          </a:cubicBezTo>
                          <a:cubicBezTo>
                            <a:pt x="430" y="84"/>
                            <a:pt x="413" y="87"/>
                            <a:pt x="410" y="89"/>
                          </a:cubicBezTo>
                          <a:cubicBezTo>
                            <a:pt x="400" y="94"/>
                            <a:pt x="394" y="90"/>
                            <a:pt x="383" y="88"/>
                          </a:cubicBezTo>
                          <a:cubicBezTo>
                            <a:pt x="375" y="86"/>
                            <a:pt x="364" y="80"/>
                            <a:pt x="356" y="85"/>
                          </a:cubicBezTo>
                          <a:cubicBezTo>
                            <a:pt x="350" y="89"/>
                            <a:pt x="347" y="97"/>
                            <a:pt x="354" y="100"/>
                          </a:cubicBezTo>
                          <a:cubicBezTo>
                            <a:pt x="360" y="102"/>
                            <a:pt x="352" y="107"/>
                            <a:pt x="357" y="108"/>
                          </a:cubicBezTo>
                          <a:cubicBezTo>
                            <a:pt x="359" y="109"/>
                            <a:pt x="370" y="109"/>
                            <a:pt x="366" y="113"/>
                          </a:cubicBezTo>
                          <a:cubicBezTo>
                            <a:pt x="362" y="117"/>
                            <a:pt x="356" y="119"/>
                            <a:pt x="364" y="124"/>
                          </a:cubicBezTo>
                          <a:cubicBezTo>
                            <a:pt x="370" y="129"/>
                            <a:pt x="363" y="135"/>
                            <a:pt x="367" y="139"/>
                          </a:cubicBezTo>
                          <a:cubicBezTo>
                            <a:pt x="369" y="141"/>
                            <a:pt x="372" y="143"/>
                            <a:pt x="374" y="145"/>
                          </a:cubicBezTo>
                          <a:cubicBezTo>
                            <a:pt x="376" y="145"/>
                            <a:pt x="376" y="147"/>
                            <a:pt x="377" y="148"/>
                          </a:cubicBezTo>
                          <a:cubicBezTo>
                            <a:pt x="377" y="152"/>
                            <a:pt x="378" y="151"/>
                            <a:pt x="382" y="152"/>
                          </a:cubicBezTo>
                          <a:cubicBezTo>
                            <a:pt x="389" y="154"/>
                            <a:pt x="387" y="162"/>
                            <a:pt x="395" y="163"/>
                          </a:cubicBezTo>
                          <a:cubicBezTo>
                            <a:pt x="399" y="164"/>
                            <a:pt x="406" y="164"/>
                            <a:pt x="410" y="168"/>
                          </a:cubicBezTo>
                          <a:cubicBezTo>
                            <a:pt x="413" y="173"/>
                            <a:pt x="401" y="177"/>
                            <a:pt x="399" y="178"/>
                          </a:cubicBezTo>
                          <a:cubicBezTo>
                            <a:pt x="392" y="181"/>
                            <a:pt x="386" y="186"/>
                            <a:pt x="392" y="193"/>
                          </a:cubicBezTo>
                          <a:cubicBezTo>
                            <a:pt x="395" y="198"/>
                            <a:pt x="389" y="210"/>
                            <a:pt x="398" y="210"/>
                          </a:cubicBezTo>
                          <a:cubicBezTo>
                            <a:pt x="397" y="213"/>
                            <a:pt x="389" y="215"/>
                            <a:pt x="388" y="219"/>
                          </a:cubicBezTo>
                          <a:cubicBezTo>
                            <a:pt x="387" y="225"/>
                            <a:pt x="376" y="232"/>
                            <a:pt x="381" y="237"/>
                          </a:cubicBezTo>
                          <a:cubicBezTo>
                            <a:pt x="388" y="244"/>
                            <a:pt x="372" y="247"/>
                            <a:pt x="369" y="249"/>
                          </a:cubicBezTo>
                          <a:cubicBezTo>
                            <a:pt x="366" y="251"/>
                            <a:pt x="367" y="256"/>
                            <a:pt x="366" y="260"/>
                          </a:cubicBezTo>
                          <a:cubicBezTo>
                            <a:pt x="365" y="265"/>
                            <a:pt x="364" y="271"/>
                            <a:pt x="361" y="276"/>
                          </a:cubicBezTo>
                          <a:cubicBezTo>
                            <a:pt x="358" y="284"/>
                            <a:pt x="350" y="285"/>
                            <a:pt x="344" y="291"/>
                          </a:cubicBezTo>
                          <a:cubicBezTo>
                            <a:pt x="342" y="293"/>
                            <a:pt x="342" y="296"/>
                            <a:pt x="341" y="299"/>
                          </a:cubicBezTo>
                          <a:cubicBezTo>
                            <a:pt x="341" y="305"/>
                            <a:pt x="336" y="308"/>
                            <a:pt x="334" y="313"/>
                          </a:cubicBezTo>
                          <a:cubicBezTo>
                            <a:pt x="330" y="323"/>
                            <a:pt x="324" y="320"/>
                            <a:pt x="314" y="323"/>
                          </a:cubicBezTo>
                          <a:cubicBezTo>
                            <a:pt x="311" y="324"/>
                            <a:pt x="307" y="327"/>
                            <a:pt x="304" y="327"/>
                          </a:cubicBezTo>
                          <a:cubicBezTo>
                            <a:pt x="299" y="327"/>
                            <a:pt x="297" y="321"/>
                            <a:pt x="295" y="318"/>
                          </a:cubicBezTo>
                          <a:cubicBezTo>
                            <a:pt x="290" y="311"/>
                            <a:pt x="283" y="322"/>
                            <a:pt x="281" y="326"/>
                          </a:cubicBezTo>
                          <a:cubicBezTo>
                            <a:pt x="278" y="334"/>
                            <a:pt x="272" y="341"/>
                            <a:pt x="269" y="348"/>
                          </a:cubicBezTo>
                          <a:cubicBezTo>
                            <a:pt x="265" y="358"/>
                            <a:pt x="270" y="363"/>
                            <a:pt x="279" y="365"/>
                          </a:cubicBezTo>
                          <a:cubicBezTo>
                            <a:pt x="288" y="367"/>
                            <a:pt x="292" y="368"/>
                            <a:pt x="291" y="378"/>
                          </a:cubicBezTo>
                          <a:cubicBezTo>
                            <a:pt x="290" y="384"/>
                            <a:pt x="289" y="397"/>
                            <a:pt x="299" y="397"/>
                          </a:cubicBezTo>
                          <a:cubicBezTo>
                            <a:pt x="302" y="397"/>
                            <a:pt x="306" y="395"/>
                            <a:pt x="308" y="397"/>
                          </a:cubicBezTo>
                          <a:cubicBezTo>
                            <a:pt x="311" y="400"/>
                            <a:pt x="309" y="406"/>
                            <a:pt x="311" y="409"/>
                          </a:cubicBezTo>
                          <a:cubicBezTo>
                            <a:pt x="316" y="416"/>
                            <a:pt x="321" y="421"/>
                            <a:pt x="323" y="429"/>
                          </a:cubicBezTo>
                          <a:cubicBezTo>
                            <a:pt x="324" y="432"/>
                            <a:pt x="326" y="431"/>
                            <a:pt x="322" y="433"/>
                          </a:cubicBezTo>
                          <a:cubicBezTo>
                            <a:pt x="320" y="435"/>
                            <a:pt x="324" y="441"/>
                            <a:pt x="326" y="441"/>
                          </a:cubicBezTo>
                          <a:cubicBezTo>
                            <a:pt x="321" y="446"/>
                            <a:pt x="315" y="451"/>
                            <a:pt x="310" y="443"/>
                          </a:cubicBezTo>
                          <a:cubicBezTo>
                            <a:pt x="308" y="439"/>
                            <a:pt x="305" y="442"/>
                            <a:pt x="302" y="443"/>
                          </a:cubicBezTo>
                          <a:cubicBezTo>
                            <a:pt x="301" y="444"/>
                            <a:pt x="300" y="444"/>
                            <a:pt x="298" y="445"/>
                          </a:cubicBezTo>
                          <a:cubicBezTo>
                            <a:pt x="296" y="446"/>
                            <a:pt x="297" y="448"/>
                            <a:pt x="295" y="449"/>
                          </a:cubicBezTo>
                          <a:cubicBezTo>
                            <a:pt x="287" y="453"/>
                            <a:pt x="279" y="445"/>
                            <a:pt x="271" y="446"/>
                          </a:cubicBezTo>
                          <a:cubicBezTo>
                            <a:pt x="266" y="446"/>
                            <a:pt x="260" y="447"/>
                            <a:pt x="256" y="445"/>
                          </a:cubicBezTo>
                          <a:cubicBezTo>
                            <a:pt x="257" y="448"/>
                            <a:pt x="259" y="457"/>
                            <a:pt x="254" y="457"/>
                          </a:cubicBezTo>
                          <a:cubicBezTo>
                            <a:pt x="249" y="457"/>
                            <a:pt x="241" y="457"/>
                            <a:pt x="242" y="464"/>
                          </a:cubicBezTo>
                          <a:cubicBezTo>
                            <a:pt x="241" y="460"/>
                            <a:pt x="241" y="460"/>
                            <a:pt x="240" y="464"/>
                          </a:cubicBezTo>
                          <a:cubicBezTo>
                            <a:pt x="238" y="462"/>
                            <a:pt x="237" y="460"/>
                            <a:pt x="236" y="458"/>
                          </a:cubicBezTo>
                          <a:cubicBezTo>
                            <a:pt x="237" y="460"/>
                            <a:pt x="237" y="462"/>
                            <a:pt x="236" y="464"/>
                          </a:cubicBezTo>
                          <a:cubicBezTo>
                            <a:pt x="234" y="462"/>
                            <a:pt x="233" y="461"/>
                            <a:pt x="231" y="459"/>
                          </a:cubicBezTo>
                          <a:cubicBezTo>
                            <a:pt x="232" y="464"/>
                            <a:pt x="228" y="461"/>
                            <a:pt x="225" y="463"/>
                          </a:cubicBezTo>
                          <a:cubicBezTo>
                            <a:pt x="225" y="461"/>
                            <a:pt x="225" y="460"/>
                            <a:pt x="225" y="458"/>
                          </a:cubicBezTo>
                          <a:cubicBezTo>
                            <a:pt x="221" y="461"/>
                            <a:pt x="217" y="456"/>
                            <a:pt x="221" y="454"/>
                          </a:cubicBezTo>
                          <a:cubicBezTo>
                            <a:pt x="216" y="454"/>
                            <a:pt x="210" y="448"/>
                            <a:pt x="215" y="444"/>
                          </a:cubicBezTo>
                          <a:cubicBezTo>
                            <a:pt x="209" y="441"/>
                            <a:pt x="212" y="431"/>
                            <a:pt x="208" y="429"/>
                          </a:cubicBezTo>
                          <a:cubicBezTo>
                            <a:pt x="205" y="428"/>
                            <a:pt x="192" y="427"/>
                            <a:pt x="193" y="423"/>
                          </a:cubicBezTo>
                          <a:cubicBezTo>
                            <a:pt x="193" y="415"/>
                            <a:pt x="191" y="413"/>
                            <a:pt x="187" y="406"/>
                          </a:cubicBezTo>
                          <a:cubicBezTo>
                            <a:pt x="184" y="401"/>
                            <a:pt x="175" y="396"/>
                            <a:pt x="173" y="405"/>
                          </a:cubicBezTo>
                          <a:cubicBezTo>
                            <a:pt x="178" y="405"/>
                            <a:pt x="182" y="400"/>
                            <a:pt x="184" y="407"/>
                          </a:cubicBezTo>
                          <a:cubicBezTo>
                            <a:pt x="179" y="403"/>
                            <a:pt x="173" y="406"/>
                            <a:pt x="168" y="407"/>
                          </a:cubicBezTo>
                          <a:cubicBezTo>
                            <a:pt x="162" y="409"/>
                            <a:pt x="157" y="407"/>
                            <a:pt x="151" y="409"/>
                          </a:cubicBezTo>
                          <a:cubicBezTo>
                            <a:pt x="148" y="410"/>
                            <a:pt x="128" y="409"/>
                            <a:pt x="133" y="415"/>
                          </a:cubicBezTo>
                          <a:cubicBezTo>
                            <a:pt x="131" y="416"/>
                            <a:pt x="129" y="415"/>
                            <a:pt x="129" y="412"/>
                          </a:cubicBezTo>
                          <a:cubicBezTo>
                            <a:pt x="121" y="416"/>
                            <a:pt x="115" y="404"/>
                            <a:pt x="111" y="406"/>
                          </a:cubicBezTo>
                          <a:cubicBezTo>
                            <a:pt x="111" y="407"/>
                            <a:pt x="112" y="408"/>
                            <a:pt x="113" y="409"/>
                          </a:cubicBezTo>
                          <a:cubicBezTo>
                            <a:pt x="109" y="410"/>
                            <a:pt x="92" y="405"/>
                            <a:pt x="97" y="414"/>
                          </a:cubicBezTo>
                          <a:cubicBezTo>
                            <a:pt x="92" y="412"/>
                            <a:pt x="61" y="410"/>
                            <a:pt x="64" y="418"/>
                          </a:cubicBezTo>
                          <a:cubicBezTo>
                            <a:pt x="62" y="418"/>
                            <a:pt x="60" y="415"/>
                            <a:pt x="59" y="414"/>
                          </a:cubicBezTo>
                          <a:cubicBezTo>
                            <a:pt x="56" y="412"/>
                            <a:pt x="56" y="416"/>
                            <a:pt x="54" y="417"/>
                          </a:cubicBezTo>
                          <a:cubicBezTo>
                            <a:pt x="47" y="421"/>
                            <a:pt x="41" y="416"/>
                            <a:pt x="42" y="410"/>
                          </a:cubicBezTo>
                          <a:cubicBezTo>
                            <a:pt x="42" y="401"/>
                            <a:pt x="40" y="370"/>
                            <a:pt x="56" y="374"/>
                          </a:cubicBezTo>
                          <a:cubicBezTo>
                            <a:pt x="52" y="361"/>
                            <a:pt x="81" y="368"/>
                            <a:pt x="83" y="361"/>
                          </a:cubicBezTo>
                          <a:cubicBezTo>
                            <a:pt x="83" y="358"/>
                            <a:pt x="84" y="346"/>
                            <a:pt x="83" y="345"/>
                          </a:cubicBezTo>
                          <a:cubicBezTo>
                            <a:pt x="80" y="343"/>
                            <a:pt x="76" y="345"/>
                            <a:pt x="72" y="344"/>
                          </a:cubicBezTo>
                          <a:cubicBezTo>
                            <a:pt x="67" y="344"/>
                            <a:pt x="68" y="336"/>
                            <a:pt x="68" y="332"/>
                          </a:cubicBezTo>
                          <a:cubicBezTo>
                            <a:pt x="67" y="325"/>
                            <a:pt x="65" y="317"/>
                            <a:pt x="63" y="311"/>
                          </a:cubicBezTo>
                          <a:cubicBezTo>
                            <a:pt x="62" y="308"/>
                            <a:pt x="57" y="307"/>
                            <a:pt x="55" y="306"/>
                          </a:cubicBezTo>
                          <a:cubicBezTo>
                            <a:pt x="50" y="303"/>
                            <a:pt x="46" y="302"/>
                            <a:pt x="41" y="299"/>
                          </a:cubicBezTo>
                          <a:cubicBezTo>
                            <a:pt x="31" y="295"/>
                            <a:pt x="27" y="288"/>
                            <a:pt x="22" y="279"/>
                          </a:cubicBezTo>
                          <a:cubicBezTo>
                            <a:pt x="16" y="269"/>
                            <a:pt x="8" y="261"/>
                            <a:pt x="0" y="25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 name="Freeform 346">
                      <a:extLst>
                        <a:ext uri="{FF2B5EF4-FFF2-40B4-BE49-F238E27FC236}">
                          <a16:creationId xmlns:a16="http://schemas.microsoft.com/office/drawing/2014/main" id="{7F03A6EA-770F-6ECE-163C-4C8E1CB4ECDA}"/>
                        </a:ext>
                      </a:extLst>
                    </p:cNvPr>
                    <p:cNvSpPr>
                      <a:spLocks/>
                    </p:cNvSpPr>
                    <p:nvPr/>
                  </p:nvSpPr>
                  <p:spPr bwMode="auto">
                    <a:xfrm>
                      <a:off x="816" y="1695"/>
                      <a:ext cx="223" cy="226"/>
                    </a:xfrm>
                    <a:custGeom>
                      <a:avLst/>
                      <a:gdLst>
                        <a:gd name="T0" fmla="*/ 78 w 457"/>
                        <a:gd name="T1" fmla="*/ 265 h 464"/>
                        <a:gd name="T2" fmla="*/ 124 w 457"/>
                        <a:gd name="T3" fmla="*/ 263 h 464"/>
                        <a:gd name="T4" fmla="*/ 157 w 457"/>
                        <a:gd name="T5" fmla="*/ 244 h 464"/>
                        <a:gd name="T6" fmla="*/ 169 w 457"/>
                        <a:gd name="T7" fmla="*/ 203 h 464"/>
                        <a:gd name="T8" fmla="*/ 188 w 457"/>
                        <a:gd name="T9" fmla="*/ 195 h 464"/>
                        <a:gd name="T10" fmla="*/ 221 w 457"/>
                        <a:gd name="T11" fmla="*/ 190 h 464"/>
                        <a:gd name="T12" fmla="*/ 235 w 457"/>
                        <a:gd name="T13" fmla="*/ 157 h 464"/>
                        <a:gd name="T14" fmla="*/ 251 w 457"/>
                        <a:gd name="T15" fmla="*/ 138 h 464"/>
                        <a:gd name="T16" fmla="*/ 247 w 457"/>
                        <a:gd name="T17" fmla="*/ 109 h 464"/>
                        <a:gd name="T18" fmla="*/ 267 w 457"/>
                        <a:gd name="T19" fmla="*/ 91 h 464"/>
                        <a:gd name="T20" fmla="*/ 279 w 457"/>
                        <a:gd name="T21" fmla="*/ 74 h 464"/>
                        <a:gd name="T22" fmla="*/ 279 w 457"/>
                        <a:gd name="T23" fmla="*/ 62 h 464"/>
                        <a:gd name="T24" fmla="*/ 264 w 457"/>
                        <a:gd name="T25" fmla="*/ 40 h 464"/>
                        <a:gd name="T26" fmla="*/ 292 w 457"/>
                        <a:gd name="T27" fmla="*/ 13 h 464"/>
                        <a:gd name="T28" fmla="*/ 340 w 457"/>
                        <a:gd name="T29" fmla="*/ 10 h 464"/>
                        <a:gd name="T30" fmla="*/ 391 w 457"/>
                        <a:gd name="T31" fmla="*/ 18 h 464"/>
                        <a:gd name="T32" fmla="*/ 408 w 457"/>
                        <a:gd name="T33" fmla="*/ 46 h 464"/>
                        <a:gd name="T34" fmla="*/ 439 w 457"/>
                        <a:gd name="T35" fmla="*/ 73 h 464"/>
                        <a:gd name="T36" fmla="*/ 410 w 457"/>
                        <a:gd name="T37" fmla="*/ 89 h 464"/>
                        <a:gd name="T38" fmla="*/ 354 w 457"/>
                        <a:gd name="T39" fmla="*/ 100 h 464"/>
                        <a:gd name="T40" fmla="*/ 364 w 457"/>
                        <a:gd name="T41" fmla="*/ 124 h 464"/>
                        <a:gd name="T42" fmla="*/ 377 w 457"/>
                        <a:gd name="T43" fmla="*/ 148 h 464"/>
                        <a:gd name="T44" fmla="*/ 410 w 457"/>
                        <a:gd name="T45" fmla="*/ 168 h 464"/>
                        <a:gd name="T46" fmla="*/ 398 w 457"/>
                        <a:gd name="T47" fmla="*/ 210 h 464"/>
                        <a:gd name="T48" fmla="*/ 369 w 457"/>
                        <a:gd name="T49" fmla="*/ 249 h 464"/>
                        <a:gd name="T50" fmla="*/ 344 w 457"/>
                        <a:gd name="T51" fmla="*/ 291 h 464"/>
                        <a:gd name="T52" fmla="*/ 314 w 457"/>
                        <a:gd name="T53" fmla="*/ 323 h 464"/>
                        <a:gd name="T54" fmla="*/ 281 w 457"/>
                        <a:gd name="T55" fmla="*/ 326 h 464"/>
                        <a:gd name="T56" fmla="*/ 291 w 457"/>
                        <a:gd name="T57" fmla="*/ 378 h 464"/>
                        <a:gd name="T58" fmla="*/ 311 w 457"/>
                        <a:gd name="T59" fmla="*/ 409 h 464"/>
                        <a:gd name="T60" fmla="*/ 326 w 457"/>
                        <a:gd name="T61" fmla="*/ 441 h 464"/>
                        <a:gd name="T62" fmla="*/ 298 w 457"/>
                        <a:gd name="T63" fmla="*/ 445 h 464"/>
                        <a:gd name="T64" fmla="*/ 256 w 457"/>
                        <a:gd name="T65" fmla="*/ 445 h 464"/>
                        <a:gd name="T66" fmla="*/ 240 w 457"/>
                        <a:gd name="T67" fmla="*/ 464 h 464"/>
                        <a:gd name="T68" fmla="*/ 231 w 457"/>
                        <a:gd name="T69" fmla="*/ 459 h 464"/>
                        <a:gd name="T70" fmla="*/ 221 w 457"/>
                        <a:gd name="T71" fmla="*/ 454 h 464"/>
                        <a:gd name="T72" fmla="*/ 193 w 457"/>
                        <a:gd name="T73" fmla="*/ 423 h 464"/>
                        <a:gd name="T74" fmla="*/ 184 w 457"/>
                        <a:gd name="T75" fmla="*/ 407 h 464"/>
                        <a:gd name="T76" fmla="*/ 133 w 457"/>
                        <a:gd name="T77" fmla="*/ 415 h 464"/>
                        <a:gd name="T78" fmla="*/ 113 w 457"/>
                        <a:gd name="T79" fmla="*/ 409 h 464"/>
                        <a:gd name="T80" fmla="*/ 59 w 457"/>
                        <a:gd name="T81" fmla="*/ 414 h 464"/>
                        <a:gd name="T82" fmla="*/ 56 w 457"/>
                        <a:gd name="T83" fmla="*/ 374 h 464"/>
                        <a:gd name="T84" fmla="*/ 72 w 457"/>
                        <a:gd name="T85" fmla="*/ 344 h 464"/>
                        <a:gd name="T86" fmla="*/ 55 w 457"/>
                        <a:gd name="T87" fmla="*/ 306 h 464"/>
                        <a:gd name="T88" fmla="*/ 0 w 457"/>
                        <a:gd name="T89" fmla="*/ 253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7" h="464">
                          <a:moveTo>
                            <a:pt x="0" y="253"/>
                          </a:moveTo>
                          <a:cubicBezTo>
                            <a:pt x="12" y="256"/>
                            <a:pt x="24" y="262"/>
                            <a:pt x="37" y="266"/>
                          </a:cubicBezTo>
                          <a:cubicBezTo>
                            <a:pt x="51" y="270"/>
                            <a:pt x="63" y="265"/>
                            <a:pt x="78" y="265"/>
                          </a:cubicBezTo>
                          <a:cubicBezTo>
                            <a:pt x="83" y="265"/>
                            <a:pt x="88" y="267"/>
                            <a:pt x="93" y="268"/>
                          </a:cubicBezTo>
                          <a:cubicBezTo>
                            <a:pt x="98" y="269"/>
                            <a:pt x="102" y="265"/>
                            <a:pt x="106" y="263"/>
                          </a:cubicBezTo>
                          <a:cubicBezTo>
                            <a:pt x="112" y="261"/>
                            <a:pt x="118" y="264"/>
                            <a:pt x="124" y="263"/>
                          </a:cubicBezTo>
                          <a:cubicBezTo>
                            <a:pt x="129" y="263"/>
                            <a:pt x="134" y="260"/>
                            <a:pt x="139" y="259"/>
                          </a:cubicBezTo>
                          <a:cubicBezTo>
                            <a:pt x="145" y="258"/>
                            <a:pt x="156" y="257"/>
                            <a:pt x="159" y="252"/>
                          </a:cubicBezTo>
                          <a:cubicBezTo>
                            <a:pt x="162" y="248"/>
                            <a:pt x="156" y="247"/>
                            <a:pt x="157" y="244"/>
                          </a:cubicBezTo>
                          <a:cubicBezTo>
                            <a:pt x="158" y="236"/>
                            <a:pt x="155" y="230"/>
                            <a:pt x="156" y="223"/>
                          </a:cubicBezTo>
                          <a:cubicBezTo>
                            <a:pt x="156" y="215"/>
                            <a:pt x="158" y="217"/>
                            <a:pt x="162" y="212"/>
                          </a:cubicBezTo>
                          <a:cubicBezTo>
                            <a:pt x="165" y="210"/>
                            <a:pt x="166" y="205"/>
                            <a:pt x="169" y="203"/>
                          </a:cubicBezTo>
                          <a:cubicBezTo>
                            <a:pt x="173" y="201"/>
                            <a:pt x="174" y="205"/>
                            <a:pt x="178" y="206"/>
                          </a:cubicBezTo>
                          <a:cubicBezTo>
                            <a:pt x="184" y="206"/>
                            <a:pt x="190" y="204"/>
                            <a:pt x="195" y="202"/>
                          </a:cubicBezTo>
                          <a:cubicBezTo>
                            <a:pt x="193" y="199"/>
                            <a:pt x="189" y="199"/>
                            <a:pt x="188" y="195"/>
                          </a:cubicBezTo>
                          <a:cubicBezTo>
                            <a:pt x="193" y="195"/>
                            <a:pt x="199" y="192"/>
                            <a:pt x="201" y="188"/>
                          </a:cubicBezTo>
                          <a:cubicBezTo>
                            <a:pt x="205" y="183"/>
                            <a:pt x="213" y="191"/>
                            <a:pt x="213" y="185"/>
                          </a:cubicBezTo>
                          <a:cubicBezTo>
                            <a:pt x="217" y="187"/>
                            <a:pt x="219" y="186"/>
                            <a:pt x="221" y="190"/>
                          </a:cubicBezTo>
                          <a:cubicBezTo>
                            <a:pt x="224" y="193"/>
                            <a:pt x="227" y="192"/>
                            <a:pt x="230" y="190"/>
                          </a:cubicBezTo>
                          <a:cubicBezTo>
                            <a:pt x="237" y="184"/>
                            <a:pt x="235" y="174"/>
                            <a:pt x="232" y="167"/>
                          </a:cubicBezTo>
                          <a:cubicBezTo>
                            <a:pt x="230" y="162"/>
                            <a:pt x="234" y="161"/>
                            <a:pt x="235" y="157"/>
                          </a:cubicBezTo>
                          <a:cubicBezTo>
                            <a:pt x="236" y="154"/>
                            <a:pt x="236" y="149"/>
                            <a:pt x="235" y="146"/>
                          </a:cubicBezTo>
                          <a:cubicBezTo>
                            <a:pt x="233" y="142"/>
                            <a:pt x="237" y="141"/>
                            <a:pt x="240" y="141"/>
                          </a:cubicBezTo>
                          <a:cubicBezTo>
                            <a:pt x="244" y="140"/>
                            <a:pt x="247" y="141"/>
                            <a:pt x="251" y="138"/>
                          </a:cubicBezTo>
                          <a:cubicBezTo>
                            <a:pt x="256" y="134"/>
                            <a:pt x="255" y="134"/>
                            <a:pt x="253" y="129"/>
                          </a:cubicBezTo>
                          <a:cubicBezTo>
                            <a:pt x="252" y="125"/>
                            <a:pt x="249" y="120"/>
                            <a:pt x="246" y="118"/>
                          </a:cubicBezTo>
                          <a:cubicBezTo>
                            <a:pt x="238" y="113"/>
                            <a:pt x="237" y="107"/>
                            <a:pt x="247" y="109"/>
                          </a:cubicBezTo>
                          <a:cubicBezTo>
                            <a:pt x="255" y="111"/>
                            <a:pt x="272" y="114"/>
                            <a:pt x="274" y="104"/>
                          </a:cubicBezTo>
                          <a:cubicBezTo>
                            <a:pt x="274" y="101"/>
                            <a:pt x="274" y="98"/>
                            <a:pt x="272" y="96"/>
                          </a:cubicBezTo>
                          <a:cubicBezTo>
                            <a:pt x="271" y="95"/>
                            <a:pt x="266" y="93"/>
                            <a:pt x="267" y="91"/>
                          </a:cubicBezTo>
                          <a:cubicBezTo>
                            <a:pt x="268" y="90"/>
                            <a:pt x="269" y="90"/>
                            <a:pt x="270" y="90"/>
                          </a:cubicBezTo>
                          <a:cubicBezTo>
                            <a:pt x="269" y="87"/>
                            <a:pt x="271" y="85"/>
                            <a:pt x="273" y="83"/>
                          </a:cubicBezTo>
                          <a:cubicBezTo>
                            <a:pt x="274" y="81"/>
                            <a:pt x="279" y="77"/>
                            <a:pt x="279" y="74"/>
                          </a:cubicBezTo>
                          <a:cubicBezTo>
                            <a:pt x="279" y="72"/>
                            <a:pt x="280" y="70"/>
                            <a:pt x="281" y="69"/>
                          </a:cubicBezTo>
                          <a:cubicBezTo>
                            <a:pt x="283" y="67"/>
                            <a:pt x="279" y="66"/>
                            <a:pt x="278" y="65"/>
                          </a:cubicBezTo>
                          <a:cubicBezTo>
                            <a:pt x="278" y="64"/>
                            <a:pt x="278" y="63"/>
                            <a:pt x="279" y="62"/>
                          </a:cubicBezTo>
                          <a:cubicBezTo>
                            <a:pt x="281" y="61"/>
                            <a:pt x="278" y="57"/>
                            <a:pt x="278" y="56"/>
                          </a:cubicBezTo>
                          <a:cubicBezTo>
                            <a:pt x="277" y="54"/>
                            <a:pt x="273" y="49"/>
                            <a:pt x="272" y="47"/>
                          </a:cubicBezTo>
                          <a:cubicBezTo>
                            <a:pt x="270" y="44"/>
                            <a:pt x="266" y="42"/>
                            <a:pt x="264" y="40"/>
                          </a:cubicBezTo>
                          <a:cubicBezTo>
                            <a:pt x="260" y="37"/>
                            <a:pt x="271" y="24"/>
                            <a:pt x="274" y="26"/>
                          </a:cubicBezTo>
                          <a:cubicBezTo>
                            <a:pt x="279" y="27"/>
                            <a:pt x="279" y="22"/>
                            <a:pt x="282" y="19"/>
                          </a:cubicBezTo>
                          <a:cubicBezTo>
                            <a:pt x="285" y="16"/>
                            <a:pt x="288" y="14"/>
                            <a:pt x="292" y="13"/>
                          </a:cubicBezTo>
                          <a:cubicBezTo>
                            <a:pt x="301" y="11"/>
                            <a:pt x="309" y="11"/>
                            <a:pt x="318" y="10"/>
                          </a:cubicBezTo>
                          <a:cubicBezTo>
                            <a:pt x="322" y="10"/>
                            <a:pt x="329" y="8"/>
                            <a:pt x="333" y="10"/>
                          </a:cubicBezTo>
                          <a:cubicBezTo>
                            <a:pt x="337" y="12"/>
                            <a:pt x="337" y="13"/>
                            <a:pt x="340" y="10"/>
                          </a:cubicBezTo>
                          <a:cubicBezTo>
                            <a:pt x="345" y="6"/>
                            <a:pt x="358" y="0"/>
                            <a:pt x="361" y="9"/>
                          </a:cubicBezTo>
                          <a:cubicBezTo>
                            <a:pt x="365" y="2"/>
                            <a:pt x="374" y="8"/>
                            <a:pt x="377" y="12"/>
                          </a:cubicBezTo>
                          <a:cubicBezTo>
                            <a:pt x="380" y="16"/>
                            <a:pt x="387" y="14"/>
                            <a:pt x="391" y="18"/>
                          </a:cubicBezTo>
                          <a:cubicBezTo>
                            <a:pt x="394" y="21"/>
                            <a:pt x="396" y="24"/>
                            <a:pt x="397" y="28"/>
                          </a:cubicBezTo>
                          <a:cubicBezTo>
                            <a:pt x="398" y="30"/>
                            <a:pt x="398" y="35"/>
                            <a:pt x="399" y="38"/>
                          </a:cubicBezTo>
                          <a:cubicBezTo>
                            <a:pt x="400" y="40"/>
                            <a:pt x="406" y="44"/>
                            <a:pt x="408" y="46"/>
                          </a:cubicBezTo>
                          <a:cubicBezTo>
                            <a:pt x="411" y="49"/>
                            <a:pt x="415" y="44"/>
                            <a:pt x="418" y="44"/>
                          </a:cubicBezTo>
                          <a:cubicBezTo>
                            <a:pt x="418" y="56"/>
                            <a:pt x="448" y="61"/>
                            <a:pt x="457" y="58"/>
                          </a:cubicBezTo>
                          <a:cubicBezTo>
                            <a:pt x="454" y="60"/>
                            <a:pt x="437" y="68"/>
                            <a:pt x="439" y="73"/>
                          </a:cubicBezTo>
                          <a:cubicBezTo>
                            <a:pt x="439" y="75"/>
                            <a:pt x="437" y="79"/>
                            <a:pt x="435" y="77"/>
                          </a:cubicBezTo>
                          <a:cubicBezTo>
                            <a:pt x="432" y="75"/>
                            <a:pt x="432" y="80"/>
                            <a:pt x="431" y="82"/>
                          </a:cubicBezTo>
                          <a:cubicBezTo>
                            <a:pt x="430" y="84"/>
                            <a:pt x="413" y="87"/>
                            <a:pt x="410" y="89"/>
                          </a:cubicBezTo>
                          <a:cubicBezTo>
                            <a:pt x="400" y="94"/>
                            <a:pt x="394" y="90"/>
                            <a:pt x="383" y="88"/>
                          </a:cubicBezTo>
                          <a:cubicBezTo>
                            <a:pt x="375" y="86"/>
                            <a:pt x="364" y="80"/>
                            <a:pt x="356" y="85"/>
                          </a:cubicBezTo>
                          <a:cubicBezTo>
                            <a:pt x="350" y="89"/>
                            <a:pt x="347" y="97"/>
                            <a:pt x="354" y="100"/>
                          </a:cubicBezTo>
                          <a:cubicBezTo>
                            <a:pt x="360" y="102"/>
                            <a:pt x="352" y="107"/>
                            <a:pt x="357" y="108"/>
                          </a:cubicBezTo>
                          <a:cubicBezTo>
                            <a:pt x="359" y="109"/>
                            <a:pt x="370" y="109"/>
                            <a:pt x="366" y="113"/>
                          </a:cubicBezTo>
                          <a:cubicBezTo>
                            <a:pt x="362" y="117"/>
                            <a:pt x="356" y="119"/>
                            <a:pt x="364" y="124"/>
                          </a:cubicBezTo>
                          <a:cubicBezTo>
                            <a:pt x="370" y="129"/>
                            <a:pt x="363" y="135"/>
                            <a:pt x="367" y="139"/>
                          </a:cubicBezTo>
                          <a:cubicBezTo>
                            <a:pt x="369" y="141"/>
                            <a:pt x="372" y="143"/>
                            <a:pt x="374" y="145"/>
                          </a:cubicBezTo>
                          <a:cubicBezTo>
                            <a:pt x="376" y="145"/>
                            <a:pt x="376" y="147"/>
                            <a:pt x="377" y="148"/>
                          </a:cubicBezTo>
                          <a:cubicBezTo>
                            <a:pt x="377" y="152"/>
                            <a:pt x="378" y="151"/>
                            <a:pt x="382" y="152"/>
                          </a:cubicBezTo>
                          <a:cubicBezTo>
                            <a:pt x="389" y="154"/>
                            <a:pt x="387" y="162"/>
                            <a:pt x="395" y="163"/>
                          </a:cubicBezTo>
                          <a:cubicBezTo>
                            <a:pt x="399" y="164"/>
                            <a:pt x="406" y="164"/>
                            <a:pt x="410" y="168"/>
                          </a:cubicBezTo>
                          <a:cubicBezTo>
                            <a:pt x="413" y="173"/>
                            <a:pt x="401" y="177"/>
                            <a:pt x="399" y="178"/>
                          </a:cubicBezTo>
                          <a:cubicBezTo>
                            <a:pt x="392" y="181"/>
                            <a:pt x="386" y="186"/>
                            <a:pt x="392" y="193"/>
                          </a:cubicBezTo>
                          <a:cubicBezTo>
                            <a:pt x="395" y="198"/>
                            <a:pt x="389" y="210"/>
                            <a:pt x="398" y="210"/>
                          </a:cubicBezTo>
                          <a:cubicBezTo>
                            <a:pt x="397" y="213"/>
                            <a:pt x="389" y="215"/>
                            <a:pt x="388" y="219"/>
                          </a:cubicBezTo>
                          <a:cubicBezTo>
                            <a:pt x="387" y="225"/>
                            <a:pt x="376" y="232"/>
                            <a:pt x="381" y="237"/>
                          </a:cubicBezTo>
                          <a:cubicBezTo>
                            <a:pt x="388" y="244"/>
                            <a:pt x="372" y="247"/>
                            <a:pt x="369" y="249"/>
                          </a:cubicBezTo>
                          <a:cubicBezTo>
                            <a:pt x="366" y="251"/>
                            <a:pt x="367" y="256"/>
                            <a:pt x="366" y="260"/>
                          </a:cubicBezTo>
                          <a:cubicBezTo>
                            <a:pt x="365" y="265"/>
                            <a:pt x="364" y="271"/>
                            <a:pt x="361" y="276"/>
                          </a:cubicBezTo>
                          <a:cubicBezTo>
                            <a:pt x="358" y="284"/>
                            <a:pt x="350" y="285"/>
                            <a:pt x="344" y="291"/>
                          </a:cubicBezTo>
                          <a:cubicBezTo>
                            <a:pt x="342" y="293"/>
                            <a:pt x="342" y="296"/>
                            <a:pt x="341" y="299"/>
                          </a:cubicBezTo>
                          <a:cubicBezTo>
                            <a:pt x="341" y="305"/>
                            <a:pt x="336" y="308"/>
                            <a:pt x="334" y="313"/>
                          </a:cubicBezTo>
                          <a:cubicBezTo>
                            <a:pt x="330" y="323"/>
                            <a:pt x="324" y="320"/>
                            <a:pt x="314" y="323"/>
                          </a:cubicBezTo>
                          <a:cubicBezTo>
                            <a:pt x="311" y="324"/>
                            <a:pt x="307" y="327"/>
                            <a:pt x="304" y="327"/>
                          </a:cubicBezTo>
                          <a:cubicBezTo>
                            <a:pt x="299" y="327"/>
                            <a:pt x="297" y="321"/>
                            <a:pt x="295" y="318"/>
                          </a:cubicBezTo>
                          <a:cubicBezTo>
                            <a:pt x="290" y="311"/>
                            <a:pt x="283" y="322"/>
                            <a:pt x="281" y="326"/>
                          </a:cubicBezTo>
                          <a:cubicBezTo>
                            <a:pt x="278" y="334"/>
                            <a:pt x="272" y="341"/>
                            <a:pt x="269" y="348"/>
                          </a:cubicBezTo>
                          <a:cubicBezTo>
                            <a:pt x="265" y="358"/>
                            <a:pt x="270" y="363"/>
                            <a:pt x="279" y="365"/>
                          </a:cubicBezTo>
                          <a:cubicBezTo>
                            <a:pt x="288" y="367"/>
                            <a:pt x="292" y="368"/>
                            <a:pt x="291" y="378"/>
                          </a:cubicBezTo>
                          <a:cubicBezTo>
                            <a:pt x="290" y="384"/>
                            <a:pt x="289" y="397"/>
                            <a:pt x="299" y="397"/>
                          </a:cubicBezTo>
                          <a:cubicBezTo>
                            <a:pt x="302" y="397"/>
                            <a:pt x="306" y="395"/>
                            <a:pt x="308" y="397"/>
                          </a:cubicBezTo>
                          <a:cubicBezTo>
                            <a:pt x="311" y="400"/>
                            <a:pt x="309" y="406"/>
                            <a:pt x="311" y="409"/>
                          </a:cubicBezTo>
                          <a:cubicBezTo>
                            <a:pt x="316" y="416"/>
                            <a:pt x="321" y="421"/>
                            <a:pt x="323" y="429"/>
                          </a:cubicBezTo>
                          <a:cubicBezTo>
                            <a:pt x="324" y="432"/>
                            <a:pt x="326" y="431"/>
                            <a:pt x="322" y="433"/>
                          </a:cubicBezTo>
                          <a:cubicBezTo>
                            <a:pt x="320" y="435"/>
                            <a:pt x="324" y="441"/>
                            <a:pt x="326" y="441"/>
                          </a:cubicBezTo>
                          <a:cubicBezTo>
                            <a:pt x="321" y="446"/>
                            <a:pt x="315" y="451"/>
                            <a:pt x="310" y="443"/>
                          </a:cubicBezTo>
                          <a:cubicBezTo>
                            <a:pt x="308" y="439"/>
                            <a:pt x="305" y="442"/>
                            <a:pt x="302" y="443"/>
                          </a:cubicBezTo>
                          <a:cubicBezTo>
                            <a:pt x="301" y="444"/>
                            <a:pt x="300" y="444"/>
                            <a:pt x="298" y="445"/>
                          </a:cubicBezTo>
                          <a:cubicBezTo>
                            <a:pt x="296" y="446"/>
                            <a:pt x="297" y="448"/>
                            <a:pt x="295" y="449"/>
                          </a:cubicBezTo>
                          <a:cubicBezTo>
                            <a:pt x="287" y="453"/>
                            <a:pt x="279" y="445"/>
                            <a:pt x="271" y="446"/>
                          </a:cubicBezTo>
                          <a:cubicBezTo>
                            <a:pt x="266" y="446"/>
                            <a:pt x="260" y="447"/>
                            <a:pt x="256" y="445"/>
                          </a:cubicBezTo>
                          <a:cubicBezTo>
                            <a:pt x="257" y="448"/>
                            <a:pt x="259" y="457"/>
                            <a:pt x="254" y="457"/>
                          </a:cubicBezTo>
                          <a:cubicBezTo>
                            <a:pt x="249" y="457"/>
                            <a:pt x="241" y="457"/>
                            <a:pt x="242" y="464"/>
                          </a:cubicBezTo>
                          <a:cubicBezTo>
                            <a:pt x="241" y="460"/>
                            <a:pt x="241" y="460"/>
                            <a:pt x="240" y="464"/>
                          </a:cubicBezTo>
                          <a:cubicBezTo>
                            <a:pt x="238" y="462"/>
                            <a:pt x="237" y="460"/>
                            <a:pt x="236" y="458"/>
                          </a:cubicBezTo>
                          <a:cubicBezTo>
                            <a:pt x="237" y="460"/>
                            <a:pt x="237" y="462"/>
                            <a:pt x="236" y="464"/>
                          </a:cubicBezTo>
                          <a:cubicBezTo>
                            <a:pt x="234" y="462"/>
                            <a:pt x="233" y="461"/>
                            <a:pt x="231" y="459"/>
                          </a:cubicBezTo>
                          <a:cubicBezTo>
                            <a:pt x="232" y="464"/>
                            <a:pt x="228" y="461"/>
                            <a:pt x="225" y="463"/>
                          </a:cubicBezTo>
                          <a:cubicBezTo>
                            <a:pt x="225" y="461"/>
                            <a:pt x="225" y="460"/>
                            <a:pt x="225" y="458"/>
                          </a:cubicBezTo>
                          <a:cubicBezTo>
                            <a:pt x="221" y="461"/>
                            <a:pt x="217" y="456"/>
                            <a:pt x="221" y="454"/>
                          </a:cubicBezTo>
                          <a:cubicBezTo>
                            <a:pt x="216" y="454"/>
                            <a:pt x="210" y="448"/>
                            <a:pt x="215" y="444"/>
                          </a:cubicBezTo>
                          <a:cubicBezTo>
                            <a:pt x="209" y="441"/>
                            <a:pt x="212" y="431"/>
                            <a:pt x="208" y="429"/>
                          </a:cubicBezTo>
                          <a:cubicBezTo>
                            <a:pt x="205" y="428"/>
                            <a:pt x="192" y="427"/>
                            <a:pt x="193" y="423"/>
                          </a:cubicBezTo>
                          <a:cubicBezTo>
                            <a:pt x="193" y="415"/>
                            <a:pt x="191" y="413"/>
                            <a:pt x="187" y="406"/>
                          </a:cubicBezTo>
                          <a:cubicBezTo>
                            <a:pt x="184" y="401"/>
                            <a:pt x="175" y="396"/>
                            <a:pt x="173" y="405"/>
                          </a:cubicBezTo>
                          <a:cubicBezTo>
                            <a:pt x="178" y="405"/>
                            <a:pt x="182" y="400"/>
                            <a:pt x="184" y="407"/>
                          </a:cubicBezTo>
                          <a:cubicBezTo>
                            <a:pt x="179" y="403"/>
                            <a:pt x="173" y="406"/>
                            <a:pt x="168" y="407"/>
                          </a:cubicBezTo>
                          <a:cubicBezTo>
                            <a:pt x="162" y="409"/>
                            <a:pt x="157" y="407"/>
                            <a:pt x="151" y="409"/>
                          </a:cubicBezTo>
                          <a:cubicBezTo>
                            <a:pt x="148" y="410"/>
                            <a:pt x="128" y="409"/>
                            <a:pt x="133" y="415"/>
                          </a:cubicBezTo>
                          <a:cubicBezTo>
                            <a:pt x="131" y="416"/>
                            <a:pt x="129" y="415"/>
                            <a:pt x="129" y="412"/>
                          </a:cubicBezTo>
                          <a:cubicBezTo>
                            <a:pt x="121" y="416"/>
                            <a:pt x="115" y="404"/>
                            <a:pt x="111" y="406"/>
                          </a:cubicBezTo>
                          <a:cubicBezTo>
                            <a:pt x="111" y="407"/>
                            <a:pt x="112" y="408"/>
                            <a:pt x="113" y="409"/>
                          </a:cubicBezTo>
                          <a:cubicBezTo>
                            <a:pt x="109" y="410"/>
                            <a:pt x="92" y="405"/>
                            <a:pt x="97" y="414"/>
                          </a:cubicBezTo>
                          <a:cubicBezTo>
                            <a:pt x="92" y="412"/>
                            <a:pt x="61" y="410"/>
                            <a:pt x="64" y="418"/>
                          </a:cubicBezTo>
                          <a:cubicBezTo>
                            <a:pt x="62" y="418"/>
                            <a:pt x="60" y="415"/>
                            <a:pt x="59" y="414"/>
                          </a:cubicBezTo>
                          <a:cubicBezTo>
                            <a:pt x="56" y="412"/>
                            <a:pt x="56" y="416"/>
                            <a:pt x="54" y="417"/>
                          </a:cubicBezTo>
                          <a:cubicBezTo>
                            <a:pt x="47" y="421"/>
                            <a:pt x="41" y="416"/>
                            <a:pt x="42" y="410"/>
                          </a:cubicBezTo>
                          <a:cubicBezTo>
                            <a:pt x="42" y="401"/>
                            <a:pt x="40" y="370"/>
                            <a:pt x="56" y="374"/>
                          </a:cubicBezTo>
                          <a:cubicBezTo>
                            <a:pt x="52" y="361"/>
                            <a:pt x="81" y="368"/>
                            <a:pt x="83" y="361"/>
                          </a:cubicBezTo>
                          <a:cubicBezTo>
                            <a:pt x="83" y="358"/>
                            <a:pt x="84" y="346"/>
                            <a:pt x="83" y="345"/>
                          </a:cubicBezTo>
                          <a:cubicBezTo>
                            <a:pt x="80" y="343"/>
                            <a:pt x="76" y="345"/>
                            <a:pt x="72" y="344"/>
                          </a:cubicBezTo>
                          <a:cubicBezTo>
                            <a:pt x="67" y="344"/>
                            <a:pt x="68" y="336"/>
                            <a:pt x="68" y="332"/>
                          </a:cubicBezTo>
                          <a:cubicBezTo>
                            <a:pt x="67" y="325"/>
                            <a:pt x="65" y="317"/>
                            <a:pt x="63" y="311"/>
                          </a:cubicBezTo>
                          <a:cubicBezTo>
                            <a:pt x="62" y="308"/>
                            <a:pt x="57" y="307"/>
                            <a:pt x="55" y="306"/>
                          </a:cubicBezTo>
                          <a:cubicBezTo>
                            <a:pt x="50" y="303"/>
                            <a:pt x="46" y="302"/>
                            <a:pt x="41" y="299"/>
                          </a:cubicBezTo>
                          <a:cubicBezTo>
                            <a:pt x="31" y="295"/>
                            <a:pt x="27" y="288"/>
                            <a:pt x="22" y="279"/>
                          </a:cubicBezTo>
                          <a:cubicBezTo>
                            <a:pt x="16" y="269"/>
                            <a:pt x="8" y="261"/>
                            <a:pt x="0" y="25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Freeform 349">
                      <a:extLst>
                        <a:ext uri="{FF2B5EF4-FFF2-40B4-BE49-F238E27FC236}">
                          <a16:creationId xmlns:a16="http://schemas.microsoft.com/office/drawing/2014/main" id="{AD59641B-A4CE-E208-4D69-6E12DD49494E}"/>
                        </a:ext>
                      </a:extLst>
                    </p:cNvPr>
                    <p:cNvSpPr>
                      <a:spLocks/>
                    </p:cNvSpPr>
                    <p:nvPr/>
                  </p:nvSpPr>
                  <p:spPr bwMode="auto">
                    <a:xfrm>
                      <a:off x="1364" y="2273"/>
                      <a:ext cx="12" cy="10"/>
                    </a:xfrm>
                    <a:custGeom>
                      <a:avLst/>
                      <a:gdLst>
                        <a:gd name="T0" fmla="*/ 19 w 25"/>
                        <a:gd name="T1" fmla="*/ 19 h 20"/>
                        <a:gd name="T2" fmla="*/ 24 w 25"/>
                        <a:gd name="T3" fmla="*/ 17 h 20"/>
                        <a:gd name="T4" fmla="*/ 18 w 25"/>
                        <a:gd name="T5" fmla="*/ 12 h 20"/>
                        <a:gd name="T6" fmla="*/ 12 w 25"/>
                        <a:gd name="T7" fmla="*/ 9 h 20"/>
                        <a:gd name="T8" fmla="*/ 7 w 25"/>
                        <a:gd name="T9" fmla="*/ 3 h 20"/>
                        <a:gd name="T10" fmla="*/ 3 w 25"/>
                        <a:gd name="T11" fmla="*/ 1 h 20"/>
                        <a:gd name="T12" fmla="*/ 3 w 25"/>
                        <a:gd name="T13" fmla="*/ 8 h 20"/>
                        <a:gd name="T14" fmla="*/ 19 w 25"/>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0">
                          <a:moveTo>
                            <a:pt x="19" y="19"/>
                          </a:moveTo>
                          <a:cubicBezTo>
                            <a:pt x="21" y="20"/>
                            <a:pt x="25" y="20"/>
                            <a:pt x="24" y="17"/>
                          </a:cubicBezTo>
                          <a:cubicBezTo>
                            <a:pt x="24" y="16"/>
                            <a:pt x="19" y="13"/>
                            <a:pt x="18" y="12"/>
                          </a:cubicBezTo>
                          <a:cubicBezTo>
                            <a:pt x="16" y="10"/>
                            <a:pt x="15" y="9"/>
                            <a:pt x="12" y="9"/>
                          </a:cubicBezTo>
                          <a:cubicBezTo>
                            <a:pt x="13" y="6"/>
                            <a:pt x="9" y="4"/>
                            <a:pt x="7" y="3"/>
                          </a:cubicBezTo>
                          <a:cubicBezTo>
                            <a:pt x="6" y="2"/>
                            <a:pt x="5" y="0"/>
                            <a:pt x="3" y="1"/>
                          </a:cubicBezTo>
                          <a:cubicBezTo>
                            <a:pt x="0" y="3"/>
                            <a:pt x="0" y="6"/>
                            <a:pt x="3" y="8"/>
                          </a:cubicBezTo>
                          <a:cubicBezTo>
                            <a:pt x="8" y="12"/>
                            <a:pt x="16" y="13"/>
                            <a:pt x="19" y="1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Freeform 350">
                      <a:extLst>
                        <a:ext uri="{FF2B5EF4-FFF2-40B4-BE49-F238E27FC236}">
                          <a16:creationId xmlns:a16="http://schemas.microsoft.com/office/drawing/2014/main" id="{63F81A49-B508-BD6C-C415-D9DD3F96F0AE}"/>
                        </a:ext>
                      </a:extLst>
                    </p:cNvPr>
                    <p:cNvSpPr>
                      <a:spLocks/>
                    </p:cNvSpPr>
                    <p:nvPr/>
                  </p:nvSpPr>
                  <p:spPr bwMode="auto">
                    <a:xfrm>
                      <a:off x="1364" y="2273"/>
                      <a:ext cx="12" cy="10"/>
                    </a:xfrm>
                    <a:custGeom>
                      <a:avLst/>
                      <a:gdLst>
                        <a:gd name="T0" fmla="*/ 19 w 25"/>
                        <a:gd name="T1" fmla="*/ 19 h 20"/>
                        <a:gd name="T2" fmla="*/ 24 w 25"/>
                        <a:gd name="T3" fmla="*/ 17 h 20"/>
                        <a:gd name="T4" fmla="*/ 18 w 25"/>
                        <a:gd name="T5" fmla="*/ 12 h 20"/>
                        <a:gd name="T6" fmla="*/ 12 w 25"/>
                        <a:gd name="T7" fmla="*/ 9 h 20"/>
                        <a:gd name="T8" fmla="*/ 7 w 25"/>
                        <a:gd name="T9" fmla="*/ 3 h 20"/>
                        <a:gd name="T10" fmla="*/ 3 w 25"/>
                        <a:gd name="T11" fmla="*/ 1 h 20"/>
                        <a:gd name="T12" fmla="*/ 3 w 25"/>
                        <a:gd name="T13" fmla="*/ 8 h 20"/>
                        <a:gd name="T14" fmla="*/ 19 w 25"/>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0">
                          <a:moveTo>
                            <a:pt x="19" y="19"/>
                          </a:moveTo>
                          <a:cubicBezTo>
                            <a:pt x="21" y="20"/>
                            <a:pt x="25" y="20"/>
                            <a:pt x="24" y="17"/>
                          </a:cubicBezTo>
                          <a:cubicBezTo>
                            <a:pt x="24" y="16"/>
                            <a:pt x="19" y="13"/>
                            <a:pt x="18" y="12"/>
                          </a:cubicBezTo>
                          <a:cubicBezTo>
                            <a:pt x="16" y="10"/>
                            <a:pt x="15" y="9"/>
                            <a:pt x="12" y="9"/>
                          </a:cubicBezTo>
                          <a:cubicBezTo>
                            <a:pt x="13" y="6"/>
                            <a:pt x="9" y="4"/>
                            <a:pt x="7" y="3"/>
                          </a:cubicBezTo>
                          <a:cubicBezTo>
                            <a:pt x="6" y="2"/>
                            <a:pt x="5" y="0"/>
                            <a:pt x="3" y="1"/>
                          </a:cubicBezTo>
                          <a:cubicBezTo>
                            <a:pt x="0" y="3"/>
                            <a:pt x="0" y="6"/>
                            <a:pt x="3" y="8"/>
                          </a:cubicBezTo>
                          <a:cubicBezTo>
                            <a:pt x="8" y="12"/>
                            <a:pt x="16" y="13"/>
                            <a:pt x="19" y="1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Freeform 351">
                      <a:extLst>
                        <a:ext uri="{FF2B5EF4-FFF2-40B4-BE49-F238E27FC236}">
                          <a16:creationId xmlns:a16="http://schemas.microsoft.com/office/drawing/2014/main" id="{0C336AAC-73EB-0EC1-BEB7-87E289AE60A4}"/>
                        </a:ext>
                      </a:extLst>
                    </p:cNvPr>
                    <p:cNvSpPr>
                      <a:spLocks/>
                    </p:cNvSpPr>
                    <p:nvPr/>
                  </p:nvSpPr>
                  <p:spPr bwMode="auto">
                    <a:xfrm>
                      <a:off x="1386" y="2297"/>
                      <a:ext cx="12" cy="18"/>
                    </a:xfrm>
                    <a:custGeom>
                      <a:avLst/>
                      <a:gdLst>
                        <a:gd name="T0" fmla="*/ 17 w 25"/>
                        <a:gd name="T1" fmla="*/ 31 h 37"/>
                        <a:gd name="T2" fmla="*/ 23 w 25"/>
                        <a:gd name="T3" fmla="*/ 16 h 37"/>
                        <a:gd name="T4" fmla="*/ 10 w 25"/>
                        <a:gd name="T5" fmla="*/ 1 h 37"/>
                        <a:gd name="T6" fmla="*/ 0 w 25"/>
                        <a:gd name="T7" fmla="*/ 3 h 37"/>
                        <a:gd name="T8" fmla="*/ 8 w 25"/>
                        <a:gd name="T9" fmla="*/ 17 h 37"/>
                        <a:gd name="T10" fmla="*/ 14 w 25"/>
                        <a:gd name="T11" fmla="*/ 23 h 37"/>
                        <a:gd name="T12" fmla="*/ 17 w 25"/>
                        <a:gd name="T13" fmla="*/ 31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17" y="31"/>
                          </a:moveTo>
                          <a:cubicBezTo>
                            <a:pt x="23" y="37"/>
                            <a:pt x="25" y="19"/>
                            <a:pt x="23" y="16"/>
                          </a:cubicBezTo>
                          <a:cubicBezTo>
                            <a:pt x="19" y="12"/>
                            <a:pt x="14" y="3"/>
                            <a:pt x="10" y="1"/>
                          </a:cubicBezTo>
                          <a:cubicBezTo>
                            <a:pt x="6" y="0"/>
                            <a:pt x="4" y="5"/>
                            <a:pt x="0" y="3"/>
                          </a:cubicBezTo>
                          <a:cubicBezTo>
                            <a:pt x="1" y="8"/>
                            <a:pt x="5" y="12"/>
                            <a:pt x="8" y="17"/>
                          </a:cubicBezTo>
                          <a:cubicBezTo>
                            <a:pt x="9" y="19"/>
                            <a:pt x="12" y="20"/>
                            <a:pt x="14" y="23"/>
                          </a:cubicBezTo>
                          <a:cubicBezTo>
                            <a:pt x="15" y="25"/>
                            <a:pt x="16" y="28"/>
                            <a:pt x="17" y="3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5" name="Freeform 352">
                      <a:extLst>
                        <a:ext uri="{FF2B5EF4-FFF2-40B4-BE49-F238E27FC236}">
                          <a16:creationId xmlns:a16="http://schemas.microsoft.com/office/drawing/2014/main" id="{7487533C-7306-E7D6-8F3B-2CEE15BB94DA}"/>
                        </a:ext>
                      </a:extLst>
                    </p:cNvPr>
                    <p:cNvSpPr>
                      <a:spLocks/>
                    </p:cNvSpPr>
                    <p:nvPr/>
                  </p:nvSpPr>
                  <p:spPr bwMode="auto">
                    <a:xfrm>
                      <a:off x="1386" y="2297"/>
                      <a:ext cx="12" cy="18"/>
                    </a:xfrm>
                    <a:custGeom>
                      <a:avLst/>
                      <a:gdLst>
                        <a:gd name="T0" fmla="*/ 17 w 25"/>
                        <a:gd name="T1" fmla="*/ 31 h 37"/>
                        <a:gd name="T2" fmla="*/ 23 w 25"/>
                        <a:gd name="T3" fmla="*/ 16 h 37"/>
                        <a:gd name="T4" fmla="*/ 10 w 25"/>
                        <a:gd name="T5" fmla="*/ 1 h 37"/>
                        <a:gd name="T6" fmla="*/ 0 w 25"/>
                        <a:gd name="T7" fmla="*/ 3 h 37"/>
                        <a:gd name="T8" fmla="*/ 8 w 25"/>
                        <a:gd name="T9" fmla="*/ 17 h 37"/>
                        <a:gd name="T10" fmla="*/ 14 w 25"/>
                        <a:gd name="T11" fmla="*/ 23 h 37"/>
                        <a:gd name="T12" fmla="*/ 17 w 25"/>
                        <a:gd name="T13" fmla="*/ 31 h 37"/>
                      </a:gdLst>
                      <a:ahLst/>
                      <a:cxnLst>
                        <a:cxn ang="0">
                          <a:pos x="T0" y="T1"/>
                        </a:cxn>
                        <a:cxn ang="0">
                          <a:pos x="T2" y="T3"/>
                        </a:cxn>
                        <a:cxn ang="0">
                          <a:pos x="T4" y="T5"/>
                        </a:cxn>
                        <a:cxn ang="0">
                          <a:pos x="T6" y="T7"/>
                        </a:cxn>
                        <a:cxn ang="0">
                          <a:pos x="T8" y="T9"/>
                        </a:cxn>
                        <a:cxn ang="0">
                          <a:pos x="T10" y="T11"/>
                        </a:cxn>
                        <a:cxn ang="0">
                          <a:pos x="T12" y="T13"/>
                        </a:cxn>
                      </a:cxnLst>
                      <a:rect l="0" t="0" r="r" b="b"/>
                      <a:pathLst>
                        <a:path w="25" h="37">
                          <a:moveTo>
                            <a:pt x="17" y="31"/>
                          </a:moveTo>
                          <a:cubicBezTo>
                            <a:pt x="23" y="37"/>
                            <a:pt x="25" y="19"/>
                            <a:pt x="23" y="16"/>
                          </a:cubicBezTo>
                          <a:cubicBezTo>
                            <a:pt x="19" y="12"/>
                            <a:pt x="14" y="3"/>
                            <a:pt x="10" y="1"/>
                          </a:cubicBezTo>
                          <a:cubicBezTo>
                            <a:pt x="6" y="0"/>
                            <a:pt x="4" y="5"/>
                            <a:pt x="0" y="3"/>
                          </a:cubicBezTo>
                          <a:cubicBezTo>
                            <a:pt x="1" y="8"/>
                            <a:pt x="5" y="12"/>
                            <a:pt x="8" y="17"/>
                          </a:cubicBezTo>
                          <a:cubicBezTo>
                            <a:pt x="9" y="19"/>
                            <a:pt x="12" y="20"/>
                            <a:pt x="14" y="23"/>
                          </a:cubicBezTo>
                          <a:cubicBezTo>
                            <a:pt x="15" y="25"/>
                            <a:pt x="16" y="28"/>
                            <a:pt x="17" y="3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6" name="Freeform 353">
                      <a:extLst>
                        <a:ext uri="{FF2B5EF4-FFF2-40B4-BE49-F238E27FC236}">
                          <a16:creationId xmlns:a16="http://schemas.microsoft.com/office/drawing/2014/main" id="{2A92F102-5CCA-9054-4952-A8D2426A85E4}"/>
                        </a:ext>
                      </a:extLst>
                    </p:cNvPr>
                    <p:cNvSpPr>
                      <a:spLocks/>
                    </p:cNvSpPr>
                    <p:nvPr/>
                  </p:nvSpPr>
                  <p:spPr bwMode="auto">
                    <a:xfrm>
                      <a:off x="1386" y="2284"/>
                      <a:ext cx="3" cy="3"/>
                    </a:xfrm>
                    <a:custGeom>
                      <a:avLst/>
                      <a:gdLst>
                        <a:gd name="T0" fmla="*/ 6 w 6"/>
                        <a:gd name="T1" fmla="*/ 7 h 7"/>
                        <a:gd name="T2" fmla="*/ 0 w 6"/>
                        <a:gd name="T3" fmla="*/ 2 h 7"/>
                        <a:gd name="T4" fmla="*/ 6 w 6"/>
                        <a:gd name="T5" fmla="*/ 7 h 7"/>
                      </a:gdLst>
                      <a:ahLst/>
                      <a:cxnLst>
                        <a:cxn ang="0">
                          <a:pos x="T0" y="T1"/>
                        </a:cxn>
                        <a:cxn ang="0">
                          <a:pos x="T2" y="T3"/>
                        </a:cxn>
                        <a:cxn ang="0">
                          <a:pos x="T4" y="T5"/>
                        </a:cxn>
                      </a:cxnLst>
                      <a:rect l="0" t="0" r="r" b="b"/>
                      <a:pathLst>
                        <a:path w="6" h="7">
                          <a:moveTo>
                            <a:pt x="6" y="7"/>
                          </a:moveTo>
                          <a:cubicBezTo>
                            <a:pt x="6" y="4"/>
                            <a:pt x="4" y="0"/>
                            <a:pt x="0" y="2"/>
                          </a:cubicBezTo>
                          <a:cubicBezTo>
                            <a:pt x="2" y="4"/>
                            <a:pt x="4" y="5"/>
                            <a:pt x="6"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7" name="Freeform 354">
                      <a:extLst>
                        <a:ext uri="{FF2B5EF4-FFF2-40B4-BE49-F238E27FC236}">
                          <a16:creationId xmlns:a16="http://schemas.microsoft.com/office/drawing/2014/main" id="{2579220B-C78E-7F9F-E4D1-AAB32C3123C4}"/>
                        </a:ext>
                      </a:extLst>
                    </p:cNvPr>
                    <p:cNvSpPr>
                      <a:spLocks/>
                    </p:cNvSpPr>
                    <p:nvPr/>
                  </p:nvSpPr>
                  <p:spPr bwMode="auto">
                    <a:xfrm>
                      <a:off x="1386" y="2284"/>
                      <a:ext cx="3" cy="3"/>
                    </a:xfrm>
                    <a:custGeom>
                      <a:avLst/>
                      <a:gdLst>
                        <a:gd name="T0" fmla="*/ 6 w 6"/>
                        <a:gd name="T1" fmla="*/ 7 h 7"/>
                        <a:gd name="T2" fmla="*/ 0 w 6"/>
                        <a:gd name="T3" fmla="*/ 2 h 7"/>
                        <a:gd name="T4" fmla="*/ 6 w 6"/>
                        <a:gd name="T5" fmla="*/ 7 h 7"/>
                      </a:gdLst>
                      <a:ahLst/>
                      <a:cxnLst>
                        <a:cxn ang="0">
                          <a:pos x="T0" y="T1"/>
                        </a:cxn>
                        <a:cxn ang="0">
                          <a:pos x="T2" y="T3"/>
                        </a:cxn>
                        <a:cxn ang="0">
                          <a:pos x="T4" y="T5"/>
                        </a:cxn>
                      </a:cxnLst>
                      <a:rect l="0" t="0" r="r" b="b"/>
                      <a:pathLst>
                        <a:path w="6" h="7">
                          <a:moveTo>
                            <a:pt x="6" y="7"/>
                          </a:moveTo>
                          <a:cubicBezTo>
                            <a:pt x="6" y="4"/>
                            <a:pt x="4" y="0"/>
                            <a:pt x="0" y="2"/>
                          </a:cubicBezTo>
                          <a:cubicBezTo>
                            <a:pt x="2" y="4"/>
                            <a:pt x="4" y="5"/>
                            <a:pt x="6"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8" name="Freeform 355">
                      <a:extLst>
                        <a:ext uri="{FF2B5EF4-FFF2-40B4-BE49-F238E27FC236}">
                          <a16:creationId xmlns:a16="http://schemas.microsoft.com/office/drawing/2014/main" id="{B5852C96-DD77-0BDB-DF1A-4C5BAFA386FA}"/>
                        </a:ext>
                      </a:extLst>
                    </p:cNvPr>
                    <p:cNvSpPr>
                      <a:spLocks/>
                    </p:cNvSpPr>
                    <p:nvPr/>
                  </p:nvSpPr>
                  <p:spPr bwMode="auto">
                    <a:xfrm>
                      <a:off x="1403" y="2327"/>
                      <a:ext cx="4" cy="6"/>
                    </a:xfrm>
                    <a:custGeom>
                      <a:avLst/>
                      <a:gdLst>
                        <a:gd name="T0" fmla="*/ 7 w 8"/>
                        <a:gd name="T1" fmla="*/ 7 h 12"/>
                        <a:gd name="T2" fmla="*/ 5 w 8"/>
                        <a:gd name="T3" fmla="*/ 0 h 12"/>
                        <a:gd name="T4" fmla="*/ 1 w 8"/>
                        <a:gd name="T5" fmla="*/ 8 h 12"/>
                        <a:gd name="T6" fmla="*/ 7 w 8"/>
                        <a:gd name="T7" fmla="*/ 7 h 12"/>
                      </a:gdLst>
                      <a:ahLst/>
                      <a:cxnLst>
                        <a:cxn ang="0">
                          <a:pos x="T0" y="T1"/>
                        </a:cxn>
                        <a:cxn ang="0">
                          <a:pos x="T2" y="T3"/>
                        </a:cxn>
                        <a:cxn ang="0">
                          <a:pos x="T4" y="T5"/>
                        </a:cxn>
                        <a:cxn ang="0">
                          <a:pos x="T6" y="T7"/>
                        </a:cxn>
                      </a:cxnLst>
                      <a:rect l="0" t="0" r="r" b="b"/>
                      <a:pathLst>
                        <a:path w="8" h="12">
                          <a:moveTo>
                            <a:pt x="7" y="7"/>
                          </a:moveTo>
                          <a:cubicBezTo>
                            <a:pt x="8" y="4"/>
                            <a:pt x="7" y="1"/>
                            <a:pt x="5" y="0"/>
                          </a:cubicBezTo>
                          <a:cubicBezTo>
                            <a:pt x="3" y="2"/>
                            <a:pt x="2" y="5"/>
                            <a:pt x="1" y="8"/>
                          </a:cubicBezTo>
                          <a:cubicBezTo>
                            <a:pt x="0" y="11"/>
                            <a:pt x="8" y="12"/>
                            <a:pt x="7"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 name="Freeform 356">
                      <a:extLst>
                        <a:ext uri="{FF2B5EF4-FFF2-40B4-BE49-F238E27FC236}">
                          <a16:creationId xmlns:a16="http://schemas.microsoft.com/office/drawing/2014/main" id="{93A75B65-5178-DD7F-71D4-2F6C622ACEBD}"/>
                        </a:ext>
                      </a:extLst>
                    </p:cNvPr>
                    <p:cNvSpPr>
                      <a:spLocks/>
                    </p:cNvSpPr>
                    <p:nvPr/>
                  </p:nvSpPr>
                  <p:spPr bwMode="auto">
                    <a:xfrm>
                      <a:off x="1403" y="2327"/>
                      <a:ext cx="4" cy="6"/>
                    </a:xfrm>
                    <a:custGeom>
                      <a:avLst/>
                      <a:gdLst>
                        <a:gd name="T0" fmla="*/ 7 w 8"/>
                        <a:gd name="T1" fmla="*/ 7 h 12"/>
                        <a:gd name="T2" fmla="*/ 5 w 8"/>
                        <a:gd name="T3" fmla="*/ 0 h 12"/>
                        <a:gd name="T4" fmla="*/ 1 w 8"/>
                        <a:gd name="T5" fmla="*/ 8 h 12"/>
                        <a:gd name="T6" fmla="*/ 7 w 8"/>
                        <a:gd name="T7" fmla="*/ 7 h 12"/>
                      </a:gdLst>
                      <a:ahLst/>
                      <a:cxnLst>
                        <a:cxn ang="0">
                          <a:pos x="T0" y="T1"/>
                        </a:cxn>
                        <a:cxn ang="0">
                          <a:pos x="T2" y="T3"/>
                        </a:cxn>
                        <a:cxn ang="0">
                          <a:pos x="T4" y="T5"/>
                        </a:cxn>
                        <a:cxn ang="0">
                          <a:pos x="T6" y="T7"/>
                        </a:cxn>
                      </a:cxnLst>
                      <a:rect l="0" t="0" r="r" b="b"/>
                      <a:pathLst>
                        <a:path w="8" h="12">
                          <a:moveTo>
                            <a:pt x="7" y="7"/>
                          </a:moveTo>
                          <a:cubicBezTo>
                            <a:pt x="8" y="4"/>
                            <a:pt x="7" y="1"/>
                            <a:pt x="5" y="0"/>
                          </a:cubicBezTo>
                          <a:cubicBezTo>
                            <a:pt x="3" y="2"/>
                            <a:pt x="2" y="5"/>
                            <a:pt x="1" y="8"/>
                          </a:cubicBezTo>
                          <a:cubicBezTo>
                            <a:pt x="0" y="11"/>
                            <a:pt x="8" y="12"/>
                            <a:pt x="7"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 name="Freeform 357">
                      <a:extLst>
                        <a:ext uri="{FF2B5EF4-FFF2-40B4-BE49-F238E27FC236}">
                          <a16:creationId xmlns:a16="http://schemas.microsoft.com/office/drawing/2014/main" id="{B0DDAADD-015C-3AFC-ED71-F22F14DB70B0}"/>
                        </a:ext>
                      </a:extLst>
                    </p:cNvPr>
                    <p:cNvSpPr>
                      <a:spLocks/>
                    </p:cNvSpPr>
                    <p:nvPr/>
                  </p:nvSpPr>
                  <p:spPr bwMode="auto">
                    <a:xfrm>
                      <a:off x="1404" y="2322"/>
                      <a:ext cx="4" cy="6"/>
                    </a:xfrm>
                    <a:custGeom>
                      <a:avLst/>
                      <a:gdLst>
                        <a:gd name="T0" fmla="*/ 0 w 7"/>
                        <a:gd name="T1" fmla="*/ 0 h 12"/>
                        <a:gd name="T2" fmla="*/ 6 w 7"/>
                        <a:gd name="T3" fmla="*/ 12 h 12"/>
                        <a:gd name="T4" fmla="*/ 0 w 7"/>
                        <a:gd name="T5" fmla="*/ 0 h 12"/>
                      </a:gdLst>
                      <a:ahLst/>
                      <a:cxnLst>
                        <a:cxn ang="0">
                          <a:pos x="T0" y="T1"/>
                        </a:cxn>
                        <a:cxn ang="0">
                          <a:pos x="T2" y="T3"/>
                        </a:cxn>
                        <a:cxn ang="0">
                          <a:pos x="T4" y="T5"/>
                        </a:cxn>
                      </a:cxnLst>
                      <a:rect l="0" t="0" r="r" b="b"/>
                      <a:pathLst>
                        <a:path w="7" h="12">
                          <a:moveTo>
                            <a:pt x="0" y="0"/>
                          </a:moveTo>
                          <a:cubicBezTo>
                            <a:pt x="1" y="4"/>
                            <a:pt x="4" y="8"/>
                            <a:pt x="6" y="12"/>
                          </a:cubicBezTo>
                          <a:cubicBezTo>
                            <a:pt x="7" y="9"/>
                            <a:pt x="4" y="0"/>
                            <a:pt x="0"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 name="Freeform 358">
                      <a:extLst>
                        <a:ext uri="{FF2B5EF4-FFF2-40B4-BE49-F238E27FC236}">
                          <a16:creationId xmlns:a16="http://schemas.microsoft.com/office/drawing/2014/main" id="{E30D89B6-0980-E708-A9A2-1910FC10DF29}"/>
                        </a:ext>
                      </a:extLst>
                    </p:cNvPr>
                    <p:cNvSpPr>
                      <a:spLocks/>
                    </p:cNvSpPr>
                    <p:nvPr/>
                  </p:nvSpPr>
                  <p:spPr bwMode="auto">
                    <a:xfrm>
                      <a:off x="1404" y="2322"/>
                      <a:ext cx="4" cy="6"/>
                    </a:xfrm>
                    <a:custGeom>
                      <a:avLst/>
                      <a:gdLst>
                        <a:gd name="T0" fmla="*/ 0 w 7"/>
                        <a:gd name="T1" fmla="*/ 0 h 12"/>
                        <a:gd name="T2" fmla="*/ 6 w 7"/>
                        <a:gd name="T3" fmla="*/ 12 h 12"/>
                        <a:gd name="T4" fmla="*/ 0 w 7"/>
                        <a:gd name="T5" fmla="*/ 0 h 12"/>
                      </a:gdLst>
                      <a:ahLst/>
                      <a:cxnLst>
                        <a:cxn ang="0">
                          <a:pos x="T0" y="T1"/>
                        </a:cxn>
                        <a:cxn ang="0">
                          <a:pos x="T2" y="T3"/>
                        </a:cxn>
                        <a:cxn ang="0">
                          <a:pos x="T4" y="T5"/>
                        </a:cxn>
                      </a:cxnLst>
                      <a:rect l="0" t="0" r="r" b="b"/>
                      <a:pathLst>
                        <a:path w="7" h="12">
                          <a:moveTo>
                            <a:pt x="0" y="0"/>
                          </a:moveTo>
                          <a:cubicBezTo>
                            <a:pt x="1" y="4"/>
                            <a:pt x="4" y="8"/>
                            <a:pt x="6" y="12"/>
                          </a:cubicBezTo>
                          <a:cubicBezTo>
                            <a:pt x="7" y="9"/>
                            <a:pt x="4" y="0"/>
                            <a:pt x="0"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 name="Freeform 359">
                      <a:extLst>
                        <a:ext uri="{FF2B5EF4-FFF2-40B4-BE49-F238E27FC236}">
                          <a16:creationId xmlns:a16="http://schemas.microsoft.com/office/drawing/2014/main" id="{DA5A8B8F-2350-C2F9-9874-245E77B902BF}"/>
                        </a:ext>
                      </a:extLst>
                    </p:cNvPr>
                    <p:cNvSpPr>
                      <a:spLocks/>
                    </p:cNvSpPr>
                    <p:nvPr/>
                  </p:nvSpPr>
                  <p:spPr bwMode="auto">
                    <a:xfrm>
                      <a:off x="1407" y="2319"/>
                      <a:ext cx="4" cy="2"/>
                    </a:xfrm>
                    <a:custGeom>
                      <a:avLst/>
                      <a:gdLst>
                        <a:gd name="T0" fmla="*/ 8 w 8"/>
                        <a:gd name="T1" fmla="*/ 4 h 5"/>
                        <a:gd name="T2" fmla="*/ 0 w 8"/>
                        <a:gd name="T3" fmla="*/ 3 h 5"/>
                        <a:gd name="T4" fmla="*/ 8 w 8"/>
                        <a:gd name="T5" fmla="*/ 4 h 5"/>
                      </a:gdLst>
                      <a:ahLst/>
                      <a:cxnLst>
                        <a:cxn ang="0">
                          <a:pos x="T0" y="T1"/>
                        </a:cxn>
                        <a:cxn ang="0">
                          <a:pos x="T2" y="T3"/>
                        </a:cxn>
                        <a:cxn ang="0">
                          <a:pos x="T4" y="T5"/>
                        </a:cxn>
                      </a:cxnLst>
                      <a:rect l="0" t="0" r="r" b="b"/>
                      <a:pathLst>
                        <a:path w="8" h="5">
                          <a:moveTo>
                            <a:pt x="8" y="4"/>
                          </a:moveTo>
                          <a:cubicBezTo>
                            <a:pt x="8" y="0"/>
                            <a:pt x="2" y="1"/>
                            <a:pt x="0" y="3"/>
                          </a:cubicBezTo>
                          <a:cubicBezTo>
                            <a:pt x="2" y="5"/>
                            <a:pt x="5" y="5"/>
                            <a:pt x="8"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 name="Freeform 360">
                      <a:extLst>
                        <a:ext uri="{FF2B5EF4-FFF2-40B4-BE49-F238E27FC236}">
                          <a16:creationId xmlns:a16="http://schemas.microsoft.com/office/drawing/2014/main" id="{900A699E-6B61-3FF8-5740-18123C6A865D}"/>
                        </a:ext>
                      </a:extLst>
                    </p:cNvPr>
                    <p:cNvSpPr>
                      <a:spLocks/>
                    </p:cNvSpPr>
                    <p:nvPr/>
                  </p:nvSpPr>
                  <p:spPr bwMode="auto">
                    <a:xfrm>
                      <a:off x="1407" y="2319"/>
                      <a:ext cx="4" cy="2"/>
                    </a:xfrm>
                    <a:custGeom>
                      <a:avLst/>
                      <a:gdLst>
                        <a:gd name="T0" fmla="*/ 8 w 8"/>
                        <a:gd name="T1" fmla="*/ 4 h 5"/>
                        <a:gd name="T2" fmla="*/ 0 w 8"/>
                        <a:gd name="T3" fmla="*/ 3 h 5"/>
                        <a:gd name="T4" fmla="*/ 8 w 8"/>
                        <a:gd name="T5" fmla="*/ 4 h 5"/>
                      </a:gdLst>
                      <a:ahLst/>
                      <a:cxnLst>
                        <a:cxn ang="0">
                          <a:pos x="T0" y="T1"/>
                        </a:cxn>
                        <a:cxn ang="0">
                          <a:pos x="T2" y="T3"/>
                        </a:cxn>
                        <a:cxn ang="0">
                          <a:pos x="T4" y="T5"/>
                        </a:cxn>
                      </a:cxnLst>
                      <a:rect l="0" t="0" r="r" b="b"/>
                      <a:pathLst>
                        <a:path w="8" h="5">
                          <a:moveTo>
                            <a:pt x="8" y="4"/>
                          </a:moveTo>
                          <a:cubicBezTo>
                            <a:pt x="8" y="0"/>
                            <a:pt x="2" y="1"/>
                            <a:pt x="0" y="3"/>
                          </a:cubicBezTo>
                          <a:cubicBezTo>
                            <a:pt x="2" y="5"/>
                            <a:pt x="5" y="5"/>
                            <a:pt x="8"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 name="Freeform 361">
                      <a:extLst>
                        <a:ext uri="{FF2B5EF4-FFF2-40B4-BE49-F238E27FC236}">
                          <a16:creationId xmlns:a16="http://schemas.microsoft.com/office/drawing/2014/main" id="{3332E766-23A6-63E2-FE14-64E41D6EC820}"/>
                        </a:ext>
                      </a:extLst>
                    </p:cNvPr>
                    <p:cNvSpPr>
                      <a:spLocks/>
                    </p:cNvSpPr>
                    <p:nvPr/>
                  </p:nvSpPr>
                  <p:spPr bwMode="auto">
                    <a:xfrm>
                      <a:off x="1408" y="2338"/>
                      <a:ext cx="13" cy="15"/>
                    </a:xfrm>
                    <a:custGeom>
                      <a:avLst/>
                      <a:gdLst>
                        <a:gd name="T0" fmla="*/ 16 w 28"/>
                        <a:gd name="T1" fmla="*/ 31 h 31"/>
                        <a:gd name="T2" fmla="*/ 10 w 28"/>
                        <a:gd name="T3" fmla="*/ 0 h 31"/>
                        <a:gd name="T4" fmla="*/ 3 w 28"/>
                        <a:gd name="T5" fmla="*/ 3 h 31"/>
                        <a:gd name="T6" fmla="*/ 2 w 28"/>
                        <a:gd name="T7" fmla="*/ 14 h 31"/>
                        <a:gd name="T8" fmla="*/ 16 w 28"/>
                        <a:gd name="T9" fmla="*/ 31 h 31"/>
                      </a:gdLst>
                      <a:ahLst/>
                      <a:cxnLst>
                        <a:cxn ang="0">
                          <a:pos x="T0" y="T1"/>
                        </a:cxn>
                        <a:cxn ang="0">
                          <a:pos x="T2" y="T3"/>
                        </a:cxn>
                        <a:cxn ang="0">
                          <a:pos x="T4" y="T5"/>
                        </a:cxn>
                        <a:cxn ang="0">
                          <a:pos x="T6" y="T7"/>
                        </a:cxn>
                        <a:cxn ang="0">
                          <a:pos x="T8" y="T9"/>
                        </a:cxn>
                      </a:cxnLst>
                      <a:rect l="0" t="0" r="r" b="b"/>
                      <a:pathLst>
                        <a:path w="28" h="31">
                          <a:moveTo>
                            <a:pt x="16" y="31"/>
                          </a:moveTo>
                          <a:cubicBezTo>
                            <a:pt x="28" y="29"/>
                            <a:pt x="10" y="6"/>
                            <a:pt x="10" y="0"/>
                          </a:cubicBezTo>
                          <a:cubicBezTo>
                            <a:pt x="8" y="1"/>
                            <a:pt x="5" y="1"/>
                            <a:pt x="3" y="3"/>
                          </a:cubicBezTo>
                          <a:cubicBezTo>
                            <a:pt x="1" y="5"/>
                            <a:pt x="0" y="11"/>
                            <a:pt x="2" y="14"/>
                          </a:cubicBezTo>
                          <a:cubicBezTo>
                            <a:pt x="6" y="19"/>
                            <a:pt x="9" y="29"/>
                            <a:pt x="16" y="3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5" name="Freeform 362">
                      <a:extLst>
                        <a:ext uri="{FF2B5EF4-FFF2-40B4-BE49-F238E27FC236}">
                          <a16:creationId xmlns:a16="http://schemas.microsoft.com/office/drawing/2014/main" id="{EC0847F7-1D18-017E-8A3E-C499B306B8DF}"/>
                        </a:ext>
                      </a:extLst>
                    </p:cNvPr>
                    <p:cNvSpPr>
                      <a:spLocks/>
                    </p:cNvSpPr>
                    <p:nvPr/>
                  </p:nvSpPr>
                  <p:spPr bwMode="auto">
                    <a:xfrm>
                      <a:off x="1408" y="2338"/>
                      <a:ext cx="13" cy="15"/>
                    </a:xfrm>
                    <a:custGeom>
                      <a:avLst/>
                      <a:gdLst>
                        <a:gd name="T0" fmla="*/ 16 w 28"/>
                        <a:gd name="T1" fmla="*/ 31 h 31"/>
                        <a:gd name="T2" fmla="*/ 10 w 28"/>
                        <a:gd name="T3" fmla="*/ 0 h 31"/>
                        <a:gd name="T4" fmla="*/ 3 w 28"/>
                        <a:gd name="T5" fmla="*/ 3 h 31"/>
                        <a:gd name="T6" fmla="*/ 2 w 28"/>
                        <a:gd name="T7" fmla="*/ 14 h 31"/>
                        <a:gd name="T8" fmla="*/ 16 w 28"/>
                        <a:gd name="T9" fmla="*/ 31 h 31"/>
                      </a:gdLst>
                      <a:ahLst/>
                      <a:cxnLst>
                        <a:cxn ang="0">
                          <a:pos x="T0" y="T1"/>
                        </a:cxn>
                        <a:cxn ang="0">
                          <a:pos x="T2" y="T3"/>
                        </a:cxn>
                        <a:cxn ang="0">
                          <a:pos x="T4" y="T5"/>
                        </a:cxn>
                        <a:cxn ang="0">
                          <a:pos x="T6" y="T7"/>
                        </a:cxn>
                        <a:cxn ang="0">
                          <a:pos x="T8" y="T9"/>
                        </a:cxn>
                      </a:cxnLst>
                      <a:rect l="0" t="0" r="r" b="b"/>
                      <a:pathLst>
                        <a:path w="28" h="31">
                          <a:moveTo>
                            <a:pt x="16" y="31"/>
                          </a:moveTo>
                          <a:cubicBezTo>
                            <a:pt x="28" y="29"/>
                            <a:pt x="10" y="6"/>
                            <a:pt x="10" y="0"/>
                          </a:cubicBezTo>
                          <a:cubicBezTo>
                            <a:pt x="8" y="1"/>
                            <a:pt x="5" y="1"/>
                            <a:pt x="3" y="3"/>
                          </a:cubicBezTo>
                          <a:cubicBezTo>
                            <a:pt x="1" y="5"/>
                            <a:pt x="0" y="11"/>
                            <a:pt x="2" y="14"/>
                          </a:cubicBezTo>
                          <a:cubicBezTo>
                            <a:pt x="6" y="19"/>
                            <a:pt x="9" y="29"/>
                            <a:pt x="16" y="3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6" name="Freeform 363">
                      <a:extLst>
                        <a:ext uri="{FF2B5EF4-FFF2-40B4-BE49-F238E27FC236}">
                          <a16:creationId xmlns:a16="http://schemas.microsoft.com/office/drawing/2014/main" id="{94053616-1F20-C4A4-1072-44DBE89F97C0}"/>
                        </a:ext>
                      </a:extLst>
                    </p:cNvPr>
                    <p:cNvSpPr>
                      <a:spLocks/>
                    </p:cNvSpPr>
                    <p:nvPr/>
                  </p:nvSpPr>
                  <p:spPr bwMode="auto">
                    <a:xfrm>
                      <a:off x="1420" y="2356"/>
                      <a:ext cx="7" cy="6"/>
                    </a:xfrm>
                    <a:custGeom>
                      <a:avLst/>
                      <a:gdLst>
                        <a:gd name="T0" fmla="*/ 14 w 14"/>
                        <a:gd name="T1" fmla="*/ 13 h 13"/>
                        <a:gd name="T2" fmla="*/ 5 w 14"/>
                        <a:gd name="T3" fmla="*/ 2 h 13"/>
                        <a:gd name="T4" fmla="*/ 14 w 14"/>
                        <a:gd name="T5" fmla="*/ 13 h 13"/>
                      </a:gdLst>
                      <a:ahLst/>
                      <a:cxnLst>
                        <a:cxn ang="0">
                          <a:pos x="T0" y="T1"/>
                        </a:cxn>
                        <a:cxn ang="0">
                          <a:pos x="T2" y="T3"/>
                        </a:cxn>
                        <a:cxn ang="0">
                          <a:pos x="T4" y="T5"/>
                        </a:cxn>
                      </a:cxnLst>
                      <a:rect l="0" t="0" r="r" b="b"/>
                      <a:pathLst>
                        <a:path w="14" h="13">
                          <a:moveTo>
                            <a:pt x="14" y="13"/>
                          </a:moveTo>
                          <a:cubicBezTo>
                            <a:pt x="13" y="10"/>
                            <a:pt x="9" y="0"/>
                            <a:pt x="5" y="2"/>
                          </a:cubicBezTo>
                          <a:cubicBezTo>
                            <a:pt x="0" y="6"/>
                            <a:pt x="11" y="12"/>
                            <a:pt x="14" y="1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7" name="Freeform 364">
                      <a:extLst>
                        <a:ext uri="{FF2B5EF4-FFF2-40B4-BE49-F238E27FC236}">
                          <a16:creationId xmlns:a16="http://schemas.microsoft.com/office/drawing/2014/main" id="{A4A1FEF6-E3D4-CDCD-B0E1-409C855748D4}"/>
                        </a:ext>
                      </a:extLst>
                    </p:cNvPr>
                    <p:cNvSpPr>
                      <a:spLocks/>
                    </p:cNvSpPr>
                    <p:nvPr/>
                  </p:nvSpPr>
                  <p:spPr bwMode="auto">
                    <a:xfrm>
                      <a:off x="1420" y="2356"/>
                      <a:ext cx="7" cy="6"/>
                    </a:xfrm>
                    <a:custGeom>
                      <a:avLst/>
                      <a:gdLst>
                        <a:gd name="T0" fmla="*/ 14 w 14"/>
                        <a:gd name="T1" fmla="*/ 13 h 13"/>
                        <a:gd name="T2" fmla="*/ 5 w 14"/>
                        <a:gd name="T3" fmla="*/ 2 h 13"/>
                        <a:gd name="T4" fmla="*/ 14 w 14"/>
                        <a:gd name="T5" fmla="*/ 13 h 13"/>
                      </a:gdLst>
                      <a:ahLst/>
                      <a:cxnLst>
                        <a:cxn ang="0">
                          <a:pos x="T0" y="T1"/>
                        </a:cxn>
                        <a:cxn ang="0">
                          <a:pos x="T2" y="T3"/>
                        </a:cxn>
                        <a:cxn ang="0">
                          <a:pos x="T4" y="T5"/>
                        </a:cxn>
                      </a:cxnLst>
                      <a:rect l="0" t="0" r="r" b="b"/>
                      <a:pathLst>
                        <a:path w="14" h="13">
                          <a:moveTo>
                            <a:pt x="14" y="13"/>
                          </a:moveTo>
                          <a:cubicBezTo>
                            <a:pt x="13" y="10"/>
                            <a:pt x="9" y="0"/>
                            <a:pt x="5" y="2"/>
                          </a:cubicBezTo>
                          <a:cubicBezTo>
                            <a:pt x="0" y="6"/>
                            <a:pt x="11" y="12"/>
                            <a:pt x="14" y="1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8" name="Freeform 365">
                      <a:extLst>
                        <a:ext uri="{FF2B5EF4-FFF2-40B4-BE49-F238E27FC236}">
                          <a16:creationId xmlns:a16="http://schemas.microsoft.com/office/drawing/2014/main" id="{07158606-FEA7-22A2-A850-323DA72E9EFE}"/>
                        </a:ext>
                      </a:extLst>
                    </p:cNvPr>
                    <p:cNvSpPr>
                      <a:spLocks/>
                    </p:cNvSpPr>
                    <p:nvPr/>
                  </p:nvSpPr>
                  <p:spPr bwMode="auto">
                    <a:xfrm>
                      <a:off x="1428" y="2365"/>
                      <a:ext cx="4" cy="6"/>
                    </a:xfrm>
                    <a:custGeom>
                      <a:avLst/>
                      <a:gdLst>
                        <a:gd name="T0" fmla="*/ 2 w 9"/>
                        <a:gd name="T1" fmla="*/ 9 h 13"/>
                        <a:gd name="T2" fmla="*/ 8 w 9"/>
                        <a:gd name="T3" fmla="*/ 9 h 13"/>
                        <a:gd name="T4" fmla="*/ 1 w 9"/>
                        <a:gd name="T5" fmla="*/ 0 h 13"/>
                        <a:gd name="T6" fmla="*/ 2 w 9"/>
                        <a:gd name="T7" fmla="*/ 9 h 13"/>
                      </a:gdLst>
                      <a:ahLst/>
                      <a:cxnLst>
                        <a:cxn ang="0">
                          <a:pos x="T0" y="T1"/>
                        </a:cxn>
                        <a:cxn ang="0">
                          <a:pos x="T2" y="T3"/>
                        </a:cxn>
                        <a:cxn ang="0">
                          <a:pos x="T4" y="T5"/>
                        </a:cxn>
                        <a:cxn ang="0">
                          <a:pos x="T6" y="T7"/>
                        </a:cxn>
                      </a:cxnLst>
                      <a:rect l="0" t="0" r="r" b="b"/>
                      <a:pathLst>
                        <a:path w="9" h="13">
                          <a:moveTo>
                            <a:pt x="2" y="9"/>
                          </a:moveTo>
                          <a:cubicBezTo>
                            <a:pt x="2" y="13"/>
                            <a:pt x="6" y="11"/>
                            <a:pt x="8" y="9"/>
                          </a:cubicBezTo>
                          <a:cubicBezTo>
                            <a:pt x="9" y="6"/>
                            <a:pt x="4" y="1"/>
                            <a:pt x="1" y="0"/>
                          </a:cubicBezTo>
                          <a:cubicBezTo>
                            <a:pt x="0" y="3"/>
                            <a:pt x="2" y="6"/>
                            <a:pt x="2" y="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9" name="Freeform 366">
                      <a:extLst>
                        <a:ext uri="{FF2B5EF4-FFF2-40B4-BE49-F238E27FC236}">
                          <a16:creationId xmlns:a16="http://schemas.microsoft.com/office/drawing/2014/main" id="{8B9982DA-4767-C320-6121-7A9083753B8E}"/>
                        </a:ext>
                      </a:extLst>
                    </p:cNvPr>
                    <p:cNvSpPr>
                      <a:spLocks/>
                    </p:cNvSpPr>
                    <p:nvPr/>
                  </p:nvSpPr>
                  <p:spPr bwMode="auto">
                    <a:xfrm>
                      <a:off x="1428" y="2365"/>
                      <a:ext cx="4" cy="6"/>
                    </a:xfrm>
                    <a:custGeom>
                      <a:avLst/>
                      <a:gdLst>
                        <a:gd name="T0" fmla="*/ 2 w 9"/>
                        <a:gd name="T1" fmla="*/ 9 h 13"/>
                        <a:gd name="T2" fmla="*/ 8 w 9"/>
                        <a:gd name="T3" fmla="*/ 9 h 13"/>
                        <a:gd name="T4" fmla="*/ 1 w 9"/>
                        <a:gd name="T5" fmla="*/ 0 h 13"/>
                        <a:gd name="T6" fmla="*/ 2 w 9"/>
                        <a:gd name="T7" fmla="*/ 9 h 13"/>
                      </a:gdLst>
                      <a:ahLst/>
                      <a:cxnLst>
                        <a:cxn ang="0">
                          <a:pos x="T0" y="T1"/>
                        </a:cxn>
                        <a:cxn ang="0">
                          <a:pos x="T2" y="T3"/>
                        </a:cxn>
                        <a:cxn ang="0">
                          <a:pos x="T4" y="T5"/>
                        </a:cxn>
                        <a:cxn ang="0">
                          <a:pos x="T6" y="T7"/>
                        </a:cxn>
                      </a:cxnLst>
                      <a:rect l="0" t="0" r="r" b="b"/>
                      <a:pathLst>
                        <a:path w="9" h="13">
                          <a:moveTo>
                            <a:pt x="2" y="9"/>
                          </a:moveTo>
                          <a:cubicBezTo>
                            <a:pt x="2" y="13"/>
                            <a:pt x="6" y="11"/>
                            <a:pt x="8" y="9"/>
                          </a:cubicBezTo>
                          <a:cubicBezTo>
                            <a:pt x="9" y="6"/>
                            <a:pt x="4" y="1"/>
                            <a:pt x="1" y="0"/>
                          </a:cubicBezTo>
                          <a:cubicBezTo>
                            <a:pt x="0" y="3"/>
                            <a:pt x="2" y="6"/>
                            <a:pt x="2" y="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0" name="Freeform 367">
                      <a:extLst>
                        <a:ext uri="{FF2B5EF4-FFF2-40B4-BE49-F238E27FC236}">
                          <a16:creationId xmlns:a16="http://schemas.microsoft.com/office/drawing/2014/main" id="{D7FBB8F7-E793-EC4F-A40F-E19B05400C9F}"/>
                        </a:ext>
                      </a:extLst>
                    </p:cNvPr>
                    <p:cNvSpPr>
                      <a:spLocks/>
                    </p:cNvSpPr>
                    <p:nvPr/>
                  </p:nvSpPr>
                  <p:spPr bwMode="auto">
                    <a:xfrm>
                      <a:off x="1429" y="2369"/>
                      <a:ext cx="6" cy="10"/>
                    </a:xfrm>
                    <a:custGeom>
                      <a:avLst/>
                      <a:gdLst>
                        <a:gd name="T0" fmla="*/ 11 w 12"/>
                        <a:gd name="T1" fmla="*/ 20 h 20"/>
                        <a:gd name="T2" fmla="*/ 10 w 12"/>
                        <a:gd name="T3" fmla="*/ 14 h 20"/>
                        <a:gd name="T4" fmla="*/ 11 w 12"/>
                        <a:gd name="T5" fmla="*/ 9 h 20"/>
                        <a:gd name="T6" fmla="*/ 5 w 12"/>
                        <a:gd name="T7" fmla="*/ 2 h 20"/>
                        <a:gd name="T8" fmla="*/ 11 w 12"/>
                        <a:gd name="T9" fmla="*/ 20 h 20"/>
                      </a:gdLst>
                      <a:ahLst/>
                      <a:cxnLst>
                        <a:cxn ang="0">
                          <a:pos x="T0" y="T1"/>
                        </a:cxn>
                        <a:cxn ang="0">
                          <a:pos x="T2" y="T3"/>
                        </a:cxn>
                        <a:cxn ang="0">
                          <a:pos x="T4" y="T5"/>
                        </a:cxn>
                        <a:cxn ang="0">
                          <a:pos x="T6" y="T7"/>
                        </a:cxn>
                        <a:cxn ang="0">
                          <a:pos x="T8" y="T9"/>
                        </a:cxn>
                      </a:cxnLst>
                      <a:rect l="0" t="0" r="r" b="b"/>
                      <a:pathLst>
                        <a:path w="12" h="20">
                          <a:moveTo>
                            <a:pt x="11" y="20"/>
                          </a:moveTo>
                          <a:cubicBezTo>
                            <a:pt x="11" y="17"/>
                            <a:pt x="9" y="16"/>
                            <a:pt x="10" y="14"/>
                          </a:cubicBezTo>
                          <a:cubicBezTo>
                            <a:pt x="10" y="11"/>
                            <a:pt x="12" y="11"/>
                            <a:pt x="11" y="9"/>
                          </a:cubicBezTo>
                          <a:cubicBezTo>
                            <a:pt x="10" y="7"/>
                            <a:pt x="8" y="0"/>
                            <a:pt x="5" y="2"/>
                          </a:cubicBezTo>
                          <a:cubicBezTo>
                            <a:pt x="0" y="3"/>
                            <a:pt x="9" y="18"/>
                            <a:pt x="11" y="2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1" name="Freeform 368">
                      <a:extLst>
                        <a:ext uri="{FF2B5EF4-FFF2-40B4-BE49-F238E27FC236}">
                          <a16:creationId xmlns:a16="http://schemas.microsoft.com/office/drawing/2014/main" id="{4CDF2FA6-F6B2-E885-C17C-162D0BB37C59}"/>
                        </a:ext>
                      </a:extLst>
                    </p:cNvPr>
                    <p:cNvSpPr>
                      <a:spLocks/>
                    </p:cNvSpPr>
                    <p:nvPr/>
                  </p:nvSpPr>
                  <p:spPr bwMode="auto">
                    <a:xfrm>
                      <a:off x="1429" y="2369"/>
                      <a:ext cx="6" cy="10"/>
                    </a:xfrm>
                    <a:custGeom>
                      <a:avLst/>
                      <a:gdLst>
                        <a:gd name="T0" fmla="*/ 11 w 12"/>
                        <a:gd name="T1" fmla="*/ 20 h 20"/>
                        <a:gd name="T2" fmla="*/ 10 w 12"/>
                        <a:gd name="T3" fmla="*/ 14 h 20"/>
                        <a:gd name="T4" fmla="*/ 11 w 12"/>
                        <a:gd name="T5" fmla="*/ 9 h 20"/>
                        <a:gd name="T6" fmla="*/ 5 w 12"/>
                        <a:gd name="T7" fmla="*/ 2 h 20"/>
                        <a:gd name="T8" fmla="*/ 11 w 12"/>
                        <a:gd name="T9" fmla="*/ 20 h 20"/>
                      </a:gdLst>
                      <a:ahLst/>
                      <a:cxnLst>
                        <a:cxn ang="0">
                          <a:pos x="T0" y="T1"/>
                        </a:cxn>
                        <a:cxn ang="0">
                          <a:pos x="T2" y="T3"/>
                        </a:cxn>
                        <a:cxn ang="0">
                          <a:pos x="T4" y="T5"/>
                        </a:cxn>
                        <a:cxn ang="0">
                          <a:pos x="T6" y="T7"/>
                        </a:cxn>
                        <a:cxn ang="0">
                          <a:pos x="T8" y="T9"/>
                        </a:cxn>
                      </a:cxnLst>
                      <a:rect l="0" t="0" r="r" b="b"/>
                      <a:pathLst>
                        <a:path w="12" h="20">
                          <a:moveTo>
                            <a:pt x="11" y="20"/>
                          </a:moveTo>
                          <a:cubicBezTo>
                            <a:pt x="11" y="17"/>
                            <a:pt x="9" y="16"/>
                            <a:pt x="10" y="14"/>
                          </a:cubicBezTo>
                          <a:cubicBezTo>
                            <a:pt x="10" y="11"/>
                            <a:pt x="12" y="11"/>
                            <a:pt x="11" y="9"/>
                          </a:cubicBezTo>
                          <a:cubicBezTo>
                            <a:pt x="10" y="7"/>
                            <a:pt x="8" y="0"/>
                            <a:pt x="5" y="2"/>
                          </a:cubicBezTo>
                          <a:cubicBezTo>
                            <a:pt x="0" y="3"/>
                            <a:pt x="9" y="18"/>
                            <a:pt x="11" y="2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2" name="Freeform 369">
                      <a:extLst>
                        <a:ext uri="{FF2B5EF4-FFF2-40B4-BE49-F238E27FC236}">
                          <a16:creationId xmlns:a16="http://schemas.microsoft.com/office/drawing/2014/main" id="{80ADBC66-136E-F19D-4AEA-4FA90A1E0E65}"/>
                        </a:ext>
                      </a:extLst>
                    </p:cNvPr>
                    <p:cNvSpPr>
                      <a:spLocks/>
                    </p:cNvSpPr>
                    <p:nvPr/>
                  </p:nvSpPr>
                  <p:spPr bwMode="auto">
                    <a:xfrm>
                      <a:off x="1449" y="2286"/>
                      <a:ext cx="6" cy="8"/>
                    </a:xfrm>
                    <a:custGeom>
                      <a:avLst/>
                      <a:gdLst>
                        <a:gd name="T0" fmla="*/ 13 w 13"/>
                        <a:gd name="T1" fmla="*/ 7 h 16"/>
                        <a:gd name="T2" fmla="*/ 1 w 13"/>
                        <a:gd name="T3" fmla="*/ 6 h 16"/>
                        <a:gd name="T4" fmla="*/ 6 w 13"/>
                        <a:gd name="T5" fmla="*/ 15 h 16"/>
                        <a:gd name="T6" fmla="*/ 13 w 13"/>
                        <a:gd name="T7" fmla="*/ 7 h 16"/>
                      </a:gdLst>
                      <a:ahLst/>
                      <a:cxnLst>
                        <a:cxn ang="0">
                          <a:pos x="T0" y="T1"/>
                        </a:cxn>
                        <a:cxn ang="0">
                          <a:pos x="T2" y="T3"/>
                        </a:cxn>
                        <a:cxn ang="0">
                          <a:pos x="T4" y="T5"/>
                        </a:cxn>
                        <a:cxn ang="0">
                          <a:pos x="T6" y="T7"/>
                        </a:cxn>
                      </a:cxnLst>
                      <a:rect l="0" t="0" r="r" b="b"/>
                      <a:pathLst>
                        <a:path w="13" h="16">
                          <a:moveTo>
                            <a:pt x="13" y="7"/>
                          </a:moveTo>
                          <a:cubicBezTo>
                            <a:pt x="11" y="1"/>
                            <a:pt x="3" y="0"/>
                            <a:pt x="1" y="6"/>
                          </a:cubicBezTo>
                          <a:cubicBezTo>
                            <a:pt x="0" y="9"/>
                            <a:pt x="2" y="14"/>
                            <a:pt x="6" y="15"/>
                          </a:cubicBezTo>
                          <a:cubicBezTo>
                            <a:pt x="11" y="16"/>
                            <a:pt x="11" y="10"/>
                            <a:pt x="13"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Freeform 370">
                      <a:extLst>
                        <a:ext uri="{FF2B5EF4-FFF2-40B4-BE49-F238E27FC236}">
                          <a16:creationId xmlns:a16="http://schemas.microsoft.com/office/drawing/2014/main" id="{DD752895-2AC1-B5AC-F402-40971F2DA1AD}"/>
                        </a:ext>
                      </a:extLst>
                    </p:cNvPr>
                    <p:cNvSpPr>
                      <a:spLocks/>
                    </p:cNvSpPr>
                    <p:nvPr/>
                  </p:nvSpPr>
                  <p:spPr bwMode="auto">
                    <a:xfrm>
                      <a:off x="1449" y="2286"/>
                      <a:ext cx="6" cy="8"/>
                    </a:xfrm>
                    <a:custGeom>
                      <a:avLst/>
                      <a:gdLst>
                        <a:gd name="T0" fmla="*/ 13 w 13"/>
                        <a:gd name="T1" fmla="*/ 7 h 16"/>
                        <a:gd name="T2" fmla="*/ 1 w 13"/>
                        <a:gd name="T3" fmla="*/ 6 h 16"/>
                        <a:gd name="T4" fmla="*/ 6 w 13"/>
                        <a:gd name="T5" fmla="*/ 15 h 16"/>
                        <a:gd name="T6" fmla="*/ 13 w 13"/>
                        <a:gd name="T7" fmla="*/ 7 h 16"/>
                      </a:gdLst>
                      <a:ahLst/>
                      <a:cxnLst>
                        <a:cxn ang="0">
                          <a:pos x="T0" y="T1"/>
                        </a:cxn>
                        <a:cxn ang="0">
                          <a:pos x="T2" y="T3"/>
                        </a:cxn>
                        <a:cxn ang="0">
                          <a:pos x="T4" y="T5"/>
                        </a:cxn>
                        <a:cxn ang="0">
                          <a:pos x="T6" y="T7"/>
                        </a:cxn>
                      </a:cxnLst>
                      <a:rect l="0" t="0" r="r" b="b"/>
                      <a:pathLst>
                        <a:path w="13" h="16">
                          <a:moveTo>
                            <a:pt x="13" y="7"/>
                          </a:moveTo>
                          <a:cubicBezTo>
                            <a:pt x="11" y="1"/>
                            <a:pt x="3" y="0"/>
                            <a:pt x="1" y="6"/>
                          </a:cubicBezTo>
                          <a:cubicBezTo>
                            <a:pt x="0" y="9"/>
                            <a:pt x="2" y="14"/>
                            <a:pt x="6" y="15"/>
                          </a:cubicBezTo>
                          <a:cubicBezTo>
                            <a:pt x="11" y="16"/>
                            <a:pt x="11" y="10"/>
                            <a:pt x="13"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4" name="Freeform 371">
                      <a:extLst>
                        <a:ext uri="{FF2B5EF4-FFF2-40B4-BE49-F238E27FC236}">
                          <a16:creationId xmlns:a16="http://schemas.microsoft.com/office/drawing/2014/main" id="{FDAA9C9C-C682-4475-5A70-9CA3E70D2F3E}"/>
                        </a:ext>
                      </a:extLst>
                    </p:cNvPr>
                    <p:cNvSpPr>
                      <a:spLocks/>
                    </p:cNvSpPr>
                    <p:nvPr/>
                  </p:nvSpPr>
                  <p:spPr bwMode="auto">
                    <a:xfrm>
                      <a:off x="1459" y="2295"/>
                      <a:ext cx="7" cy="6"/>
                    </a:xfrm>
                    <a:custGeom>
                      <a:avLst/>
                      <a:gdLst>
                        <a:gd name="T0" fmla="*/ 14 w 15"/>
                        <a:gd name="T1" fmla="*/ 4 h 13"/>
                        <a:gd name="T2" fmla="*/ 1 w 15"/>
                        <a:gd name="T3" fmla="*/ 0 h 13"/>
                        <a:gd name="T4" fmla="*/ 7 w 15"/>
                        <a:gd name="T5" fmla="*/ 7 h 13"/>
                        <a:gd name="T6" fmla="*/ 15 w 15"/>
                        <a:gd name="T7" fmla="*/ 13 h 13"/>
                        <a:gd name="T8" fmla="*/ 14 w 15"/>
                        <a:gd name="T9" fmla="*/ 4 h 13"/>
                      </a:gdLst>
                      <a:ahLst/>
                      <a:cxnLst>
                        <a:cxn ang="0">
                          <a:pos x="T0" y="T1"/>
                        </a:cxn>
                        <a:cxn ang="0">
                          <a:pos x="T2" y="T3"/>
                        </a:cxn>
                        <a:cxn ang="0">
                          <a:pos x="T4" y="T5"/>
                        </a:cxn>
                        <a:cxn ang="0">
                          <a:pos x="T6" y="T7"/>
                        </a:cxn>
                        <a:cxn ang="0">
                          <a:pos x="T8" y="T9"/>
                        </a:cxn>
                      </a:cxnLst>
                      <a:rect l="0" t="0" r="r" b="b"/>
                      <a:pathLst>
                        <a:path w="15" h="13">
                          <a:moveTo>
                            <a:pt x="14" y="4"/>
                          </a:moveTo>
                          <a:cubicBezTo>
                            <a:pt x="10" y="2"/>
                            <a:pt x="5" y="2"/>
                            <a:pt x="1" y="0"/>
                          </a:cubicBezTo>
                          <a:cubicBezTo>
                            <a:pt x="0" y="4"/>
                            <a:pt x="3" y="6"/>
                            <a:pt x="7" y="7"/>
                          </a:cubicBezTo>
                          <a:cubicBezTo>
                            <a:pt x="10" y="7"/>
                            <a:pt x="12" y="11"/>
                            <a:pt x="15" y="13"/>
                          </a:cubicBezTo>
                          <a:cubicBezTo>
                            <a:pt x="15" y="10"/>
                            <a:pt x="15" y="7"/>
                            <a:pt x="14"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5" name="Freeform 372">
                      <a:extLst>
                        <a:ext uri="{FF2B5EF4-FFF2-40B4-BE49-F238E27FC236}">
                          <a16:creationId xmlns:a16="http://schemas.microsoft.com/office/drawing/2014/main" id="{B7953E25-2D6B-A87C-12DB-A343C7A3E393}"/>
                        </a:ext>
                      </a:extLst>
                    </p:cNvPr>
                    <p:cNvSpPr>
                      <a:spLocks/>
                    </p:cNvSpPr>
                    <p:nvPr/>
                  </p:nvSpPr>
                  <p:spPr bwMode="auto">
                    <a:xfrm>
                      <a:off x="1459" y="2295"/>
                      <a:ext cx="7" cy="6"/>
                    </a:xfrm>
                    <a:custGeom>
                      <a:avLst/>
                      <a:gdLst>
                        <a:gd name="T0" fmla="*/ 14 w 15"/>
                        <a:gd name="T1" fmla="*/ 4 h 13"/>
                        <a:gd name="T2" fmla="*/ 1 w 15"/>
                        <a:gd name="T3" fmla="*/ 0 h 13"/>
                        <a:gd name="T4" fmla="*/ 7 w 15"/>
                        <a:gd name="T5" fmla="*/ 7 h 13"/>
                        <a:gd name="T6" fmla="*/ 15 w 15"/>
                        <a:gd name="T7" fmla="*/ 13 h 13"/>
                        <a:gd name="T8" fmla="*/ 14 w 15"/>
                        <a:gd name="T9" fmla="*/ 4 h 13"/>
                      </a:gdLst>
                      <a:ahLst/>
                      <a:cxnLst>
                        <a:cxn ang="0">
                          <a:pos x="T0" y="T1"/>
                        </a:cxn>
                        <a:cxn ang="0">
                          <a:pos x="T2" y="T3"/>
                        </a:cxn>
                        <a:cxn ang="0">
                          <a:pos x="T4" y="T5"/>
                        </a:cxn>
                        <a:cxn ang="0">
                          <a:pos x="T6" y="T7"/>
                        </a:cxn>
                        <a:cxn ang="0">
                          <a:pos x="T8" y="T9"/>
                        </a:cxn>
                      </a:cxnLst>
                      <a:rect l="0" t="0" r="r" b="b"/>
                      <a:pathLst>
                        <a:path w="15" h="13">
                          <a:moveTo>
                            <a:pt x="14" y="4"/>
                          </a:moveTo>
                          <a:cubicBezTo>
                            <a:pt x="10" y="2"/>
                            <a:pt x="5" y="2"/>
                            <a:pt x="1" y="0"/>
                          </a:cubicBezTo>
                          <a:cubicBezTo>
                            <a:pt x="0" y="4"/>
                            <a:pt x="3" y="6"/>
                            <a:pt x="7" y="7"/>
                          </a:cubicBezTo>
                          <a:cubicBezTo>
                            <a:pt x="10" y="7"/>
                            <a:pt x="12" y="11"/>
                            <a:pt x="15" y="13"/>
                          </a:cubicBezTo>
                          <a:cubicBezTo>
                            <a:pt x="15" y="10"/>
                            <a:pt x="15" y="7"/>
                            <a:pt x="14"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6" name="Freeform 373">
                      <a:extLst>
                        <a:ext uri="{FF2B5EF4-FFF2-40B4-BE49-F238E27FC236}">
                          <a16:creationId xmlns:a16="http://schemas.microsoft.com/office/drawing/2014/main" id="{A7BC04C1-3AE9-57E0-53BE-12EF57AEEA7C}"/>
                        </a:ext>
                      </a:extLst>
                    </p:cNvPr>
                    <p:cNvSpPr>
                      <a:spLocks/>
                    </p:cNvSpPr>
                    <p:nvPr/>
                  </p:nvSpPr>
                  <p:spPr bwMode="auto">
                    <a:xfrm>
                      <a:off x="1461" y="2299"/>
                      <a:ext cx="5" cy="7"/>
                    </a:xfrm>
                    <a:custGeom>
                      <a:avLst/>
                      <a:gdLst>
                        <a:gd name="T0" fmla="*/ 9 w 9"/>
                        <a:gd name="T1" fmla="*/ 7 h 16"/>
                        <a:gd name="T2" fmla="*/ 1 w 9"/>
                        <a:gd name="T3" fmla="*/ 0 h 16"/>
                        <a:gd name="T4" fmla="*/ 8 w 9"/>
                        <a:gd name="T5" fmla="*/ 16 h 16"/>
                        <a:gd name="T6" fmla="*/ 9 w 9"/>
                        <a:gd name="T7" fmla="*/ 7 h 16"/>
                      </a:gdLst>
                      <a:ahLst/>
                      <a:cxnLst>
                        <a:cxn ang="0">
                          <a:pos x="T0" y="T1"/>
                        </a:cxn>
                        <a:cxn ang="0">
                          <a:pos x="T2" y="T3"/>
                        </a:cxn>
                        <a:cxn ang="0">
                          <a:pos x="T4" y="T5"/>
                        </a:cxn>
                        <a:cxn ang="0">
                          <a:pos x="T6" y="T7"/>
                        </a:cxn>
                      </a:cxnLst>
                      <a:rect l="0" t="0" r="r" b="b"/>
                      <a:pathLst>
                        <a:path w="9" h="16">
                          <a:moveTo>
                            <a:pt x="9" y="7"/>
                          </a:moveTo>
                          <a:cubicBezTo>
                            <a:pt x="8" y="4"/>
                            <a:pt x="5" y="0"/>
                            <a:pt x="1" y="0"/>
                          </a:cubicBezTo>
                          <a:cubicBezTo>
                            <a:pt x="0" y="5"/>
                            <a:pt x="1" y="14"/>
                            <a:pt x="8" y="16"/>
                          </a:cubicBezTo>
                          <a:cubicBezTo>
                            <a:pt x="9" y="13"/>
                            <a:pt x="8" y="10"/>
                            <a:pt x="9"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7" name="Freeform 374">
                      <a:extLst>
                        <a:ext uri="{FF2B5EF4-FFF2-40B4-BE49-F238E27FC236}">
                          <a16:creationId xmlns:a16="http://schemas.microsoft.com/office/drawing/2014/main" id="{BEE2F841-64F2-2217-9210-A6F62B0FB144}"/>
                        </a:ext>
                      </a:extLst>
                    </p:cNvPr>
                    <p:cNvSpPr>
                      <a:spLocks/>
                    </p:cNvSpPr>
                    <p:nvPr/>
                  </p:nvSpPr>
                  <p:spPr bwMode="auto">
                    <a:xfrm>
                      <a:off x="1461" y="2299"/>
                      <a:ext cx="5" cy="7"/>
                    </a:xfrm>
                    <a:custGeom>
                      <a:avLst/>
                      <a:gdLst>
                        <a:gd name="T0" fmla="*/ 9 w 9"/>
                        <a:gd name="T1" fmla="*/ 7 h 16"/>
                        <a:gd name="T2" fmla="*/ 1 w 9"/>
                        <a:gd name="T3" fmla="*/ 0 h 16"/>
                        <a:gd name="T4" fmla="*/ 8 w 9"/>
                        <a:gd name="T5" fmla="*/ 16 h 16"/>
                        <a:gd name="T6" fmla="*/ 9 w 9"/>
                        <a:gd name="T7" fmla="*/ 7 h 16"/>
                      </a:gdLst>
                      <a:ahLst/>
                      <a:cxnLst>
                        <a:cxn ang="0">
                          <a:pos x="T0" y="T1"/>
                        </a:cxn>
                        <a:cxn ang="0">
                          <a:pos x="T2" y="T3"/>
                        </a:cxn>
                        <a:cxn ang="0">
                          <a:pos x="T4" y="T5"/>
                        </a:cxn>
                        <a:cxn ang="0">
                          <a:pos x="T6" y="T7"/>
                        </a:cxn>
                      </a:cxnLst>
                      <a:rect l="0" t="0" r="r" b="b"/>
                      <a:pathLst>
                        <a:path w="9" h="16">
                          <a:moveTo>
                            <a:pt x="9" y="7"/>
                          </a:moveTo>
                          <a:cubicBezTo>
                            <a:pt x="8" y="4"/>
                            <a:pt x="5" y="0"/>
                            <a:pt x="1" y="0"/>
                          </a:cubicBezTo>
                          <a:cubicBezTo>
                            <a:pt x="0" y="5"/>
                            <a:pt x="1" y="14"/>
                            <a:pt x="8" y="16"/>
                          </a:cubicBezTo>
                          <a:cubicBezTo>
                            <a:pt x="9" y="13"/>
                            <a:pt x="8" y="10"/>
                            <a:pt x="9"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8" name="Freeform 375">
                      <a:extLst>
                        <a:ext uri="{FF2B5EF4-FFF2-40B4-BE49-F238E27FC236}">
                          <a16:creationId xmlns:a16="http://schemas.microsoft.com/office/drawing/2014/main" id="{8254A6D9-1DE0-1CC2-E73E-F590DBE881D2}"/>
                        </a:ext>
                      </a:extLst>
                    </p:cNvPr>
                    <p:cNvSpPr>
                      <a:spLocks/>
                    </p:cNvSpPr>
                    <p:nvPr/>
                  </p:nvSpPr>
                  <p:spPr bwMode="auto">
                    <a:xfrm>
                      <a:off x="1465" y="2303"/>
                      <a:ext cx="9" cy="7"/>
                    </a:xfrm>
                    <a:custGeom>
                      <a:avLst/>
                      <a:gdLst>
                        <a:gd name="T0" fmla="*/ 19 w 19"/>
                        <a:gd name="T1" fmla="*/ 12 h 15"/>
                        <a:gd name="T2" fmla="*/ 9 w 19"/>
                        <a:gd name="T3" fmla="*/ 4 h 15"/>
                        <a:gd name="T4" fmla="*/ 3 w 19"/>
                        <a:gd name="T5" fmla="*/ 0 h 15"/>
                        <a:gd name="T6" fmla="*/ 2 w 19"/>
                        <a:gd name="T7" fmla="*/ 11 h 15"/>
                        <a:gd name="T8" fmla="*/ 18 w 19"/>
                        <a:gd name="T9" fmla="*/ 15 h 15"/>
                        <a:gd name="T10" fmla="*/ 19 w 19"/>
                        <a:gd name="T11" fmla="*/ 12 h 15"/>
                      </a:gdLst>
                      <a:ahLst/>
                      <a:cxnLst>
                        <a:cxn ang="0">
                          <a:pos x="T0" y="T1"/>
                        </a:cxn>
                        <a:cxn ang="0">
                          <a:pos x="T2" y="T3"/>
                        </a:cxn>
                        <a:cxn ang="0">
                          <a:pos x="T4" y="T5"/>
                        </a:cxn>
                        <a:cxn ang="0">
                          <a:pos x="T6" y="T7"/>
                        </a:cxn>
                        <a:cxn ang="0">
                          <a:pos x="T8" y="T9"/>
                        </a:cxn>
                        <a:cxn ang="0">
                          <a:pos x="T10" y="T11"/>
                        </a:cxn>
                      </a:cxnLst>
                      <a:rect l="0" t="0" r="r" b="b"/>
                      <a:pathLst>
                        <a:path w="19" h="15">
                          <a:moveTo>
                            <a:pt x="19" y="12"/>
                          </a:moveTo>
                          <a:cubicBezTo>
                            <a:pt x="17" y="8"/>
                            <a:pt x="13" y="6"/>
                            <a:pt x="9" y="4"/>
                          </a:cubicBezTo>
                          <a:cubicBezTo>
                            <a:pt x="7" y="4"/>
                            <a:pt x="5" y="1"/>
                            <a:pt x="3" y="0"/>
                          </a:cubicBezTo>
                          <a:cubicBezTo>
                            <a:pt x="2" y="0"/>
                            <a:pt x="0" y="10"/>
                            <a:pt x="2" y="11"/>
                          </a:cubicBezTo>
                          <a:cubicBezTo>
                            <a:pt x="7" y="14"/>
                            <a:pt x="14" y="11"/>
                            <a:pt x="18" y="15"/>
                          </a:cubicBezTo>
                          <a:cubicBezTo>
                            <a:pt x="19" y="14"/>
                            <a:pt x="19" y="13"/>
                            <a:pt x="19" y="1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9" name="Freeform 376">
                      <a:extLst>
                        <a:ext uri="{FF2B5EF4-FFF2-40B4-BE49-F238E27FC236}">
                          <a16:creationId xmlns:a16="http://schemas.microsoft.com/office/drawing/2014/main" id="{7334A0CD-7928-3123-6931-857F5F390570}"/>
                        </a:ext>
                      </a:extLst>
                    </p:cNvPr>
                    <p:cNvSpPr>
                      <a:spLocks/>
                    </p:cNvSpPr>
                    <p:nvPr/>
                  </p:nvSpPr>
                  <p:spPr bwMode="auto">
                    <a:xfrm>
                      <a:off x="1465" y="2303"/>
                      <a:ext cx="9" cy="7"/>
                    </a:xfrm>
                    <a:custGeom>
                      <a:avLst/>
                      <a:gdLst>
                        <a:gd name="T0" fmla="*/ 19 w 19"/>
                        <a:gd name="T1" fmla="*/ 12 h 15"/>
                        <a:gd name="T2" fmla="*/ 9 w 19"/>
                        <a:gd name="T3" fmla="*/ 4 h 15"/>
                        <a:gd name="T4" fmla="*/ 3 w 19"/>
                        <a:gd name="T5" fmla="*/ 0 h 15"/>
                        <a:gd name="T6" fmla="*/ 2 w 19"/>
                        <a:gd name="T7" fmla="*/ 11 h 15"/>
                        <a:gd name="T8" fmla="*/ 18 w 19"/>
                        <a:gd name="T9" fmla="*/ 15 h 15"/>
                        <a:gd name="T10" fmla="*/ 19 w 19"/>
                        <a:gd name="T11" fmla="*/ 12 h 15"/>
                      </a:gdLst>
                      <a:ahLst/>
                      <a:cxnLst>
                        <a:cxn ang="0">
                          <a:pos x="T0" y="T1"/>
                        </a:cxn>
                        <a:cxn ang="0">
                          <a:pos x="T2" y="T3"/>
                        </a:cxn>
                        <a:cxn ang="0">
                          <a:pos x="T4" y="T5"/>
                        </a:cxn>
                        <a:cxn ang="0">
                          <a:pos x="T6" y="T7"/>
                        </a:cxn>
                        <a:cxn ang="0">
                          <a:pos x="T8" y="T9"/>
                        </a:cxn>
                        <a:cxn ang="0">
                          <a:pos x="T10" y="T11"/>
                        </a:cxn>
                      </a:cxnLst>
                      <a:rect l="0" t="0" r="r" b="b"/>
                      <a:pathLst>
                        <a:path w="19" h="15">
                          <a:moveTo>
                            <a:pt x="19" y="12"/>
                          </a:moveTo>
                          <a:cubicBezTo>
                            <a:pt x="17" y="8"/>
                            <a:pt x="13" y="6"/>
                            <a:pt x="9" y="4"/>
                          </a:cubicBezTo>
                          <a:cubicBezTo>
                            <a:pt x="7" y="4"/>
                            <a:pt x="5" y="1"/>
                            <a:pt x="3" y="0"/>
                          </a:cubicBezTo>
                          <a:cubicBezTo>
                            <a:pt x="2" y="0"/>
                            <a:pt x="0" y="10"/>
                            <a:pt x="2" y="11"/>
                          </a:cubicBezTo>
                          <a:cubicBezTo>
                            <a:pt x="7" y="14"/>
                            <a:pt x="14" y="11"/>
                            <a:pt x="18" y="15"/>
                          </a:cubicBezTo>
                          <a:cubicBezTo>
                            <a:pt x="19" y="14"/>
                            <a:pt x="19" y="13"/>
                            <a:pt x="19" y="1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0" name="Freeform 377">
                      <a:extLst>
                        <a:ext uri="{FF2B5EF4-FFF2-40B4-BE49-F238E27FC236}">
                          <a16:creationId xmlns:a16="http://schemas.microsoft.com/office/drawing/2014/main" id="{42DC6B42-0F39-468D-93A1-D98C4254D946}"/>
                        </a:ext>
                      </a:extLst>
                    </p:cNvPr>
                    <p:cNvSpPr>
                      <a:spLocks/>
                    </p:cNvSpPr>
                    <p:nvPr/>
                  </p:nvSpPr>
                  <p:spPr bwMode="auto">
                    <a:xfrm>
                      <a:off x="1468" y="2301"/>
                      <a:ext cx="8" cy="8"/>
                    </a:xfrm>
                    <a:custGeom>
                      <a:avLst/>
                      <a:gdLst>
                        <a:gd name="T0" fmla="*/ 16 w 16"/>
                        <a:gd name="T1" fmla="*/ 15 h 17"/>
                        <a:gd name="T2" fmla="*/ 2 w 16"/>
                        <a:gd name="T3" fmla="*/ 9 h 17"/>
                        <a:gd name="T4" fmla="*/ 16 w 16"/>
                        <a:gd name="T5" fmla="*/ 15 h 17"/>
                      </a:gdLst>
                      <a:ahLst/>
                      <a:cxnLst>
                        <a:cxn ang="0">
                          <a:pos x="T0" y="T1"/>
                        </a:cxn>
                        <a:cxn ang="0">
                          <a:pos x="T2" y="T3"/>
                        </a:cxn>
                        <a:cxn ang="0">
                          <a:pos x="T4" y="T5"/>
                        </a:cxn>
                      </a:cxnLst>
                      <a:rect l="0" t="0" r="r" b="b"/>
                      <a:pathLst>
                        <a:path w="16" h="17">
                          <a:moveTo>
                            <a:pt x="16" y="15"/>
                          </a:moveTo>
                          <a:cubicBezTo>
                            <a:pt x="15" y="10"/>
                            <a:pt x="0" y="0"/>
                            <a:pt x="2" y="9"/>
                          </a:cubicBezTo>
                          <a:cubicBezTo>
                            <a:pt x="8" y="6"/>
                            <a:pt x="10" y="17"/>
                            <a:pt x="16"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1" name="Freeform 378">
                      <a:extLst>
                        <a:ext uri="{FF2B5EF4-FFF2-40B4-BE49-F238E27FC236}">
                          <a16:creationId xmlns:a16="http://schemas.microsoft.com/office/drawing/2014/main" id="{5C63C0EA-EDC2-3BEA-ADAB-256EDEC0C570}"/>
                        </a:ext>
                      </a:extLst>
                    </p:cNvPr>
                    <p:cNvSpPr>
                      <a:spLocks/>
                    </p:cNvSpPr>
                    <p:nvPr/>
                  </p:nvSpPr>
                  <p:spPr bwMode="auto">
                    <a:xfrm>
                      <a:off x="1468" y="2301"/>
                      <a:ext cx="8" cy="8"/>
                    </a:xfrm>
                    <a:custGeom>
                      <a:avLst/>
                      <a:gdLst>
                        <a:gd name="T0" fmla="*/ 16 w 16"/>
                        <a:gd name="T1" fmla="*/ 15 h 17"/>
                        <a:gd name="T2" fmla="*/ 2 w 16"/>
                        <a:gd name="T3" fmla="*/ 9 h 17"/>
                        <a:gd name="T4" fmla="*/ 16 w 16"/>
                        <a:gd name="T5" fmla="*/ 15 h 17"/>
                      </a:gdLst>
                      <a:ahLst/>
                      <a:cxnLst>
                        <a:cxn ang="0">
                          <a:pos x="T0" y="T1"/>
                        </a:cxn>
                        <a:cxn ang="0">
                          <a:pos x="T2" y="T3"/>
                        </a:cxn>
                        <a:cxn ang="0">
                          <a:pos x="T4" y="T5"/>
                        </a:cxn>
                      </a:cxnLst>
                      <a:rect l="0" t="0" r="r" b="b"/>
                      <a:pathLst>
                        <a:path w="16" h="17">
                          <a:moveTo>
                            <a:pt x="16" y="15"/>
                          </a:moveTo>
                          <a:cubicBezTo>
                            <a:pt x="15" y="10"/>
                            <a:pt x="0" y="0"/>
                            <a:pt x="2" y="9"/>
                          </a:cubicBezTo>
                          <a:cubicBezTo>
                            <a:pt x="8" y="6"/>
                            <a:pt x="10" y="17"/>
                            <a:pt x="16"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2" name="Freeform 379">
                      <a:extLst>
                        <a:ext uri="{FF2B5EF4-FFF2-40B4-BE49-F238E27FC236}">
                          <a16:creationId xmlns:a16="http://schemas.microsoft.com/office/drawing/2014/main" id="{33035D7F-5653-AD6D-C7C8-3D2122745100}"/>
                        </a:ext>
                      </a:extLst>
                    </p:cNvPr>
                    <p:cNvSpPr>
                      <a:spLocks/>
                    </p:cNvSpPr>
                    <p:nvPr/>
                  </p:nvSpPr>
                  <p:spPr bwMode="auto">
                    <a:xfrm>
                      <a:off x="1480" y="2326"/>
                      <a:ext cx="4" cy="3"/>
                    </a:xfrm>
                    <a:custGeom>
                      <a:avLst/>
                      <a:gdLst>
                        <a:gd name="T0" fmla="*/ 9 w 9"/>
                        <a:gd name="T1" fmla="*/ 2 h 7"/>
                        <a:gd name="T2" fmla="*/ 3 w 9"/>
                        <a:gd name="T3" fmla="*/ 5 h 7"/>
                        <a:gd name="T4" fmla="*/ 9 w 9"/>
                        <a:gd name="T5" fmla="*/ 2 h 7"/>
                      </a:gdLst>
                      <a:ahLst/>
                      <a:cxnLst>
                        <a:cxn ang="0">
                          <a:pos x="T0" y="T1"/>
                        </a:cxn>
                        <a:cxn ang="0">
                          <a:pos x="T2" y="T3"/>
                        </a:cxn>
                        <a:cxn ang="0">
                          <a:pos x="T4" y="T5"/>
                        </a:cxn>
                      </a:cxnLst>
                      <a:rect l="0" t="0" r="r" b="b"/>
                      <a:pathLst>
                        <a:path w="9" h="7">
                          <a:moveTo>
                            <a:pt x="9" y="2"/>
                          </a:moveTo>
                          <a:cubicBezTo>
                            <a:pt x="7" y="0"/>
                            <a:pt x="0" y="1"/>
                            <a:pt x="3" y="5"/>
                          </a:cubicBezTo>
                          <a:cubicBezTo>
                            <a:pt x="5" y="7"/>
                            <a:pt x="9" y="4"/>
                            <a:pt x="9"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3" name="Freeform 380">
                      <a:extLst>
                        <a:ext uri="{FF2B5EF4-FFF2-40B4-BE49-F238E27FC236}">
                          <a16:creationId xmlns:a16="http://schemas.microsoft.com/office/drawing/2014/main" id="{8D69B331-C36F-5C10-A62C-707C96684388}"/>
                        </a:ext>
                      </a:extLst>
                    </p:cNvPr>
                    <p:cNvSpPr>
                      <a:spLocks/>
                    </p:cNvSpPr>
                    <p:nvPr/>
                  </p:nvSpPr>
                  <p:spPr bwMode="auto">
                    <a:xfrm>
                      <a:off x="1480" y="2326"/>
                      <a:ext cx="4" cy="3"/>
                    </a:xfrm>
                    <a:custGeom>
                      <a:avLst/>
                      <a:gdLst>
                        <a:gd name="T0" fmla="*/ 9 w 9"/>
                        <a:gd name="T1" fmla="*/ 2 h 7"/>
                        <a:gd name="T2" fmla="*/ 3 w 9"/>
                        <a:gd name="T3" fmla="*/ 5 h 7"/>
                        <a:gd name="T4" fmla="*/ 9 w 9"/>
                        <a:gd name="T5" fmla="*/ 2 h 7"/>
                      </a:gdLst>
                      <a:ahLst/>
                      <a:cxnLst>
                        <a:cxn ang="0">
                          <a:pos x="T0" y="T1"/>
                        </a:cxn>
                        <a:cxn ang="0">
                          <a:pos x="T2" y="T3"/>
                        </a:cxn>
                        <a:cxn ang="0">
                          <a:pos x="T4" y="T5"/>
                        </a:cxn>
                      </a:cxnLst>
                      <a:rect l="0" t="0" r="r" b="b"/>
                      <a:pathLst>
                        <a:path w="9" h="7">
                          <a:moveTo>
                            <a:pt x="9" y="2"/>
                          </a:moveTo>
                          <a:cubicBezTo>
                            <a:pt x="7" y="0"/>
                            <a:pt x="0" y="1"/>
                            <a:pt x="3" y="5"/>
                          </a:cubicBezTo>
                          <a:cubicBezTo>
                            <a:pt x="5" y="7"/>
                            <a:pt x="9" y="4"/>
                            <a:pt x="9"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4" name="Freeform 381">
                      <a:extLst>
                        <a:ext uri="{FF2B5EF4-FFF2-40B4-BE49-F238E27FC236}">
                          <a16:creationId xmlns:a16="http://schemas.microsoft.com/office/drawing/2014/main" id="{67D82070-F7F4-07F7-85E0-7FE0A08C743D}"/>
                        </a:ext>
                      </a:extLst>
                    </p:cNvPr>
                    <p:cNvSpPr>
                      <a:spLocks/>
                    </p:cNvSpPr>
                    <p:nvPr/>
                  </p:nvSpPr>
                  <p:spPr bwMode="auto">
                    <a:xfrm>
                      <a:off x="1491" y="2300"/>
                      <a:ext cx="7" cy="10"/>
                    </a:xfrm>
                    <a:custGeom>
                      <a:avLst/>
                      <a:gdLst>
                        <a:gd name="T0" fmla="*/ 15 w 15"/>
                        <a:gd name="T1" fmla="*/ 10 h 20"/>
                        <a:gd name="T2" fmla="*/ 4 w 15"/>
                        <a:gd name="T3" fmla="*/ 11 h 20"/>
                        <a:gd name="T4" fmla="*/ 10 w 15"/>
                        <a:gd name="T5" fmla="*/ 14 h 20"/>
                        <a:gd name="T6" fmla="*/ 15 w 15"/>
                        <a:gd name="T7" fmla="*/ 10 h 20"/>
                      </a:gdLst>
                      <a:ahLst/>
                      <a:cxnLst>
                        <a:cxn ang="0">
                          <a:pos x="T0" y="T1"/>
                        </a:cxn>
                        <a:cxn ang="0">
                          <a:pos x="T2" y="T3"/>
                        </a:cxn>
                        <a:cxn ang="0">
                          <a:pos x="T4" y="T5"/>
                        </a:cxn>
                        <a:cxn ang="0">
                          <a:pos x="T6" y="T7"/>
                        </a:cxn>
                      </a:cxnLst>
                      <a:rect l="0" t="0" r="r" b="b"/>
                      <a:pathLst>
                        <a:path w="15" h="20">
                          <a:moveTo>
                            <a:pt x="15" y="10"/>
                          </a:moveTo>
                          <a:cubicBezTo>
                            <a:pt x="11" y="0"/>
                            <a:pt x="0" y="9"/>
                            <a:pt x="4" y="11"/>
                          </a:cubicBezTo>
                          <a:cubicBezTo>
                            <a:pt x="8" y="12"/>
                            <a:pt x="9" y="9"/>
                            <a:pt x="10" y="14"/>
                          </a:cubicBezTo>
                          <a:cubicBezTo>
                            <a:pt x="11" y="20"/>
                            <a:pt x="15" y="12"/>
                            <a:pt x="15" y="1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5" name="Freeform 382">
                      <a:extLst>
                        <a:ext uri="{FF2B5EF4-FFF2-40B4-BE49-F238E27FC236}">
                          <a16:creationId xmlns:a16="http://schemas.microsoft.com/office/drawing/2014/main" id="{2B2261C3-D038-35D1-C24C-463B7B40849B}"/>
                        </a:ext>
                      </a:extLst>
                    </p:cNvPr>
                    <p:cNvSpPr>
                      <a:spLocks/>
                    </p:cNvSpPr>
                    <p:nvPr/>
                  </p:nvSpPr>
                  <p:spPr bwMode="auto">
                    <a:xfrm>
                      <a:off x="1491" y="2300"/>
                      <a:ext cx="7" cy="10"/>
                    </a:xfrm>
                    <a:custGeom>
                      <a:avLst/>
                      <a:gdLst>
                        <a:gd name="T0" fmla="*/ 15 w 15"/>
                        <a:gd name="T1" fmla="*/ 10 h 20"/>
                        <a:gd name="T2" fmla="*/ 4 w 15"/>
                        <a:gd name="T3" fmla="*/ 11 h 20"/>
                        <a:gd name="T4" fmla="*/ 10 w 15"/>
                        <a:gd name="T5" fmla="*/ 14 h 20"/>
                        <a:gd name="T6" fmla="*/ 15 w 15"/>
                        <a:gd name="T7" fmla="*/ 10 h 20"/>
                      </a:gdLst>
                      <a:ahLst/>
                      <a:cxnLst>
                        <a:cxn ang="0">
                          <a:pos x="T0" y="T1"/>
                        </a:cxn>
                        <a:cxn ang="0">
                          <a:pos x="T2" y="T3"/>
                        </a:cxn>
                        <a:cxn ang="0">
                          <a:pos x="T4" y="T5"/>
                        </a:cxn>
                        <a:cxn ang="0">
                          <a:pos x="T6" y="T7"/>
                        </a:cxn>
                      </a:cxnLst>
                      <a:rect l="0" t="0" r="r" b="b"/>
                      <a:pathLst>
                        <a:path w="15" h="20">
                          <a:moveTo>
                            <a:pt x="15" y="10"/>
                          </a:moveTo>
                          <a:cubicBezTo>
                            <a:pt x="11" y="0"/>
                            <a:pt x="0" y="9"/>
                            <a:pt x="4" y="11"/>
                          </a:cubicBezTo>
                          <a:cubicBezTo>
                            <a:pt x="8" y="12"/>
                            <a:pt x="9" y="9"/>
                            <a:pt x="10" y="14"/>
                          </a:cubicBezTo>
                          <a:cubicBezTo>
                            <a:pt x="11" y="20"/>
                            <a:pt x="15" y="12"/>
                            <a:pt x="15" y="1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 name="Freeform 383">
                      <a:extLst>
                        <a:ext uri="{FF2B5EF4-FFF2-40B4-BE49-F238E27FC236}">
                          <a16:creationId xmlns:a16="http://schemas.microsoft.com/office/drawing/2014/main" id="{5CB82822-6781-6B19-9373-CD888A00337A}"/>
                        </a:ext>
                      </a:extLst>
                    </p:cNvPr>
                    <p:cNvSpPr>
                      <a:spLocks/>
                    </p:cNvSpPr>
                    <p:nvPr/>
                  </p:nvSpPr>
                  <p:spPr bwMode="auto">
                    <a:xfrm>
                      <a:off x="1491" y="2328"/>
                      <a:ext cx="7" cy="5"/>
                    </a:xfrm>
                    <a:custGeom>
                      <a:avLst/>
                      <a:gdLst>
                        <a:gd name="T0" fmla="*/ 9 w 13"/>
                        <a:gd name="T1" fmla="*/ 0 h 11"/>
                        <a:gd name="T2" fmla="*/ 3 w 13"/>
                        <a:gd name="T3" fmla="*/ 2 h 11"/>
                        <a:gd name="T4" fmla="*/ 6 w 13"/>
                        <a:gd name="T5" fmla="*/ 11 h 11"/>
                        <a:gd name="T6" fmla="*/ 10 w 13"/>
                        <a:gd name="T7" fmla="*/ 9 h 11"/>
                        <a:gd name="T8" fmla="*/ 9 w 13"/>
                        <a:gd name="T9" fmla="*/ 0 h 11"/>
                      </a:gdLst>
                      <a:ahLst/>
                      <a:cxnLst>
                        <a:cxn ang="0">
                          <a:pos x="T0" y="T1"/>
                        </a:cxn>
                        <a:cxn ang="0">
                          <a:pos x="T2" y="T3"/>
                        </a:cxn>
                        <a:cxn ang="0">
                          <a:pos x="T4" y="T5"/>
                        </a:cxn>
                        <a:cxn ang="0">
                          <a:pos x="T6" y="T7"/>
                        </a:cxn>
                        <a:cxn ang="0">
                          <a:pos x="T8" y="T9"/>
                        </a:cxn>
                      </a:cxnLst>
                      <a:rect l="0" t="0" r="r" b="b"/>
                      <a:pathLst>
                        <a:path w="13" h="11">
                          <a:moveTo>
                            <a:pt x="9" y="0"/>
                          </a:moveTo>
                          <a:cubicBezTo>
                            <a:pt x="7" y="1"/>
                            <a:pt x="5" y="2"/>
                            <a:pt x="3" y="2"/>
                          </a:cubicBezTo>
                          <a:cubicBezTo>
                            <a:pt x="0" y="3"/>
                            <a:pt x="5" y="10"/>
                            <a:pt x="6" y="11"/>
                          </a:cubicBezTo>
                          <a:cubicBezTo>
                            <a:pt x="6" y="9"/>
                            <a:pt x="7" y="8"/>
                            <a:pt x="10" y="9"/>
                          </a:cubicBezTo>
                          <a:cubicBezTo>
                            <a:pt x="10" y="6"/>
                            <a:pt x="13" y="3"/>
                            <a:pt x="9"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7" name="Freeform 384">
                      <a:extLst>
                        <a:ext uri="{FF2B5EF4-FFF2-40B4-BE49-F238E27FC236}">
                          <a16:creationId xmlns:a16="http://schemas.microsoft.com/office/drawing/2014/main" id="{277CD0B9-EC92-2165-7B44-61E6C72CEA35}"/>
                        </a:ext>
                      </a:extLst>
                    </p:cNvPr>
                    <p:cNvSpPr>
                      <a:spLocks/>
                    </p:cNvSpPr>
                    <p:nvPr/>
                  </p:nvSpPr>
                  <p:spPr bwMode="auto">
                    <a:xfrm>
                      <a:off x="1491" y="2328"/>
                      <a:ext cx="7" cy="5"/>
                    </a:xfrm>
                    <a:custGeom>
                      <a:avLst/>
                      <a:gdLst>
                        <a:gd name="T0" fmla="*/ 9 w 13"/>
                        <a:gd name="T1" fmla="*/ 0 h 11"/>
                        <a:gd name="T2" fmla="*/ 3 w 13"/>
                        <a:gd name="T3" fmla="*/ 2 h 11"/>
                        <a:gd name="T4" fmla="*/ 6 w 13"/>
                        <a:gd name="T5" fmla="*/ 11 h 11"/>
                        <a:gd name="T6" fmla="*/ 10 w 13"/>
                        <a:gd name="T7" fmla="*/ 9 h 11"/>
                        <a:gd name="T8" fmla="*/ 9 w 13"/>
                        <a:gd name="T9" fmla="*/ 0 h 11"/>
                      </a:gdLst>
                      <a:ahLst/>
                      <a:cxnLst>
                        <a:cxn ang="0">
                          <a:pos x="T0" y="T1"/>
                        </a:cxn>
                        <a:cxn ang="0">
                          <a:pos x="T2" y="T3"/>
                        </a:cxn>
                        <a:cxn ang="0">
                          <a:pos x="T4" y="T5"/>
                        </a:cxn>
                        <a:cxn ang="0">
                          <a:pos x="T6" y="T7"/>
                        </a:cxn>
                        <a:cxn ang="0">
                          <a:pos x="T8" y="T9"/>
                        </a:cxn>
                      </a:cxnLst>
                      <a:rect l="0" t="0" r="r" b="b"/>
                      <a:pathLst>
                        <a:path w="13" h="11">
                          <a:moveTo>
                            <a:pt x="9" y="0"/>
                          </a:moveTo>
                          <a:cubicBezTo>
                            <a:pt x="7" y="1"/>
                            <a:pt x="5" y="2"/>
                            <a:pt x="3" y="2"/>
                          </a:cubicBezTo>
                          <a:cubicBezTo>
                            <a:pt x="0" y="3"/>
                            <a:pt x="5" y="10"/>
                            <a:pt x="6" y="11"/>
                          </a:cubicBezTo>
                          <a:cubicBezTo>
                            <a:pt x="6" y="9"/>
                            <a:pt x="7" y="8"/>
                            <a:pt x="10" y="9"/>
                          </a:cubicBezTo>
                          <a:cubicBezTo>
                            <a:pt x="10" y="6"/>
                            <a:pt x="13" y="3"/>
                            <a:pt x="9"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8" name="Freeform 385">
                      <a:extLst>
                        <a:ext uri="{FF2B5EF4-FFF2-40B4-BE49-F238E27FC236}">
                          <a16:creationId xmlns:a16="http://schemas.microsoft.com/office/drawing/2014/main" id="{AF9B0AC2-C9BD-BA6C-9598-94B853E07E3F}"/>
                        </a:ext>
                      </a:extLst>
                    </p:cNvPr>
                    <p:cNvSpPr>
                      <a:spLocks/>
                    </p:cNvSpPr>
                    <p:nvPr/>
                  </p:nvSpPr>
                  <p:spPr bwMode="auto">
                    <a:xfrm>
                      <a:off x="1495" y="2322"/>
                      <a:ext cx="9" cy="6"/>
                    </a:xfrm>
                    <a:custGeom>
                      <a:avLst/>
                      <a:gdLst>
                        <a:gd name="T0" fmla="*/ 3 w 18"/>
                        <a:gd name="T1" fmla="*/ 0 h 12"/>
                        <a:gd name="T2" fmla="*/ 4 w 18"/>
                        <a:gd name="T3" fmla="*/ 9 h 12"/>
                        <a:gd name="T4" fmla="*/ 10 w 18"/>
                        <a:gd name="T5" fmla="*/ 9 h 12"/>
                        <a:gd name="T6" fmla="*/ 18 w 18"/>
                        <a:gd name="T7" fmla="*/ 10 h 12"/>
                        <a:gd name="T8" fmla="*/ 3 w 18"/>
                        <a:gd name="T9" fmla="*/ 0 h 12"/>
                      </a:gdLst>
                      <a:ahLst/>
                      <a:cxnLst>
                        <a:cxn ang="0">
                          <a:pos x="T0" y="T1"/>
                        </a:cxn>
                        <a:cxn ang="0">
                          <a:pos x="T2" y="T3"/>
                        </a:cxn>
                        <a:cxn ang="0">
                          <a:pos x="T4" y="T5"/>
                        </a:cxn>
                        <a:cxn ang="0">
                          <a:pos x="T6" y="T7"/>
                        </a:cxn>
                        <a:cxn ang="0">
                          <a:pos x="T8" y="T9"/>
                        </a:cxn>
                      </a:cxnLst>
                      <a:rect l="0" t="0" r="r" b="b"/>
                      <a:pathLst>
                        <a:path w="18" h="12">
                          <a:moveTo>
                            <a:pt x="3" y="0"/>
                          </a:moveTo>
                          <a:cubicBezTo>
                            <a:pt x="3" y="2"/>
                            <a:pt x="0" y="10"/>
                            <a:pt x="4" y="9"/>
                          </a:cubicBezTo>
                          <a:cubicBezTo>
                            <a:pt x="7" y="9"/>
                            <a:pt x="8" y="8"/>
                            <a:pt x="10" y="9"/>
                          </a:cubicBezTo>
                          <a:cubicBezTo>
                            <a:pt x="13" y="10"/>
                            <a:pt x="15" y="12"/>
                            <a:pt x="18" y="10"/>
                          </a:cubicBezTo>
                          <a:cubicBezTo>
                            <a:pt x="16" y="8"/>
                            <a:pt x="6" y="0"/>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9" name="Freeform 386">
                      <a:extLst>
                        <a:ext uri="{FF2B5EF4-FFF2-40B4-BE49-F238E27FC236}">
                          <a16:creationId xmlns:a16="http://schemas.microsoft.com/office/drawing/2014/main" id="{6B3E6145-08B3-9D77-FF6E-B1DCDAA0AB4F}"/>
                        </a:ext>
                      </a:extLst>
                    </p:cNvPr>
                    <p:cNvSpPr>
                      <a:spLocks/>
                    </p:cNvSpPr>
                    <p:nvPr/>
                  </p:nvSpPr>
                  <p:spPr bwMode="auto">
                    <a:xfrm>
                      <a:off x="1495" y="2322"/>
                      <a:ext cx="9" cy="6"/>
                    </a:xfrm>
                    <a:custGeom>
                      <a:avLst/>
                      <a:gdLst>
                        <a:gd name="T0" fmla="*/ 3 w 18"/>
                        <a:gd name="T1" fmla="*/ 0 h 12"/>
                        <a:gd name="T2" fmla="*/ 4 w 18"/>
                        <a:gd name="T3" fmla="*/ 9 h 12"/>
                        <a:gd name="T4" fmla="*/ 10 w 18"/>
                        <a:gd name="T5" fmla="*/ 9 h 12"/>
                        <a:gd name="T6" fmla="*/ 18 w 18"/>
                        <a:gd name="T7" fmla="*/ 10 h 12"/>
                        <a:gd name="T8" fmla="*/ 3 w 18"/>
                        <a:gd name="T9" fmla="*/ 0 h 12"/>
                      </a:gdLst>
                      <a:ahLst/>
                      <a:cxnLst>
                        <a:cxn ang="0">
                          <a:pos x="T0" y="T1"/>
                        </a:cxn>
                        <a:cxn ang="0">
                          <a:pos x="T2" y="T3"/>
                        </a:cxn>
                        <a:cxn ang="0">
                          <a:pos x="T4" y="T5"/>
                        </a:cxn>
                        <a:cxn ang="0">
                          <a:pos x="T6" y="T7"/>
                        </a:cxn>
                        <a:cxn ang="0">
                          <a:pos x="T8" y="T9"/>
                        </a:cxn>
                      </a:cxnLst>
                      <a:rect l="0" t="0" r="r" b="b"/>
                      <a:pathLst>
                        <a:path w="18" h="12">
                          <a:moveTo>
                            <a:pt x="3" y="0"/>
                          </a:moveTo>
                          <a:cubicBezTo>
                            <a:pt x="3" y="2"/>
                            <a:pt x="0" y="10"/>
                            <a:pt x="4" y="9"/>
                          </a:cubicBezTo>
                          <a:cubicBezTo>
                            <a:pt x="7" y="9"/>
                            <a:pt x="8" y="8"/>
                            <a:pt x="10" y="9"/>
                          </a:cubicBezTo>
                          <a:cubicBezTo>
                            <a:pt x="13" y="10"/>
                            <a:pt x="15" y="12"/>
                            <a:pt x="18" y="10"/>
                          </a:cubicBezTo>
                          <a:cubicBezTo>
                            <a:pt x="16" y="8"/>
                            <a:pt x="6" y="0"/>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0" name="Freeform 387">
                      <a:extLst>
                        <a:ext uri="{FF2B5EF4-FFF2-40B4-BE49-F238E27FC236}">
                          <a16:creationId xmlns:a16="http://schemas.microsoft.com/office/drawing/2014/main" id="{EAD11105-1133-9741-DAE0-A6DD80C6A402}"/>
                        </a:ext>
                      </a:extLst>
                    </p:cNvPr>
                    <p:cNvSpPr>
                      <a:spLocks/>
                    </p:cNvSpPr>
                    <p:nvPr/>
                  </p:nvSpPr>
                  <p:spPr bwMode="auto">
                    <a:xfrm>
                      <a:off x="1496" y="2309"/>
                      <a:ext cx="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1" name="Freeform 388">
                      <a:extLst>
                        <a:ext uri="{FF2B5EF4-FFF2-40B4-BE49-F238E27FC236}">
                          <a16:creationId xmlns:a16="http://schemas.microsoft.com/office/drawing/2014/main" id="{D93EE526-76F8-4EB0-FD22-73D15D487FC2}"/>
                        </a:ext>
                      </a:extLst>
                    </p:cNvPr>
                    <p:cNvSpPr>
                      <a:spLocks/>
                    </p:cNvSpPr>
                    <p:nvPr/>
                  </p:nvSpPr>
                  <p:spPr bwMode="auto">
                    <a:xfrm>
                      <a:off x="1496" y="2309"/>
                      <a:ext cx="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1" y="0"/>
                            <a:pt x="0" y="0"/>
                          </a:cubicBezTo>
                          <a:cubicBezTo>
                            <a:pt x="1" y="0"/>
                            <a:pt x="2" y="0"/>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2" name="Freeform 389">
                      <a:extLst>
                        <a:ext uri="{FF2B5EF4-FFF2-40B4-BE49-F238E27FC236}">
                          <a16:creationId xmlns:a16="http://schemas.microsoft.com/office/drawing/2014/main" id="{FF80203D-729B-DA35-ECDA-BE637FDDD177}"/>
                        </a:ext>
                      </a:extLst>
                    </p:cNvPr>
                    <p:cNvSpPr>
                      <a:spLocks/>
                    </p:cNvSpPr>
                    <p:nvPr/>
                  </p:nvSpPr>
                  <p:spPr bwMode="auto">
                    <a:xfrm>
                      <a:off x="1504" y="2420"/>
                      <a:ext cx="137" cy="51"/>
                    </a:xfrm>
                    <a:custGeom>
                      <a:avLst/>
                      <a:gdLst>
                        <a:gd name="T0" fmla="*/ 47 w 283"/>
                        <a:gd name="T1" fmla="*/ 10 h 105"/>
                        <a:gd name="T2" fmla="*/ 29 w 283"/>
                        <a:gd name="T3" fmla="*/ 8 h 105"/>
                        <a:gd name="T4" fmla="*/ 20 w 283"/>
                        <a:gd name="T5" fmla="*/ 13 h 105"/>
                        <a:gd name="T6" fmla="*/ 13 w 283"/>
                        <a:gd name="T7" fmla="*/ 24 h 105"/>
                        <a:gd name="T8" fmla="*/ 8 w 283"/>
                        <a:gd name="T9" fmla="*/ 36 h 105"/>
                        <a:gd name="T10" fmla="*/ 0 w 283"/>
                        <a:gd name="T11" fmla="*/ 35 h 105"/>
                        <a:gd name="T12" fmla="*/ 28 w 283"/>
                        <a:gd name="T13" fmla="*/ 39 h 105"/>
                        <a:gd name="T14" fmla="*/ 37 w 283"/>
                        <a:gd name="T15" fmla="*/ 43 h 105"/>
                        <a:gd name="T16" fmla="*/ 35 w 283"/>
                        <a:gd name="T17" fmla="*/ 51 h 105"/>
                        <a:gd name="T18" fmla="*/ 62 w 283"/>
                        <a:gd name="T19" fmla="*/ 59 h 105"/>
                        <a:gd name="T20" fmla="*/ 87 w 283"/>
                        <a:gd name="T21" fmla="*/ 70 h 105"/>
                        <a:gd name="T22" fmla="*/ 96 w 283"/>
                        <a:gd name="T23" fmla="*/ 70 h 105"/>
                        <a:gd name="T24" fmla="*/ 103 w 283"/>
                        <a:gd name="T25" fmla="*/ 66 h 105"/>
                        <a:gd name="T26" fmla="*/ 134 w 283"/>
                        <a:gd name="T27" fmla="*/ 71 h 105"/>
                        <a:gd name="T28" fmla="*/ 170 w 283"/>
                        <a:gd name="T29" fmla="*/ 85 h 105"/>
                        <a:gd name="T30" fmla="*/ 188 w 283"/>
                        <a:gd name="T31" fmla="*/ 87 h 105"/>
                        <a:gd name="T32" fmla="*/ 202 w 283"/>
                        <a:gd name="T33" fmla="*/ 88 h 105"/>
                        <a:gd name="T34" fmla="*/ 234 w 283"/>
                        <a:gd name="T35" fmla="*/ 89 h 105"/>
                        <a:gd name="T36" fmla="*/ 259 w 283"/>
                        <a:gd name="T37" fmla="*/ 97 h 105"/>
                        <a:gd name="T38" fmla="*/ 275 w 283"/>
                        <a:gd name="T39" fmla="*/ 100 h 105"/>
                        <a:gd name="T40" fmla="*/ 281 w 283"/>
                        <a:gd name="T41" fmla="*/ 104 h 105"/>
                        <a:gd name="T42" fmla="*/ 278 w 283"/>
                        <a:gd name="T43" fmla="*/ 96 h 105"/>
                        <a:gd name="T44" fmla="*/ 279 w 283"/>
                        <a:gd name="T45" fmla="*/ 74 h 105"/>
                        <a:gd name="T46" fmla="*/ 272 w 283"/>
                        <a:gd name="T47" fmla="*/ 67 h 105"/>
                        <a:gd name="T48" fmla="*/ 258 w 283"/>
                        <a:gd name="T49" fmla="*/ 67 h 105"/>
                        <a:gd name="T50" fmla="*/ 241 w 283"/>
                        <a:gd name="T51" fmla="*/ 68 h 105"/>
                        <a:gd name="T52" fmla="*/ 229 w 283"/>
                        <a:gd name="T53" fmla="*/ 61 h 105"/>
                        <a:gd name="T54" fmla="*/ 226 w 283"/>
                        <a:gd name="T55" fmla="*/ 51 h 105"/>
                        <a:gd name="T56" fmla="*/ 224 w 283"/>
                        <a:gd name="T57" fmla="*/ 38 h 105"/>
                        <a:gd name="T58" fmla="*/ 211 w 283"/>
                        <a:gd name="T59" fmla="*/ 39 h 105"/>
                        <a:gd name="T60" fmla="*/ 207 w 283"/>
                        <a:gd name="T61" fmla="*/ 37 h 105"/>
                        <a:gd name="T62" fmla="*/ 198 w 283"/>
                        <a:gd name="T63" fmla="*/ 35 h 105"/>
                        <a:gd name="T64" fmla="*/ 191 w 283"/>
                        <a:gd name="T65" fmla="*/ 31 h 105"/>
                        <a:gd name="T66" fmla="*/ 180 w 283"/>
                        <a:gd name="T67" fmla="*/ 30 h 105"/>
                        <a:gd name="T68" fmla="*/ 165 w 283"/>
                        <a:gd name="T69" fmla="*/ 31 h 105"/>
                        <a:gd name="T70" fmla="*/ 155 w 283"/>
                        <a:gd name="T71" fmla="*/ 41 h 105"/>
                        <a:gd name="T72" fmla="*/ 148 w 283"/>
                        <a:gd name="T73" fmla="*/ 39 h 105"/>
                        <a:gd name="T74" fmla="*/ 139 w 283"/>
                        <a:gd name="T75" fmla="*/ 39 h 105"/>
                        <a:gd name="T76" fmla="*/ 126 w 283"/>
                        <a:gd name="T77" fmla="*/ 38 h 105"/>
                        <a:gd name="T78" fmla="*/ 115 w 283"/>
                        <a:gd name="T79" fmla="*/ 36 h 105"/>
                        <a:gd name="T80" fmla="*/ 97 w 283"/>
                        <a:gd name="T81" fmla="*/ 20 h 105"/>
                        <a:gd name="T82" fmla="*/ 90 w 283"/>
                        <a:gd name="T83" fmla="*/ 20 h 105"/>
                        <a:gd name="T84" fmla="*/ 78 w 283"/>
                        <a:gd name="T85" fmla="*/ 16 h 105"/>
                        <a:gd name="T86" fmla="*/ 68 w 283"/>
                        <a:gd name="T87" fmla="*/ 10 h 105"/>
                        <a:gd name="T88" fmla="*/ 56 w 283"/>
                        <a:gd name="T89" fmla="*/ 5 h 105"/>
                        <a:gd name="T90" fmla="*/ 47 w 283"/>
                        <a:gd name="T91" fmla="*/ 1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105">
                          <a:moveTo>
                            <a:pt x="47" y="10"/>
                          </a:moveTo>
                          <a:cubicBezTo>
                            <a:pt x="44" y="8"/>
                            <a:pt x="32" y="6"/>
                            <a:pt x="29" y="8"/>
                          </a:cubicBezTo>
                          <a:cubicBezTo>
                            <a:pt x="29" y="0"/>
                            <a:pt x="21" y="11"/>
                            <a:pt x="20" y="13"/>
                          </a:cubicBezTo>
                          <a:cubicBezTo>
                            <a:pt x="19" y="16"/>
                            <a:pt x="19" y="29"/>
                            <a:pt x="13" y="24"/>
                          </a:cubicBezTo>
                          <a:cubicBezTo>
                            <a:pt x="12" y="28"/>
                            <a:pt x="10" y="32"/>
                            <a:pt x="8" y="36"/>
                          </a:cubicBezTo>
                          <a:cubicBezTo>
                            <a:pt x="6" y="32"/>
                            <a:pt x="3" y="33"/>
                            <a:pt x="0" y="35"/>
                          </a:cubicBezTo>
                          <a:cubicBezTo>
                            <a:pt x="9" y="39"/>
                            <a:pt x="20" y="34"/>
                            <a:pt x="28" y="39"/>
                          </a:cubicBezTo>
                          <a:cubicBezTo>
                            <a:pt x="31" y="41"/>
                            <a:pt x="35" y="41"/>
                            <a:pt x="37" y="43"/>
                          </a:cubicBezTo>
                          <a:cubicBezTo>
                            <a:pt x="42" y="45"/>
                            <a:pt x="36" y="48"/>
                            <a:pt x="35" y="51"/>
                          </a:cubicBezTo>
                          <a:cubicBezTo>
                            <a:pt x="33" y="60"/>
                            <a:pt x="58" y="59"/>
                            <a:pt x="62" y="59"/>
                          </a:cubicBezTo>
                          <a:cubicBezTo>
                            <a:pt x="71" y="61"/>
                            <a:pt x="78" y="67"/>
                            <a:pt x="87" y="70"/>
                          </a:cubicBezTo>
                          <a:cubicBezTo>
                            <a:pt x="90" y="70"/>
                            <a:pt x="94" y="71"/>
                            <a:pt x="96" y="70"/>
                          </a:cubicBezTo>
                          <a:cubicBezTo>
                            <a:pt x="99" y="68"/>
                            <a:pt x="98" y="66"/>
                            <a:pt x="103" y="66"/>
                          </a:cubicBezTo>
                          <a:cubicBezTo>
                            <a:pt x="113" y="65"/>
                            <a:pt x="124" y="68"/>
                            <a:pt x="134" y="71"/>
                          </a:cubicBezTo>
                          <a:cubicBezTo>
                            <a:pt x="146" y="75"/>
                            <a:pt x="158" y="82"/>
                            <a:pt x="170" y="85"/>
                          </a:cubicBezTo>
                          <a:cubicBezTo>
                            <a:pt x="176" y="86"/>
                            <a:pt x="183" y="85"/>
                            <a:pt x="188" y="87"/>
                          </a:cubicBezTo>
                          <a:cubicBezTo>
                            <a:pt x="193" y="89"/>
                            <a:pt x="197" y="87"/>
                            <a:pt x="202" y="88"/>
                          </a:cubicBezTo>
                          <a:cubicBezTo>
                            <a:pt x="213" y="89"/>
                            <a:pt x="225" y="95"/>
                            <a:pt x="234" y="89"/>
                          </a:cubicBezTo>
                          <a:cubicBezTo>
                            <a:pt x="242" y="83"/>
                            <a:pt x="252" y="93"/>
                            <a:pt x="259" y="97"/>
                          </a:cubicBezTo>
                          <a:cubicBezTo>
                            <a:pt x="261" y="98"/>
                            <a:pt x="275" y="99"/>
                            <a:pt x="275" y="100"/>
                          </a:cubicBezTo>
                          <a:cubicBezTo>
                            <a:pt x="274" y="103"/>
                            <a:pt x="279" y="105"/>
                            <a:pt x="281" y="104"/>
                          </a:cubicBezTo>
                          <a:cubicBezTo>
                            <a:pt x="283" y="103"/>
                            <a:pt x="278" y="97"/>
                            <a:pt x="278" y="96"/>
                          </a:cubicBezTo>
                          <a:cubicBezTo>
                            <a:pt x="273" y="89"/>
                            <a:pt x="279" y="82"/>
                            <a:pt x="279" y="74"/>
                          </a:cubicBezTo>
                          <a:cubicBezTo>
                            <a:pt x="280" y="69"/>
                            <a:pt x="275" y="68"/>
                            <a:pt x="272" y="67"/>
                          </a:cubicBezTo>
                          <a:cubicBezTo>
                            <a:pt x="266" y="65"/>
                            <a:pt x="264" y="68"/>
                            <a:pt x="258" y="67"/>
                          </a:cubicBezTo>
                          <a:cubicBezTo>
                            <a:pt x="253" y="67"/>
                            <a:pt x="246" y="71"/>
                            <a:pt x="241" y="68"/>
                          </a:cubicBezTo>
                          <a:cubicBezTo>
                            <a:pt x="238" y="67"/>
                            <a:pt x="230" y="64"/>
                            <a:pt x="229" y="61"/>
                          </a:cubicBezTo>
                          <a:cubicBezTo>
                            <a:pt x="228" y="58"/>
                            <a:pt x="233" y="45"/>
                            <a:pt x="226" y="51"/>
                          </a:cubicBezTo>
                          <a:cubicBezTo>
                            <a:pt x="227" y="47"/>
                            <a:pt x="224" y="43"/>
                            <a:pt x="224" y="38"/>
                          </a:cubicBezTo>
                          <a:cubicBezTo>
                            <a:pt x="220" y="40"/>
                            <a:pt x="215" y="39"/>
                            <a:pt x="211" y="39"/>
                          </a:cubicBezTo>
                          <a:cubicBezTo>
                            <a:pt x="209" y="39"/>
                            <a:pt x="208" y="38"/>
                            <a:pt x="207" y="37"/>
                          </a:cubicBezTo>
                          <a:cubicBezTo>
                            <a:pt x="204" y="35"/>
                            <a:pt x="201" y="36"/>
                            <a:pt x="198" y="35"/>
                          </a:cubicBezTo>
                          <a:cubicBezTo>
                            <a:pt x="196" y="34"/>
                            <a:pt x="193" y="27"/>
                            <a:pt x="191" y="31"/>
                          </a:cubicBezTo>
                          <a:cubicBezTo>
                            <a:pt x="188" y="34"/>
                            <a:pt x="182" y="33"/>
                            <a:pt x="180" y="30"/>
                          </a:cubicBezTo>
                          <a:cubicBezTo>
                            <a:pt x="175" y="21"/>
                            <a:pt x="169" y="20"/>
                            <a:pt x="165" y="31"/>
                          </a:cubicBezTo>
                          <a:cubicBezTo>
                            <a:pt x="164" y="34"/>
                            <a:pt x="161" y="43"/>
                            <a:pt x="155" y="41"/>
                          </a:cubicBezTo>
                          <a:cubicBezTo>
                            <a:pt x="152" y="40"/>
                            <a:pt x="152" y="38"/>
                            <a:pt x="148" y="39"/>
                          </a:cubicBezTo>
                          <a:cubicBezTo>
                            <a:pt x="145" y="39"/>
                            <a:pt x="142" y="40"/>
                            <a:pt x="139" y="39"/>
                          </a:cubicBezTo>
                          <a:cubicBezTo>
                            <a:pt x="134" y="38"/>
                            <a:pt x="131" y="38"/>
                            <a:pt x="126" y="38"/>
                          </a:cubicBezTo>
                          <a:cubicBezTo>
                            <a:pt x="123" y="38"/>
                            <a:pt x="118" y="34"/>
                            <a:pt x="115" y="36"/>
                          </a:cubicBezTo>
                          <a:cubicBezTo>
                            <a:pt x="104" y="42"/>
                            <a:pt x="101" y="26"/>
                            <a:pt x="97" y="20"/>
                          </a:cubicBezTo>
                          <a:cubicBezTo>
                            <a:pt x="93" y="14"/>
                            <a:pt x="93" y="20"/>
                            <a:pt x="90" y="20"/>
                          </a:cubicBezTo>
                          <a:cubicBezTo>
                            <a:pt x="86" y="20"/>
                            <a:pt x="82" y="13"/>
                            <a:pt x="78" y="16"/>
                          </a:cubicBezTo>
                          <a:cubicBezTo>
                            <a:pt x="73" y="18"/>
                            <a:pt x="70" y="12"/>
                            <a:pt x="68" y="10"/>
                          </a:cubicBezTo>
                          <a:cubicBezTo>
                            <a:pt x="64" y="7"/>
                            <a:pt x="61" y="8"/>
                            <a:pt x="56" y="5"/>
                          </a:cubicBezTo>
                          <a:cubicBezTo>
                            <a:pt x="55" y="9"/>
                            <a:pt x="51" y="15"/>
                            <a:pt x="47" y="1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 name="Freeform 390">
                      <a:extLst>
                        <a:ext uri="{FF2B5EF4-FFF2-40B4-BE49-F238E27FC236}">
                          <a16:creationId xmlns:a16="http://schemas.microsoft.com/office/drawing/2014/main" id="{81B2EF23-177D-0FFE-6FD1-482450DAB59A}"/>
                        </a:ext>
                      </a:extLst>
                    </p:cNvPr>
                    <p:cNvSpPr>
                      <a:spLocks/>
                    </p:cNvSpPr>
                    <p:nvPr/>
                  </p:nvSpPr>
                  <p:spPr bwMode="auto">
                    <a:xfrm>
                      <a:off x="1504" y="2420"/>
                      <a:ext cx="137" cy="51"/>
                    </a:xfrm>
                    <a:custGeom>
                      <a:avLst/>
                      <a:gdLst>
                        <a:gd name="T0" fmla="*/ 47 w 283"/>
                        <a:gd name="T1" fmla="*/ 10 h 105"/>
                        <a:gd name="T2" fmla="*/ 29 w 283"/>
                        <a:gd name="T3" fmla="*/ 8 h 105"/>
                        <a:gd name="T4" fmla="*/ 20 w 283"/>
                        <a:gd name="T5" fmla="*/ 13 h 105"/>
                        <a:gd name="T6" fmla="*/ 13 w 283"/>
                        <a:gd name="T7" fmla="*/ 24 h 105"/>
                        <a:gd name="T8" fmla="*/ 8 w 283"/>
                        <a:gd name="T9" fmla="*/ 36 h 105"/>
                        <a:gd name="T10" fmla="*/ 0 w 283"/>
                        <a:gd name="T11" fmla="*/ 35 h 105"/>
                        <a:gd name="T12" fmla="*/ 28 w 283"/>
                        <a:gd name="T13" fmla="*/ 39 h 105"/>
                        <a:gd name="T14" fmla="*/ 37 w 283"/>
                        <a:gd name="T15" fmla="*/ 43 h 105"/>
                        <a:gd name="T16" fmla="*/ 35 w 283"/>
                        <a:gd name="T17" fmla="*/ 51 h 105"/>
                        <a:gd name="T18" fmla="*/ 62 w 283"/>
                        <a:gd name="T19" fmla="*/ 59 h 105"/>
                        <a:gd name="T20" fmla="*/ 87 w 283"/>
                        <a:gd name="T21" fmla="*/ 70 h 105"/>
                        <a:gd name="T22" fmla="*/ 96 w 283"/>
                        <a:gd name="T23" fmla="*/ 70 h 105"/>
                        <a:gd name="T24" fmla="*/ 103 w 283"/>
                        <a:gd name="T25" fmla="*/ 66 h 105"/>
                        <a:gd name="T26" fmla="*/ 134 w 283"/>
                        <a:gd name="T27" fmla="*/ 71 h 105"/>
                        <a:gd name="T28" fmla="*/ 170 w 283"/>
                        <a:gd name="T29" fmla="*/ 85 h 105"/>
                        <a:gd name="T30" fmla="*/ 188 w 283"/>
                        <a:gd name="T31" fmla="*/ 87 h 105"/>
                        <a:gd name="T32" fmla="*/ 202 w 283"/>
                        <a:gd name="T33" fmla="*/ 88 h 105"/>
                        <a:gd name="T34" fmla="*/ 234 w 283"/>
                        <a:gd name="T35" fmla="*/ 89 h 105"/>
                        <a:gd name="T36" fmla="*/ 259 w 283"/>
                        <a:gd name="T37" fmla="*/ 97 h 105"/>
                        <a:gd name="T38" fmla="*/ 275 w 283"/>
                        <a:gd name="T39" fmla="*/ 100 h 105"/>
                        <a:gd name="T40" fmla="*/ 281 w 283"/>
                        <a:gd name="T41" fmla="*/ 104 h 105"/>
                        <a:gd name="T42" fmla="*/ 278 w 283"/>
                        <a:gd name="T43" fmla="*/ 96 h 105"/>
                        <a:gd name="T44" fmla="*/ 279 w 283"/>
                        <a:gd name="T45" fmla="*/ 74 h 105"/>
                        <a:gd name="T46" fmla="*/ 272 w 283"/>
                        <a:gd name="T47" fmla="*/ 67 h 105"/>
                        <a:gd name="T48" fmla="*/ 258 w 283"/>
                        <a:gd name="T49" fmla="*/ 67 h 105"/>
                        <a:gd name="T50" fmla="*/ 241 w 283"/>
                        <a:gd name="T51" fmla="*/ 68 h 105"/>
                        <a:gd name="T52" fmla="*/ 229 w 283"/>
                        <a:gd name="T53" fmla="*/ 61 h 105"/>
                        <a:gd name="T54" fmla="*/ 226 w 283"/>
                        <a:gd name="T55" fmla="*/ 51 h 105"/>
                        <a:gd name="T56" fmla="*/ 224 w 283"/>
                        <a:gd name="T57" fmla="*/ 38 h 105"/>
                        <a:gd name="T58" fmla="*/ 211 w 283"/>
                        <a:gd name="T59" fmla="*/ 39 h 105"/>
                        <a:gd name="T60" fmla="*/ 207 w 283"/>
                        <a:gd name="T61" fmla="*/ 37 h 105"/>
                        <a:gd name="T62" fmla="*/ 198 w 283"/>
                        <a:gd name="T63" fmla="*/ 35 h 105"/>
                        <a:gd name="T64" fmla="*/ 191 w 283"/>
                        <a:gd name="T65" fmla="*/ 31 h 105"/>
                        <a:gd name="T66" fmla="*/ 180 w 283"/>
                        <a:gd name="T67" fmla="*/ 30 h 105"/>
                        <a:gd name="T68" fmla="*/ 165 w 283"/>
                        <a:gd name="T69" fmla="*/ 31 h 105"/>
                        <a:gd name="T70" fmla="*/ 155 w 283"/>
                        <a:gd name="T71" fmla="*/ 41 h 105"/>
                        <a:gd name="T72" fmla="*/ 148 w 283"/>
                        <a:gd name="T73" fmla="*/ 39 h 105"/>
                        <a:gd name="T74" fmla="*/ 139 w 283"/>
                        <a:gd name="T75" fmla="*/ 39 h 105"/>
                        <a:gd name="T76" fmla="*/ 126 w 283"/>
                        <a:gd name="T77" fmla="*/ 38 h 105"/>
                        <a:gd name="T78" fmla="*/ 115 w 283"/>
                        <a:gd name="T79" fmla="*/ 36 h 105"/>
                        <a:gd name="T80" fmla="*/ 97 w 283"/>
                        <a:gd name="T81" fmla="*/ 20 h 105"/>
                        <a:gd name="T82" fmla="*/ 90 w 283"/>
                        <a:gd name="T83" fmla="*/ 20 h 105"/>
                        <a:gd name="T84" fmla="*/ 78 w 283"/>
                        <a:gd name="T85" fmla="*/ 16 h 105"/>
                        <a:gd name="T86" fmla="*/ 68 w 283"/>
                        <a:gd name="T87" fmla="*/ 10 h 105"/>
                        <a:gd name="T88" fmla="*/ 56 w 283"/>
                        <a:gd name="T89" fmla="*/ 5 h 105"/>
                        <a:gd name="T90" fmla="*/ 47 w 283"/>
                        <a:gd name="T91" fmla="*/ 1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105">
                          <a:moveTo>
                            <a:pt x="47" y="10"/>
                          </a:moveTo>
                          <a:cubicBezTo>
                            <a:pt x="44" y="8"/>
                            <a:pt x="32" y="6"/>
                            <a:pt x="29" y="8"/>
                          </a:cubicBezTo>
                          <a:cubicBezTo>
                            <a:pt x="29" y="0"/>
                            <a:pt x="21" y="11"/>
                            <a:pt x="20" y="13"/>
                          </a:cubicBezTo>
                          <a:cubicBezTo>
                            <a:pt x="19" y="16"/>
                            <a:pt x="19" y="29"/>
                            <a:pt x="13" y="24"/>
                          </a:cubicBezTo>
                          <a:cubicBezTo>
                            <a:pt x="12" y="28"/>
                            <a:pt x="10" y="32"/>
                            <a:pt x="8" y="36"/>
                          </a:cubicBezTo>
                          <a:cubicBezTo>
                            <a:pt x="6" y="32"/>
                            <a:pt x="3" y="33"/>
                            <a:pt x="0" y="35"/>
                          </a:cubicBezTo>
                          <a:cubicBezTo>
                            <a:pt x="9" y="39"/>
                            <a:pt x="20" y="34"/>
                            <a:pt x="28" y="39"/>
                          </a:cubicBezTo>
                          <a:cubicBezTo>
                            <a:pt x="31" y="41"/>
                            <a:pt x="35" y="41"/>
                            <a:pt x="37" y="43"/>
                          </a:cubicBezTo>
                          <a:cubicBezTo>
                            <a:pt x="42" y="45"/>
                            <a:pt x="36" y="48"/>
                            <a:pt x="35" y="51"/>
                          </a:cubicBezTo>
                          <a:cubicBezTo>
                            <a:pt x="33" y="60"/>
                            <a:pt x="58" y="59"/>
                            <a:pt x="62" y="59"/>
                          </a:cubicBezTo>
                          <a:cubicBezTo>
                            <a:pt x="71" y="61"/>
                            <a:pt x="78" y="67"/>
                            <a:pt x="87" y="70"/>
                          </a:cubicBezTo>
                          <a:cubicBezTo>
                            <a:pt x="90" y="70"/>
                            <a:pt x="94" y="71"/>
                            <a:pt x="96" y="70"/>
                          </a:cubicBezTo>
                          <a:cubicBezTo>
                            <a:pt x="99" y="68"/>
                            <a:pt x="98" y="66"/>
                            <a:pt x="103" y="66"/>
                          </a:cubicBezTo>
                          <a:cubicBezTo>
                            <a:pt x="113" y="65"/>
                            <a:pt x="124" y="68"/>
                            <a:pt x="134" y="71"/>
                          </a:cubicBezTo>
                          <a:cubicBezTo>
                            <a:pt x="146" y="75"/>
                            <a:pt x="158" y="82"/>
                            <a:pt x="170" y="85"/>
                          </a:cubicBezTo>
                          <a:cubicBezTo>
                            <a:pt x="176" y="86"/>
                            <a:pt x="183" y="85"/>
                            <a:pt x="188" y="87"/>
                          </a:cubicBezTo>
                          <a:cubicBezTo>
                            <a:pt x="193" y="89"/>
                            <a:pt x="197" y="87"/>
                            <a:pt x="202" y="88"/>
                          </a:cubicBezTo>
                          <a:cubicBezTo>
                            <a:pt x="213" y="89"/>
                            <a:pt x="225" y="95"/>
                            <a:pt x="234" y="89"/>
                          </a:cubicBezTo>
                          <a:cubicBezTo>
                            <a:pt x="242" y="83"/>
                            <a:pt x="252" y="93"/>
                            <a:pt x="259" y="97"/>
                          </a:cubicBezTo>
                          <a:cubicBezTo>
                            <a:pt x="261" y="98"/>
                            <a:pt x="275" y="99"/>
                            <a:pt x="275" y="100"/>
                          </a:cubicBezTo>
                          <a:cubicBezTo>
                            <a:pt x="274" y="103"/>
                            <a:pt x="279" y="105"/>
                            <a:pt x="281" y="104"/>
                          </a:cubicBezTo>
                          <a:cubicBezTo>
                            <a:pt x="283" y="103"/>
                            <a:pt x="278" y="97"/>
                            <a:pt x="278" y="96"/>
                          </a:cubicBezTo>
                          <a:cubicBezTo>
                            <a:pt x="273" y="89"/>
                            <a:pt x="279" y="82"/>
                            <a:pt x="279" y="74"/>
                          </a:cubicBezTo>
                          <a:cubicBezTo>
                            <a:pt x="280" y="69"/>
                            <a:pt x="275" y="68"/>
                            <a:pt x="272" y="67"/>
                          </a:cubicBezTo>
                          <a:cubicBezTo>
                            <a:pt x="266" y="65"/>
                            <a:pt x="264" y="68"/>
                            <a:pt x="258" y="67"/>
                          </a:cubicBezTo>
                          <a:cubicBezTo>
                            <a:pt x="253" y="67"/>
                            <a:pt x="246" y="71"/>
                            <a:pt x="241" y="68"/>
                          </a:cubicBezTo>
                          <a:cubicBezTo>
                            <a:pt x="238" y="67"/>
                            <a:pt x="230" y="64"/>
                            <a:pt x="229" y="61"/>
                          </a:cubicBezTo>
                          <a:cubicBezTo>
                            <a:pt x="228" y="58"/>
                            <a:pt x="233" y="45"/>
                            <a:pt x="226" y="51"/>
                          </a:cubicBezTo>
                          <a:cubicBezTo>
                            <a:pt x="227" y="47"/>
                            <a:pt x="224" y="43"/>
                            <a:pt x="224" y="38"/>
                          </a:cubicBezTo>
                          <a:cubicBezTo>
                            <a:pt x="220" y="40"/>
                            <a:pt x="215" y="39"/>
                            <a:pt x="211" y="39"/>
                          </a:cubicBezTo>
                          <a:cubicBezTo>
                            <a:pt x="209" y="39"/>
                            <a:pt x="208" y="38"/>
                            <a:pt x="207" y="37"/>
                          </a:cubicBezTo>
                          <a:cubicBezTo>
                            <a:pt x="204" y="35"/>
                            <a:pt x="201" y="36"/>
                            <a:pt x="198" y="35"/>
                          </a:cubicBezTo>
                          <a:cubicBezTo>
                            <a:pt x="196" y="34"/>
                            <a:pt x="193" y="27"/>
                            <a:pt x="191" y="31"/>
                          </a:cubicBezTo>
                          <a:cubicBezTo>
                            <a:pt x="188" y="34"/>
                            <a:pt x="182" y="33"/>
                            <a:pt x="180" y="30"/>
                          </a:cubicBezTo>
                          <a:cubicBezTo>
                            <a:pt x="175" y="21"/>
                            <a:pt x="169" y="20"/>
                            <a:pt x="165" y="31"/>
                          </a:cubicBezTo>
                          <a:cubicBezTo>
                            <a:pt x="164" y="34"/>
                            <a:pt x="161" y="43"/>
                            <a:pt x="155" y="41"/>
                          </a:cubicBezTo>
                          <a:cubicBezTo>
                            <a:pt x="152" y="40"/>
                            <a:pt x="152" y="38"/>
                            <a:pt x="148" y="39"/>
                          </a:cubicBezTo>
                          <a:cubicBezTo>
                            <a:pt x="145" y="39"/>
                            <a:pt x="142" y="40"/>
                            <a:pt x="139" y="39"/>
                          </a:cubicBezTo>
                          <a:cubicBezTo>
                            <a:pt x="134" y="38"/>
                            <a:pt x="131" y="38"/>
                            <a:pt x="126" y="38"/>
                          </a:cubicBezTo>
                          <a:cubicBezTo>
                            <a:pt x="123" y="38"/>
                            <a:pt x="118" y="34"/>
                            <a:pt x="115" y="36"/>
                          </a:cubicBezTo>
                          <a:cubicBezTo>
                            <a:pt x="104" y="42"/>
                            <a:pt x="101" y="26"/>
                            <a:pt x="97" y="20"/>
                          </a:cubicBezTo>
                          <a:cubicBezTo>
                            <a:pt x="93" y="14"/>
                            <a:pt x="93" y="20"/>
                            <a:pt x="90" y="20"/>
                          </a:cubicBezTo>
                          <a:cubicBezTo>
                            <a:pt x="86" y="20"/>
                            <a:pt x="82" y="13"/>
                            <a:pt x="78" y="16"/>
                          </a:cubicBezTo>
                          <a:cubicBezTo>
                            <a:pt x="73" y="18"/>
                            <a:pt x="70" y="12"/>
                            <a:pt x="68" y="10"/>
                          </a:cubicBezTo>
                          <a:cubicBezTo>
                            <a:pt x="64" y="7"/>
                            <a:pt x="61" y="8"/>
                            <a:pt x="56" y="5"/>
                          </a:cubicBezTo>
                          <a:cubicBezTo>
                            <a:pt x="55" y="9"/>
                            <a:pt x="51" y="15"/>
                            <a:pt x="47" y="10"/>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 name="Freeform 391">
                      <a:extLst>
                        <a:ext uri="{FF2B5EF4-FFF2-40B4-BE49-F238E27FC236}">
                          <a16:creationId xmlns:a16="http://schemas.microsoft.com/office/drawing/2014/main" id="{48F67107-B367-5098-0180-3A0142622222}"/>
                        </a:ext>
                      </a:extLst>
                    </p:cNvPr>
                    <p:cNvSpPr>
                      <a:spLocks/>
                    </p:cNvSpPr>
                    <p:nvPr/>
                  </p:nvSpPr>
                  <p:spPr bwMode="auto">
                    <a:xfrm>
                      <a:off x="1505" y="2345"/>
                      <a:ext cx="25" cy="31"/>
                    </a:xfrm>
                    <a:custGeom>
                      <a:avLst/>
                      <a:gdLst>
                        <a:gd name="T0" fmla="*/ 7 w 51"/>
                        <a:gd name="T1" fmla="*/ 13 h 63"/>
                        <a:gd name="T2" fmla="*/ 0 w 51"/>
                        <a:gd name="T3" fmla="*/ 23 h 63"/>
                        <a:gd name="T4" fmla="*/ 11 w 51"/>
                        <a:gd name="T5" fmla="*/ 26 h 63"/>
                        <a:gd name="T6" fmla="*/ 20 w 51"/>
                        <a:gd name="T7" fmla="*/ 31 h 63"/>
                        <a:gd name="T8" fmla="*/ 24 w 51"/>
                        <a:gd name="T9" fmla="*/ 40 h 63"/>
                        <a:gd name="T10" fmla="*/ 28 w 51"/>
                        <a:gd name="T11" fmla="*/ 52 h 63"/>
                        <a:gd name="T12" fmla="*/ 47 w 51"/>
                        <a:gd name="T13" fmla="*/ 61 h 63"/>
                        <a:gd name="T14" fmla="*/ 45 w 51"/>
                        <a:gd name="T15" fmla="*/ 54 h 63"/>
                        <a:gd name="T16" fmla="*/ 51 w 51"/>
                        <a:gd name="T17" fmla="*/ 43 h 63"/>
                        <a:gd name="T18" fmla="*/ 36 w 51"/>
                        <a:gd name="T19" fmla="*/ 38 h 63"/>
                        <a:gd name="T20" fmla="*/ 32 w 51"/>
                        <a:gd name="T21" fmla="*/ 22 h 63"/>
                        <a:gd name="T22" fmla="*/ 28 w 51"/>
                        <a:gd name="T23" fmla="*/ 8 h 63"/>
                        <a:gd name="T24" fmla="*/ 21 w 51"/>
                        <a:gd name="T25" fmla="*/ 15 h 63"/>
                        <a:gd name="T26" fmla="*/ 7 w 51"/>
                        <a:gd name="T2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63">
                          <a:moveTo>
                            <a:pt x="7" y="13"/>
                          </a:moveTo>
                          <a:cubicBezTo>
                            <a:pt x="10" y="17"/>
                            <a:pt x="2" y="19"/>
                            <a:pt x="0" y="23"/>
                          </a:cubicBezTo>
                          <a:cubicBezTo>
                            <a:pt x="4" y="25"/>
                            <a:pt x="6" y="28"/>
                            <a:pt x="11" y="26"/>
                          </a:cubicBezTo>
                          <a:cubicBezTo>
                            <a:pt x="14" y="25"/>
                            <a:pt x="20" y="28"/>
                            <a:pt x="20" y="31"/>
                          </a:cubicBezTo>
                          <a:cubicBezTo>
                            <a:pt x="21" y="34"/>
                            <a:pt x="24" y="37"/>
                            <a:pt x="24" y="40"/>
                          </a:cubicBezTo>
                          <a:cubicBezTo>
                            <a:pt x="25" y="46"/>
                            <a:pt x="22" y="48"/>
                            <a:pt x="28" y="52"/>
                          </a:cubicBezTo>
                          <a:cubicBezTo>
                            <a:pt x="31" y="53"/>
                            <a:pt x="44" y="63"/>
                            <a:pt x="47" y="61"/>
                          </a:cubicBezTo>
                          <a:cubicBezTo>
                            <a:pt x="50" y="58"/>
                            <a:pt x="46" y="56"/>
                            <a:pt x="45" y="54"/>
                          </a:cubicBezTo>
                          <a:cubicBezTo>
                            <a:pt x="43" y="50"/>
                            <a:pt x="48" y="44"/>
                            <a:pt x="51" y="43"/>
                          </a:cubicBezTo>
                          <a:cubicBezTo>
                            <a:pt x="47" y="40"/>
                            <a:pt x="41" y="42"/>
                            <a:pt x="36" y="38"/>
                          </a:cubicBezTo>
                          <a:cubicBezTo>
                            <a:pt x="33" y="35"/>
                            <a:pt x="31" y="27"/>
                            <a:pt x="32" y="22"/>
                          </a:cubicBezTo>
                          <a:cubicBezTo>
                            <a:pt x="32" y="19"/>
                            <a:pt x="30" y="10"/>
                            <a:pt x="28" y="8"/>
                          </a:cubicBezTo>
                          <a:cubicBezTo>
                            <a:pt x="23" y="2"/>
                            <a:pt x="16" y="9"/>
                            <a:pt x="21" y="15"/>
                          </a:cubicBezTo>
                          <a:cubicBezTo>
                            <a:pt x="19" y="15"/>
                            <a:pt x="7" y="0"/>
                            <a:pt x="7" y="1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 name="Freeform 392">
                      <a:extLst>
                        <a:ext uri="{FF2B5EF4-FFF2-40B4-BE49-F238E27FC236}">
                          <a16:creationId xmlns:a16="http://schemas.microsoft.com/office/drawing/2014/main" id="{F616675F-9848-95BD-B85A-2D207D8A7F6C}"/>
                        </a:ext>
                      </a:extLst>
                    </p:cNvPr>
                    <p:cNvSpPr>
                      <a:spLocks/>
                    </p:cNvSpPr>
                    <p:nvPr/>
                  </p:nvSpPr>
                  <p:spPr bwMode="auto">
                    <a:xfrm>
                      <a:off x="1505" y="2345"/>
                      <a:ext cx="25" cy="31"/>
                    </a:xfrm>
                    <a:custGeom>
                      <a:avLst/>
                      <a:gdLst>
                        <a:gd name="T0" fmla="*/ 7 w 51"/>
                        <a:gd name="T1" fmla="*/ 13 h 63"/>
                        <a:gd name="T2" fmla="*/ 0 w 51"/>
                        <a:gd name="T3" fmla="*/ 23 h 63"/>
                        <a:gd name="T4" fmla="*/ 11 w 51"/>
                        <a:gd name="T5" fmla="*/ 26 h 63"/>
                        <a:gd name="T6" fmla="*/ 20 w 51"/>
                        <a:gd name="T7" fmla="*/ 31 h 63"/>
                        <a:gd name="T8" fmla="*/ 24 w 51"/>
                        <a:gd name="T9" fmla="*/ 40 h 63"/>
                        <a:gd name="T10" fmla="*/ 28 w 51"/>
                        <a:gd name="T11" fmla="*/ 52 h 63"/>
                        <a:gd name="T12" fmla="*/ 47 w 51"/>
                        <a:gd name="T13" fmla="*/ 61 h 63"/>
                        <a:gd name="T14" fmla="*/ 45 w 51"/>
                        <a:gd name="T15" fmla="*/ 54 h 63"/>
                        <a:gd name="T16" fmla="*/ 51 w 51"/>
                        <a:gd name="T17" fmla="*/ 43 h 63"/>
                        <a:gd name="T18" fmla="*/ 36 w 51"/>
                        <a:gd name="T19" fmla="*/ 38 h 63"/>
                        <a:gd name="T20" fmla="*/ 32 w 51"/>
                        <a:gd name="T21" fmla="*/ 22 h 63"/>
                        <a:gd name="T22" fmla="*/ 28 w 51"/>
                        <a:gd name="T23" fmla="*/ 8 h 63"/>
                        <a:gd name="T24" fmla="*/ 21 w 51"/>
                        <a:gd name="T25" fmla="*/ 15 h 63"/>
                        <a:gd name="T26" fmla="*/ 7 w 51"/>
                        <a:gd name="T2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63">
                          <a:moveTo>
                            <a:pt x="7" y="13"/>
                          </a:moveTo>
                          <a:cubicBezTo>
                            <a:pt x="10" y="17"/>
                            <a:pt x="2" y="19"/>
                            <a:pt x="0" y="23"/>
                          </a:cubicBezTo>
                          <a:cubicBezTo>
                            <a:pt x="4" y="25"/>
                            <a:pt x="6" y="28"/>
                            <a:pt x="11" y="26"/>
                          </a:cubicBezTo>
                          <a:cubicBezTo>
                            <a:pt x="14" y="25"/>
                            <a:pt x="20" y="28"/>
                            <a:pt x="20" y="31"/>
                          </a:cubicBezTo>
                          <a:cubicBezTo>
                            <a:pt x="21" y="34"/>
                            <a:pt x="24" y="37"/>
                            <a:pt x="24" y="40"/>
                          </a:cubicBezTo>
                          <a:cubicBezTo>
                            <a:pt x="25" y="46"/>
                            <a:pt x="22" y="48"/>
                            <a:pt x="28" y="52"/>
                          </a:cubicBezTo>
                          <a:cubicBezTo>
                            <a:pt x="31" y="53"/>
                            <a:pt x="44" y="63"/>
                            <a:pt x="47" y="61"/>
                          </a:cubicBezTo>
                          <a:cubicBezTo>
                            <a:pt x="50" y="58"/>
                            <a:pt x="46" y="56"/>
                            <a:pt x="45" y="54"/>
                          </a:cubicBezTo>
                          <a:cubicBezTo>
                            <a:pt x="43" y="50"/>
                            <a:pt x="48" y="44"/>
                            <a:pt x="51" y="43"/>
                          </a:cubicBezTo>
                          <a:cubicBezTo>
                            <a:pt x="47" y="40"/>
                            <a:pt x="41" y="42"/>
                            <a:pt x="36" y="38"/>
                          </a:cubicBezTo>
                          <a:cubicBezTo>
                            <a:pt x="33" y="35"/>
                            <a:pt x="31" y="27"/>
                            <a:pt x="32" y="22"/>
                          </a:cubicBezTo>
                          <a:cubicBezTo>
                            <a:pt x="32" y="19"/>
                            <a:pt x="30" y="10"/>
                            <a:pt x="28" y="8"/>
                          </a:cubicBezTo>
                          <a:cubicBezTo>
                            <a:pt x="23" y="2"/>
                            <a:pt x="16" y="9"/>
                            <a:pt x="21" y="15"/>
                          </a:cubicBezTo>
                          <a:cubicBezTo>
                            <a:pt x="19" y="15"/>
                            <a:pt x="7" y="0"/>
                            <a:pt x="7" y="1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 name="Freeform 393">
                      <a:extLst>
                        <a:ext uri="{FF2B5EF4-FFF2-40B4-BE49-F238E27FC236}">
                          <a16:creationId xmlns:a16="http://schemas.microsoft.com/office/drawing/2014/main" id="{2C4BFE19-29A0-154C-D82C-023BFD2DFAC7}"/>
                        </a:ext>
                      </a:extLst>
                    </p:cNvPr>
                    <p:cNvSpPr>
                      <a:spLocks/>
                    </p:cNvSpPr>
                    <p:nvPr/>
                  </p:nvSpPr>
                  <p:spPr bwMode="auto">
                    <a:xfrm>
                      <a:off x="1541" y="2365"/>
                      <a:ext cx="11" cy="13"/>
                    </a:xfrm>
                    <a:custGeom>
                      <a:avLst/>
                      <a:gdLst>
                        <a:gd name="T0" fmla="*/ 4 w 22"/>
                        <a:gd name="T1" fmla="*/ 1 h 26"/>
                        <a:gd name="T2" fmla="*/ 0 w 22"/>
                        <a:gd name="T3" fmla="*/ 16 h 26"/>
                        <a:gd name="T4" fmla="*/ 7 w 22"/>
                        <a:gd name="T5" fmla="*/ 19 h 26"/>
                        <a:gd name="T6" fmla="*/ 16 w 22"/>
                        <a:gd name="T7" fmla="*/ 23 h 26"/>
                        <a:gd name="T8" fmla="*/ 22 w 22"/>
                        <a:gd name="T9" fmla="*/ 9 h 26"/>
                        <a:gd name="T10" fmla="*/ 4 w 22"/>
                        <a:gd name="T11" fmla="*/ 1 h 26"/>
                      </a:gdLst>
                      <a:ahLst/>
                      <a:cxnLst>
                        <a:cxn ang="0">
                          <a:pos x="T0" y="T1"/>
                        </a:cxn>
                        <a:cxn ang="0">
                          <a:pos x="T2" y="T3"/>
                        </a:cxn>
                        <a:cxn ang="0">
                          <a:pos x="T4" y="T5"/>
                        </a:cxn>
                        <a:cxn ang="0">
                          <a:pos x="T6" y="T7"/>
                        </a:cxn>
                        <a:cxn ang="0">
                          <a:pos x="T8" y="T9"/>
                        </a:cxn>
                        <a:cxn ang="0">
                          <a:pos x="T10" y="T11"/>
                        </a:cxn>
                      </a:cxnLst>
                      <a:rect l="0" t="0" r="r" b="b"/>
                      <a:pathLst>
                        <a:path w="22" h="26">
                          <a:moveTo>
                            <a:pt x="4" y="1"/>
                          </a:moveTo>
                          <a:cubicBezTo>
                            <a:pt x="1" y="5"/>
                            <a:pt x="0" y="11"/>
                            <a:pt x="0" y="16"/>
                          </a:cubicBezTo>
                          <a:cubicBezTo>
                            <a:pt x="1" y="22"/>
                            <a:pt x="9" y="25"/>
                            <a:pt x="7" y="19"/>
                          </a:cubicBezTo>
                          <a:cubicBezTo>
                            <a:pt x="10" y="19"/>
                            <a:pt x="13" y="26"/>
                            <a:pt x="16" y="23"/>
                          </a:cubicBezTo>
                          <a:cubicBezTo>
                            <a:pt x="19" y="20"/>
                            <a:pt x="22" y="14"/>
                            <a:pt x="22" y="9"/>
                          </a:cubicBezTo>
                          <a:cubicBezTo>
                            <a:pt x="21" y="2"/>
                            <a:pt x="10" y="0"/>
                            <a:pt x="4"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 name="Freeform 394">
                      <a:extLst>
                        <a:ext uri="{FF2B5EF4-FFF2-40B4-BE49-F238E27FC236}">
                          <a16:creationId xmlns:a16="http://schemas.microsoft.com/office/drawing/2014/main" id="{338E77B7-9F32-98C2-07B1-86C2B53B868A}"/>
                        </a:ext>
                      </a:extLst>
                    </p:cNvPr>
                    <p:cNvSpPr>
                      <a:spLocks/>
                    </p:cNvSpPr>
                    <p:nvPr/>
                  </p:nvSpPr>
                  <p:spPr bwMode="auto">
                    <a:xfrm>
                      <a:off x="1541" y="2365"/>
                      <a:ext cx="11" cy="13"/>
                    </a:xfrm>
                    <a:custGeom>
                      <a:avLst/>
                      <a:gdLst>
                        <a:gd name="T0" fmla="*/ 4 w 22"/>
                        <a:gd name="T1" fmla="*/ 1 h 26"/>
                        <a:gd name="T2" fmla="*/ 0 w 22"/>
                        <a:gd name="T3" fmla="*/ 16 h 26"/>
                        <a:gd name="T4" fmla="*/ 7 w 22"/>
                        <a:gd name="T5" fmla="*/ 19 h 26"/>
                        <a:gd name="T6" fmla="*/ 16 w 22"/>
                        <a:gd name="T7" fmla="*/ 23 h 26"/>
                        <a:gd name="T8" fmla="*/ 22 w 22"/>
                        <a:gd name="T9" fmla="*/ 9 h 26"/>
                        <a:gd name="T10" fmla="*/ 4 w 22"/>
                        <a:gd name="T11" fmla="*/ 1 h 26"/>
                      </a:gdLst>
                      <a:ahLst/>
                      <a:cxnLst>
                        <a:cxn ang="0">
                          <a:pos x="T0" y="T1"/>
                        </a:cxn>
                        <a:cxn ang="0">
                          <a:pos x="T2" y="T3"/>
                        </a:cxn>
                        <a:cxn ang="0">
                          <a:pos x="T4" y="T5"/>
                        </a:cxn>
                        <a:cxn ang="0">
                          <a:pos x="T6" y="T7"/>
                        </a:cxn>
                        <a:cxn ang="0">
                          <a:pos x="T8" y="T9"/>
                        </a:cxn>
                        <a:cxn ang="0">
                          <a:pos x="T10" y="T11"/>
                        </a:cxn>
                      </a:cxnLst>
                      <a:rect l="0" t="0" r="r" b="b"/>
                      <a:pathLst>
                        <a:path w="22" h="26">
                          <a:moveTo>
                            <a:pt x="4" y="1"/>
                          </a:moveTo>
                          <a:cubicBezTo>
                            <a:pt x="1" y="5"/>
                            <a:pt x="0" y="11"/>
                            <a:pt x="0" y="16"/>
                          </a:cubicBezTo>
                          <a:cubicBezTo>
                            <a:pt x="1" y="22"/>
                            <a:pt x="9" y="25"/>
                            <a:pt x="7" y="19"/>
                          </a:cubicBezTo>
                          <a:cubicBezTo>
                            <a:pt x="10" y="19"/>
                            <a:pt x="13" y="26"/>
                            <a:pt x="16" y="23"/>
                          </a:cubicBezTo>
                          <a:cubicBezTo>
                            <a:pt x="19" y="20"/>
                            <a:pt x="22" y="14"/>
                            <a:pt x="22" y="9"/>
                          </a:cubicBezTo>
                          <a:cubicBezTo>
                            <a:pt x="21" y="2"/>
                            <a:pt x="10" y="0"/>
                            <a:pt x="4"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8" name="Freeform 395">
                      <a:extLst>
                        <a:ext uri="{FF2B5EF4-FFF2-40B4-BE49-F238E27FC236}">
                          <a16:creationId xmlns:a16="http://schemas.microsoft.com/office/drawing/2014/main" id="{33409670-0429-8716-8220-8F5867012D4B}"/>
                        </a:ext>
                      </a:extLst>
                    </p:cNvPr>
                    <p:cNvSpPr>
                      <a:spLocks/>
                    </p:cNvSpPr>
                    <p:nvPr/>
                  </p:nvSpPr>
                  <p:spPr bwMode="auto">
                    <a:xfrm>
                      <a:off x="1546" y="2250"/>
                      <a:ext cx="7" cy="11"/>
                    </a:xfrm>
                    <a:custGeom>
                      <a:avLst/>
                      <a:gdLst>
                        <a:gd name="T0" fmla="*/ 3 w 14"/>
                        <a:gd name="T1" fmla="*/ 15 h 22"/>
                        <a:gd name="T2" fmla="*/ 9 w 14"/>
                        <a:gd name="T3" fmla="*/ 19 h 22"/>
                        <a:gd name="T4" fmla="*/ 5 w 14"/>
                        <a:gd name="T5" fmla="*/ 21 h 22"/>
                        <a:gd name="T6" fmla="*/ 11 w 14"/>
                        <a:gd name="T7" fmla="*/ 10 h 22"/>
                        <a:gd name="T8" fmla="*/ 3 w 14"/>
                        <a:gd name="T9" fmla="*/ 15 h 22"/>
                      </a:gdLst>
                      <a:ahLst/>
                      <a:cxnLst>
                        <a:cxn ang="0">
                          <a:pos x="T0" y="T1"/>
                        </a:cxn>
                        <a:cxn ang="0">
                          <a:pos x="T2" y="T3"/>
                        </a:cxn>
                        <a:cxn ang="0">
                          <a:pos x="T4" y="T5"/>
                        </a:cxn>
                        <a:cxn ang="0">
                          <a:pos x="T6" y="T7"/>
                        </a:cxn>
                        <a:cxn ang="0">
                          <a:pos x="T8" y="T9"/>
                        </a:cxn>
                      </a:cxnLst>
                      <a:rect l="0" t="0" r="r" b="b"/>
                      <a:pathLst>
                        <a:path w="14" h="22">
                          <a:moveTo>
                            <a:pt x="3" y="15"/>
                          </a:moveTo>
                          <a:cubicBezTo>
                            <a:pt x="5" y="15"/>
                            <a:pt x="7" y="17"/>
                            <a:pt x="9" y="19"/>
                          </a:cubicBezTo>
                          <a:cubicBezTo>
                            <a:pt x="7" y="17"/>
                            <a:pt x="5" y="19"/>
                            <a:pt x="5" y="21"/>
                          </a:cubicBezTo>
                          <a:cubicBezTo>
                            <a:pt x="12" y="22"/>
                            <a:pt x="14" y="15"/>
                            <a:pt x="11" y="10"/>
                          </a:cubicBezTo>
                          <a:cubicBezTo>
                            <a:pt x="6" y="0"/>
                            <a:pt x="0" y="8"/>
                            <a:pt x="3"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 name="Freeform 396">
                      <a:extLst>
                        <a:ext uri="{FF2B5EF4-FFF2-40B4-BE49-F238E27FC236}">
                          <a16:creationId xmlns:a16="http://schemas.microsoft.com/office/drawing/2014/main" id="{65EE4DF1-1510-8379-1920-E2AE9D5651FB}"/>
                        </a:ext>
                      </a:extLst>
                    </p:cNvPr>
                    <p:cNvSpPr>
                      <a:spLocks/>
                    </p:cNvSpPr>
                    <p:nvPr/>
                  </p:nvSpPr>
                  <p:spPr bwMode="auto">
                    <a:xfrm>
                      <a:off x="1546" y="2250"/>
                      <a:ext cx="7" cy="11"/>
                    </a:xfrm>
                    <a:custGeom>
                      <a:avLst/>
                      <a:gdLst>
                        <a:gd name="T0" fmla="*/ 3 w 14"/>
                        <a:gd name="T1" fmla="*/ 15 h 22"/>
                        <a:gd name="T2" fmla="*/ 9 w 14"/>
                        <a:gd name="T3" fmla="*/ 19 h 22"/>
                        <a:gd name="T4" fmla="*/ 5 w 14"/>
                        <a:gd name="T5" fmla="*/ 21 h 22"/>
                        <a:gd name="T6" fmla="*/ 11 w 14"/>
                        <a:gd name="T7" fmla="*/ 10 h 22"/>
                        <a:gd name="T8" fmla="*/ 3 w 14"/>
                        <a:gd name="T9" fmla="*/ 15 h 22"/>
                      </a:gdLst>
                      <a:ahLst/>
                      <a:cxnLst>
                        <a:cxn ang="0">
                          <a:pos x="T0" y="T1"/>
                        </a:cxn>
                        <a:cxn ang="0">
                          <a:pos x="T2" y="T3"/>
                        </a:cxn>
                        <a:cxn ang="0">
                          <a:pos x="T4" y="T5"/>
                        </a:cxn>
                        <a:cxn ang="0">
                          <a:pos x="T6" y="T7"/>
                        </a:cxn>
                        <a:cxn ang="0">
                          <a:pos x="T8" y="T9"/>
                        </a:cxn>
                      </a:cxnLst>
                      <a:rect l="0" t="0" r="r" b="b"/>
                      <a:pathLst>
                        <a:path w="14" h="22">
                          <a:moveTo>
                            <a:pt x="3" y="15"/>
                          </a:moveTo>
                          <a:cubicBezTo>
                            <a:pt x="5" y="15"/>
                            <a:pt x="7" y="17"/>
                            <a:pt x="9" y="19"/>
                          </a:cubicBezTo>
                          <a:cubicBezTo>
                            <a:pt x="7" y="17"/>
                            <a:pt x="5" y="19"/>
                            <a:pt x="5" y="21"/>
                          </a:cubicBezTo>
                          <a:cubicBezTo>
                            <a:pt x="12" y="22"/>
                            <a:pt x="14" y="15"/>
                            <a:pt x="11" y="10"/>
                          </a:cubicBezTo>
                          <a:cubicBezTo>
                            <a:pt x="6" y="0"/>
                            <a:pt x="0" y="8"/>
                            <a:pt x="3"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 name="Freeform 397">
                      <a:extLst>
                        <a:ext uri="{FF2B5EF4-FFF2-40B4-BE49-F238E27FC236}">
                          <a16:creationId xmlns:a16="http://schemas.microsoft.com/office/drawing/2014/main" id="{B4AA8CC3-F9A7-7719-E3F0-B3084B2F9328}"/>
                        </a:ext>
                      </a:extLst>
                    </p:cNvPr>
                    <p:cNvSpPr>
                      <a:spLocks/>
                    </p:cNvSpPr>
                    <p:nvPr/>
                  </p:nvSpPr>
                  <p:spPr bwMode="auto">
                    <a:xfrm>
                      <a:off x="1613" y="2438"/>
                      <a:ext cx="22" cy="7"/>
                    </a:xfrm>
                    <a:custGeom>
                      <a:avLst/>
                      <a:gdLst>
                        <a:gd name="T0" fmla="*/ 10 w 45"/>
                        <a:gd name="T1" fmla="*/ 2 h 16"/>
                        <a:gd name="T2" fmla="*/ 3 w 45"/>
                        <a:gd name="T3" fmla="*/ 10 h 16"/>
                        <a:gd name="T4" fmla="*/ 15 w 45"/>
                        <a:gd name="T5" fmla="*/ 11 h 16"/>
                        <a:gd name="T6" fmla="*/ 31 w 45"/>
                        <a:gd name="T7" fmla="*/ 11 h 16"/>
                        <a:gd name="T8" fmla="*/ 38 w 45"/>
                        <a:gd name="T9" fmla="*/ 10 h 16"/>
                        <a:gd name="T10" fmla="*/ 45 w 45"/>
                        <a:gd name="T11" fmla="*/ 5 h 16"/>
                        <a:gd name="T12" fmla="*/ 32 w 45"/>
                        <a:gd name="T13" fmla="*/ 1 h 16"/>
                        <a:gd name="T14" fmla="*/ 10 w 4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0" y="2"/>
                          </a:moveTo>
                          <a:cubicBezTo>
                            <a:pt x="7" y="1"/>
                            <a:pt x="0" y="7"/>
                            <a:pt x="3" y="10"/>
                          </a:cubicBezTo>
                          <a:cubicBezTo>
                            <a:pt x="6" y="13"/>
                            <a:pt x="14" y="15"/>
                            <a:pt x="15" y="11"/>
                          </a:cubicBezTo>
                          <a:cubicBezTo>
                            <a:pt x="19" y="16"/>
                            <a:pt x="25" y="13"/>
                            <a:pt x="31" y="11"/>
                          </a:cubicBezTo>
                          <a:cubicBezTo>
                            <a:pt x="33" y="10"/>
                            <a:pt x="36" y="9"/>
                            <a:pt x="38" y="10"/>
                          </a:cubicBezTo>
                          <a:cubicBezTo>
                            <a:pt x="38" y="6"/>
                            <a:pt x="42" y="6"/>
                            <a:pt x="45" y="5"/>
                          </a:cubicBezTo>
                          <a:cubicBezTo>
                            <a:pt x="44" y="0"/>
                            <a:pt x="36" y="1"/>
                            <a:pt x="32" y="1"/>
                          </a:cubicBezTo>
                          <a:cubicBezTo>
                            <a:pt x="25" y="2"/>
                            <a:pt x="17" y="0"/>
                            <a:pt x="10"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 name="Freeform 398">
                      <a:extLst>
                        <a:ext uri="{FF2B5EF4-FFF2-40B4-BE49-F238E27FC236}">
                          <a16:creationId xmlns:a16="http://schemas.microsoft.com/office/drawing/2014/main" id="{4BEF6BC6-FA52-1AD8-1CFF-0AF8A3DD4EA8}"/>
                        </a:ext>
                      </a:extLst>
                    </p:cNvPr>
                    <p:cNvSpPr>
                      <a:spLocks/>
                    </p:cNvSpPr>
                    <p:nvPr/>
                  </p:nvSpPr>
                  <p:spPr bwMode="auto">
                    <a:xfrm>
                      <a:off x="1613" y="2438"/>
                      <a:ext cx="22" cy="7"/>
                    </a:xfrm>
                    <a:custGeom>
                      <a:avLst/>
                      <a:gdLst>
                        <a:gd name="T0" fmla="*/ 10 w 45"/>
                        <a:gd name="T1" fmla="*/ 2 h 16"/>
                        <a:gd name="T2" fmla="*/ 3 w 45"/>
                        <a:gd name="T3" fmla="*/ 10 h 16"/>
                        <a:gd name="T4" fmla="*/ 15 w 45"/>
                        <a:gd name="T5" fmla="*/ 11 h 16"/>
                        <a:gd name="T6" fmla="*/ 31 w 45"/>
                        <a:gd name="T7" fmla="*/ 11 h 16"/>
                        <a:gd name="T8" fmla="*/ 38 w 45"/>
                        <a:gd name="T9" fmla="*/ 10 h 16"/>
                        <a:gd name="T10" fmla="*/ 45 w 45"/>
                        <a:gd name="T11" fmla="*/ 5 h 16"/>
                        <a:gd name="T12" fmla="*/ 32 w 45"/>
                        <a:gd name="T13" fmla="*/ 1 h 16"/>
                        <a:gd name="T14" fmla="*/ 10 w 45"/>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0" y="2"/>
                          </a:moveTo>
                          <a:cubicBezTo>
                            <a:pt x="7" y="1"/>
                            <a:pt x="0" y="7"/>
                            <a:pt x="3" y="10"/>
                          </a:cubicBezTo>
                          <a:cubicBezTo>
                            <a:pt x="6" y="13"/>
                            <a:pt x="14" y="15"/>
                            <a:pt x="15" y="11"/>
                          </a:cubicBezTo>
                          <a:cubicBezTo>
                            <a:pt x="19" y="16"/>
                            <a:pt x="25" y="13"/>
                            <a:pt x="31" y="11"/>
                          </a:cubicBezTo>
                          <a:cubicBezTo>
                            <a:pt x="33" y="10"/>
                            <a:pt x="36" y="9"/>
                            <a:pt x="38" y="10"/>
                          </a:cubicBezTo>
                          <a:cubicBezTo>
                            <a:pt x="38" y="6"/>
                            <a:pt x="42" y="6"/>
                            <a:pt x="45" y="5"/>
                          </a:cubicBezTo>
                          <a:cubicBezTo>
                            <a:pt x="44" y="0"/>
                            <a:pt x="36" y="1"/>
                            <a:pt x="32" y="1"/>
                          </a:cubicBezTo>
                          <a:cubicBezTo>
                            <a:pt x="25" y="2"/>
                            <a:pt x="17" y="0"/>
                            <a:pt x="10" y="2"/>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 name="Freeform 399">
                      <a:extLst>
                        <a:ext uri="{FF2B5EF4-FFF2-40B4-BE49-F238E27FC236}">
                          <a16:creationId xmlns:a16="http://schemas.microsoft.com/office/drawing/2014/main" id="{23EB024B-3017-B21D-05C5-C02A6F77B85F}"/>
                        </a:ext>
                      </a:extLst>
                    </p:cNvPr>
                    <p:cNvSpPr>
                      <a:spLocks/>
                    </p:cNvSpPr>
                    <p:nvPr/>
                  </p:nvSpPr>
                  <p:spPr bwMode="auto">
                    <a:xfrm>
                      <a:off x="1638" y="2458"/>
                      <a:ext cx="21" cy="14"/>
                    </a:xfrm>
                    <a:custGeom>
                      <a:avLst/>
                      <a:gdLst>
                        <a:gd name="T0" fmla="*/ 3 w 44"/>
                        <a:gd name="T1" fmla="*/ 2 h 30"/>
                        <a:gd name="T2" fmla="*/ 14 w 44"/>
                        <a:gd name="T3" fmla="*/ 15 h 30"/>
                        <a:gd name="T4" fmla="*/ 22 w 44"/>
                        <a:gd name="T5" fmla="*/ 21 h 30"/>
                        <a:gd name="T6" fmla="*/ 20 w 44"/>
                        <a:gd name="T7" fmla="*/ 28 h 30"/>
                        <a:gd name="T8" fmla="*/ 30 w 44"/>
                        <a:gd name="T9" fmla="*/ 20 h 30"/>
                        <a:gd name="T10" fmla="*/ 39 w 44"/>
                        <a:gd name="T11" fmla="*/ 9 h 30"/>
                        <a:gd name="T12" fmla="*/ 23 w 44"/>
                        <a:gd name="T13" fmla="*/ 3 h 30"/>
                        <a:gd name="T14" fmla="*/ 3 w 44"/>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3" y="2"/>
                          </a:moveTo>
                          <a:cubicBezTo>
                            <a:pt x="0" y="9"/>
                            <a:pt x="9" y="13"/>
                            <a:pt x="14" y="15"/>
                          </a:cubicBezTo>
                          <a:cubicBezTo>
                            <a:pt x="17" y="17"/>
                            <a:pt x="19" y="18"/>
                            <a:pt x="22" y="21"/>
                          </a:cubicBezTo>
                          <a:cubicBezTo>
                            <a:pt x="25" y="26"/>
                            <a:pt x="21" y="25"/>
                            <a:pt x="20" y="28"/>
                          </a:cubicBezTo>
                          <a:cubicBezTo>
                            <a:pt x="20" y="30"/>
                            <a:pt x="30" y="20"/>
                            <a:pt x="30" y="20"/>
                          </a:cubicBezTo>
                          <a:cubicBezTo>
                            <a:pt x="34" y="18"/>
                            <a:pt x="44" y="14"/>
                            <a:pt x="39" y="9"/>
                          </a:cubicBezTo>
                          <a:cubicBezTo>
                            <a:pt x="35" y="5"/>
                            <a:pt x="28" y="0"/>
                            <a:pt x="23" y="3"/>
                          </a:cubicBezTo>
                          <a:cubicBezTo>
                            <a:pt x="17" y="6"/>
                            <a:pt x="9" y="7"/>
                            <a:pt x="3"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3" name="Freeform 400">
                      <a:extLst>
                        <a:ext uri="{FF2B5EF4-FFF2-40B4-BE49-F238E27FC236}">
                          <a16:creationId xmlns:a16="http://schemas.microsoft.com/office/drawing/2014/main" id="{93C735FD-E4F8-D575-51BB-A0714514B469}"/>
                        </a:ext>
                      </a:extLst>
                    </p:cNvPr>
                    <p:cNvSpPr>
                      <a:spLocks/>
                    </p:cNvSpPr>
                    <p:nvPr/>
                  </p:nvSpPr>
                  <p:spPr bwMode="auto">
                    <a:xfrm>
                      <a:off x="1638" y="2458"/>
                      <a:ext cx="21" cy="14"/>
                    </a:xfrm>
                    <a:custGeom>
                      <a:avLst/>
                      <a:gdLst>
                        <a:gd name="T0" fmla="*/ 3 w 44"/>
                        <a:gd name="T1" fmla="*/ 2 h 30"/>
                        <a:gd name="T2" fmla="*/ 14 w 44"/>
                        <a:gd name="T3" fmla="*/ 15 h 30"/>
                        <a:gd name="T4" fmla="*/ 22 w 44"/>
                        <a:gd name="T5" fmla="*/ 21 h 30"/>
                        <a:gd name="T6" fmla="*/ 20 w 44"/>
                        <a:gd name="T7" fmla="*/ 28 h 30"/>
                        <a:gd name="T8" fmla="*/ 30 w 44"/>
                        <a:gd name="T9" fmla="*/ 20 h 30"/>
                        <a:gd name="T10" fmla="*/ 39 w 44"/>
                        <a:gd name="T11" fmla="*/ 9 h 30"/>
                        <a:gd name="T12" fmla="*/ 23 w 44"/>
                        <a:gd name="T13" fmla="*/ 3 h 30"/>
                        <a:gd name="T14" fmla="*/ 3 w 44"/>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3" y="2"/>
                          </a:moveTo>
                          <a:cubicBezTo>
                            <a:pt x="0" y="9"/>
                            <a:pt x="9" y="13"/>
                            <a:pt x="14" y="15"/>
                          </a:cubicBezTo>
                          <a:cubicBezTo>
                            <a:pt x="17" y="17"/>
                            <a:pt x="19" y="18"/>
                            <a:pt x="22" y="21"/>
                          </a:cubicBezTo>
                          <a:cubicBezTo>
                            <a:pt x="25" y="26"/>
                            <a:pt x="21" y="25"/>
                            <a:pt x="20" y="28"/>
                          </a:cubicBezTo>
                          <a:cubicBezTo>
                            <a:pt x="20" y="30"/>
                            <a:pt x="30" y="20"/>
                            <a:pt x="30" y="20"/>
                          </a:cubicBezTo>
                          <a:cubicBezTo>
                            <a:pt x="34" y="18"/>
                            <a:pt x="44" y="14"/>
                            <a:pt x="39" y="9"/>
                          </a:cubicBezTo>
                          <a:cubicBezTo>
                            <a:pt x="35" y="5"/>
                            <a:pt x="28" y="0"/>
                            <a:pt x="23" y="3"/>
                          </a:cubicBezTo>
                          <a:cubicBezTo>
                            <a:pt x="17" y="6"/>
                            <a:pt x="9" y="7"/>
                            <a:pt x="3" y="2"/>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 name="Freeform 401">
                      <a:extLst>
                        <a:ext uri="{FF2B5EF4-FFF2-40B4-BE49-F238E27FC236}">
                          <a16:creationId xmlns:a16="http://schemas.microsoft.com/office/drawing/2014/main" id="{26B3FB40-1CE1-B75D-4FC0-0889E9DD1B75}"/>
                        </a:ext>
                      </a:extLst>
                    </p:cNvPr>
                    <p:cNvSpPr>
                      <a:spLocks/>
                    </p:cNvSpPr>
                    <p:nvPr/>
                  </p:nvSpPr>
                  <p:spPr bwMode="auto">
                    <a:xfrm>
                      <a:off x="1658" y="2460"/>
                      <a:ext cx="16" cy="13"/>
                    </a:xfrm>
                    <a:custGeom>
                      <a:avLst/>
                      <a:gdLst>
                        <a:gd name="T0" fmla="*/ 20 w 33"/>
                        <a:gd name="T1" fmla="*/ 2 h 26"/>
                        <a:gd name="T2" fmla="*/ 11 w 33"/>
                        <a:gd name="T3" fmla="*/ 13 h 26"/>
                        <a:gd name="T4" fmla="*/ 5 w 33"/>
                        <a:gd name="T5" fmla="*/ 20 h 26"/>
                        <a:gd name="T6" fmla="*/ 24 w 33"/>
                        <a:gd name="T7" fmla="*/ 26 h 26"/>
                        <a:gd name="T8" fmla="*/ 30 w 33"/>
                        <a:gd name="T9" fmla="*/ 10 h 26"/>
                        <a:gd name="T10" fmla="*/ 20 w 33"/>
                        <a:gd name="T11" fmla="*/ 2 h 26"/>
                      </a:gdLst>
                      <a:ahLst/>
                      <a:cxnLst>
                        <a:cxn ang="0">
                          <a:pos x="T0" y="T1"/>
                        </a:cxn>
                        <a:cxn ang="0">
                          <a:pos x="T2" y="T3"/>
                        </a:cxn>
                        <a:cxn ang="0">
                          <a:pos x="T4" y="T5"/>
                        </a:cxn>
                        <a:cxn ang="0">
                          <a:pos x="T6" y="T7"/>
                        </a:cxn>
                        <a:cxn ang="0">
                          <a:pos x="T8" y="T9"/>
                        </a:cxn>
                        <a:cxn ang="0">
                          <a:pos x="T10" y="T11"/>
                        </a:cxn>
                      </a:cxnLst>
                      <a:rect l="0" t="0" r="r" b="b"/>
                      <a:pathLst>
                        <a:path w="33" h="26">
                          <a:moveTo>
                            <a:pt x="20" y="2"/>
                          </a:moveTo>
                          <a:cubicBezTo>
                            <a:pt x="16" y="4"/>
                            <a:pt x="10" y="8"/>
                            <a:pt x="11" y="13"/>
                          </a:cubicBezTo>
                          <a:cubicBezTo>
                            <a:pt x="11" y="17"/>
                            <a:pt x="10" y="24"/>
                            <a:pt x="5" y="20"/>
                          </a:cubicBezTo>
                          <a:cubicBezTo>
                            <a:pt x="0" y="26"/>
                            <a:pt x="23" y="24"/>
                            <a:pt x="24" y="26"/>
                          </a:cubicBezTo>
                          <a:cubicBezTo>
                            <a:pt x="22" y="21"/>
                            <a:pt x="28" y="13"/>
                            <a:pt x="30" y="10"/>
                          </a:cubicBezTo>
                          <a:cubicBezTo>
                            <a:pt x="33" y="5"/>
                            <a:pt x="24" y="0"/>
                            <a:pt x="20"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 name="Freeform 402">
                      <a:extLst>
                        <a:ext uri="{FF2B5EF4-FFF2-40B4-BE49-F238E27FC236}">
                          <a16:creationId xmlns:a16="http://schemas.microsoft.com/office/drawing/2014/main" id="{0952F36A-4A13-D0FF-DA30-A49BA9F75718}"/>
                        </a:ext>
                      </a:extLst>
                    </p:cNvPr>
                    <p:cNvSpPr>
                      <a:spLocks/>
                    </p:cNvSpPr>
                    <p:nvPr/>
                  </p:nvSpPr>
                  <p:spPr bwMode="auto">
                    <a:xfrm>
                      <a:off x="1658" y="2460"/>
                      <a:ext cx="16" cy="13"/>
                    </a:xfrm>
                    <a:custGeom>
                      <a:avLst/>
                      <a:gdLst>
                        <a:gd name="T0" fmla="*/ 20 w 33"/>
                        <a:gd name="T1" fmla="*/ 2 h 26"/>
                        <a:gd name="T2" fmla="*/ 11 w 33"/>
                        <a:gd name="T3" fmla="*/ 13 h 26"/>
                        <a:gd name="T4" fmla="*/ 5 w 33"/>
                        <a:gd name="T5" fmla="*/ 20 h 26"/>
                        <a:gd name="T6" fmla="*/ 24 w 33"/>
                        <a:gd name="T7" fmla="*/ 26 h 26"/>
                        <a:gd name="T8" fmla="*/ 30 w 33"/>
                        <a:gd name="T9" fmla="*/ 10 h 26"/>
                        <a:gd name="T10" fmla="*/ 20 w 33"/>
                        <a:gd name="T11" fmla="*/ 2 h 26"/>
                      </a:gdLst>
                      <a:ahLst/>
                      <a:cxnLst>
                        <a:cxn ang="0">
                          <a:pos x="T0" y="T1"/>
                        </a:cxn>
                        <a:cxn ang="0">
                          <a:pos x="T2" y="T3"/>
                        </a:cxn>
                        <a:cxn ang="0">
                          <a:pos x="T4" y="T5"/>
                        </a:cxn>
                        <a:cxn ang="0">
                          <a:pos x="T6" y="T7"/>
                        </a:cxn>
                        <a:cxn ang="0">
                          <a:pos x="T8" y="T9"/>
                        </a:cxn>
                        <a:cxn ang="0">
                          <a:pos x="T10" y="T11"/>
                        </a:cxn>
                      </a:cxnLst>
                      <a:rect l="0" t="0" r="r" b="b"/>
                      <a:pathLst>
                        <a:path w="33" h="26">
                          <a:moveTo>
                            <a:pt x="20" y="2"/>
                          </a:moveTo>
                          <a:cubicBezTo>
                            <a:pt x="16" y="4"/>
                            <a:pt x="10" y="8"/>
                            <a:pt x="11" y="13"/>
                          </a:cubicBezTo>
                          <a:cubicBezTo>
                            <a:pt x="11" y="17"/>
                            <a:pt x="10" y="24"/>
                            <a:pt x="5" y="20"/>
                          </a:cubicBezTo>
                          <a:cubicBezTo>
                            <a:pt x="0" y="26"/>
                            <a:pt x="23" y="24"/>
                            <a:pt x="24" y="26"/>
                          </a:cubicBezTo>
                          <a:cubicBezTo>
                            <a:pt x="22" y="21"/>
                            <a:pt x="28" y="13"/>
                            <a:pt x="30" y="10"/>
                          </a:cubicBezTo>
                          <a:cubicBezTo>
                            <a:pt x="33" y="5"/>
                            <a:pt x="24" y="0"/>
                            <a:pt x="20" y="2"/>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 name="Freeform 403">
                      <a:extLst>
                        <a:ext uri="{FF2B5EF4-FFF2-40B4-BE49-F238E27FC236}">
                          <a16:creationId xmlns:a16="http://schemas.microsoft.com/office/drawing/2014/main" id="{18E5CC7A-CE67-9FE4-9C07-09D9145CA4D9}"/>
                        </a:ext>
                      </a:extLst>
                    </p:cNvPr>
                    <p:cNvSpPr>
                      <a:spLocks/>
                    </p:cNvSpPr>
                    <p:nvPr/>
                  </p:nvSpPr>
                  <p:spPr bwMode="auto">
                    <a:xfrm>
                      <a:off x="1665" y="2376"/>
                      <a:ext cx="6" cy="14"/>
                    </a:xfrm>
                    <a:custGeom>
                      <a:avLst/>
                      <a:gdLst>
                        <a:gd name="T0" fmla="*/ 10 w 11"/>
                        <a:gd name="T1" fmla="*/ 4 h 30"/>
                        <a:gd name="T2" fmla="*/ 5 w 11"/>
                        <a:gd name="T3" fmla="*/ 30 h 30"/>
                        <a:gd name="T4" fmla="*/ 11 w 11"/>
                        <a:gd name="T5" fmla="*/ 20 h 30"/>
                        <a:gd name="T6" fmla="*/ 10 w 11"/>
                        <a:gd name="T7" fmla="*/ 4 h 30"/>
                      </a:gdLst>
                      <a:ahLst/>
                      <a:cxnLst>
                        <a:cxn ang="0">
                          <a:pos x="T0" y="T1"/>
                        </a:cxn>
                        <a:cxn ang="0">
                          <a:pos x="T2" y="T3"/>
                        </a:cxn>
                        <a:cxn ang="0">
                          <a:pos x="T4" y="T5"/>
                        </a:cxn>
                        <a:cxn ang="0">
                          <a:pos x="T6" y="T7"/>
                        </a:cxn>
                      </a:cxnLst>
                      <a:rect l="0" t="0" r="r" b="b"/>
                      <a:pathLst>
                        <a:path w="11" h="30">
                          <a:moveTo>
                            <a:pt x="10" y="4"/>
                          </a:moveTo>
                          <a:cubicBezTo>
                            <a:pt x="0" y="0"/>
                            <a:pt x="3" y="26"/>
                            <a:pt x="5" y="30"/>
                          </a:cubicBezTo>
                          <a:cubicBezTo>
                            <a:pt x="8" y="25"/>
                            <a:pt x="11" y="26"/>
                            <a:pt x="11" y="20"/>
                          </a:cubicBezTo>
                          <a:cubicBezTo>
                            <a:pt x="10" y="15"/>
                            <a:pt x="8" y="9"/>
                            <a:pt x="10"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Freeform 404">
                      <a:extLst>
                        <a:ext uri="{FF2B5EF4-FFF2-40B4-BE49-F238E27FC236}">
                          <a16:creationId xmlns:a16="http://schemas.microsoft.com/office/drawing/2014/main" id="{D4912622-98B0-D03C-EAC3-B9369C4583DF}"/>
                        </a:ext>
                      </a:extLst>
                    </p:cNvPr>
                    <p:cNvSpPr>
                      <a:spLocks/>
                    </p:cNvSpPr>
                    <p:nvPr/>
                  </p:nvSpPr>
                  <p:spPr bwMode="auto">
                    <a:xfrm>
                      <a:off x="1665" y="2376"/>
                      <a:ext cx="6" cy="14"/>
                    </a:xfrm>
                    <a:custGeom>
                      <a:avLst/>
                      <a:gdLst>
                        <a:gd name="T0" fmla="*/ 10 w 11"/>
                        <a:gd name="T1" fmla="*/ 4 h 30"/>
                        <a:gd name="T2" fmla="*/ 5 w 11"/>
                        <a:gd name="T3" fmla="*/ 30 h 30"/>
                        <a:gd name="T4" fmla="*/ 11 w 11"/>
                        <a:gd name="T5" fmla="*/ 20 h 30"/>
                        <a:gd name="T6" fmla="*/ 10 w 11"/>
                        <a:gd name="T7" fmla="*/ 4 h 30"/>
                      </a:gdLst>
                      <a:ahLst/>
                      <a:cxnLst>
                        <a:cxn ang="0">
                          <a:pos x="T0" y="T1"/>
                        </a:cxn>
                        <a:cxn ang="0">
                          <a:pos x="T2" y="T3"/>
                        </a:cxn>
                        <a:cxn ang="0">
                          <a:pos x="T4" y="T5"/>
                        </a:cxn>
                        <a:cxn ang="0">
                          <a:pos x="T6" y="T7"/>
                        </a:cxn>
                      </a:cxnLst>
                      <a:rect l="0" t="0" r="r" b="b"/>
                      <a:pathLst>
                        <a:path w="11" h="30">
                          <a:moveTo>
                            <a:pt x="10" y="4"/>
                          </a:moveTo>
                          <a:cubicBezTo>
                            <a:pt x="0" y="0"/>
                            <a:pt x="3" y="26"/>
                            <a:pt x="5" y="30"/>
                          </a:cubicBezTo>
                          <a:cubicBezTo>
                            <a:pt x="8" y="25"/>
                            <a:pt x="11" y="26"/>
                            <a:pt x="11" y="20"/>
                          </a:cubicBezTo>
                          <a:cubicBezTo>
                            <a:pt x="10" y="15"/>
                            <a:pt x="8" y="9"/>
                            <a:pt x="10"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8" name="Freeform 405">
                      <a:extLst>
                        <a:ext uri="{FF2B5EF4-FFF2-40B4-BE49-F238E27FC236}">
                          <a16:creationId xmlns:a16="http://schemas.microsoft.com/office/drawing/2014/main" id="{6093CA30-AEDF-0FE3-3503-B384A8CEADC2}"/>
                        </a:ext>
                      </a:extLst>
                    </p:cNvPr>
                    <p:cNvSpPr>
                      <a:spLocks/>
                    </p:cNvSpPr>
                    <p:nvPr/>
                  </p:nvSpPr>
                  <p:spPr bwMode="auto">
                    <a:xfrm>
                      <a:off x="1671" y="2458"/>
                      <a:ext cx="38" cy="18"/>
                    </a:xfrm>
                    <a:custGeom>
                      <a:avLst/>
                      <a:gdLst>
                        <a:gd name="T0" fmla="*/ 38 w 78"/>
                        <a:gd name="T1" fmla="*/ 30 h 37"/>
                        <a:gd name="T2" fmla="*/ 54 w 78"/>
                        <a:gd name="T3" fmla="*/ 19 h 37"/>
                        <a:gd name="T4" fmla="*/ 54 w 78"/>
                        <a:gd name="T5" fmla="*/ 27 h 37"/>
                        <a:gd name="T6" fmla="*/ 61 w 78"/>
                        <a:gd name="T7" fmla="*/ 27 h 37"/>
                        <a:gd name="T8" fmla="*/ 69 w 78"/>
                        <a:gd name="T9" fmla="*/ 28 h 37"/>
                        <a:gd name="T10" fmla="*/ 63 w 78"/>
                        <a:gd name="T11" fmla="*/ 24 h 37"/>
                        <a:gd name="T12" fmla="*/ 78 w 78"/>
                        <a:gd name="T13" fmla="*/ 18 h 37"/>
                        <a:gd name="T14" fmla="*/ 72 w 78"/>
                        <a:gd name="T15" fmla="*/ 11 h 37"/>
                        <a:gd name="T16" fmla="*/ 63 w 78"/>
                        <a:gd name="T17" fmla="*/ 15 h 37"/>
                        <a:gd name="T18" fmla="*/ 54 w 78"/>
                        <a:gd name="T19" fmla="*/ 9 h 37"/>
                        <a:gd name="T20" fmla="*/ 46 w 78"/>
                        <a:gd name="T21" fmla="*/ 3 h 37"/>
                        <a:gd name="T22" fmla="*/ 35 w 78"/>
                        <a:gd name="T23" fmla="*/ 7 h 37"/>
                        <a:gd name="T24" fmla="*/ 50 w 78"/>
                        <a:gd name="T25" fmla="*/ 19 h 37"/>
                        <a:gd name="T26" fmla="*/ 40 w 78"/>
                        <a:gd name="T27" fmla="*/ 23 h 37"/>
                        <a:gd name="T28" fmla="*/ 32 w 78"/>
                        <a:gd name="T29" fmla="*/ 16 h 37"/>
                        <a:gd name="T30" fmla="*/ 6 w 78"/>
                        <a:gd name="T31" fmla="*/ 18 h 37"/>
                        <a:gd name="T32" fmla="*/ 4 w 78"/>
                        <a:gd name="T33" fmla="*/ 28 h 37"/>
                        <a:gd name="T34" fmla="*/ 9 w 78"/>
                        <a:gd name="T35" fmla="*/ 36 h 37"/>
                        <a:gd name="T36" fmla="*/ 15 w 78"/>
                        <a:gd name="T37" fmla="*/ 35 h 37"/>
                        <a:gd name="T38" fmla="*/ 22 w 78"/>
                        <a:gd name="T39" fmla="*/ 34 h 37"/>
                        <a:gd name="T40" fmla="*/ 38 w 78"/>
                        <a:gd name="T41"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37">
                          <a:moveTo>
                            <a:pt x="38" y="30"/>
                          </a:moveTo>
                          <a:cubicBezTo>
                            <a:pt x="44" y="27"/>
                            <a:pt x="50" y="26"/>
                            <a:pt x="54" y="19"/>
                          </a:cubicBezTo>
                          <a:cubicBezTo>
                            <a:pt x="55" y="21"/>
                            <a:pt x="52" y="26"/>
                            <a:pt x="54" y="27"/>
                          </a:cubicBezTo>
                          <a:cubicBezTo>
                            <a:pt x="57" y="28"/>
                            <a:pt x="58" y="28"/>
                            <a:pt x="61" y="27"/>
                          </a:cubicBezTo>
                          <a:cubicBezTo>
                            <a:pt x="64" y="25"/>
                            <a:pt x="66" y="27"/>
                            <a:pt x="69" y="28"/>
                          </a:cubicBezTo>
                          <a:cubicBezTo>
                            <a:pt x="67" y="26"/>
                            <a:pt x="65" y="25"/>
                            <a:pt x="63" y="24"/>
                          </a:cubicBezTo>
                          <a:cubicBezTo>
                            <a:pt x="68" y="21"/>
                            <a:pt x="76" y="27"/>
                            <a:pt x="78" y="18"/>
                          </a:cubicBezTo>
                          <a:cubicBezTo>
                            <a:pt x="73" y="25"/>
                            <a:pt x="73" y="13"/>
                            <a:pt x="72" y="11"/>
                          </a:cubicBezTo>
                          <a:cubicBezTo>
                            <a:pt x="69" y="5"/>
                            <a:pt x="63" y="11"/>
                            <a:pt x="63" y="15"/>
                          </a:cubicBezTo>
                          <a:cubicBezTo>
                            <a:pt x="63" y="11"/>
                            <a:pt x="59" y="3"/>
                            <a:pt x="54" y="9"/>
                          </a:cubicBezTo>
                          <a:cubicBezTo>
                            <a:pt x="51" y="13"/>
                            <a:pt x="47" y="5"/>
                            <a:pt x="46" y="3"/>
                          </a:cubicBezTo>
                          <a:cubicBezTo>
                            <a:pt x="43" y="0"/>
                            <a:pt x="31" y="2"/>
                            <a:pt x="35" y="7"/>
                          </a:cubicBezTo>
                          <a:cubicBezTo>
                            <a:pt x="39" y="14"/>
                            <a:pt x="44" y="15"/>
                            <a:pt x="50" y="19"/>
                          </a:cubicBezTo>
                          <a:cubicBezTo>
                            <a:pt x="48" y="21"/>
                            <a:pt x="43" y="23"/>
                            <a:pt x="40" y="23"/>
                          </a:cubicBezTo>
                          <a:cubicBezTo>
                            <a:pt x="35" y="24"/>
                            <a:pt x="34" y="20"/>
                            <a:pt x="32" y="16"/>
                          </a:cubicBezTo>
                          <a:cubicBezTo>
                            <a:pt x="27" y="9"/>
                            <a:pt x="11" y="12"/>
                            <a:pt x="6" y="18"/>
                          </a:cubicBezTo>
                          <a:cubicBezTo>
                            <a:pt x="3" y="20"/>
                            <a:pt x="6" y="25"/>
                            <a:pt x="4" y="28"/>
                          </a:cubicBezTo>
                          <a:cubicBezTo>
                            <a:pt x="0" y="32"/>
                            <a:pt x="6" y="35"/>
                            <a:pt x="9" y="36"/>
                          </a:cubicBezTo>
                          <a:cubicBezTo>
                            <a:pt x="11" y="36"/>
                            <a:pt x="13" y="37"/>
                            <a:pt x="15" y="35"/>
                          </a:cubicBezTo>
                          <a:cubicBezTo>
                            <a:pt x="18" y="33"/>
                            <a:pt x="18" y="34"/>
                            <a:pt x="22" y="34"/>
                          </a:cubicBezTo>
                          <a:cubicBezTo>
                            <a:pt x="27" y="34"/>
                            <a:pt x="32" y="28"/>
                            <a:pt x="38" y="3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9" name="Freeform 406">
                      <a:extLst>
                        <a:ext uri="{FF2B5EF4-FFF2-40B4-BE49-F238E27FC236}">
                          <a16:creationId xmlns:a16="http://schemas.microsoft.com/office/drawing/2014/main" id="{3B461DEA-B786-A210-5220-ED4B65553E04}"/>
                        </a:ext>
                      </a:extLst>
                    </p:cNvPr>
                    <p:cNvSpPr>
                      <a:spLocks/>
                    </p:cNvSpPr>
                    <p:nvPr/>
                  </p:nvSpPr>
                  <p:spPr bwMode="auto">
                    <a:xfrm>
                      <a:off x="1671" y="2458"/>
                      <a:ext cx="38" cy="18"/>
                    </a:xfrm>
                    <a:custGeom>
                      <a:avLst/>
                      <a:gdLst>
                        <a:gd name="T0" fmla="*/ 38 w 78"/>
                        <a:gd name="T1" fmla="*/ 30 h 37"/>
                        <a:gd name="T2" fmla="*/ 54 w 78"/>
                        <a:gd name="T3" fmla="*/ 19 h 37"/>
                        <a:gd name="T4" fmla="*/ 54 w 78"/>
                        <a:gd name="T5" fmla="*/ 27 h 37"/>
                        <a:gd name="T6" fmla="*/ 61 w 78"/>
                        <a:gd name="T7" fmla="*/ 27 h 37"/>
                        <a:gd name="T8" fmla="*/ 69 w 78"/>
                        <a:gd name="T9" fmla="*/ 28 h 37"/>
                        <a:gd name="T10" fmla="*/ 63 w 78"/>
                        <a:gd name="T11" fmla="*/ 24 h 37"/>
                        <a:gd name="T12" fmla="*/ 78 w 78"/>
                        <a:gd name="T13" fmla="*/ 18 h 37"/>
                        <a:gd name="T14" fmla="*/ 72 w 78"/>
                        <a:gd name="T15" fmla="*/ 11 h 37"/>
                        <a:gd name="T16" fmla="*/ 63 w 78"/>
                        <a:gd name="T17" fmla="*/ 15 h 37"/>
                        <a:gd name="T18" fmla="*/ 54 w 78"/>
                        <a:gd name="T19" fmla="*/ 9 h 37"/>
                        <a:gd name="T20" fmla="*/ 46 w 78"/>
                        <a:gd name="T21" fmla="*/ 3 h 37"/>
                        <a:gd name="T22" fmla="*/ 35 w 78"/>
                        <a:gd name="T23" fmla="*/ 7 h 37"/>
                        <a:gd name="T24" fmla="*/ 50 w 78"/>
                        <a:gd name="T25" fmla="*/ 19 h 37"/>
                        <a:gd name="T26" fmla="*/ 40 w 78"/>
                        <a:gd name="T27" fmla="*/ 23 h 37"/>
                        <a:gd name="T28" fmla="*/ 32 w 78"/>
                        <a:gd name="T29" fmla="*/ 16 h 37"/>
                        <a:gd name="T30" fmla="*/ 6 w 78"/>
                        <a:gd name="T31" fmla="*/ 18 h 37"/>
                        <a:gd name="T32" fmla="*/ 4 w 78"/>
                        <a:gd name="T33" fmla="*/ 28 h 37"/>
                        <a:gd name="T34" fmla="*/ 9 w 78"/>
                        <a:gd name="T35" fmla="*/ 36 h 37"/>
                        <a:gd name="T36" fmla="*/ 15 w 78"/>
                        <a:gd name="T37" fmla="*/ 35 h 37"/>
                        <a:gd name="T38" fmla="*/ 22 w 78"/>
                        <a:gd name="T39" fmla="*/ 34 h 37"/>
                        <a:gd name="T40" fmla="*/ 38 w 78"/>
                        <a:gd name="T41"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37">
                          <a:moveTo>
                            <a:pt x="38" y="30"/>
                          </a:moveTo>
                          <a:cubicBezTo>
                            <a:pt x="44" y="27"/>
                            <a:pt x="50" y="26"/>
                            <a:pt x="54" y="19"/>
                          </a:cubicBezTo>
                          <a:cubicBezTo>
                            <a:pt x="55" y="21"/>
                            <a:pt x="52" y="26"/>
                            <a:pt x="54" y="27"/>
                          </a:cubicBezTo>
                          <a:cubicBezTo>
                            <a:pt x="57" y="28"/>
                            <a:pt x="58" y="28"/>
                            <a:pt x="61" y="27"/>
                          </a:cubicBezTo>
                          <a:cubicBezTo>
                            <a:pt x="64" y="25"/>
                            <a:pt x="66" y="27"/>
                            <a:pt x="69" y="28"/>
                          </a:cubicBezTo>
                          <a:cubicBezTo>
                            <a:pt x="67" y="26"/>
                            <a:pt x="65" y="25"/>
                            <a:pt x="63" y="24"/>
                          </a:cubicBezTo>
                          <a:cubicBezTo>
                            <a:pt x="68" y="21"/>
                            <a:pt x="76" y="27"/>
                            <a:pt x="78" y="18"/>
                          </a:cubicBezTo>
                          <a:cubicBezTo>
                            <a:pt x="73" y="25"/>
                            <a:pt x="73" y="13"/>
                            <a:pt x="72" y="11"/>
                          </a:cubicBezTo>
                          <a:cubicBezTo>
                            <a:pt x="69" y="5"/>
                            <a:pt x="63" y="11"/>
                            <a:pt x="63" y="15"/>
                          </a:cubicBezTo>
                          <a:cubicBezTo>
                            <a:pt x="63" y="11"/>
                            <a:pt x="59" y="3"/>
                            <a:pt x="54" y="9"/>
                          </a:cubicBezTo>
                          <a:cubicBezTo>
                            <a:pt x="51" y="13"/>
                            <a:pt x="47" y="5"/>
                            <a:pt x="46" y="3"/>
                          </a:cubicBezTo>
                          <a:cubicBezTo>
                            <a:pt x="43" y="0"/>
                            <a:pt x="31" y="2"/>
                            <a:pt x="35" y="7"/>
                          </a:cubicBezTo>
                          <a:cubicBezTo>
                            <a:pt x="39" y="14"/>
                            <a:pt x="44" y="15"/>
                            <a:pt x="50" y="19"/>
                          </a:cubicBezTo>
                          <a:cubicBezTo>
                            <a:pt x="48" y="21"/>
                            <a:pt x="43" y="23"/>
                            <a:pt x="40" y="23"/>
                          </a:cubicBezTo>
                          <a:cubicBezTo>
                            <a:pt x="35" y="24"/>
                            <a:pt x="34" y="20"/>
                            <a:pt x="32" y="16"/>
                          </a:cubicBezTo>
                          <a:cubicBezTo>
                            <a:pt x="27" y="9"/>
                            <a:pt x="11" y="12"/>
                            <a:pt x="6" y="18"/>
                          </a:cubicBezTo>
                          <a:cubicBezTo>
                            <a:pt x="3" y="20"/>
                            <a:pt x="6" y="25"/>
                            <a:pt x="4" y="28"/>
                          </a:cubicBezTo>
                          <a:cubicBezTo>
                            <a:pt x="0" y="32"/>
                            <a:pt x="6" y="35"/>
                            <a:pt x="9" y="36"/>
                          </a:cubicBezTo>
                          <a:cubicBezTo>
                            <a:pt x="11" y="36"/>
                            <a:pt x="13" y="37"/>
                            <a:pt x="15" y="35"/>
                          </a:cubicBezTo>
                          <a:cubicBezTo>
                            <a:pt x="18" y="33"/>
                            <a:pt x="18" y="34"/>
                            <a:pt x="22" y="34"/>
                          </a:cubicBezTo>
                          <a:cubicBezTo>
                            <a:pt x="27" y="34"/>
                            <a:pt x="32" y="28"/>
                            <a:pt x="38" y="30"/>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0" name="Freeform 407">
                      <a:extLst>
                        <a:ext uri="{FF2B5EF4-FFF2-40B4-BE49-F238E27FC236}">
                          <a16:creationId xmlns:a16="http://schemas.microsoft.com/office/drawing/2014/main" id="{12CB24A4-BC47-449F-7654-708D26562ACE}"/>
                        </a:ext>
                      </a:extLst>
                    </p:cNvPr>
                    <p:cNvSpPr>
                      <a:spLocks/>
                    </p:cNvSpPr>
                    <p:nvPr/>
                  </p:nvSpPr>
                  <p:spPr bwMode="auto">
                    <a:xfrm>
                      <a:off x="1704" y="2479"/>
                      <a:ext cx="31" cy="20"/>
                    </a:xfrm>
                    <a:custGeom>
                      <a:avLst/>
                      <a:gdLst>
                        <a:gd name="T0" fmla="*/ 0 w 62"/>
                        <a:gd name="T1" fmla="*/ 8 h 40"/>
                        <a:gd name="T2" fmla="*/ 16 w 62"/>
                        <a:gd name="T3" fmla="*/ 16 h 40"/>
                        <a:gd name="T4" fmla="*/ 34 w 62"/>
                        <a:gd name="T5" fmla="*/ 29 h 40"/>
                        <a:gd name="T6" fmla="*/ 52 w 62"/>
                        <a:gd name="T7" fmla="*/ 19 h 40"/>
                        <a:gd name="T8" fmla="*/ 42 w 62"/>
                        <a:gd name="T9" fmla="*/ 12 h 40"/>
                        <a:gd name="T10" fmla="*/ 33 w 62"/>
                        <a:gd name="T11" fmla="*/ 2 h 40"/>
                        <a:gd name="T12" fmla="*/ 19 w 62"/>
                        <a:gd name="T13" fmla="*/ 2 h 40"/>
                        <a:gd name="T14" fmla="*/ 0 w 62"/>
                        <a:gd name="T15" fmla="*/ 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0">
                          <a:moveTo>
                            <a:pt x="0" y="8"/>
                          </a:moveTo>
                          <a:cubicBezTo>
                            <a:pt x="3" y="16"/>
                            <a:pt x="9" y="15"/>
                            <a:pt x="16" y="16"/>
                          </a:cubicBezTo>
                          <a:cubicBezTo>
                            <a:pt x="23" y="17"/>
                            <a:pt x="29" y="24"/>
                            <a:pt x="34" y="29"/>
                          </a:cubicBezTo>
                          <a:cubicBezTo>
                            <a:pt x="43" y="40"/>
                            <a:pt x="62" y="30"/>
                            <a:pt x="52" y="19"/>
                          </a:cubicBezTo>
                          <a:cubicBezTo>
                            <a:pt x="49" y="15"/>
                            <a:pt x="46" y="12"/>
                            <a:pt x="42" y="12"/>
                          </a:cubicBezTo>
                          <a:cubicBezTo>
                            <a:pt x="42" y="12"/>
                            <a:pt x="34" y="3"/>
                            <a:pt x="33" y="2"/>
                          </a:cubicBezTo>
                          <a:cubicBezTo>
                            <a:pt x="32" y="2"/>
                            <a:pt x="20" y="2"/>
                            <a:pt x="19" y="2"/>
                          </a:cubicBezTo>
                          <a:cubicBezTo>
                            <a:pt x="13" y="6"/>
                            <a:pt x="5" y="0"/>
                            <a:pt x="0" y="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1" name="Freeform 408">
                      <a:extLst>
                        <a:ext uri="{FF2B5EF4-FFF2-40B4-BE49-F238E27FC236}">
                          <a16:creationId xmlns:a16="http://schemas.microsoft.com/office/drawing/2014/main" id="{D2C18040-702C-611C-9E21-200E7472B5B4}"/>
                        </a:ext>
                      </a:extLst>
                    </p:cNvPr>
                    <p:cNvSpPr>
                      <a:spLocks/>
                    </p:cNvSpPr>
                    <p:nvPr/>
                  </p:nvSpPr>
                  <p:spPr bwMode="auto">
                    <a:xfrm>
                      <a:off x="1704" y="2479"/>
                      <a:ext cx="31" cy="20"/>
                    </a:xfrm>
                    <a:custGeom>
                      <a:avLst/>
                      <a:gdLst>
                        <a:gd name="T0" fmla="*/ 0 w 62"/>
                        <a:gd name="T1" fmla="*/ 8 h 40"/>
                        <a:gd name="T2" fmla="*/ 16 w 62"/>
                        <a:gd name="T3" fmla="*/ 16 h 40"/>
                        <a:gd name="T4" fmla="*/ 34 w 62"/>
                        <a:gd name="T5" fmla="*/ 29 h 40"/>
                        <a:gd name="T6" fmla="*/ 52 w 62"/>
                        <a:gd name="T7" fmla="*/ 19 h 40"/>
                        <a:gd name="T8" fmla="*/ 42 w 62"/>
                        <a:gd name="T9" fmla="*/ 12 h 40"/>
                        <a:gd name="T10" fmla="*/ 33 w 62"/>
                        <a:gd name="T11" fmla="*/ 2 h 40"/>
                        <a:gd name="T12" fmla="*/ 19 w 62"/>
                        <a:gd name="T13" fmla="*/ 2 h 40"/>
                        <a:gd name="T14" fmla="*/ 0 w 62"/>
                        <a:gd name="T15" fmla="*/ 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0">
                          <a:moveTo>
                            <a:pt x="0" y="8"/>
                          </a:moveTo>
                          <a:cubicBezTo>
                            <a:pt x="3" y="16"/>
                            <a:pt x="9" y="15"/>
                            <a:pt x="16" y="16"/>
                          </a:cubicBezTo>
                          <a:cubicBezTo>
                            <a:pt x="23" y="17"/>
                            <a:pt x="29" y="24"/>
                            <a:pt x="34" y="29"/>
                          </a:cubicBezTo>
                          <a:cubicBezTo>
                            <a:pt x="43" y="40"/>
                            <a:pt x="62" y="30"/>
                            <a:pt x="52" y="19"/>
                          </a:cubicBezTo>
                          <a:cubicBezTo>
                            <a:pt x="49" y="15"/>
                            <a:pt x="46" y="12"/>
                            <a:pt x="42" y="12"/>
                          </a:cubicBezTo>
                          <a:cubicBezTo>
                            <a:pt x="42" y="12"/>
                            <a:pt x="34" y="3"/>
                            <a:pt x="33" y="2"/>
                          </a:cubicBezTo>
                          <a:cubicBezTo>
                            <a:pt x="32" y="2"/>
                            <a:pt x="20" y="2"/>
                            <a:pt x="19" y="2"/>
                          </a:cubicBezTo>
                          <a:cubicBezTo>
                            <a:pt x="13" y="6"/>
                            <a:pt x="5" y="0"/>
                            <a:pt x="0" y="8"/>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2" name="Freeform 409">
                      <a:extLst>
                        <a:ext uri="{FF2B5EF4-FFF2-40B4-BE49-F238E27FC236}">
                          <a16:creationId xmlns:a16="http://schemas.microsoft.com/office/drawing/2014/main" id="{B364CFD2-D3BD-2B20-DC5C-9A1E51A47BD4}"/>
                        </a:ext>
                      </a:extLst>
                    </p:cNvPr>
                    <p:cNvSpPr>
                      <a:spLocks/>
                    </p:cNvSpPr>
                    <p:nvPr/>
                  </p:nvSpPr>
                  <p:spPr bwMode="auto">
                    <a:xfrm>
                      <a:off x="1707" y="2293"/>
                      <a:ext cx="98" cy="127"/>
                    </a:xfrm>
                    <a:custGeom>
                      <a:avLst/>
                      <a:gdLst>
                        <a:gd name="T0" fmla="*/ 17 w 200"/>
                        <a:gd name="T1" fmla="*/ 252 h 259"/>
                        <a:gd name="T2" fmla="*/ 37 w 200"/>
                        <a:gd name="T3" fmla="*/ 253 h 259"/>
                        <a:gd name="T4" fmla="*/ 45 w 200"/>
                        <a:gd name="T5" fmla="*/ 232 h 259"/>
                        <a:gd name="T6" fmla="*/ 50 w 200"/>
                        <a:gd name="T7" fmla="*/ 187 h 259"/>
                        <a:gd name="T8" fmla="*/ 47 w 200"/>
                        <a:gd name="T9" fmla="*/ 166 h 259"/>
                        <a:gd name="T10" fmla="*/ 69 w 200"/>
                        <a:gd name="T11" fmla="*/ 172 h 259"/>
                        <a:gd name="T12" fmla="*/ 83 w 200"/>
                        <a:gd name="T13" fmla="*/ 222 h 259"/>
                        <a:gd name="T14" fmla="*/ 100 w 200"/>
                        <a:gd name="T15" fmla="*/ 219 h 259"/>
                        <a:gd name="T16" fmla="*/ 119 w 200"/>
                        <a:gd name="T17" fmla="*/ 209 h 259"/>
                        <a:gd name="T18" fmla="*/ 115 w 200"/>
                        <a:gd name="T19" fmla="*/ 197 h 259"/>
                        <a:gd name="T20" fmla="*/ 108 w 200"/>
                        <a:gd name="T21" fmla="*/ 187 h 259"/>
                        <a:gd name="T22" fmla="*/ 111 w 200"/>
                        <a:gd name="T23" fmla="*/ 177 h 259"/>
                        <a:gd name="T24" fmla="*/ 110 w 200"/>
                        <a:gd name="T25" fmla="*/ 167 h 259"/>
                        <a:gd name="T26" fmla="*/ 102 w 200"/>
                        <a:gd name="T27" fmla="*/ 154 h 259"/>
                        <a:gd name="T28" fmla="*/ 90 w 200"/>
                        <a:gd name="T29" fmla="*/ 135 h 259"/>
                        <a:gd name="T30" fmla="*/ 81 w 200"/>
                        <a:gd name="T31" fmla="*/ 121 h 259"/>
                        <a:gd name="T32" fmla="*/ 109 w 200"/>
                        <a:gd name="T33" fmla="*/ 112 h 259"/>
                        <a:gd name="T34" fmla="*/ 142 w 200"/>
                        <a:gd name="T35" fmla="*/ 94 h 259"/>
                        <a:gd name="T36" fmla="*/ 124 w 200"/>
                        <a:gd name="T37" fmla="*/ 83 h 259"/>
                        <a:gd name="T38" fmla="*/ 106 w 200"/>
                        <a:gd name="T39" fmla="*/ 89 h 259"/>
                        <a:gd name="T40" fmla="*/ 78 w 200"/>
                        <a:gd name="T41" fmla="*/ 100 h 259"/>
                        <a:gd name="T42" fmla="*/ 58 w 200"/>
                        <a:gd name="T43" fmla="*/ 101 h 259"/>
                        <a:gd name="T44" fmla="*/ 49 w 200"/>
                        <a:gd name="T45" fmla="*/ 91 h 259"/>
                        <a:gd name="T46" fmla="*/ 54 w 200"/>
                        <a:gd name="T47" fmla="*/ 42 h 259"/>
                        <a:gd name="T48" fmla="*/ 85 w 200"/>
                        <a:gd name="T49" fmla="*/ 42 h 259"/>
                        <a:gd name="T50" fmla="*/ 119 w 200"/>
                        <a:gd name="T51" fmla="*/ 42 h 259"/>
                        <a:gd name="T52" fmla="*/ 177 w 200"/>
                        <a:gd name="T53" fmla="*/ 42 h 259"/>
                        <a:gd name="T54" fmla="*/ 200 w 200"/>
                        <a:gd name="T55" fmla="*/ 7 h 259"/>
                        <a:gd name="T56" fmla="*/ 190 w 200"/>
                        <a:gd name="T57" fmla="*/ 2 h 259"/>
                        <a:gd name="T58" fmla="*/ 179 w 200"/>
                        <a:gd name="T59" fmla="*/ 17 h 259"/>
                        <a:gd name="T60" fmla="*/ 151 w 200"/>
                        <a:gd name="T61" fmla="*/ 29 h 259"/>
                        <a:gd name="T62" fmla="*/ 126 w 200"/>
                        <a:gd name="T63" fmla="*/ 29 h 259"/>
                        <a:gd name="T64" fmla="*/ 92 w 200"/>
                        <a:gd name="T65" fmla="*/ 23 h 259"/>
                        <a:gd name="T66" fmla="*/ 65 w 200"/>
                        <a:gd name="T67" fmla="*/ 17 h 259"/>
                        <a:gd name="T68" fmla="*/ 44 w 200"/>
                        <a:gd name="T69" fmla="*/ 34 h 259"/>
                        <a:gd name="T70" fmla="*/ 33 w 200"/>
                        <a:gd name="T71" fmla="*/ 62 h 259"/>
                        <a:gd name="T72" fmla="*/ 33 w 200"/>
                        <a:gd name="T73" fmla="*/ 71 h 259"/>
                        <a:gd name="T74" fmla="*/ 31 w 200"/>
                        <a:gd name="T75" fmla="*/ 82 h 259"/>
                        <a:gd name="T76" fmla="*/ 19 w 200"/>
                        <a:gd name="T77" fmla="*/ 123 h 259"/>
                        <a:gd name="T78" fmla="*/ 2 w 200"/>
                        <a:gd name="T79" fmla="*/ 157 h 259"/>
                        <a:gd name="T80" fmla="*/ 5 w 200"/>
                        <a:gd name="T81" fmla="*/ 183 h 259"/>
                        <a:gd name="T82" fmla="*/ 23 w 200"/>
                        <a:gd name="T83" fmla="*/ 191 h 259"/>
                        <a:gd name="T84" fmla="*/ 17 w 200"/>
                        <a:gd name="T85" fmla="*/ 23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259">
                          <a:moveTo>
                            <a:pt x="17" y="238"/>
                          </a:moveTo>
                          <a:cubicBezTo>
                            <a:pt x="15" y="243"/>
                            <a:pt x="18" y="248"/>
                            <a:pt x="17" y="252"/>
                          </a:cubicBezTo>
                          <a:cubicBezTo>
                            <a:pt x="22" y="250"/>
                            <a:pt x="24" y="259"/>
                            <a:pt x="29" y="255"/>
                          </a:cubicBezTo>
                          <a:cubicBezTo>
                            <a:pt x="33" y="253"/>
                            <a:pt x="33" y="252"/>
                            <a:pt x="37" y="253"/>
                          </a:cubicBezTo>
                          <a:cubicBezTo>
                            <a:pt x="41" y="253"/>
                            <a:pt x="44" y="248"/>
                            <a:pt x="48" y="251"/>
                          </a:cubicBezTo>
                          <a:cubicBezTo>
                            <a:pt x="48" y="245"/>
                            <a:pt x="42" y="239"/>
                            <a:pt x="45" y="232"/>
                          </a:cubicBezTo>
                          <a:cubicBezTo>
                            <a:pt x="48" y="223"/>
                            <a:pt x="49" y="218"/>
                            <a:pt x="48" y="209"/>
                          </a:cubicBezTo>
                          <a:cubicBezTo>
                            <a:pt x="47" y="201"/>
                            <a:pt x="49" y="195"/>
                            <a:pt x="50" y="187"/>
                          </a:cubicBezTo>
                          <a:cubicBezTo>
                            <a:pt x="50" y="184"/>
                            <a:pt x="50" y="180"/>
                            <a:pt x="50" y="177"/>
                          </a:cubicBezTo>
                          <a:cubicBezTo>
                            <a:pt x="51" y="171"/>
                            <a:pt x="48" y="171"/>
                            <a:pt x="47" y="166"/>
                          </a:cubicBezTo>
                          <a:cubicBezTo>
                            <a:pt x="44" y="157"/>
                            <a:pt x="61" y="149"/>
                            <a:pt x="68" y="151"/>
                          </a:cubicBezTo>
                          <a:cubicBezTo>
                            <a:pt x="74" y="153"/>
                            <a:pt x="72" y="168"/>
                            <a:pt x="69" y="172"/>
                          </a:cubicBezTo>
                          <a:cubicBezTo>
                            <a:pt x="59" y="182"/>
                            <a:pt x="76" y="195"/>
                            <a:pt x="85" y="199"/>
                          </a:cubicBezTo>
                          <a:cubicBezTo>
                            <a:pt x="89" y="202"/>
                            <a:pt x="79" y="216"/>
                            <a:pt x="83" y="222"/>
                          </a:cubicBezTo>
                          <a:cubicBezTo>
                            <a:pt x="85" y="225"/>
                            <a:pt x="92" y="227"/>
                            <a:pt x="96" y="228"/>
                          </a:cubicBezTo>
                          <a:cubicBezTo>
                            <a:pt x="100" y="228"/>
                            <a:pt x="99" y="221"/>
                            <a:pt x="100" y="219"/>
                          </a:cubicBezTo>
                          <a:cubicBezTo>
                            <a:pt x="101" y="213"/>
                            <a:pt x="109" y="214"/>
                            <a:pt x="113" y="212"/>
                          </a:cubicBezTo>
                          <a:cubicBezTo>
                            <a:pt x="115" y="211"/>
                            <a:pt x="125" y="216"/>
                            <a:pt x="119" y="209"/>
                          </a:cubicBezTo>
                          <a:cubicBezTo>
                            <a:pt x="124" y="217"/>
                            <a:pt x="130" y="202"/>
                            <a:pt x="122" y="199"/>
                          </a:cubicBezTo>
                          <a:cubicBezTo>
                            <a:pt x="121" y="206"/>
                            <a:pt x="119" y="197"/>
                            <a:pt x="115" y="197"/>
                          </a:cubicBezTo>
                          <a:cubicBezTo>
                            <a:pt x="116" y="196"/>
                            <a:pt x="117" y="195"/>
                            <a:pt x="117" y="194"/>
                          </a:cubicBezTo>
                          <a:cubicBezTo>
                            <a:pt x="114" y="193"/>
                            <a:pt x="110" y="189"/>
                            <a:pt x="108" y="187"/>
                          </a:cubicBezTo>
                          <a:cubicBezTo>
                            <a:pt x="106" y="183"/>
                            <a:pt x="109" y="180"/>
                            <a:pt x="107" y="176"/>
                          </a:cubicBezTo>
                          <a:cubicBezTo>
                            <a:pt x="108" y="177"/>
                            <a:pt x="110" y="177"/>
                            <a:pt x="111" y="177"/>
                          </a:cubicBezTo>
                          <a:cubicBezTo>
                            <a:pt x="108" y="175"/>
                            <a:pt x="109" y="170"/>
                            <a:pt x="113" y="171"/>
                          </a:cubicBezTo>
                          <a:cubicBezTo>
                            <a:pt x="112" y="169"/>
                            <a:pt x="111" y="168"/>
                            <a:pt x="110" y="167"/>
                          </a:cubicBezTo>
                          <a:cubicBezTo>
                            <a:pt x="107" y="164"/>
                            <a:pt x="109" y="162"/>
                            <a:pt x="108" y="159"/>
                          </a:cubicBezTo>
                          <a:cubicBezTo>
                            <a:pt x="106" y="156"/>
                            <a:pt x="103" y="156"/>
                            <a:pt x="102" y="154"/>
                          </a:cubicBezTo>
                          <a:cubicBezTo>
                            <a:pt x="100" y="152"/>
                            <a:pt x="100" y="148"/>
                            <a:pt x="98" y="145"/>
                          </a:cubicBezTo>
                          <a:cubicBezTo>
                            <a:pt x="96" y="141"/>
                            <a:pt x="95" y="137"/>
                            <a:pt x="90" y="135"/>
                          </a:cubicBezTo>
                          <a:cubicBezTo>
                            <a:pt x="87" y="133"/>
                            <a:pt x="85" y="126"/>
                            <a:pt x="80" y="128"/>
                          </a:cubicBezTo>
                          <a:cubicBezTo>
                            <a:pt x="81" y="126"/>
                            <a:pt x="81" y="123"/>
                            <a:pt x="81" y="121"/>
                          </a:cubicBezTo>
                          <a:cubicBezTo>
                            <a:pt x="86" y="125"/>
                            <a:pt x="89" y="129"/>
                            <a:pt x="94" y="122"/>
                          </a:cubicBezTo>
                          <a:cubicBezTo>
                            <a:pt x="99" y="116"/>
                            <a:pt x="103" y="116"/>
                            <a:pt x="109" y="112"/>
                          </a:cubicBezTo>
                          <a:cubicBezTo>
                            <a:pt x="117" y="108"/>
                            <a:pt x="124" y="88"/>
                            <a:pt x="134" y="89"/>
                          </a:cubicBezTo>
                          <a:cubicBezTo>
                            <a:pt x="138" y="89"/>
                            <a:pt x="138" y="98"/>
                            <a:pt x="142" y="94"/>
                          </a:cubicBezTo>
                          <a:cubicBezTo>
                            <a:pt x="144" y="92"/>
                            <a:pt x="148" y="86"/>
                            <a:pt x="146" y="83"/>
                          </a:cubicBezTo>
                          <a:cubicBezTo>
                            <a:pt x="142" y="78"/>
                            <a:pt x="128" y="79"/>
                            <a:pt x="124" y="83"/>
                          </a:cubicBezTo>
                          <a:cubicBezTo>
                            <a:pt x="126" y="83"/>
                            <a:pt x="128" y="84"/>
                            <a:pt x="130" y="86"/>
                          </a:cubicBezTo>
                          <a:cubicBezTo>
                            <a:pt x="124" y="86"/>
                            <a:pt x="108" y="82"/>
                            <a:pt x="106" y="89"/>
                          </a:cubicBezTo>
                          <a:cubicBezTo>
                            <a:pt x="104" y="94"/>
                            <a:pt x="90" y="94"/>
                            <a:pt x="91" y="87"/>
                          </a:cubicBezTo>
                          <a:cubicBezTo>
                            <a:pt x="86" y="90"/>
                            <a:pt x="81" y="95"/>
                            <a:pt x="78" y="100"/>
                          </a:cubicBezTo>
                          <a:cubicBezTo>
                            <a:pt x="75" y="106"/>
                            <a:pt x="74" y="109"/>
                            <a:pt x="67" y="108"/>
                          </a:cubicBezTo>
                          <a:cubicBezTo>
                            <a:pt x="63" y="107"/>
                            <a:pt x="59" y="106"/>
                            <a:pt x="58" y="101"/>
                          </a:cubicBezTo>
                          <a:cubicBezTo>
                            <a:pt x="57" y="99"/>
                            <a:pt x="57" y="96"/>
                            <a:pt x="56" y="94"/>
                          </a:cubicBezTo>
                          <a:cubicBezTo>
                            <a:pt x="53" y="90"/>
                            <a:pt x="51" y="93"/>
                            <a:pt x="49" y="91"/>
                          </a:cubicBezTo>
                          <a:cubicBezTo>
                            <a:pt x="40" y="85"/>
                            <a:pt x="39" y="64"/>
                            <a:pt x="43" y="55"/>
                          </a:cubicBezTo>
                          <a:cubicBezTo>
                            <a:pt x="45" y="50"/>
                            <a:pt x="49" y="44"/>
                            <a:pt x="54" y="42"/>
                          </a:cubicBezTo>
                          <a:cubicBezTo>
                            <a:pt x="58" y="39"/>
                            <a:pt x="69" y="43"/>
                            <a:pt x="73" y="45"/>
                          </a:cubicBezTo>
                          <a:cubicBezTo>
                            <a:pt x="76" y="46"/>
                            <a:pt x="82" y="43"/>
                            <a:pt x="85" y="42"/>
                          </a:cubicBezTo>
                          <a:cubicBezTo>
                            <a:pt x="91" y="39"/>
                            <a:pt x="92" y="43"/>
                            <a:pt x="98" y="44"/>
                          </a:cubicBezTo>
                          <a:cubicBezTo>
                            <a:pt x="104" y="45"/>
                            <a:pt x="112" y="42"/>
                            <a:pt x="119" y="42"/>
                          </a:cubicBezTo>
                          <a:cubicBezTo>
                            <a:pt x="127" y="42"/>
                            <a:pt x="132" y="43"/>
                            <a:pt x="138" y="47"/>
                          </a:cubicBezTo>
                          <a:cubicBezTo>
                            <a:pt x="146" y="53"/>
                            <a:pt x="171" y="49"/>
                            <a:pt x="177" y="42"/>
                          </a:cubicBezTo>
                          <a:cubicBezTo>
                            <a:pt x="182" y="36"/>
                            <a:pt x="183" y="31"/>
                            <a:pt x="189" y="26"/>
                          </a:cubicBezTo>
                          <a:cubicBezTo>
                            <a:pt x="194" y="21"/>
                            <a:pt x="194" y="12"/>
                            <a:pt x="200" y="7"/>
                          </a:cubicBezTo>
                          <a:cubicBezTo>
                            <a:pt x="198" y="6"/>
                            <a:pt x="197" y="4"/>
                            <a:pt x="198" y="1"/>
                          </a:cubicBezTo>
                          <a:cubicBezTo>
                            <a:pt x="195" y="2"/>
                            <a:pt x="192" y="0"/>
                            <a:pt x="190" y="2"/>
                          </a:cubicBezTo>
                          <a:cubicBezTo>
                            <a:pt x="187" y="4"/>
                            <a:pt x="188" y="9"/>
                            <a:pt x="184" y="10"/>
                          </a:cubicBezTo>
                          <a:cubicBezTo>
                            <a:pt x="178" y="12"/>
                            <a:pt x="182" y="14"/>
                            <a:pt x="179" y="17"/>
                          </a:cubicBezTo>
                          <a:cubicBezTo>
                            <a:pt x="177" y="20"/>
                            <a:pt x="173" y="19"/>
                            <a:pt x="172" y="22"/>
                          </a:cubicBezTo>
                          <a:cubicBezTo>
                            <a:pt x="169" y="29"/>
                            <a:pt x="158" y="30"/>
                            <a:pt x="151" y="29"/>
                          </a:cubicBezTo>
                          <a:cubicBezTo>
                            <a:pt x="146" y="28"/>
                            <a:pt x="140" y="27"/>
                            <a:pt x="134" y="27"/>
                          </a:cubicBezTo>
                          <a:cubicBezTo>
                            <a:pt x="131" y="27"/>
                            <a:pt x="128" y="30"/>
                            <a:pt x="126" y="29"/>
                          </a:cubicBezTo>
                          <a:cubicBezTo>
                            <a:pt x="118" y="26"/>
                            <a:pt x="112" y="25"/>
                            <a:pt x="103" y="24"/>
                          </a:cubicBezTo>
                          <a:cubicBezTo>
                            <a:pt x="99" y="23"/>
                            <a:pt x="97" y="22"/>
                            <a:pt x="92" y="23"/>
                          </a:cubicBezTo>
                          <a:cubicBezTo>
                            <a:pt x="87" y="23"/>
                            <a:pt x="85" y="16"/>
                            <a:pt x="82" y="16"/>
                          </a:cubicBezTo>
                          <a:cubicBezTo>
                            <a:pt x="79" y="16"/>
                            <a:pt x="66" y="10"/>
                            <a:pt x="65" y="17"/>
                          </a:cubicBezTo>
                          <a:cubicBezTo>
                            <a:pt x="64" y="27"/>
                            <a:pt x="55" y="36"/>
                            <a:pt x="48" y="26"/>
                          </a:cubicBezTo>
                          <a:cubicBezTo>
                            <a:pt x="47" y="29"/>
                            <a:pt x="46" y="31"/>
                            <a:pt x="44" y="34"/>
                          </a:cubicBezTo>
                          <a:cubicBezTo>
                            <a:pt x="40" y="37"/>
                            <a:pt x="41" y="41"/>
                            <a:pt x="38" y="44"/>
                          </a:cubicBezTo>
                          <a:cubicBezTo>
                            <a:pt x="31" y="49"/>
                            <a:pt x="40" y="58"/>
                            <a:pt x="33" y="62"/>
                          </a:cubicBezTo>
                          <a:cubicBezTo>
                            <a:pt x="33" y="60"/>
                            <a:pt x="31" y="59"/>
                            <a:pt x="29" y="59"/>
                          </a:cubicBezTo>
                          <a:cubicBezTo>
                            <a:pt x="30" y="65"/>
                            <a:pt x="35" y="64"/>
                            <a:pt x="33" y="71"/>
                          </a:cubicBezTo>
                          <a:cubicBezTo>
                            <a:pt x="31" y="77"/>
                            <a:pt x="37" y="83"/>
                            <a:pt x="35" y="90"/>
                          </a:cubicBezTo>
                          <a:cubicBezTo>
                            <a:pt x="34" y="87"/>
                            <a:pt x="33" y="84"/>
                            <a:pt x="31" y="82"/>
                          </a:cubicBezTo>
                          <a:cubicBezTo>
                            <a:pt x="28" y="92"/>
                            <a:pt x="20" y="97"/>
                            <a:pt x="19" y="108"/>
                          </a:cubicBezTo>
                          <a:cubicBezTo>
                            <a:pt x="19" y="113"/>
                            <a:pt x="20" y="119"/>
                            <a:pt x="19" y="123"/>
                          </a:cubicBezTo>
                          <a:cubicBezTo>
                            <a:pt x="19" y="129"/>
                            <a:pt x="14" y="133"/>
                            <a:pt x="13" y="139"/>
                          </a:cubicBezTo>
                          <a:cubicBezTo>
                            <a:pt x="13" y="147"/>
                            <a:pt x="0" y="150"/>
                            <a:pt x="2" y="157"/>
                          </a:cubicBezTo>
                          <a:cubicBezTo>
                            <a:pt x="3" y="161"/>
                            <a:pt x="6" y="159"/>
                            <a:pt x="3" y="164"/>
                          </a:cubicBezTo>
                          <a:cubicBezTo>
                            <a:pt x="0" y="169"/>
                            <a:pt x="3" y="179"/>
                            <a:pt x="5" y="183"/>
                          </a:cubicBezTo>
                          <a:cubicBezTo>
                            <a:pt x="8" y="180"/>
                            <a:pt x="15" y="179"/>
                            <a:pt x="18" y="179"/>
                          </a:cubicBezTo>
                          <a:cubicBezTo>
                            <a:pt x="26" y="179"/>
                            <a:pt x="20" y="186"/>
                            <a:pt x="23" y="191"/>
                          </a:cubicBezTo>
                          <a:cubicBezTo>
                            <a:pt x="27" y="199"/>
                            <a:pt x="26" y="205"/>
                            <a:pt x="24" y="214"/>
                          </a:cubicBezTo>
                          <a:cubicBezTo>
                            <a:pt x="23" y="221"/>
                            <a:pt x="21" y="233"/>
                            <a:pt x="17" y="23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3" name="Freeform 410">
                      <a:extLst>
                        <a:ext uri="{FF2B5EF4-FFF2-40B4-BE49-F238E27FC236}">
                          <a16:creationId xmlns:a16="http://schemas.microsoft.com/office/drawing/2014/main" id="{E3D418F6-335D-6A49-CC55-3873D349DCC1}"/>
                        </a:ext>
                      </a:extLst>
                    </p:cNvPr>
                    <p:cNvSpPr>
                      <a:spLocks/>
                    </p:cNvSpPr>
                    <p:nvPr/>
                  </p:nvSpPr>
                  <p:spPr bwMode="auto">
                    <a:xfrm>
                      <a:off x="1707" y="2293"/>
                      <a:ext cx="98" cy="127"/>
                    </a:xfrm>
                    <a:custGeom>
                      <a:avLst/>
                      <a:gdLst>
                        <a:gd name="T0" fmla="*/ 17 w 200"/>
                        <a:gd name="T1" fmla="*/ 252 h 259"/>
                        <a:gd name="T2" fmla="*/ 37 w 200"/>
                        <a:gd name="T3" fmla="*/ 253 h 259"/>
                        <a:gd name="T4" fmla="*/ 45 w 200"/>
                        <a:gd name="T5" fmla="*/ 232 h 259"/>
                        <a:gd name="T6" fmla="*/ 50 w 200"/>
                        <a:gd name="T7" fmla="*/ 187 h 259"/>
                        <a:gd name="T8" fmla="*/ 47 w 200"/>
                        <a:gd name="T9" fmla="*/ 166 h 259"/>
                        <a:gd name="T10" fmla="*/ 69 w 200"/>
                        <a:gd name="T11" fmla="*/ 172 h 259"/>
                        <a:gd name="T12" fmla="*/ 83 w 200"/>
                        <a:gd name="T13" fmla="*/ 222 h 259"/>
                        <a:gd name="T14" fmla="*/ 100 w 200"/>
                        <a:gd name="T15" fmla="*/ 219 h 259"/>
                        <a:gd name="T16" fmla="*/ 119 w 200"/>
                        <a:gd name="T17" fmla="*/ 209 h 259"/>
                        <a:gd name="T18" fmla="*/ 115 w 200"/>
                        <a:gd name="T19" fmla="*/ 197 h 259"/>
                        <a:gd name="T20" fmla="*/ 108 w 200"/>
                        <a:gd name="T21" fmla="*/ 187 h 259"/>
                        <a:gd name="T22" fmla="*/ 111 w 200"/>
                        <a:gd name="T23" fmla="*/ 177 h 259"/>
                        <a:gd name="T24" fmla="*/ 110 w 200"/>
                        <a:gd name="T25" fmla="*/ 167 h 259"/>
                        <a:gd name="T26" fmla="*/ 102 w 200"/>
                        <a:gd name="T27" fmla="*/ 154 h 259"/>
                        <a:gd name="T28" fmla="*/ 90 w 200"/>
                        <a:gd name="T29" fmla="*/ 135 h 259"/>
                        <a:gd name="T30" fmla="*/ 81 w 200"/>
                        <a:gd name="T31" fmla="*/ 121 h 259"/>
                        <a:gd name="T32" fmla="*/ 109 w 200"/>
                        <a:gd name="T33" fmla="*/ 112 h 259"/>
                        <a:gd name="T34" fmla="*/ 142 w 200"/>
                        <a:gd name="T35" fmla="*/ 94 h 259"/>
                        <a:gd name="T36" fmla="*/ 124 w 200"/>
                        <a:gd name="T37" fmla="*/ 83 h 259"/>
                        <a:gd name="T38" fmla="*/ 106 w 200"/>
                        <a:gd name="T39" fmla="*/ 89 h 259"/>
                        <a:gd name="T40" fmla="*/ 78 w 200"/>
                        <a:gd name="T41" fmla="*/ 100 h 259"/>
                        <a:gd name="T42" fmla="*/ 58 w 200"/>
                        <a:gd name="T43" fmla="*/ 101 h 259"/>
                        <a:gd name="T44" fmla="*/ 49 w 200"/>
                        <a:gd name="T45" fmla="*/ 91 h 259"/>
                        <a:gd name="T46" fmla="*/ 54 w 200"/>
                        <a:gd name="T47" fmla="*/ 42 h 259"/>
                        <a:gd name="T48" fmla="*/ 85 w 200"/>
                        <a:gd name="T49" fmla="*/ 42 h 259"/>
                        <a:gd name="T50" fmla="*/ 119 w 200"/>
                        <a:gd name="T51" fmla="*/ 42 h 259"/>
                        <a:gd name="T52" fmla="*/ 177 w 200"/>
                        <a:gd name="T53" fmla="*/ 42 h 259"/>
                        <a:gd name="T54" fmla="*/ 200 w 200"/>
                        <a:gd name="T55" fmla="*/ 7 h 259"/>
                        <a:gd name="T56" fmla="*/ 190 w 200"/>
                        <a:gd name="T57" fmla="*/ 2 h 259"/>
                        <a:gd name="T58" fmla="*/ 179 w 200"/>
                        <a:gd name="T59" fmla="*/ 17 h 259"/>
                        <a:gd name="T60" fmla="*/ 151 w 200"/>
                        <a:gd name="T61" fmla="*/ 29 h 259"/>
                        <a:gd name="T62" fmla="*/ 126 w 200"/>
                        <a:gd name="T63" fmla="*/ 29 h 259"/>
                        <a:gd name="T64" fmla="*/ 92 w 200"/>
                        <a:gd name="T65" fmla="*/ 23 h 259"/>
                        <a:gd name="T66" fmla="*/ 65 w 200"/>
                        <a:gd name="T67" fmla="*/ 17 h 259"/>
                        <a:gd name="T68" fmla="*/ 44 w 200"/>
                        <a:gd name="T69" fmla="*/ 34 h 259"/>
                        <a:gd name="T70" fmla="*/ 33 w 200"/>
                        <a:gd name="T71" fmla="*/ 62 h 259"/>
                        <a:gd name="T72" fmla="*/ 33 w 200"/>
                        <a:gd name="T73" fmla="*/ 71 h 259"/>
                        <a:gd name="T74" fmla="*/ 31 w 200"/>
                        <a:gd name="T75" fmla="*/ 82 h 259"/>
                        <a:gd name="T76" fmla="*/ 19 w 200"/>
                        <a:gd name="T77" fmla="*/ 123 h 259"/>
                        <a:gd name="T78" fmla="*/ 2 w 200"/>
                        <a:gd name="T79" fmla="*/ 157 h 259"/>
                        <a:gd name="T80" fmla="*/ 5 w 200"/>
                        <a:gd name="T81" fmla="*/ 183 h 259"/>
                        <a:gd name="T82" fmla="*/ 23 w 200"/>
                        <a:gd name="T83" fmla="*/ 191 h 259"/>
                        <a:gd name="T84" fmla="*/ 17 w 200"/>
                        <a:gd name="T85" fmla="*/ 23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259">
                          <a:moveTo>
                            <a:pt x="17" y="238"/>
                          </a:moveTo>
                          <a:cubicBezTo>
                            <a:pt x="15" y="243"/>
                            <a:pt x="18" y="248"/>
                            <a:pt x="17" y="252"/>
                          </a:cubicBezTo>
                          <a:cubicBezTo>
                            <a:pt x="22" y="250"/>
                            <a:pt x="24" y="259"/>
                            <a:pt x="29" y="255"/>
                          </a:cubicBezTo>
                          <a:cubicBezTo>
                            <a:pt x="33" y="253"/>
                            <a:pt x="33" y="252"/>
                            <a:pt x="37" y="253"/>
                          </a:cubicBezTo>
                          <a:cubicBezTo>
                            <a:pt x="41" y="253"/>
                            <a:pt x="44" y="248"/>
                            <a:pt x="48" y="251"/>
                          </a:cubicBezTo>
                          <a:cubicBezTo>
                            <a:pt x="48" y="245"/>
                            <a:pt x="42" y="239"/>
                            <a:pt x="45" y="232"/>
                          </a:cubicBezTo>
                          <a:cubicBezTo>
                            <a:pt x="48" y="223"/>
                            <a:pt x="49" y="218"/>
                            <a:pt x="48" y="209"/>
                          </a:cubicBezTo>
                          <a:cubicBezTo>
                            <a:pt x="47" y="201"/>
                            <a:pt x="49" y="195"/>
                            <a:pt x="50" y="187"/>
                          </a:cubicBezTo>
                          <a:cubicBezTo>
                            <a:pt x="50" y="184"/>
                            <a:pt x="50" y="180"/>
                            <a:pt x="50" y="177"/>
                          </a:cubicBezTo>
                          <a:cubicBezTo>
                            <a:pt x="51" y="171"/>
                            <a:pt x="48" y="171"/>
                            <a:pt x="47" y="166"/>
                          </a:cubicBezTo>
                          <a:cubicBezTo>
                            <a:pt x="44" y="157"/>
                            <a:pt x="61" y="149"/>
                            <a:pt x="68" y="151"/>
                          </a:cubicBezTo>
                          <a:cubicBezTo>
                            <a:pt x="74" y="153"/>
                            <a:pt x="72" y="168"/>
                            <a:pt x="69" y="172"/>
                          </a:cubicBezTo>
                          <a:cubicBezTo>
                            <a:pt x="59" y="182"/>
                            <a:pt x="76" y="195"/>
                            <a:pt x="85" y="199"/>
                          </a:cubicBezTo>
                          <a:cubicBezTo>
                            <a:pt x="89" y="202"/>
                            <a:pt x="79" y="216"/>
                            <a:pt x="83" y="222"/>
                          </a:cubicBezTo>
                          <a:cubicBezTo>
                            <a:pt x="85" y="225"/>
                            <a:pt x="92" y="227"/>
                            <a:pt x="96" y="228"/>
                          </a:cubicBezTo>
                          <a:cubicBezTo>
                            <a:pt x="100" y="228"/>
                            <a:pt x="99" y="221"/>
                            <a:pt x="100" y="219"/>
                          </a:cubicBezTo>
                          <a:cubicBezTo>
                            <a:pt x="101" y="213"/>
                            <a:pt x="109" y="214"/>
                            <a:pt x="113" y="212"/>
                          </a:cubicBezTo>
                          <a:cubicBezTo>
                            <a:pt x="115" y="211"/>
                            <a:pt x="125" y="216"/>
                            <a:pt x="119" y="209"/>
                          </a:cubicBezTo>
                          <a:cubicBezTo>
                            <a:pt x="124" y="217"/>
                            <a:pt x="130" y="202"/>
                            <a:pt x="122" y="199"/>
                          </a:cubicBezTo>
                          <a:cubicBezTo>
                            <a:pt x="121" y="206"/>
                            <a:pt x="119" y="197"/>
                            <a:pt x="115" y="197"/>
                          </a:cubicBezTo>
                          <a:cubicBezTo>
                            <a:pt x="116" y="196"/>
                            <a:pt x="117" y="195"/>
                            <a:pt x="117" y="194"/>
                          </a:cubicBezTo>
                          <a:cubicBezTo>
                            <a:pt x="114" y="193"/>
                            <a:pt x="110" y="189"/>
                            <a:pt x="108" y="187"/>
                          </a:cubicBezTo>
                          <a:cubicBezTo>
                            <a:pt x="106" y="183"/>
                            <a:pt x="109" y="180"/>
                            <a:pt x="107" y="176"/>
                          </a:cubicBezTo>
                          <a:cubicBezTo>
                            <a:pt x="108" y="177"/>
                            <a:pt x="110" y="177"/>
                            <a:pt x="111" y="177"/>
                          </a:cubicBezTo>
                          <a:cubicBezTo>
                            <a:pt x="108" y="175"/>
                            <a:pt x="109" y="170"/>
                            <a:pt x="113" y="171"/>
                          </a:cubicBezTo>
                          <a:cubicBezTo>
                            <a:pt x="112" y="169"/>
                            <a:pt x="111" y="168"/>
                            <a:pt x="110" y="167"/>
                          </a:cubicBezTo>
                          <a:cubicBezTo>
                            <a:pt x="107" y="164"/>
                            <a:pt x="109" y="162"/>
                            <a:pt x="108" y="159"/>
                          </a:cubicBezTo>
                          <a:cubicBezTo>
                            <a:pt x="106" y="156"/>
                            <a:pt x="103" y="156"/>
                            <a:pt x="102" y="154"/>
                          </a:cubicBezTo>
                          <a:cubicBezTo>
                            <a:pt x="100" y="152"/>
                            <a:pt x="100" y="148"/>
                            <a:pt x="98" y="145"/>
                          </a:cubicBezTo>
                          <a:cubicBezTo>
                            <a:pt x="96" y="141"/>
                            <a:pt x="95" y="137"/>
                            <a:pt x="90" y="135"/>
                          </a:cubicBezTo>
                          <a:cubicBezTo>
                            <a:pt x="87" y="133"/>
                            <a:pt x="85" y="126"/>
                            <a:pt x="80" y="128"/>
                          </a:cubicBezTo>
                          <a:cubicBezTo>
                            <a:pt x="81" y="126"/>
                            <a:pt x="81" y="123"/>
                            <a:pt x="81" y="121"/>
                          </a:cubicBezTo>
                          <a:cubicBezTo>
                            <a:pt x="86" y="125"/>
                            <a:pt x="89" y="129"/>
                            <a:pt x="94" y="122"/>
                          </a:cubicBezTo>
                          <a:cubicBezTo>
                            <a:pt x="99" y="116"/>
                            <a:pt x="103" y="116"/>
                            <a:pt x="109" y="112"/>
                          </a:cubicBezTo>
                          <a:cubicBezTo>
                            <a:pt x="117" y="108"/>
                            <a:pt x="124" y="88"/>
                            <a:pt x="134" y="89"/>
                          </a:cubicBezTo>
                          <a:cubicBezTo>
                            <a:pt x="138" y="89"/>
                            <a:pt x="138" y="98"/>
                            <a:pt x="142" y="94"/>
                          </a:cubicBezTo>
                          <a:cubicBezTo>
                            <a:pt x="144" y="92"/>
                            <a:pt x="148" y="86"/>
                            <a:pt x="146" y="83"/>
                          </a:cubicBezTo>
                          <a:cubicBezTo>
                            <a:pt x="142" y="78"/>
                            <a:pt x="128" y="79"/>
                            <a:pt x="124" y="83"/>
                          </a:cubicBezTo>
                          <a:cubicBezTo>
                            <a:pt x="126" y="83"/>
                            <a:pt x="128" y="84"/>
                            <a:pt x="130" y="86"/>
                          </a:cubicBezTo>
                          <a:cubicBezTo>
                            <a:pt x="124" y="86"/>
                            <a:pt x="108" y="82"/>
                            <a:pt x="106" y="89"/>
                          </a:cubicBezTo>
                          <a:cubicBezTo>
                            <a:pt x="104" y="94"/>
                            <a:pt x="90" y="94"/>
                            <a:pt x="91" y="87"/>
                          </a:cubicBezTo>
                          <a:cubicBezTo>
                            <a:pt x="86" y="90"/>
                            <a:pt x="81" y="95"/>
                            <a:pt x="78" y="100"/>
                          </a:cubicBezTo>
                          <a:cubicBezTo>
                            <a:pt x="75" y="106"/>
                            <a:pt x="74" y="109"/>
                            <a:pt x="67" y="108"/>
                          </a:cubicBezTo>
                          <a:cubicBezTo>
                            <a:pt x="63" y="107"/>
                            <a:pt x="59" y="106"/>
                            <a:pt x="58" y="101"/>
                          </a:cubicBezTo>
                          <a:cubicBezTo>
                            <a:pt x="57" y="99"/>
                            <a:pt x="57" y="96"/>
                            <a:pt x="56" y="94"/>
                          </a:cubicBezTo>
                          <a:cubicBezTo>
                            <a:pt x="53" y="90"/>
                            <a:pt x="51" y="93"/>
                            <a:pt x="49" y="91"/>
                          </a:cubicBezTo>
                          <a:cubicBezTo>
                            <a:pt x="40" y="85"/>
                            <a:pt x="39" y="64"/>
                            <a:pt x="43" y="55"/>
                          </a:cubicBezTo>
                          <a:cubicBezTo>
                            <a:pt x="45" y="50"/>
                            <a:pt x="49" y="44"/>
                            <a:pt x="54" y="42"/>
                          </a:cubicBezTo>
                          <a:cubicBezTo>
                            <a:pt x="58" y="39"/>
                            <a:pt x="69" y="43"/>
                            <a:pt x="73" y="45"/>
                          </a:cubicBezTo>
                          <a:cubicBezTo>
                            <a:pt x="76" y="46"/>
                            <a:pt x="82" y="43"/>
                            <a:pt x="85" y="42"/>
                          </a:cubicBezTo>
                          <a:cubicBezTo>
                            <a:pt x="91" y="39"/>
                            <a:pt x="92" y="43"/>
                            <a:pt x="98" y="44"/>
                          </a:cubicBezTo>
                          <a:cubicBezTo>
                            <a:pt x="104" y="45"/>
                            <a:pt x="112" y="42"/>
                            <a:pt x="119" y="42"/>
                          </a:cubicBezTo>
                          <a:cubicBezTo>
                            <a:pt x="127" y="42"/>
                            <a:pt x="132" y="43"/>
                            <a:pt x="138" y="47"/>
                          </a:cubicBezTo>
                          <a:cubicBezTo>
                            <a:pt x="146" y="53"/>
                            <a:pt x="171" y="49"/>
                            <a:pt x="177" y="42"/>
                          </a:cubicBezTo>
                          <a:cubicBezTo>
                            <a:pt x="182" y="36"/>
                            <a:pt x="183" y="31"/>
                            <a:pt x="189" y="26"/>
                          </a:cubicBezTo>
                          <a:cubicBezTo>
                            <a:pt x="194" y="21"/>
                            <a:pt x="194" y="12"/>
                            <a:pt x="200" y="7"/>
                          </a:cubicBezTo>
                          <a:cubicBezTo>
                            <a:pt x="198" y="6"/>
                            <a:pt x="197" y="4"/>
                            <a:pt x="198" y="1"/>
                          </a:cubicBezTo>
                          <a:cubicBezTo>
                            <a:pt x="195" y="2"/>
                            <a:pt x="192" y="0"/>
                            <a:pt x="190" y="2"/>
                          </a:cubicBezTo>
                          <a:cubicBezTo>
                            <a:pt x="187" y="4"/>
                            <a:pt x="188" y="9"/>
                            <a:pt x="184" y="10"/>
                          </a:cubicBezTo>
                          <a:cubicBezTo>
                            <a:pt x="178" y="12"/>
                            <a:pt x="182" y="14"/>
                            <a:pt x="179" y="17"/>
                          </a:cubicBezTo>
                          <a:cubicBezTo>
                            <a:pt x="177" y="20"/>
                            <a:pt x="173" y="19"/>
                            <a:pt x="172" y="22"/>
                          </a:cubicBezTo>
                          <a:cubicBezTo>
                            <a:pt x="169" y="29"/>
                            <a:pt x="158" y="30"/>
                            <a:pt x="151" y="29"/>
                          </a:cubicBezTo>
                          <a:cubicBezTo>
                            <a:pt x="146" y="28"/>
                            <a:pt x="140" y="27"/>
                            <a:pt x="134" y="27"/>
                          </a:cubicBezTo>
                          <a:cubicBezTo>
                            <a:pt x="131" y="27"/>
                            <a:pt x="128" y="30"/>
                            <a:pt x="126" y="29"/>
                          </a:cubicBezTo>
                          <a:cubicBezTo>
                            <a:pt x="118" y="26"/>
                            <a:pt x="112" y="25"/>
                            <a:pt x="103" y="24"/>
                          </a:cubicBezTo>
                          <a:cubicBezTo>
                            <a:pt x="99" y="23"/>
                            <a:pt x="97" y="22"/>
                            <a:pt x="92" y="23"/>
                          </a:cubicBezTo>
                          <a:cubicBezTo>
                            <a:pt x="87" y="23"/>
                            <a:pt x="85" y="16"/>
                            <a:pt x="82" y="16"/>
                          </a:cubicBezTo>
                          <a:cubicBezTo>
                            <a:pt x="79" y="16"/>
                            <a:pt x="66" y="10"/>
                            <a:pt x="65" y="17"/>
                          </a:cubicBezTo>
                          <a:cubicBezTo>
                            <a:pt x="64" y="27"/>
                            <a:pt x="55" y="36"/>
                            <a:pt x="48" y="26"/>
                          </a:cubicBezTo>
                          <a:cubicBezTo>
                            <a:pt x="47" y="29"/>
                            <a:pt x="46" y="31"/>
                            <a:pt x="44" y="34"/>
                          </a:cubicBezTo>
                          <a:cubicBezTo>
                            <a:pt x="40" y="37"/>
                            <a:pt x="41" y="41"/>
                            <a:pt x="38" y="44"/>
                          </a:cubicBezTo>
                          <a:cubicBezTo>
                            <a:pt x="31" y="49"/>
                            <a:pt x="40" y="58"/>
                            <a:pt x="33" y="62"/>
                          </a:cubicBezTo>
                          <a:cubicBezTo>
                            <a:pt x="33" y="60"/>
                            <a:pt x="31" y="59"/>
                            <a:pt x="29" y="59"/>
                          </a:cubicBezTo>
                          <a:cubicBezTo>
                            <a:pt x="30" y="65"/>
                            <a:pt x="35" y="64"/>
                            <a:pt x="33" y="71"/>
                          </a:cubicBezTo>
                          <a:cubicBezTo>
                            <a:pt x="31" y="77"/>
                            <a:pt x="37" y="83"/>
                            <a:pt x="35" y="90"/>
                          </a:cubicBezTo>
                          <a:cubicBezTo>
                            <a:pt x="34" y="87"/>
                            <a:pt x="33" y="84"/>
                            <a:pt x="31" y="82"/>
                          </a:cubicBezTo>
                          <a:cubicBezTo>
                            <a:pt x="28" y="92"/>
                            <a:pt x="20" y="97"/>
                            <a:pt x="19" y="108"/>
                          </a:cubicBezTo>
                          <a:cubicBezTo>
                            <a:pt x="19" y="113"/>
                            <a:pt x="20" y="119"/>
                            <a:pt x="19" y="123"/>
                          </a:cubicBezTo>
                          <a:cubicBezTo>
                            <a:pt x="19" y="129"/>
                            <a:pt x="14" y="133"/>
                            <a:pt x="13" y="139"/>
                          </a:cubicBezTo>
                          <a:cubicBezTo>
                            <a:pt x="13" y="147"/>
                            <a:pt x="0" y="150"/>
                            <a:pt x="2" y="157"/>
                          </a:cubicBezTo>
                          <a:cubicBezTo>
                            <a:pt x="3" y="161"/>
                            <a:pt x="6" y="159"/>
                            <a:pt x="3" y="164"/>
                          </a:cubicBezTo>
                          <a:cubicBezTo>
                            <a:pt x="0" y="169"/>
                            <a:pt x="3" y="179"/>
                            <a:pt x="5" y="183"/>
                          </a:cubicBezTo>
                          <a:cubicBezTo>
                            <a:pt x="8" y="180"/>
                            <a:pt x="15" y="179"/>
                            <a:pt x="18" y="179"/>
                          </a:cubicBezTo>
                          <a:cubicBezTo>
                            <a:pt x="26" y="179"/>
                            <a:pt x="20" y="186"/>
                            <a:pt x="23" y="191"/>
                          </a:cubicBezTo>
                          <a:cubicBezTo>
                            <a:pt x="27" y="199"/>
                            <a:pt x="26" y="205"/>
                            <a:pt x="24" y="214"/>
                          </a:cubicBezTo>
                          <a:cubicBezTo>
                            <a:pt x="23" y="221"/>
                            <a:pt x="21" y="233"/>
                            <a:pt x="17" y="238"/>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4" name="Freeform 411">
                      <a:extLst>
                        <a:ext uri="{FF2B5EF4-FFF2-40B4-BE49-F238E27FC236}">
                          <a16:creationId xmlns:a16="http://schemas.microsoft.com/office/drawing/2014/main" id="{C44C0628-A2D6-76FF-A68C-2ADB122770F9}"/>
                        </a:ext>
                      </a:extLst>
                    </p:cNvPr>
                    <p:cNvSpPr>
                      <a:spLocks/>
                    </p:cNvSpPr>
                    <p:nvPr/>
                  </p:nvSpPr>
                  <p:spPr bwMode="auto">
                    <a:xfrm>
                      <a:off x="1718" y="2457"/>
                      <a:ext cx="48" cy="17"/>
                    </a:xfrm>
                    <a:custGeom>
                      <a:avLst/>
                      <a:gdLst>
                        <a:gd name="T0" fmla="*/ 5 w 98"/>
                        <a:gd name="T1" fmla="*/ 29 h 35"/>
                        <a:gd name="T2" fmla="*/ 17 w 98"/>
                        <a:gd name="T3" fmla="*/ 29 h 35"/>
                        <a:gd name="T4" fmla="*/ 29 w 98"/>
                        <a:gd name="T5" fmla="*/ 30 h 35"/>
                        <a:gd name="T6" fmla="*/ 38 w 98"/>
                        <a:gd name="T7" fmla="*/ 33 h 35"/>
                        <a:gd name="T8" fmla="*/ 47 w 98"/>
                        <a:gd name="T9" fmla="*/ 29 h 35"/>
                        <a:gd name="T10" fmla="*/ 68 w 98"/>
                        <a:gd name="T11" fmla="*/ 27 h 35"/>
                        <a:gd name="T12" fmla="*/ 91 w 98"/>
                        <a:gd name="T13" fmla="*/ 16 h 35"/>
                        <a:gd name="T14" fmla="*/ 98 w 98"/>
                        <a:gd name="T15" fmla="*/ 12 h 35"/>
                        <a:gd name="T16" fmla="*/ 90 w 98"/>
                        <a:gd name="T17" fmla="*/ 9 h 35"/>
                        <a:gd name="T18" fmla="*/ 96 w 98"/>
                        <a:gd name="T19" fmla="*/ 9 h 35"/>
                        <a:gd name="T20" fmla="*/ 82 w 98"/>
                        <a:gd name="T21" fmla="*/ 19 h 35"/>
                        <a:gd name="T22" fmla="*/ 68 w 98"/>
                        <a:gd name="T23" fmla="*/ 18 h 35"/>
                        <a:gd name="T24" fmla="*/ 56 w 98"/>
                        <a:gd name="T25" fmla="*/ 19 h 35"/>
                        <a:gd name="T26" fmla="*/ 53 w 98"/>
                        <a:gd name="T27" fmla="*/ 21 h 35"/>
                        <a:gd name="T28" fmla="*/ 45 w 98"/>
                        <a:gd name="T29" fmla="*/ 18 h 35"/>
                        <a:gd name="T30" fmla="*/ 27 w 98"/>
                        <a:gd name="T31" fmla="*/ 11 h 35"/>
                        <a:gd name="T32" fmla="*/ 7 w 98"/>
                        <a:gd name="T33" fmla="*/ 16 h 35"/>
                        <a:gd name="T34" fmla="*/ 0 w 98"/>
                        <a:gd name="T35" fmla="*/ 23 h 35"/>
                        <a:gd name="T36" fmla="*/ 5 w 98"/>
                        <a:gd name="T3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35">
                          <a:moveTo>
                            <a:pt x="5" y="29"/>
                          </a:moveTo>
                          <a:cubicBezTo>
                            <a:pt x="8" y="28"/>
                            <a:pt x="14" y="30"/>
                            <a:pt x="17" y="29"/>
                          </a:cubicBezTo>
                          <a:cubicBezTo>
                            <a:pt x="21" y="29"/>
                            <a:pt x="26" y="30"/>
                            <a:pt x="29" y="30"/>
                          </a:cubicBezTo>
                          <a:cubicBezTo>
                            <a:pt x="32" y="31"/>
                            <a:pt x="34" y="35"/>
                            <a:pt x="38" y="33"/>
                          </a:cubicBezTo>
                          <a:cubicBezTo>
                            <a:pt x="41" y="32"/>
                            <a:pt x="48" y="34"/>
                            <a:pt x="47" y="29"/>
                          </a:cubicBezTo>
                          <a:cubicBezTo>
                            <a:pt x="56" y="33"/>
                            <a:pt x="60" y="30"/>
                            <a:pt x="68" y="27"/>
                          </a:cubicBezTo>
                          <a:cubicBezTo>
                            <a:pt x="74" y="25"/>
                            <a:pt x="94" y="28"/>
                            <a:pt x="91" y="16"/>
                          </a:cubicBezTo>
                          <a:cubicBezTo>
                            <a:pt x="95" y="17"/>
                            <a:pt x="95" y="12"/>
                            <a:pt x="98" y="12"/>
                          </a:cubicBezTo>
                          <a:cubicBezTo>
                            <a:pt x="97" y="7"/>
                            <a:pt x="92" y="0"/>
                            <a:pt x="90" y="9"/>
                          </a:cubicBezTo>
                          <a:cubicBezTo>
                            <a:pt x="92" y="8"/>
                            <a:pt x="94" y="8"/>
                            <a:pt x="96" y="9"/>
                          </a:cubicBezTo>
                          <a:cubicBezTo>
                            <a:pt x="92" y="13"/>
                            <a:pt x="85" y="14"/>
                            <a:pt x="82" y="19"/>
                          </a:cubicBezTo>
                          <a:cubicBezTo>
                            <a:pt x="78" y="26"/>
                            <a:pt x="72" y="22"/>
                            <a:pt x="68" y="18"/>
                          </a:cubicBezTo>
                          <a:cubicBezTo>
                            <a:pt x="65" y="14"/>
                            <a:pt x="60" y="20"/>
                            <a:pt x="56" y="19"/>
                          </a:cubicBezTo>
                          <a:cubicBezTo>
                            <a:pt x="54" y="18"/>
                            <a:pt x="54" y="19"/>
                            <a:pt x="53" y="21"/>
                          </a:cubicBezTo>
                          <a:cubicBezTo>
                            <a:pt x="51" y="23"/>
                            <a:pt x="47" y="19"/>
                            <a:pt x="45" y="18"/>
                          </a:cubicBezTo>
                          <a:cubicBezTo>
                            <a:pt x="40" y="14"/>
                            <a:pt x="33" y="12"/>
                            <a:pt x="27" y="11"/>
                          </a:cubicBezTo>
                          <a:cubicBezTo>
                            <a:pt x="17" y="9"/>
                            <a:pt x="14" y="12"/>
                            <a:pt x="7" y="16"/>
                          </a:cubicBezTo>
                          <a:cubicBezTo>
                            <a:pt x="3" y="18"/>
                            <a:pt x="0" y="18"/>
                            <a:pt x="0" y="23"/>
                          </a:cubicBezTo>
                          <a:cubicBezTo>
                            <a:pt x="0" y="26"/>
                            <a:pt x="1" y="34"/>
                            <a:pt x="5" y="2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5" name="Freeform 412">
                      <a:extLst>
                        <a:ext uri="{FF2B5EF4-FFF2-40B4-BE49-F238E27FC236}">
                          <a16:creationId xmlns:a16="http://schemas.microsoft.com/office/drawing/2014/main" id="{F7D9872D-0CA9-28FA-3933-962064DE2F91}"/>
                        </a:ext>
                      </a:extLst>
                    </p:cNvPr>
                    <p:cNvSpPr>
                      <a:spLocks/>
                    </p:cNvSpPr>
                    <p:nvPr/>
                  </p:nvSpPr>
                  <p:spPr bwMode="auto">
                    <a:xfrm>
                      <a:off x="1718" y="2457"/>
                      <a:ext cx="48" cy="17"/>
                    </a:xfrm>
                    <a:custGeom>
                      <a:avLst/>
                      <a:gdLst>
                        <a:gd name="T0" fmla="*/ 5 w 98"/>
                        <a:gd name="T1" fmla="*/ 29 h 35"/>
                        <a:gd name="T2" fmla="*/ 17 w 98"/>
                        <a:gd name="T3" fmla="*/ 29 h 35"/>
                        <a:gd name="T4" fmla="*/ 29 w 98"/>
                        <a:gd name="T5" fmla="*/ 30 h 35"/>
                        <a:gd name="T6" fmla="*/ 38 w 98"/>
                        <a:gd name="T7" fmla="*/ 33 h 35"/>
                        <a:gd name="T8" fmla="*/ 47 w 98"/>
                        <a:gd name="T9" fmla="*/ 29 h 35"/>
                        <a:gd name="T10" fmla="*/ 68 w 98"/>
                        <a:gd name="T11" fmla="*/ 27 h 35"/>
                        <a:gd name="T12" fmla="*/ 91 w 98"/>
                        <a:gd name="T13" fmla="*/ 16 h 35"/>
                        <a:gd name="T14" fmla="*/ 98 w 98"/>
                        <a:gd name="T15" fmla="*/ 12 h 35"/>
                        <a:gd name="T16" fmla="*/ 90 w 98"/>
                        <a:gd name="T17" fmla="*/ 9 h 35"/>
                        <a:gd name="T18" fmla="*/ 96 w 98"/>
                        <a:gd name="T19" fmla="*/ 9 h 35"/>
                        <a:gd name="T20" fmla="*/ 82 w 98"/>
                        <a:gd name="T21" fmla="*/ 19 h 35"/>
                        <a:gd name="T22" fmla="*/ 68 w 98"/>
                        <a:gd name="T23" fmla="*/ 18 h 35"/>
                        <a:gd name="T24" fmla="*/ 56 w 98"/>
                        <a:gd name="T25" fmla="*/ 19 h 35"/>
                        <a:gd name="T26" fmla="*/ 53 w 98"/>
                        <a:gd name="T27" fmla="*/ 21 h 35"/>
                        <a:gd name="T28" fmla="*/ 45 w 98"/>
                        <a:gd name="T29" fmla="*/ 18 h 35"/>
                        <a:gd name="T30" fmla="*/ 27 w 98"/>
                        <a:gd name="T31" fmla="*/ 11 h 35"/>
                        <a:gd name="T32" fmla="*/ 7 w 98"/>
                        <a:gd name="T33" fmla="*/ 16 h 35"/>
                        <a:gd name="T34" fmla="*/ 0 w 98"/>
                        <a:gd name="T35" fmla="*/ 23 h 35"/>
                        <a:gd name="T36" fmla="*/ 5 w 98"/>
                        <a:gd name="T3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35">
                          <a:moveTo>
                            <a:pt x="5" y="29"/>
                          </a:moveTo>
                          <a:cubicBezTo>
                            <a:pt x="8" y="28"/>
                            <a:pt x="14" y="30"/>
                            <a:pt x="17" y="29"/>
                          </a:cubicBezTo>
                          <a:cubicBezTo>
                            <a:pt x="21" y="29"/>
                            <a:pt x="26" y="30"/>
                            <a:pt x="29" y="30"/>
                          </a:cubicBezTo>
                          <a:cubicBezTo>
                            <a:pt x="32" y="31"/>
                            <a:pt x="34" y="35"/>
                            <a:pt x="38" y="33"/>
                          </a:cubicBezTo>
                          <a:cubicBezTo>
                            <a:pt x="41" y="32"/>
                            <a:pt x="48" y="34"/>
                            <a:pt x="47" y="29"/>
                          </a:cubicBezTo>
                          <a:cubicBezTo>
                            <a:pt x="56" y="33"/>
                            <a:pt x="60" y="30"/>
                            <a:pt x="68" y="27"/>
                          </a:cubicBezTo>
                          <a:cubicBezTo>
                            <a:pt x="74" y="25"/>
                            <a:pt x="94" y="28"/>
                            <a:pt x="91" y="16"/>
                          </a:cubicBezTo>
                          <a:cubicBezTo>
                            <a:pt x="95" y="17"/>
                            <a:pt x="95" y="12"/>
                            <a:pt x="98" y="12"/>
                          </a:cubicBezTo>
                          <a:cubicBezTo>
                            <a:pt x="97" y="7"/>
                            <a:pt x="92" y="0"/>
                            <a:pt x="90" y="9"/>
                          </a:cubicBezTo>
                          <a:cubicBezTo>
                            <a:pt x="92" y="8"/>
                            <a:pt x="94" y="8"/>
                            <a:pt x="96" y="9"/>
                          </a:cubicBezTo>
                          <a:cubicBezTo>
                            <a:pt x="92" y="13"/>
                            <a:pt x="85" y="14"/>
                            <a:pt x="82" y="19"/>
                          </a:cubicBezTo>
                          <a:cubicBezTo>
                            <a:pt x="78" y="26"/>
                            <a:pt x="72" y="22"/>
                            <a:pt x="68" y="18"/>
                          </a:cubicBezTo>
                          <a:cubicBezTo>
                            <a:pt x="65" y="14"/>
                            <a:pt x="60" y="20"/>
                            <a:pt x="56" y="19"/>
                          </a:cubicBezTo>
                          <a:cubicBezTo>
                            <a:pt x="54" y="18"/>
                            <a:pt x="54" y="19"/>
                            <a:pt x="53" y="21"/>
                          </a:cubicBezTo>
                          <a:cubicBezTo>
                            <a:pt x="51" y="23"/>
                            <a:pt x="47" y="19"/>
                            <a:pt x="45" y="18"/>
                          </a:cubicBezTo>
                          <a:cubicBezTo>
                            <a:pt x="40" y="14"/>
                            <a:pt x="33" y="12"/>
                            <a:pt x="27" y="11"/>
                          </a:cubicBezTo>
                          <a:cubicBezTo>
                            <a:pt x="17" y="9"/>
                            <a:pt x="14" y="12"/>
                            <a:pt x="7" y="16"/>
                          </a:cubicBezTo>
                          <a:cubicBezTo>
                            <a:pt x="3" y="18"/>
                            <a:pt x="0" y="18"/>
                            <a:pt x="0" y="23"/>
                          </a:cubicBezTo>
                          <a:cubicBezTo>
                            <a:pt x="0" y="26"/>
                            <a:pt x="1" y="34"/>
                            <a:pt x="5" y="29"/>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6" name="Freeform 413">
                      <a:extLst>
                        <a:ext uri="{FF2B5EF4-FFF2-40B4-BE49-F238E27FC236}">
                          <a16:creationId xmlns:a16="http://schemas.microsoft.com/office/drawing/2014/main" id="{7DB792C8-8D2C-479D-1EB8-D99A4694E502}"/>
                        </a:ext>
                      </a:extLst>
                    </p:cNvPr>
                    <p:cNvSpPr>
                      <a:spLocks/>
                    </p:cNvSpPr>
                    <p:nvPr/>
                  </p:nvSpPr>
                  <p:spPr bwMode="auto">
                    <a:xfrm>
                      <a:off x="1729" y="2420"/>
                      <a:ext cx="3" cy="11"/>
                    </a:xfrm>
                    <a:custGeom>
                      <a:avLst/>
                      <a:gdLst>
                        <a:gd name="T0" fmla="*/ 5 w 7"/>
                        <a:gd name="T1" fmla="*/ 0 h 23"/>
                        <a:gd name="T2" fmla="*/ 4 w 7"/>
                        <a:gd name="T3" fmla="*/ 23 h 23"/>
                        <a:gd name="T4" fmla="*/ 5 w 7"/>
                        <a:gd name="T5" fmla="*/ 0 h 23"/>
                      </a:gdLst>
                      <a:ahLst/>
                      <a:cxnLst>
                        <a:cxn ang="0">
                          <a:pos x="T0" y="T1"/>
                        </a:cxn>
                        <a:cxn ang="0">
                          <a:pos x="T2" y="T3"/>
                        </a:cxn>
                        <a:cxn ang="0">
                          <a:pos x="T4" y="T5"/>
                        </a:cxn>
                      </a:cxnLst>
                      <a:rect l="0" t="0" r="r" b="b"/>
                      <a:pathLst>
                        <a:path w="7" h="23">
                          <a:moveTo>
                            <a:pt x="5" y="0"/>
                          </a:moveTo>
                          <a:cubicBezTo>
                            <a:pt x="0" y="1"/>
                            <a:pt x="3" y="19"/>
                            <a:pt x="4" y="23"/>
                          </a:cubicBezTo>
                          <a:cubicBezTo>
                            <a:pt x="5" y="15"/>
                            <a:pt x="7" y="8"/>
                            <a:pt x="5"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7" name="Freeform 414">
                      <a:extLst>
                        <a:ext uri="{FF2B5EF4-FFF2-40B4-BE49-F238E27FC236}">
                          <a16:creationId xmlns:a16="http://schemas.microsoft.com/office/drawing/2014/main" id="{CA25254C-F68C-77E9-4FF2-62AD61B644A2}"/>
                        </a:ext>
                      </a:extLst>
                    </p:cNvPr>
                    <p:cNvSpPr>
                      <a:spLocks/>
                    </p:cNvSpPr>
                    <p:nvPr/>
                  </p:nvSpPr>
                  <p:spPr bwMode="auto">
                    <a:xfrm>
                      <a:off x="1729" y="2420"/>
                      <a:ext cx="3" cy="11"/>
                    </a:xfrm>
                    <a:custGeom>
                      <a:avLst/>
                      <a:gdLst>
                        <a:gd name="T0" fmla="*/ 5 w 7"/>
                        <a:gd name="T1" fmla="*/ 0 h 23"/>
                        <a:gd name="T2" fmla="*/ 4 w 7"/>
                        <a:gd name="T3" fmla="*/ 23 h 23"/>
                        <a:gd name="T4" fmla="*/ 5 w 7"/>
                        <a:gd name="T5" fmla="*/ 0 h 23"/>
                      </a:gdLst>
                      <a:ahLst/>
                      <a:cxnLst>
                        <a:cxn ang="0">
                          <a:pos x="T0" y="T1"/>
                        </a:cxn>
                        <a:cxn ang="0">
                          <a:pos x="T2" y="T3"/>
                        </a:cxn>
                        <a:cxn ang="0">
                          <a:pos x="T4" y="T5"/>
                        </a:cxn>
                      </a:cxnLst>
                      <a:rect l="0" t="0" r="r" b="b"/>
                      <a:pathLst>
                        <a:path w="7" h="23">
                          <a:moveTo>
                            <a:pt x="5" y="0"/>
                          </a:moveTo>
                          <a:cubicBezTo>
                            <a:pt x="0" y="1"/>
                            <a:pt x="3" y="19"/>
                            <a:pt x="4" y="23"/>
                          </a:cubicBezTo>
                          <a:cubicBezTo>
                            <a:pt x="5" y="15"/>
                            <a:pt x="7" y="8"/>
                            <a:pt x="5"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8" name="Freeform 415">
                      <a:extLst>
                        <a:ext uri="{FF2B5EF4-FFF2-40B4-BE49-F238E27FC236}">
                          <a16:creationId xmlns:a16="http://schemas.microsoft.com/office/drawing/2014/main" id="{FAEAB984-C35C-1E88-5B04-C7D620A967C2}"/>
                        </a:ext>
                      </a:extLst>
                    </p:cNvPr>
                    <p:cNvSpPr>
                      <a:spLocks/>
                    </p:cNvSpPr>
                    <p:nvPr/>
                  </p:nvSpPr>
                  <p:spPr bwMode="auto">
                    <a:xfrm>
                      <a:off x="1732" y="2441"/>
                      <a:ext cx="2" cy="2"/>
                    </a:xfrm>
                    <a:custGeom>
                      <a:avLst/>
                      <a:gdLst>
                        <a:gd name="T0" fmla="*/ 1 w 4"/>
                        <a:gd name="T1" fmla="*/ 0 h 5"/>
                        <a:gd name="T2" fmla="*/ 1 w 4"/>
                        <a:gd name="T3" fmla="*/ 5 h 5"/>
                        <a:gd name="T4" fmla="*/ 4 w 4"/>
                        <a:gd name="T5" fmla="*/ 2 h 5"/>
                        <a:gd name="T6" fmla="*/ 1 w 4"/>
                        <a:gd name="T7" fmla="*/ 0 h 5"/>
                      </a:gdLst>
                      <a:ahLst/>
                      <a:cxnLst>
                        <a:cxn ang="0">
                          <a:pos x="T0" y="T1"/>
                        </a:cxn>
                        <a:cxn ang="0">
                          <a:pos x="T2" y="T3"/>
                        </a:cxn>
                        <a:cxn ang="0">
                          <a:pos x="T4" y="T5"/>
                        </a:cxn>
                        <a:cxn ang="0">
                          <a:pos x="T6" y="T7"/>
                        </a:cxn>
                      </a:cxnLst>
                      <a:rect l="0" t="0" r="r" b="b"/>
                      <a:pathLst>
                        <a:path w="4" h="5">
                          <a:moveTo>
                            <a:pt x="1" y="0"/>
                          </a:moveTo>
                          <a:cubicBezTo>
                            <a:pt x="0" y="2"/>
                            <a:pt x="0" y="3"/>
                            <a:pt x="1" y="5"/>
                          </a:cubicBezTo>
                          <a:cubicBezTo>
                            <a:pt x="2" y="4"/>
                            <a:pt x="3" y="3"/>
                            <a:pt x="4" y="2"/>
                          </a:cubicBezTo>
                          <a:cubicBezTo>
                            <a:pt x="3" y="2"/>
                            <a:pt x="2" y="1"/>
                            <a:pt x="1"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49" name="Freeform 416">
                      <a:extLst>
                        <a:ext uri="{FF2B5EF4-FFF2-40B4-BE49-F238E27FC236}">
                          <a16:creationId xmlns:a16="http://schemas.microsoft.com/office/drawing/2014/main" id="{C4707105-0C8E-DD0E-D558-5FBA5E5B592B}"/>
                        </a:ext>
                      </a:extLst>
                    </p:cNvPr>
                    <p:cNvSpPr>
                      <a:spLocks/>
                    </p:cNvSpPr>
                    <p:nvPr/>
                  </p:nvSpPr>
                  <p:spPr bwMode="auto">
                    <a:xfrm>
                      <a:off x="1732" y="2441"/>
                      <a:ext cx="2" cy="2"/>
                    </a:xfrm>
                    <a:custGeom>
                      <a:avLst/>
                      <a:gdLst>
                        <a:gd name="T0" fmla="*/ 1 w 4"/>
                        <a:gd name="T1" fmla="*/ 0 h 5"/>
                        <a:gd name="T2" fmla="*/ 1 w 4"/>
                        <a:gd name="T3" fmla="*/ 5 h 5"/>
                        <a:gd name="T4" fmla="*/ 4 w 4"/>
                        <a:gd name="T5" fmla="*/ 2 h 5"/>
                        <a:gd name="T6" fmla="*/ 1 w 4"/>
                        <a:gd name="T7" fmla="*/ 0 h 5"/>
                      </a:gdLst>
                      <a:ahLst/>
                      <a:cxnLst>
                        <a:cxn ang="0">
                          <a:pos x="T0" y="T1"/>
                        </a:cxn>
                        <a:cxn ang="0">
                          <a:pos x="T2" y="T3"/>
                        </a:cxn>
                        <a:cxn ang="0">
                          <a:pos x="T4" y="T5"/>
                        </a:cxn>
                        <a:cxn ang="0">
                          <a:pos x="T6" y="T7"/>
                        </a:cxn>
                      </a:cxnLst>
                      <a:rect l="0" t="0" r="r" b="b"/>
                      <a:pathLst>
                        <a:path w="4" h="5">
                          <a:moveTo>
                            <a:pt x="1" y="0"/>
                          </a:moveTo>
                          <a:cubicBezTo>
                            <a:pt x="0" y="2"/>
                            <a:pt x="0" y="3"/>
                            <a:pt x="1" y="5"/>
                          </a:cubicBezTo>
                          <a:cubicBezTo>
                            <a:pt x="2" y="4"/>
                            <a:pt x="3" y="3"/>
                            <a:pt x="4" y="2"/>
                          </a:cubicBezTo>
                          <a:cubicBezTo>
                            <a:pt x="3" y="2"/>
                            <a:pt x="2" y="1"/>
                            <a:pt x="1"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0" name="Freeform 417">
                      <a:extLst>
                        <a:ext uri="{FF2B5EF4-FFF2-40B4-BE49-F238E27FC236}">
                          <a16:creationId xmlns:a16="http://schemas.microsoft.com/office/drawing/2014/main" id="{D3887875-41DD-CD59-3F58-8AF9ACE01061}"/>
                        </a:ext>
                      </a:extLst>
                    </p:cNvPr>
                    <p:cNvSpPr>
                      <a:spLocks/>
                    </p:cNvSpPr>
                    <p:nvPr/>
                  </p:nvSpPr>
                  <p:spPr bwMode="auto">
                    <a:xfrm>
                      <a:off x="1750" y="2408"/>
                      <a:ext cx="5" cy="7"/>
                    </a:xfrm>
                    <a:custGeom>
                      <a:avLst/>
                      <a:gdLst>
                        <a:gd name="T0" fmla="*/ 9 w 11"/>
                        <a:gd name="T1" fmla="*/ 0 h 14"/>
                        <a:gd name="T2" fmla="*/ 9 w 11"/>
                        <a:gd name="T3" fmla="*/ 13 h 14"/>
                        <a:gd name="T4" fmla="*/ 9 w 11"/>
                        <a:gd name="T5" fmla="*/ 0 h 14"/>
                      </a:gdLst>
                      <a:ahLst/>
                      <a:cxnLst>
                        <a:cxn ang="0">
                          <a:pos x="T0" y="T1"/>
                        </a:cxn>
                        <a:cxn ang="0">
                          <a:pos x="T2" y="T3"/>
                        </a:cxn>
                        <a:cxn ang="0">
                          <a:pos x="T4" y="T5"/>
                        </a:cxn>
                      </a:cxnLst>
                      <a:rect l="0" t="0" r="r" b="b"/>
                      <a:pathLst>
                        <a:path w="11" h="14">
                          <a:moveTo>
                            <a:pt x="9" y="0"/>
                          </a:moveTo>
                          <a:cubicBezTo>
                            <a:pt x="0" y="3"/>
                            <a:pt x="8" y="14"/>
                            <a:pt x="9" y="13"/>
                          </a:cubicBezTo>
                          <a:cubicBezTo>
                            <a:pt x="11" y="11"/>
                            <a:pt x="11" y="3"/>
                            <a:pt x="9"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1" name="Freeform 418">
                      <a:extLst>
                        <a:ext uri="{FF2B5EF4-FFF2-40B4-BE49-F238E27FC236}">
                          <a16:creationId xmlns:a16="http://schemas.microsoft.com/office/drawing/2014/main" id="{F30151E3-FFE7-EBD4-7499-AC5EBD62F229}"/>
                        </a:ext>
                      </a:extLst>
                    </p:cNvPr>
                    <p:cNvSpPr>
                      <a:spLocks/>
                    </p:cNvSpPr>
                    <p:nvPr/>
                  </p:nvSpPr>
                  <p:spPr bwMode="auto">
                    <a:xfrm>
                      <a:off x="1750" y="2408"/>
                      <a:ext cx="5" cy="7"/>
                    </a:xfrm>
                    <a:custGeom>
                      <a:avLst/>
                      <a:gdLst>
                        <a:gd name="T0" fmla="*/ 9 w 11"/>
                        <a:gd name="T1" fmla="*/ 0 h 14"/>
                        <a:gd name="T2" fmla="*/ 9 w 11"/>
                        <a:gd name="T3" fmla="*/ 13 h 14"/>
                        <a:gd name="T4" fmla="*/ 9 w 11"/>
                        <a:gd name="T5" fmla="*/ 0 h 14"/>
                      </a:gdLst>
                      <a:ahLst/>
                      <a:cxnLst>
                        <a:cxn ang="0">
                          <a:pos x="T0" y="T1"/>
                        </a:cxn>
                        <a:cxn ang="0">
                          <a:pos x="T2" y="T3"/>
                        </a:cxn>
                        <a:cxn ang="0">
                          <a:pos x="T4" y="T5"/>
                        </a:cxn>
                      </a:cxnLst>
                      <a:rect l="0" t="0" r="r" b="b"/>
                      <a:pathLst>
                        <a:path w="11" h="14">
                          <a:moveTo>
                            <a:pt x="9" y="0"/>
                          </a:moveTo>
                          <a:cubicBezTo>
                            <a:pt x="0" y="3"/>
                            <a:pt x="8" y="14"/>
                            <a:pt x="9" y="13"/>
                          </a:cubicBezTo>
                          <a:cubicBezTo>
                            <a:pt x="11" y="11"/>
                            <a:pt x="11" y="3"/>
                            <a:pt x="9"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2" name="Freeform 419">
                      <a:extLst>
                        <a:ext uri="{FF2B5EF4-FFF2-40B4-BE49-F238E27FC236}">
                          <a16:creationId xmlns:a16="http://schemas.microsoft.com/office/drawing/2014/main" id="{6BA2E2D2-2AFB-5710-F894-87720E08EF45}"/>
                        </a:ext>
                      </a:extLst>
                    </p:cNvPr>
                    <p:cNvSpPr>
                      <a:spLocks/>
                    </p:cNvSpPr>
                    <p:nvPr/>
                  </p:nvSpPr>
                  <p:spPr bwMode="auto">
                    <a:xfrm>
                      <a:off x="1753" y="2329"/>
                      <a:ext cx="2" cy="2"/>
                    </a:xfrm>
                    <a:custGeom>
                      <a:avLst/>
                      <a:gdLst>
                        <a:gd name="T0" fmla="*/ 6 w 6"/>
                        <a:gd name="T1" fmla="*/ 3 h 4"/>
                        <a:gd name="T2" fmla="*/ 0 w 6"/>
                        <a:gd name="T3" fmla="*/ 3 h 4"/>
                        <a:gd name="T4" fmla="*/ 6 w 6"/>
                        <a:gd name="T5" fmla="*/ 3 h 4"/>
                      </a:gdLst>
                      <a:ahLst/>
                      <a:cxnLst>
                        <a:cxn ang="0">
                          <a:pos x="T0" y="T1"/>
                        </a:cxn>
                        <a:cxn ang="0">
                          <a:pos x="T2" y="T3"/>
                        </a:cxn>
                        <a:cxn ang="0">
                          <a:pos x="T4" y="T5"/>
                        </a:cxn>
                      </a:cxnLst>
                      <a:rect l="0" t="0" r="r" b="b"/>
                      <a:pathLst>
                        <a:path w="6" h="4">
                          <a:moveTo>
                            <a:pt x="6" y="3"/>
                          </a:moveTo>
                          <a:cubicBezTo>
                            <a:pt x="4" y="0"/>
                            <a:pt x="0" y="0"/>
                            <a:pt x="0" y="3"/>
                          </a:cubicBezTo>
                          <a:cubicBezTo>
                            <a:pt x="2" y="4"/>
                            <a:pt x="4" y="4"/>
                            <a:pt x="6"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3" name="Freeform 420">
                      <a:extLst>
                        <a:ext uri="{FF2B5EF4-FFF2-40B4-BE49-F238E27FC236}">
                          <a16:creationId xmlns:a16="http://schemas.microsoft.com/office/drawing/2014/main" id="{EA44A6FC-3158-DB37-8F82-67F802DD7B38}"/>
                        </a:ext>
                      </a:extLst>
                    </p:cNvPr>
                    <p:cNvSpPr>
                      <a:spLocks/>
                    </p:cNvSpPr>
                    <p:nvPr/>
                  </p:nvSpPr>
                  <p:spPr bwMode="auto">
                    <a:xfrm>
                      <a:off x="1753" y="2329"/>
                      <a:ext cx="2" cy="2"/>
                    </a:xfrm>
                    <a:custGeom>
                      <a:avLst/>
                      <a:gdLst>
                        <a:gd name="T0" fmla="*/ 6 w 6"/>
                        <a:gd name="T1" fmla="*/ 3 h 4"/>
                        <a:gd name="T2" fmla="*/ 0 w 6"/>
                        <a:gd name="T3" fmla="*/ 3 h 4"/>
                        <a:gd name="T4" fmla="*/ 6 w 6"/>
                        <a:gd name="T5" fmla="*/ 3 h 4"/>
                      </a:gdLst>
                      <a:ahLst/>
                      <a:cxnLst>
                        <a:cxn ang="0">
                          <a:pos x="T0" y="T1"/>
                        </a:cxn>
                        <a:cxn ang="0">
                          <a:pos x="T2" y="T3"/>
                        </a:cxn>
                        <a:cxn ang="0">
                          <a:pos x="T4" y="T5"/>
                        </a:cxn>
                      </a:cxnLst>
                      <a:rect l="0" t="0" r="r" b="b"/>
                      <a:pathLst>
                        <a:path w="6" h="4">
                          <a:moveTo>
                            <a:pt x="6" y="3"/>
                          </a:moveTo>
                          <a:cubicBezTo>
                            <a:pt x="4" y="0"/>
                            <a:pt x="0" y="0"/>
                            <a:pt x="0" y="3"/>
                          </a:cubicBezTo>
                          <a:cubicBezTo>
                            <a:pt x="2" y="4"/>
                            <a:pt x="4" y="4"/>
                            <a:pt x="6"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4" name="Freeform 421">
                      <a:extLst>
                        <a:ext uri="{FF2B5EF4-FFF2-40B4-BE49-F238E27FC236}">
                          <a16:creationId xmlns:a16="http://schemas.microsoft.com/office/drawing/2014/main" id="{B5E0E122-EBC6-FBFB-517F-3A885618429A}"/>
                        </a:ext>
                      </a:extLst>
                    </p:cNvPr>
                    <p:cNvSpPr>
                      <a:spLocks/>
                    </p:cNvSpPr>
                    <p:nvPr/>
                  </p:nvSpPr>
                  <p:spPr bwMode="auto">
                    <a:xfrm>
                      <a:off x="1758" y="2399"/>
                      <a:ext cx="9" cy="15"/>
                    </a:xfrm>
                    <a:custGeom>
                      <a:avLst/>
                      <a:gdLst>
                        <a:gd name="T0" fmla="*/ 9 w 18"/>
                        <a:gd name="T1" fmla="*/ 30 h 30"/>
                        <a:gd name="T2" fmla="*/ 12 w 18"/>
                        <a:gd name="T3" fmla="*/ 24 h 30"/>
                        <a:gd name="T4" fmla="*/ 15 w 18"/>
                        <a:gd name="T5" fmla="*/ 14 h 30"/>
                        <a:gd name="T6" fmla="*/ 13 w 18"/>
                        <a:gd name="T7" fmla="*/ 3 h 30"/>
                        <a:gd name="T8" fmla="*/ 5 w 18"/>
                        <a:gd name="T9" fmla="*/ 8 h 30"/>
                        <a:gd name="T10" fmla="*/ 4 w 18"/>
                        <a:gd name="T11" fmla="*/ 19 h 30"/>
                        <a:gd name="T12" fmla="*/ 1 w 18"/>
                        <a:gd name="T13" fmla="*/ 27 h 30"/>
                        <a:gd name="T14" fmla="*/ 7 w 18"/>
                        <a:gd name="T15" fmla="*/ 26 h 30"/>
                        <a:gd name="T16" fmla="*/ 9 w 18"/>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0">
                          <a:moveTo>
                            <a:pt x="9" y="30"/>
                          </a:moveTo>
                          <a:cubicBezTo>
                            <a:pt x="10" y="29"/>
                            <a:pt x="13" y="26"/>
                            <a:pt x="12" y="24"/>
                          </a:cubicBezTo>
                          <a:cubicBezTo>
                            <a:pt x="10" y="20"/>
                            <a:pt x="14" y="18"/>
                            <a:pt x="15" y="14"/>
                          </a:cubicBezTo>
                          <a:cubicBezTo>
                            <a:pt x="15" y="13"/>
                            <a:pt x="18" y="0"/>
                            <a:pt x="13" y="3"/>
                          </a:cubicBezTo>
                          <a:cubicBezTo>
                            <a:pt x="10" y="4"/>
                            <a:pt x="7" y="6"/>
                            <a:pt x="5" y="8"/>
                          </a:cubicBezTo>
                          <a:cubicBezTo>
                            <a:pt x="1" y="11"/>
                            <a:pt x="7" y="15"/>
                            <a:pt x="4" y="19"/>
                          </a:cubicBezTo>
                          <a:cubicBezTo>
                            <a:pt x="3" y="21"/>
                            <a:pt x="0" y="25"/>
                            <a:pt x="1" y="27"/>
                          </a:cubicBezTo>
                          <a:cubicBezTo>
                            <a:pt x="2" y="30"/>
                            <a:pt x="7" y="29"/>
                            <a:pt x="7" y="26"/>
                          </a:cubicBezTo>
                          <a:cubicBezTo>
                            <a:pt x="8" y="27"/>
                            <a:pt x="8" y="29"/>
                            <a:pt x="9" y="3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5" name="Freeform 422">
                      <a:extLst>
                        <a:ext uri="{FF2B5EF4-FFF2-40B4-BE49-F238E27FC236}">
                          <a16:creationId xmlns:a16="http://schemas.microsoft.com/office/drawing/2014/main" id="{16D71348-28F7-F95D-74B0-EDBCEEB8FEDE}"/>
                        </a:ext>
                      </a:extLst>
                    </p:cNvPr>
                    <p:cNvSpPr>
                      <a:spLocks/>
                    </p:cNvSpPr>
                    <p:nvPr/>
                  </p:nvSpPr>
                  <p:spPr bwMode="auto">
                    <a:xfrm>
                      <a:off x="1758" y="2399"/>
                      <a:ext cx="9" cy="15"/>
                    </a:xfrm>
                    <a:custGeom>
                      <a:avLst/>
                      <a:gdLst>
                        <a:gd name="T0" fmla="*/ 9 w 18"/>
                        <a:gd name="T1" fmla="*/ 30 h 30"/>
                        <a:gd name="T2" fmla="*/ 12 w 18"/>
                        <a:gd name="T3" fmla="*/ 24 h 30"/>
                        <a:gd name="T4" fmla="*/ 15 w 18"/>
                        <a:gd name="T5" fmla="*/ 14 h 30"/>
                        <a:gd name="T6" fmla="*/ 13 w 18"/>
                        <a:gd name="T7" fmla="*/ 3 h 30"/>
                        <a:gd name="T8" fmla="*/ 5 w 18"/>
                        <a:gd name="T9" fmla="*/ 8 h 30"/>
                        <a:gd name="T10" fmla="*/ 4 w 18"/>
                        <a:gd name="T11" fmla="*/ 19 h 30"/>
                        <a:gd name="T12" fmla="*/ 1 w 18"/>
                        <a:gd name="T13" fmla="*/ 27 h 30"/>
                        <a:gd name="T14" fmla="*/ 7 w 18"/>
                        <a:gd name="T15" fmla="*/ 26 h 30"/>
                        <a:gd name="T16" fmla="*/ 9 w 18"/>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0">
                          <a:moveTo>
                            <a:pt x="9" y="30"/>
                          </a:moveTo>
                          <a:cubicBezTo>
                            <a:pt x="10" y="29"/>
                            <a:pt x="13" y="26"/>
                            <a:pt x="12" y="24"/>
                          </a:cubicBezTo>
                          <a:cubicBezTo>
                            <a:pt x="10" y="20"/>
                            <a:pt x="14" y="18"/>
                            <a:pt x="15" y="14"/>
                          </a:cubicBezTo>
                          <a:cubicBezTo>
                            <a:pt x="15" y="13"/>
                            <a:pt x="18" y="0"/>
                            <a:pt x="13" y="3"/>
                          </a:cubicBezTo>
                          <a:cubicBezTo>
                            <a:pt x="10" y="4"/>
                            <a:pt x="7" y="6"/>
                            <a:pt x="5" y="8"/>
                          </a:cubicBezTo>
                          <a:cubicBezTo>
                            <a:pt x="1" y="11"/>
                            <a:pt x="7" y="15"/>
                            <a:pt x="4" y="19"/>
                          </a:cubicBezTo>
                          <a:cubicBezTo>
                            <a:pt x="3" y="21"/>
                            <a:pt x="0" y="25"/>
                            <a:pt x="1" y="27"/>
                          </a:cubicBezTo>
                          <a:cubicBezTo>
                            <a:pt x="2" y="30"/>
                            <a:pt x="7" y="29"/>
                            <a:pt x="7" y="26"/>
                          </a:cubicBezTo>
                          <a:cubicBezTo>
                            <a:pt x="8" y="27"/>
                            <a:pt x="8" y="29"/>
                            <a:pt x="9" y="3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6" name="Freeform 423">
                      <a:extLst>
                        <a:ext uri="{FF2B5EF4-FFF2-40B4-BE49-F238E27FC236}">
                          <a16:creationId xmlns:a16="http://schemas.microsoft.com/office/drawing/2014/main" id="{8D9E1A19-A799-14D5-8AF8-B33523C88583}"/>
                        </a:ext>
                      </a:extLst>
                    </p:cNvPr>
                    <p:cNvSpPr>
                      <a:spLocks/>
                    </p:cNvSpPr>
                    <p:nvPr/>
                  </p:nvSpPr>
                  <p:spPr bwMode="auto">
                    <a:xfrm>
                      <a:off x="1762" y="2397"/>
                      <a:ext cx="11" cy="21"/>
                    </a:xfrm>
                    <a:custGeom>
                      <a:avLst/>
                      <a:gdLst>
                        <a:gd name="T0" fmla="*/ 18 w 23"/>
                        <a:gd name="T1" fmla="*/ 0 h 44"/>
                        <a:gd name="T2" fmla="*/ 7 w 23"/>
                        <a:gd name="T3" fmla="*/ 21 h 44"/>
                        <a:gd name="T4" fmla="*/ 2 w 23"/>
                        <a:gd name="T5" fmla="*/ 35 h 44"/>
                        <a:gd name="T6" fmla="*/ 8 w 23"/>
                        <a:gd name="T7" fmla="*/ 44 h 44"/>
                        <a:gd name="T8" fmla="*/ 11 w 23"/>
                        <a:gd name="T9" fmla="*/ 36 h 44"/>
                        <a:gd name="T10" fmla="*/ 19 w 23"/>
                        <a:gd name="T11" fmla="*/ 33 h 44"/>
                        <a:gd name="T12" fmla="*/ 13 w 23"/>
                        <a:gd name="T13" fmla="*/ 27 h 44"/>
                        <a:gd name="T14" fmla="*/ 14 w 23"/>
                        <a:gd name="T15" fmla="*/ 16 h 44"/>
                        <a:gd name="T16" fmla="*/ 20 w 23"/>
                        <a:gd name="T17" fmla="*/ 13 h 44"/>
                        <a:gd name="T18" fmla="*/ 18 w 2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44">
                          <a:moveTo>
                            <a:pt x="18" y="0"/>
                          </a:moveTo>
                          <a:cubicBezTo>
                            <a:pt x="10" y="0"/>
                            <a:pt x="7" y="16"/>
                            <a:pt x="7" y="21"/>
                          </a:cubicBezTo>
                          <a:cubicBezTo>
                            <a:pt x="7" y="27"/>
                            <a:pt x="4" y="30"/>
                            <a:pt x="2" y="35"/>
                          </a:cubicBezTo>
                          <a:cubicBezTo>
                            <a:pt x="0" y="42"/>
                            <a:pt x="4" y="40"/>
                            <a:pt x="8" y="44"/>
                          </a:cubicBezTo>
                          <a:cubicBezTo>
                            <a:pt x="9" y="42"/>
                            <a:pt x="9" y="38"/>
                            <a:pt x="11" y="36"/>
                          </a:cubicBezTo>
                          <a:cubicBezTo>
                            <a:pt x="13" y="34"/>
                            <a:pt x="17" y="35"/>
                            <a:pt x="19" y="33"/>
                          </a:cubicBezTo>
                          <a:cubicBezTo>
                            <a:pt x="21" y="29"/>
                            <a:pt x="16" y="24"/>
                            <a:pt x="13" y="27"/>
                          </a:cubicBezTo>
                          <a:cubicBezTo>
                            <a:pt x="14" y="24"/>
                            <a:pt x="13" y="20"/>
                            <a:pt x="14" y="16"/>
                          </a:cubicBezTo>
                          <a:cubicBezTo>
                            <a:pt x="15" y="14"/>
                            <a:pt x="19" y="7"/>
                            <a:pt x="20" y="13"/>
                          </a:cubicBezTo>
                          <a:cubicBezTo>
                            <a:pt x="23" y="8"/>
                            <a:pt x="17" y="5"/>
                            <a:pt x="18"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7" name="Freeform 424">
                      <a:extLst>
                        <a:ext uri="{FF2B5EF4-FFF2-40B4-BE49-F238E27FC236}">
                          <a16:creationId xmlns:a16="http://schemas.microsoft.com/office/drawing/2014/main" id="{5715FA45-78D2-30AC-6C21-F027261EA250}"/>
                        </a:ext>
                      </a:extLst>
                    </p:cNvPr>
                    <p:cNvSpPr>
                      <a:spLocks/>
                    </p:cNvSpPr>
                    <p:nvPr/>
                  </p:nvSpPr>
                  <p:spPr bwMode="auto">
                    <a:xfrm>
                      <a:off x="1762" y="2397"/>
                      <a:ext cx="11" cy="21"/>
                    </a:xfrm>
                    <a:custGeom>
                      <a:avLst/>
                      <a:gdLst>
                        <a:gd name="T0" fmla="*/ 18 w 23"/>
                        <a:gd name="T1" fmla="*/ 0 h 44"/>
                        <a:gd name="T2" fmla="*/ 7 w 23"/>
                        <a:gd name="T3" fmla="*/ 21 h 44"/>
                        <a:gd name="T4" fmla="*/ 2 w 23"/>
                        <a:gd name="T5" fmla="*/ 35 h 44"/>
                        <a:gd name="T6" fmla="*/ 8 w 23"/>
                        <a:gd name="T7" fmla="*/ 44 h 44"/>
                        <a:gd name="T8" fmla="*/ 11 w 23"/>
                        <a:gd name="T9" fmla="*/ 36 h 44"/>
                        <a:gd name="T10" fmla="*/ 19 w 23"/>
                        <a:gd name="T11" fmla="*/ 33 h 44"/>
                        <a:gd name="T12" fmla="*/ 13 w 23"/>
                        <a:gd name="T13" fmla="*/ 27 h 44"/>
                        <a:gd name="T14" fmla="*/ 14 w 23"/>
                        <a:gd name="T15" fmla="*/ 16 h 44"/>
                        <a:gd name="T16" fmla="*/ 20 w 23"/>
                        <a:gd name="T17" fmla="*/ 13 h 44"/>
                        <a:gd name="T18" fmla="*/ 18 w 23"/>
                        <a:gd name="T1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44">
                          <a:moveTo>
                            <a:pt x="18" y="0"/>
                          </a:moveTo>
                          <a:cubicBezTo>
                            <a:pt x="10" y="0"/>
                            <a:pt x="7" y="16"/>
                            <a:pt x="7" y="21"/>
                          </a:cubicBezTo>
                          <a:cubicBezTo>
                            <a:pt x="7" y="27"/>
                            <a:pt x="4" y="30"/>
                            <a:pt x="2" y="35"/>
                          </a:cubicBezTo>
                          <a:cubicBezTo>
                            <a:pt x="0" y="42"/>
                            <a:pt x="4" y="40"/>
                            <a:pt x="8" y="44"/>
                          </a:cubicBezTo>
                          <a:cubicBezTo>
                            <a:pt x="9" y="42"/>
                            <a:pt x="9" y="38"/>
                            <a:pt x="11" y="36"/>
                          </a:cubicBezTo>
                          <a:cubicBezTo>
                            <a:pt x="13" y="34"/>
                            <a:pt x="17" y="35"/>
                            <a:pt x="19" y="33"/>
                          </a:cubicBezTo>
                          <a:cubicBezTo>
                            <a:pt x="21" y="29"/>
                            <a:pt x="16" y="24"/>
                            <a:pt x="13" y="27"/>
                          </a:cubicBezTo>
                          <a:cubicBezTo>
                            <a:pt x="14" y="24"/>
                            <a:pt x="13" y="20"/>
                            <a:pt x="14" y="16"/>
                          </a:cubicBezTo>
                          <a:cubicBezTo>
                            <a:pt x="15" y="14"/>
                            <a:pt x="19" y="7"/>
                            <a:pt x="20" y="13"/>
                          </a:cubicBezTo>
                          <a:cubicBezTo>
                            <a:pt x="23" y="8"/>
                            <a:pt x="17" y="5"/>
                            <a:pt x="18"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8" name="Freeform 425">
                      <a:extLst>
                        <a:ext uri="{FF2B5EF4-FFF2-40B4-BE49-F238E27FC236}">
                          <a16:creationId xmlns:a16="http://schemas.microsoft.com/office/drawing/2014/main" id="{319249DA-4132-A6B0-C813-053C97B6395B}"/>
                        </a:ext>
                      </a:extLst>
                    </p:cNvPr>
                    <p:cNvSpPr>
                      <a:spLocks/>
                    </p:cNvSpPr>
                    <p:nvPr/>
                  </p:nvSpPr>
                  <p:spPr bwMode="auto">
                    <a:xfrm>
                      <a:off x="1769" y="2339"/>
                      <a:ext cx="11" cy="11"/>
                    </a:xfrm>
                    <a:custGeom>
                      <a:avLst/>
                      <a:gdLst>
                        <a:gd name="T0" fmla="*/ 13 w 24"/>
                        <a:gd name="T1" fmla="*/ 22 h 22"/>
                        <a:gd name="T2" fmla="*/ 14 w 24"/>
                        <a:gd name="T3" fmla="*/ 16 h 22"/>
                        <a:gd name="T4" fmla="*/ 13 w 24"/>
                        <a:gd name="T5" fmla="*/ 13 h 22"/>
                        <a:gd name="T6" fmla="*/ 10 w 24"/>
                        <a:gd name="T7" fmla="*/ 6 h 22"/>
                        <a:gd name="T8" fmla="*/ 4 w 24"/>
                        <a:gd name="T9" fmla="*/ 7 h 22"/>
                        <a:gd name="T10" fmla="*/ 2 w 24"/>
                        <a:gd name="T11" fmla="*/ 20 h 22"/>
                        <a:gd name="T12" fmla="*/ 8 w 24"/>
                        <a:gd name="T13" fmla="*/ 12 h 22"/>
                        <a:gd name="T14" fmla="*/ 13 w 24"/>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2">
                          <a:moveTo>
                            <a:pt x="13" y="22"/>
                          </a:moveTo>
                          <a:cubicBezTo>
                            <a:pt x="13" y="20"/>
                            <a:pt x="13" y="18"/>
                            <a:pt x="14" y="16"/>
                          </a:cubicBezTo>
                          <a:cubicBezTo>
                            <a:pt x="24" y="22"/>
                            <a:pt x="22" y="0"/>
                            <a:pt x="13" y="13"/>
                          </a:cubicBezTo>
                          <a:cubicBezTo>
                            <a:pt x="10" y="9"/>
                            <a:pt x="16" y="8"/>
                            <a:pt x="10" y="6"/>
                          </a:cubicBezTo>
                          <a:cubicBezTo>
                            <a:pt x="8" y="6"/>
                            <a:pt x="6" y="5"/>
                            <a:pt x="4" y="7"/>
                          </a:cubicBezTo>
                          <a:cubicBezTo>
                            <a:pt x="0" y="9"/>
                            <a:pt x="1" y="16"/>
                            <a:pt x="2" y="20"/>
                          </a:cubicBezTo>
                          <a:cubicBezTo>
                            <a:pt x="5" y="19"/>
                            <a:pt x="7" y="15"/>
                            <a:pt x="8" y="12"/>
                          </a:cubicBezTo>
                          <a:cubicBezTo>
                            <a:pt x="11" y="15"/>
                            <a:pt x="8" y="22"/>
                            <a:pt x="13" y="2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59" name="Freeform 426">
                      <a:extLst>
                        <a:ext uri="{FF2B5EF4-FFF2-40B4-BE49-F238E27FC236}">
                          <a16:creationId xmlns:a16="http://schemas.microsoft.com/office/drawing/2014/main" id="{A817441B-C126-D3CF-F6A6-95A77127D5C5}"/>
                        </a:ext>
                      </a:extLst>
                    </p:cNvPr>
                    <p:cNvSpPr>
                      <a:spLocks/>
                    </p:cNvSpPr>
                    <p:nvPr/>
                  </p:nvSpPr>
                  <p:spPr bwMode="auto">
                    <a:xfrm>
                      <a:off x="1769" y="2339"/>
                      <a:ext cx="11" cy="11"/>
                    </a:xfrm>
                    <a:custGeom>
                      <a:avLst/>
                      <a:gdLst>
                        <a:gd name="T0" fmla="*/ 13 w 24"/>
                        <a:gd name="T1" fmla="*/ 22 h 22"/>
                        <a:gd name="T2" fmla="*/ 14 w 24"/>
                        <a:gd name="T3" fmla="*/ 16 h 22"/>
                        <a:gd name="T4" fmla="*/ 13 w 24"/>
                        <a:gd name="T5" fmla="*/ 13 h 22"/>
                        <a:gd name="T6" fmla="*/ 10 w 24"/>
                        <a:gd name="T7" fmla="*/ 6 h 22"/>
                        <a:gd name="T8" fmla="*/ 4 w 24"/>
                        <a:gd name="T9" fmla="*/ 7 h 22"/>
                        <a:gd name="T10" fmla="*/ 2 w 24"/>
                        <a:gd name="T11" fmla="*/ 20 h 22"/>
                        <a:gd name="T12" fmla="*/ 8 w 24"/>
                        <a:gd name="T13" fmla="*/ 12 h 22"/>
                        <a:gd name="T14" fmla="*/ 13 w 24"/>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2">
                          <a:moveTo>
                            <a:pt x="13" y="22"/>
                          </a:moveTo>
                          <a:cubicBezTo>
                            <a:pt x="13" y="20"/>
                            <a:pt x="13" y="18"/>
                            <a:pt x="14" y="16"/>
                          </a:cubicBezTo>
                          <a:cubicBezTo>
                            <a:pt x="24" y="22"/>
                            <a:pt x="22" y="0"/>
                            <a:pt x="13" y="13"/>
                          </a:cubicBezTo>
                          <a:cubicBezTo>
                            <a:pt x="10" y="9"/>
                            <a:pt x="16" y="8"/>
                            <a:pt x="10" y="6"/>
                          </a:cubicBezTo>
                          <a:cubicBezTo>
                            <a:pt x="8" y="6"/>
                            <a:pt x="6" y="5"/>
                            <a:pt x="4" y="7"/>
                          </a:cubicBezTo>
                          <a:cubicBezTo>
                            <a:pt x="0" y="9"/>
                            <a:pt x="1" y="16"/>
                            <a:pt x="2" y="20"/>
                          </a:cubicBezTo>
                          <a:cubicBezTo>
                            <a:pt x="5" y="19"/>
                            <a:pt x="7" y="15"/>
                            <a:pt x="8" y="12"/>
                          </a:cubicBezTo>
                          <a:cubicBezTo>
                            <a:pt x="11" y="15"/>
                            <a:pt x="8" y="22"/>
                            <a:pt x="13" y="2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0" name="Freeform 427">
                      <a:extLst>
                        <a:ext uri="{FF2B5EF4-FFF2-40B4-BE49-F238E27FC236}">
                          <a16:creationId xmlns:a16="http://schemas.microsoft.com/office/drawing/2014/main" id="{A069214E-A75B-F5AA-D226-EFC4762E0E24}"/>
                        </a:ext>
                      </a:extLst>
                    </p:cNvPr>
                    <p:cNvSpPr>
                      <a:spLocks/>
                    </p:cNvSpPr>
                    <p:nvPr/>
                  </p:nvSpPr>
                  <p:spPr bwMode="auto">
                    <a:xfrm>
                      <a:off x="1769" y="2389"/>
                      <a:ext cx="5" cy="6"/>
                    </a:xfrm>
                    <a:custGeom>
                      <a:avLst/>
                      <a:gdLst>
                        <a:gd name="T0" fmla="*/ 3 w 11"/>
                        <a:gd name="T1" fmla="*/ 0 h 11"/>
                        <a:gd name="T2" fmla="*/ 4 w 11"/>
                        <a:gd name="T3" fmla="*/ 9 h 11"/>
                        <a:gd name="T4" fmla="*/ 3 w 11"/>
                        <a:gd name="T5" fmla="*/ 0 h 11"/>
                      </a:gdLst>
                      <a:ahLst/>
                      <a:cxnLst>
                        <a:cxn ang="0">
                          <a:pos x="T0" y="T1"/>
                        </a:cxn>
                        <a:cxn ang="0">
                          <a:pos x="T2" y="T3"/>
                        </a:cxn>
                        <a:cxn ang="0">
                          <a:pos x="T4" y="T5"/>
                        </a:cxn>
                      </a:cxnLst>
                      <a:rect l="0" t="0" r="r" b="b"/>
                      <a:pathLst>
                        <a:path w="11" h="11">
                          <a:moveTo>
                            <a:pt x="3" y="0"/>
                          </a:moveTo>
                          <a:cubicBezTo>
                            <a:pt x="0" y="1"/>
                            <a:pt x="0" y="7"/>
                            <a:pt x="4" y="9"/>
                          </a:cubicBezTo>
                          <a:cubicBezTo>
                            <a:pt x="8" y="11"/>
                            <a:pt x="11" y="1"/>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1" name="Freeform 428">
                      <a:extLst>
                        <a:ext uri="{FF2B5EF4-FFF2-40B4-BE49-F238E27FC236}">
                          <a16:creationId xmlns:a16="http://schemas.microsoft.com/office/drawing/2014/main" id="{CC3B50A1-C07A-B874-57C6-7469603973B9}"/>
                        </a:ext>
                      </a:extLst>
                    </p:cNvPr>
                    <p:cNvSpPr>
                      <a:spLocks/>
                    </p:cNvSpPr>
                    <p:nvPr/>
                  </p:nvSpPr>
                  <p:spPr bwMode="auto">
                    <a:xfrm>
                      <a:off x="1769" y="2389"/>
                      <a:ext cx="5" cy="6"/>
                    </a:xfrm>
                    <a:custGeom>
                      <a:avLst/>
                      <a:gdLst>
                        <a:gd name="T0" fmla="*/ 3 w 11"/>
                        <a:gd name="T1" fmla="*/ 0 h 11"/>
                        <a:gd name="T2" fmla="*/ 4 w 11"/>
                        <a:gd name="T3" fmla="*/ 9 h 11"/>
                        <a:gd name="T4" fmla="*/ 3 w 11"/>
                        <a:gd name="T5" fmla="*/ 0 h 11"/>
                      </a:gdLst>
                      <a:ahLst/>
                      <a:cxnLst>
                        <a:cxn ang="0">
                          <a:pos x="T0" y="T1"/>
                        </a:cxn>
                        <a:cxn ang="0">
                          <a:pos x="T2" y="T3"/>
                        </a:cxn>
                        <a:cxn ang="0">
                          <a:pos x="T4" y="T5"/>
                        </a:cxn>
                      </a:cxnLst>
                      <a:rect l="0" t="0" r="r" b="b"/>
                      <a:pathLst>
                        <a:path w="11" h="11">
                          <a:moveTo>
                            <a:pt x="3" y="0"/>
                          </a:moveTo>
                          <a:cubicBezTo>
                            <a:pt x="0" y="1"/>
                            <a:pt x="0" y="7"/>
                            <a:pt x="4" y="9"/>
                          </a:cubicBezTo>
                          <a:cubicBezTo>
                            <a:pt x="8" y="11"/>
                            <a:pt x="11" y="1"/>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2" name="Freeform 429">
                      <a:extLst>
                        <a:ext uri="{FF2B5EF4-FFF2-40B4-BE49-F238E27FC236}">
                          <a16:creationId xmlns:a16="http://schemas.microsoft.com/office/drawing/2014/main" id="{853CCD2F-EA4A-9F8A-689E-75E63FB4497D}"/>
                        </a:ext>
                      </a:extLst>
                    </p:cNvPr>
                    <p:cNvSpPr>
                      <a:spLocks/>
                    </p:cNvSpPr>
                    <p:nvPr/>
                  </p:nvSpPr>
                  <p:spPr bwMode="auto">
                    <a:xfrm>
                      <a:off x="1769" y="2459"/>
                      <a:ext cx="11" cy="9"/>
                    </a:xfrm>
                    <a:custGeom>
                      <a:avLst/>
                      <a:gdLst>
                        <a:gd name="T0" fmla="*/ 6 w 22"/>
                        <a:gd name="T1" fmla="*/ 7 h 19"/>
                        <a:gd name="T2" fmla="*/ 8 w 22"/>
                        <a:gd name="T3" fmla="*/ 10 h 19"/>
                        <a:gd name="T4" fmla="*/ 1 w 22"/>
                        <a:gd name="T5" fmla="*/ 15 h 19"/>
                        <a:gd name="T6" fmla="*/ 10 w 22"/>
                        <a:gd name="T7" fmla="*/ 17 h 19"/>
                        <a:gd name="T8" fmla="*/ 22 w 22"/>
                        <a:gd name="T9" fmla="*/ 6 h 19"/>
                        <a:gd name="T10" fmla="*/ 10 w 22"/>
                        <a:gd name="T11" fmla="*/ 10 h 19"/>
                        <a:gd name="T12" fmla="*/ 6 w 22"/>
                        <a:gd name="T13" fmla="*/ 7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6" y="7"/>
                          </a:moveTo>
                          <a:cubicBezTo>
                            <a:pt x="7" y="8"/>
                            <a:pt x="7" y="9"/>
                            <a:pt x="8" y="10"/>
                          </a:cubicBezTo>
                          <a:cubicBezTo>
                            <a:pt x="6" y="10"/>
                            <a:pt x="2" y="12"/>
                            <a:pt x="1" y="15"/>
                          </a:cubicBezTo>
                          <a:cubicBezTo>
                            <a:pt x="0" y="19"/>
                            <a:pt x="9" y="16"/>
                            <a:pt x="10" y="17"/>
                          </a:cubicBezTo>
                          <a:cubicBezTo>
                            <a:pt x="10" y="12"/>
                            <a:pt x="18" y="7"/>
                            <a:pt x="22" y="6"/>
                          </a:cubicBezTo>
                          <a:cubicBezTo>
                            <a:pt x="17" y="0"/>
                            <a:pt x="14" y="8"/>
                            <a:pt x="10" y="10"/>
                          </a:cubicBezTo>
                          <a:cubicBezTo>
                            <a:pt x="12" y="6"/>
                            <a:pt x="9" y="6"/>
                            <a:pt x="6"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3" name="Freeform 430">
                      <a:extLst>
                        <a:ext uri="{FF2B5EF4-FFF2-40B4-BE49-F238E27FC236}">
                          <a16:creationId xmlns:a16="http://schemas.microsoft.com/office/drawing/2014/main" id="{0674922A-7579-1304-6CBB-E4B21C96886A}"/>
                        </a:ext>
                      </a:extLst>
                    </p:cNvPr>
                    <p:cNvSpPr>
                      <a:spLocks/>
                    </p:cNvSpPr>
                    <p:nvPr/>
                  </p:nvSpPr>
                  <p:spPr bwMode="auto">
                    <a:xfrm>
                      <a:off x="1769" y="2459"/>
                      <a:ext cx="11" cy="9"/>
                    </a:xfrm>
                    <a:custGeom>
                      <a:avLst/>
                      <a:gdLst>
                        <a:gd name="T0" fmla="*/ 6 w 22"/>
                        <a:gd name="T1" fmla="*/ 7 h 19"/>
                        <a:gd name="T2" fmla="*/ 8 w 22"/>
                        <a:gd name="T3" fmla="*/ 10 h 19"/>
                        <a:gd name="T4" fmla="*/ 1 w 22"/>
                        <a:gd name="T5" fmla="*/ 15 h 19"/>
                        <a:gd name="T6" fmla="*/ 10 w 22"/>
                        <a:gd name="T7" fmla="*/ 17 h 19"/>
                        <a:gd name="T8" fmla="*/ 22 w 22"/>
                        <a:gd name="T9" fmla="*/ 6 h 19"/>
                        <a:gd name="T10" fmla="*/ 10 w 22"/>
                        <a:gd name="T11" fmla="*/ 10 h 19"/>
                        <a:gd name="T12" fmla="*/ 6 w 22"/>
                        <a:gd name="T13" fmla="*/ 7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6" y="7"/>
                          </a:moveTo>
                          <a:cubicBezTo>
                            <a:pt x="7" y="8"/>
                            <a:pt x="7" y="9"/>
                            <a:pt x="8" y="10"/>
                          </a:cubicBezTo>
                          <a:cubicBezTo>
                            <a:pt x="6" y="10"/>
                            <a:pt x="2" y="12"/>
                            <a:pt x="1" y="15"/>
                          </a:cubicBezTo>
                          <a:cubicBezTo>
                            <a:pt x="0" y="19"/>
                            <a:pt x="9" y="16"/>
                            <a:pt x="10" y="17"/>
                          </a:cubicBezTo>
                          <a:cubicBezTo>
                            <a:pt x="10" y="12"/>
                            <a:pt x="18" y="7"/>
                            <a:pt x="22" y="6"/>
                          </a:cubicBezTo>
                          <a:cubicBezTo>
                            <a:pt x="17" y="0"/>
                            <a:pt x="14" y="8"/>
                            <a:pt x="10" y="10"/>
                          </a:cubicBezTo>
                          <a:cubicBezTo>
                            <a:pt x="12" y="6"/>
                            <a:pt x="9" y="6"/>
                            <a:pt x="6"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4" name="Freeform 431">
                      <a:extLst>
                        <a:ext uri="{FF2B5EF4-FFF2-40B4-BE49-F238E27FC236}">
                          <a16:creationId xmlns:a16="http://schemas.microsoft.com/office/drawing/2014/main" id="{5971E7BB-CEEA-679B-EDC1-A0838074EED9}"/>
                        </a:ext>
                      </a:extLst>
                    </p:cNvPr>
                    <p:cNvSpPr>
                      <a:spLocks/>
                    </p:cNvSpPr>
                    <p:nvPr/>
                  </p:nvSpPr>
                  <p:spPr bwMode="auto">
                    <a:xfrm>
                      <a:off x="1771" y="2461"/>
                      <a:ext cx="61" cy="36"/>
                    </a:xfrm>
                    <a:custGeom>
                      <a:avLst/>
                      <a:gdLst>
                        <a:gd name="T0" fmla="*/ 4 w 127"/>
                        <a:gd name="T1" fmla="*/ 61 h 74"/>
                        <a:gd name="T2" fmla="*/ 7 w 127"/>
                        <a:gd name="T3" fmla="*/ 63 h 74"/>
                        <a:gd name="T4" fmla="*/ 0 w 127"/>
                        <a:gd name="T5" fmla="*/ 74 h 74"/>
                        <a:gd name="T6" fmla="*/ 10 w 127"/>
                        <a:gd name="T7" fmla="*/ 73 h 74"/>
                        <a:gd name="T8" fmla="*/ 23 w 127"/>
                        <a:gd name="T9" fmla="*/ 67 h 74"/>
                        <a:gd name="T10" fmla="*/ 38 w 127"/>
                        <a:gd name="T11" fmla="*/ 59 h 74"/>
                        <a:gd name="T12" fmla="*/ 47 w 127"/>
                        <a:gd name="T13" fmla="*/ 47 h 74"/>
                        <a:gd name="T14" fmla="*/ 70 w 127"/>
                        <a:gd name="T15" fmla="*/ 33 h 74"/>
                        <a:gd name="T16" fmla="*/ 88 w 127"/>
                        <a:gd name="T17" fmla="*/ 26 h 74"/>
                        <a:gd name="T18" fmla="*/ 103 w 127"/>
                        <a:gd name="T19" fmla="*/ 18 h 74"/>
                        <a:gd name="T20" fmla="*/ 119 w 127"/>
                        <a:gd name="T21" fmla="*/ 4 h 74"/>
                        <a:gd name="T22" fmla="*/ 97 w 127"/>
                        <a:gd name="T23" fmla="*/ 8 h 74"/>
                        <a:gd name="T24" fmla="*/ 82 w 127"/>
                        <a:gd name="T25" fmla="*/ 9 h 74"/>
                        <a:gd name="T26" fmla="*/ 60 w 127"/>
                        <a:gd name="T27" fmla="*/ 13 h 74"/>
                        <a:gd name="T28" fmla="*/ 29 w 127"/>
                        <a:gd name="T29" fmla="*/ 34 h 74"/>
                        <a:gd name="T30" fmla="*/ 4 w 127"/>
                        <a:gd name="T31"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74">
                          <a:moveTo>
                            <a:pt x="4" y="61"/>
                          </a:moveTo>
                          <a:cubicBezTo>
                            <a:pt x="5" y="62"/>
                            <a:pt x="5" y="64"/>
                            <a:pt x="7" y="63"/>
                          </a:cubicBezTo>
                          <a:cubicBezTo>
                            <a:pt x="8" y="67"/>
                            <a:pt x="0" y="68"/>
                            <a:pt x="0" y="74"/>
                          </a:cubicBezTo>
                          <a:cubicBezTo>
                            <a:pt x="3" y="73"/>
                            <a:pt x="7" y="74"/>
                            <a:pt x="10" y="73"/>
                          </a:cubicBezTo>
                          <a:cubicBezTo>
                            <a:pt x="15" y="72"/>
                            <a:pt x="18" y="67"/>
                            <a:pt x="23" y="67"/>
                          </a:cubicBezTo>
                          <a:cubicBezTo>
                            <a:pt x="30" y="67"/>
                            <a:pt x="33" y="65"/>
                            <a:pt x="38" y="59"/>
                          </a:cubicBezTo>
                          <a:cubicBezTo>
                            <a:pt x="41" y="56"/>
                            <a:pt x="46" y="51"/>
                            <a:pt x="47" y="47"/>
                          </a:cubicBezTo>
                          <a:cubicBezTo>
                            <a:pt x="49" y="40"/>
                            <a:pt x="64" y="35"/>
                            <a:pt x="70" y="33"/>
                          </a:cubicBezTo>
                          <a:cubicBezTo>
                            <a:pt x="76" y="31"/>
                            <a:pt x="82" y="27"/>
                            <a:pt x="88" y="26"/>
                          </a:cubicBezTo>
                          <a:cubicBezTo>
                            <a:pt x="95" y="26"/>
                            <a:pt x="98" y="21"/>
                            <a:pt x="103" y="18"/>
                          </a:cubicBezTo>
                          <a:cubicBezTo>
                            <a:pt x="107" y="17"/>
                            <a:pt x="127" y="9"/>
                            <a:pt x="119" y="4"/>
                          </a:cubicBezTo>
                          <a:cubicBezTo>
                            <a:pt x="113" y="0"/>
                            <a:pt x="103" y="10"/>
                            <a:pt x="97" y="8"/>
                          </a:cubicBezTo>
                          <a:cubicBezTo>
                            <a:pt x="92" y="7"/>
                            <a:pt x="88" y="10"/>
                            <a:pt x="82" y="9"/>
                          </a:cubicBezTo>
                          <a:cubicBezTo>
                            <a:pt x="75" y="9"/>
                            <a:pt x="67" y="10"/>
                            <a:pt x="60" y="13"/>
                          </a:cubicBezTo>
                          <a:cubicBezTo>
                            <a:pt x="48" y="18"/>
                            <a:pt x="43" y="31"/>
                            <a:pt x="29" y="34"/>
                          </a:cubicBezTo>
                          <a:cubicBezTo>
                            <a:pt x="15" y="37"/>
                            <a:pt x="8" y="49"/>
                            <a:pt x="4" y="6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5" name="Freeform 432">
                      <a:extLst>
                        <a:ext uri="{FF2B5EF4-FFF2-40B4-BE49-F238E27FC236}">
                          <a16:creationId xmlns:a16="http://schemas.microsoft.com/office/drawing/2014/main" id="{B9E3BD1A-A4E1-32F0-0E8E-BDAC38767D29}"/>
                        </a:ext>
                      </a:extLst>
                    </p:cNvPr>
                    <p:cNvSpPr>
                      <a:spLocks/>
                    </p:cNvSpPr>
                    <p:nvPr/>
                  </p:nvSpPr>
                  <p:spPr bwMode="auto">
                    <a:xfrm>
                      <a:off x="1771" y="2461"/>
                      <a:ext cx="61" cy="36"/>
                    </a:xfrm>
                    <a:custGeom>
                      <a:avLst/>
                      <a:gdLst>
                        <a:gd name="T0" fmla="*/ 4 w 127"/>
                        <a:gd name="T1" fmla="*/ 61 h 74"/>
                        <a:gd name="T2" fmla="*/ 7 w 127"/>
                        <a:gd name="T3" fmla="*/ 63 h 74"/>
                        <a:gd name="T4" fmla="*/ 0 w 127"/>
                        <a:gd name="T5" fmla="*/ 74 h 74"/>
                        <a:gd name="T6" fmla="*/ 10 w 127"/>
                        <a:gd name="T7" fmla="*/ 73 h 74"/>
                        <a:gd name="T8" fmla="*/ 23 w 127"/>
                        <a:gd name="T9" fmla="*/ 67 h 74"/>
                        <a:gd name="T10" fmla="*/ 38 w 127"/>
                        <a:gd name="T11" fmla="*/ 59 h 74"/>
                        <a:gd name="T12" fmla="*/ 47 w 127"/>
                        <a:gd name="T13" fmla="*/ 47 h 74"/>
                        <a:gd name="T14" fmla="*/ 70 w 127"/>
                        <a:gd name="T15" fmla="*/ 33 h 74"/>
                        <a:gd name="T16" fmla="*/ 88 w 127"/>
                        <a:gd name="T17" fmla="*/ 26 h 74"/>
                        <a:gd name="T18" fmla="*/ 103 w 127"/>
                        <a:gd name="T19" fmla="*/ 18 h 74"/>
                        <a:gd name="T20" fmla="*/ 119 w 127"/>
                        <a:gd name="T21" fmla="*/ 4 h 74"/>
                        <a:gd name="T22" fmla="*/ 97 w 127"/>
                        <a:gd name="T23" fmla="*/ 8 h 74"/>
                        <a:gd name="T24" fmla="*/ 82 w 127"/>
                        <a:gd name="T25" fmla="*/ 9 h 74"/>
                        <a:gd name="T26" fmla="*/ 60 w 127"/>
                        <a:gd name="T27" fmla="*/ 13 h 74"/>
                        <a:gd name="T28" fmla="*/ 29 w 127"/>
                        <a:gd name="T29" fmla="*/ 34 h 74"/>
                        <a:gd name="T30" fmla="*/ 4 w 127"/>
                        <a:gd name="T31"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74">
                          <a:moveTo>
                            <a:pt x="4" y="61"/>
                          </a:moveTo>
                          <a:cubicBezTo>
                            <a:pt x="5" y="62"/>
                            <a:pt x="5" y="64"/>
                            <a:pt x="7" y="63"/>
                          </a:cubicBezTo>
                          <a:cubicBezTo>
                            <a:pt x="8" y="67"/>
                            <a:pt x="0" y="68"/>
                            <a:pt x="0" y="74"/>
                          </a:cubicBezTo>
                          <a:cubicBezTo>
                            <a:pt x="3" y="73"/>
                            <a:pt x="7" y="74"/>
                            <a:pt x="10" y="73"/>
                          </a:cubicBezTo>
                          <a:cubicBezTo>
                            <a:pt x="15" y="72"/>
                            <a:pt x="18" y="67"/>
                            <a:pt x="23" y="67"/>
                          </a:cubicBezTo>
                          <a:cubicBezTo>
                            <a:pt x="30" y="67"/>
                            <a:pt x="33" y="65"/>
                            <a:pt x="38" y="59"/>
                          </a:cubicBezTo>
                          <a:cubicBezTo>
                            <a:pt x="41" y="56"/>
                            <a:pt x="46" y="51"/>
                            <a:pt x="47" y="47"/>
                          </a:cubicBezTo>
                          <a:cubicBezTo>
                            <a:pt x="49" y="40"/>
                            <a:pt x="64" y="35"/>
                            <a:pt x="70" y="33"/>
                          </a:cubicBezTo>
                          <a:cubicBezTo>
                            <a:pt x="76" y="31"/>
                            <a:pt x="82" y="27"/>
                            <a:pt x="88" y="26"/>
                          </a:cubicBezTo>
                          <a:cubicBezTo>
                            <a:pt x="95" y="26"/>
                            <a:pt x="98" y="21"/>
                            <a:pt x="103" y="18"/>
                          </a:cubicBezTo>
                          <a:cubicBezTo>
                            <a:pt x="107" y="17"/>
                            <a:pt x="127" y="9"/>
                            <a:pt x="119" y="4"/>
                          </a:cubicBezTo>
                          <a:cubicBezTo>
                            <a:pt x="113" y="0"/>
                            <a:pt x="103" y="10"/>
                            <a:pt x="97" y="8"/>
                          </a:cubicBezTo>
                          <a:cubicBezTo>
                            <a:pt x="92" y="7"/>
                            <a:pt x="88" y="10"/>
                            <a:pt x="82" y="9"/>
                          </a:cubicBezTo>
                          <a:cubicBezTo>
                            <a:pt x="75" y="9"/>
                            <a:pt x="67" y="10"/>
                            <a:pt x="60" y="13"/>
                          </a:cubicBezTo>
                          <a:cubicBezTo>
                            <a:pt x="48" y="18"/>
                            <a:pt x="43" y="31"/>
                            <a:pt x="29" y="34"/>
                          </a:cubicBezTo>
                          <a:cubicBezTo>
                            <a:pt x="15" y="37"/>
                            <a:pt x="8" y="49"/>
                            <a:pt x="4" y="6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6" name="Freeform 433">
                      <a:extLst>
                        <a:ext uri="{FF2B5EF4-FFF2-40B4-BE49-F238E27FC236}">
                          <a16:creationId xmlns:a16="http://schemas.microsoft.com/office/drawing/2014/main" id="{AB33D17D-8DD2-5952-D2CB-403452B017CB}"/>
                        </a:ext>
                      </a:extLst>
                    </p:cNvPr>
                    <p:cNvSpPr>
                      <a:spLocks/>
                    </p:cNvSpPr>
                    <p:nvPr/>
                  </p:nvSpPr>
                  <p:spPr bwMode="auto">
                    <a:xfrm>
                      <a:off x="1775" y="2343"/>
                      <a:ext cx="1" cy="1"/>
                    </a:xfrm>
                    <a:custGeom>
                      <a:avLst/>
                      <a:gdLst>
                        <a:gd name="T0" fmla="*/ 2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1"/>
                            <a:pt x="1" y="3"/>
                          </a:cubicBezTo>
                          <a:cubicBezTo>
                            <a:pt x="1" y="2"/>
                            <a:pt x="1" y="1"/>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7" name="Freeform 434">
                      <a:extLst>
                        <a:ext uri="{FF2B5EF4-FFF2-40B4-BE49-F238E27FC236}">
                          <a16:creationId xmlns:a16="http://schemas.microsoft.com/office/drawing/2014/main" id="{97D9A260-85AF-8D81-1265-891CFDE1E012}"/>
                        </a:ext>
                      </a:extLst>
                    </p:cNvPr>
                    <p:cNvSpPr>
                      <a:spLocks/>
                    </p:cNvSpPr>
                    <p:nvPr/>
                  </p:nvSpPr>
                  <p:spPr bwMode="auto">
                    <a:xfrm>
                      <a:off x="1775" y="2343"/>
                      <a:ext cx="1" cy="1"/>
                    </a:xfrm>
                    <a:custGeom>
                      <a:avLst/>
                      <a:gdLst>
                        <a:gd name="T0" fmla="*/ 2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2" y="0"/>
                          </a:moveTo>
                          <a:cubicBezTo>
                            <a:pt x="1" y="1"/>
                            <a:pt x="0" y="1"/>
                            <a:pt x="1" y="3"/>
                          </a:cubicBezTo>
                          <a:cubicBezTo>
                            <a:pt x="1" y="2"/>
                            <a:pt x="1" y="1"/>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8" name="Freeform 435">
                      <a:extLst>
                        <a:ext uri="{FF2B5EF4-FFF2-40B4-BE49-F238E27FC236}">
                          <a16:creationId xmlns:a16="http://schemas.microsoft.com/office/drawing/2014/main" id="{A741B277-2B40-AD69-7033-42EF25100177}"/>
                        </a:ext>
                      </a:extLst>
                    </p:cNvPr>
                    <p:cNvSpPr>
                      <a:spLocks/>
                    </p:cNvSpPr>
                    <p:nvPr/>
                  </p:nvSpPr>
                  <p:spPr bwMode="auto">
                    <a:xfrm>
                      <a:off x="1776" y="2351"/>
                      <a:ext cx="1" cy="1"/>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0"/>
                            <a:pt x="0" y="1"/>
                            <a:pt x="0" y="3"/>
                          </a:cubicBezTo>
                          <a:cubicBezTo>
                            <a:pt x="1" y="2"/>
                            <a:pt x="1" y="1"/>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 name="Freeform 436">
                      <a:extLst>
                        <a:ext uri="{FF2B5EF4-FFF2-40B4-BE49-F238E27FC236}">
                          <a16:creationId xmlns:a16="http://schemas.microsoft.com/office/drawing/2014/main" id="{1D670163-C561-8233-54DC-007BEADAD61C}"/>
                        </a:ext>
                      </a:extLst>
                    </p:cNvPr>
                    <p:cNvSpPr>
                      <a:spLocks/>
                    </p:cNvSpPr>
                    <p:nvPr/>
                  </p:nvSpPr>
                  <p:spPr bwMode="auto">
                    <a:xfrm>
                      <a:off x="1776" y="2351"/>
                      <a:ext cx="1" cy="1"/>
                    </a:xfrm>
                    <a:custGeom>
                      <a:avLst/>
                      <a:gdLst>
                        <a:gd name="T0" fmla="*/ 2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2" y="0"/>
                          </a:moveTo>
                          <a:cubicBezTo>
                            <a:pt x="1" y="0"/>
                            <a:pt x="0" y="1"/>
                            <a:pt x="0" y="3"/>
                          </a:cubicBezTo>
                          <a:cubicBezTo>
                            <a:pt x="1" y="2"/>
                            <a:pt x="1" y="1"/>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0" name="Freeform 437">
                      <a:extLst>
                        <a:ext uri="{FF2B5EF4-FFF2-40B4-BE49-F238E27FC236}">
                          <a16:creationId xmlns:a16="http://schemas.microsoft.com/office/drawing/2014/main" id="{F37E7B40-AA54-777F-246D-1513834E0865}"/>
                        </a:ext>
                      </a:extLst>
                    </p:cNvPr>
                    <p:cNvSpPr>
                      <a:spLocks/>
                    </p:cNvSpPr>
                    <p:nvPr/>
                  </p:nvSpPr>
                  <p:spPr bwMode="auto">
                    <a:xfrm>
                      <a:off x="1780" y="2461"/>
                      <a:ext cx="6" cy="5"/>
                    </a:xfrm>
                    <a:custGeom>
                      <a:avLst/>
                      <a:gdLst>
                        <a:gd name="T0" fmla="*/ 1 w 13"/>
                        <a:gd name="T1" fmla="*/ 5 h 12"/>
                        <a:gd name="T2" fmla="*/ 0 w 13"/>
                        <a:gd name="T3" fmla="*/ 9 h 12"/>
                        <a:gd name="T4" fmla="*/ 5 w 13"/>
                        <a:gd name="T5" fmla="*/ 12 h 12"/>
                        <a:gd name="T6" fmla="*/ 9 w 13"/>
                        <a:gd name="T7" fmla="*/ 0 h 12"/>
                        <a:gd name="T8" fmla="*/ 1 w 13"/>
                        <a:gd name="T9" fmla="*/ 5 h 12"/>
                      </a:gdLst>
                      <a:ahLst/>
                      <a:cxnLst>
                        <a:cxn ang="0">
                          <a:pos x="T0" y="T1"/>
                        </a:cxn>
                        <a:cxn ang="0">
                          <a:pos x="T2" y="T3"/>
                        </a:cxn>
                        <a:cxn ang="0">
                          <a:pos x="T4" y="T5"/>
                        </a:cxn>
                        <a:cxn ang="0">
                          <a:pos x="T6" y="T7"/>
                        </a:cxn>
                        <a:cxn ang="0">
                          <a:pos x="T8" y="T9"/>
                        </a:cxn>
                      </a:cxnLst>
                      <a:rect l="0" t="0" r="r" b="b"/>
                      <a:pathLst>
                        <a:path w="13" h="12">
                          <a:moveTo>
                            <a:pt x="1" y="5"/>
                          </a:moveTo>
                          <a:cubicBezTo>
                            <a:pt x="0" y="6"/>
                            <a:pt x="0" y="8"/>
                            <a:pt x="0" y="9"/>
                          </a:cubicBezTo>
                          <a:cubicBezTo>
                            <a:pt x="2" y="9"/>
                            <a:pt x="4" y="10"/>
                            <a:pt x="5" y="12"/>
                          </a:cubicBezTo>
                          <a:cubicBezTo>
                            <a:pt x="8" y="10"/>
                            <a:pt x="13" y="4"/>
                            <a:pt x="9" y="0"/>
                          </a:cubicBezTo>
                          <a:cubicBezTo>
                            <a:pt x="8" y="4"/>
                            <a:pt x="5" y="4"/>
                            <a:pt x="1" y="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1" name="Freeform 438">
                      <a:extLst>
                        <a:ext uri="{FF2B5EF4-FFF2-40B4-BE49-F238E27FC236}">
                          <a16:creationId xmlns:a16="http://schemas.microsoft.com/office/drawing/2014/main" id="{6CCCD200-DDBA-019F-52DF-163142E848D2}"/>
                        </a:ext>
                      </a:extLst>
                    </p:cNvPr>
                    <p:cNvSpPr>
                      <a:spLocks/>
                    </p:cNvSpPr>
                    <p:nvPr/>
                  </p:nvSpPr>
                  <p:spPr bwMode="auto">
                    <a:xfrm>
                      <a:off x="1780" y="2461"/>
                      <a:ext cx="6" cy="5"/>
                    </a:xfrm>
                    <a:custGeom>
                      <a:avLst/>
                      <a:gdLst>
                        <a:gd name="T0" fmla="*/ 1 w 13"/>
                        <a:gd name="T1" fmla="*/ 5 h 12"/>
                        <a:gd name="T2" fmla="*/ 0 w 13"/>
                        <a:gd name="T3" fmla="*/ 9 h 12"/>
                        <a:gd name="T4" fmla="*/ 5 w 13"/>
                        <a:gd name="T5" fmla="*/ 12 h 12"/>
                        <a:gd name="T6" fmla="*/ 9 w 13"/>
                        <a:gd name="T7" fmla="*/ 0 h 12"/>
                        <a:gd name="T8" fmla="*/ 1 w 13"/>
                        <a:gd name="T9" fmla="*/ 5 h 12"/>
                      </a:gdLst>
                      <a:ahLst/>
                      <a:cxnLst>
                        <a:cxn ang="0">
                          <a:pos x="T0" y="T1"/>
                        </a:cxn>
                        <a:cxn ang="0">
                          <a:pos x="T2" y="T3"/>
                        </a:cxn>
                        <a:cxn ang="0">
                          <a:pos x="T4" y="T5"/>
                        </a:cxn>
                        <a:cxn ang="0">
                          <a:pos x="T6" y="T7"/>
                        </a:cxn>
                        <a:cxn ang="0">
                          <a:pos x="T8" y="T9"/>
                        </a:cxn>
                      </a:cxnLst>
                      <a:rect l="0" t="0" r="r" b="b"/>
                      <a:pathLst>
                        <a:path w="13" h="12">
                          <a:moveTo>
                            <a:pt x="1" y="5"/>
                          </a:moveTo>
                          <a:cubicBezTo>
                            <a:pt x="0" y="6"/>
                            <a:pt x="0" y="8"/>
                            <a:pt x="0" y="9"/>
                          </a:cubicBezTo>
                          <a:cubicBezTo>
                            <a:pt x="2" y="9"/>
                            <a:pt x="4" y="10"/>
                            <a:pt x="5" y="12"/>
                          </a:cubicBezTo>
                          <a:cubicBezTo>
                            <a:pt x="8" y="10"/>
                            <a:pt x="13" y="4"/>
                            <a:pt x="9" y="0"/>
                          </a:cubicBezTo>
                          <a:cubicBezTo>
                            <a:pt x="8" y="4"/>
                            <a:pt x="5" y="4"/>
                            <a:pt x="1" y="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2" name="Freeform 439">
                      <a:extLst>
                        <a:ext uri="{FF2B5EF4-FFF2-40B4-BE49-F238E27FC236}">
                          <a16:creationId xmlns:a16="http://schemas.microsoft.com/office/drawing/2014/main" id="{A309FBA4-C4A6-2B82-6AC8-520A1DC2EAAF}"/>
                        </a:ext>
                      </a:extLst>
                    </p:cNvPr>
                    <p:cNvSpPr>
                      <a:spLocks/>
                    </p:cNvSpPr>
                    <p:nvPr/>
                  </p:nvSpPr>
                  <p:spPr bwMode="auto">
                    <a:xfrm>
                      <a:off x="1786" y="2459"/>
                      <a:ext cx="13" cy="6"/>
                    </a:xfrm>
                    <a:custGeom>
                      <a:avLst/>
                      <a:gdLst>
                        <a:gd name="T0" fmla="*/ 4 w 26"/>
                        <a:gd name="T1" fmla="*/ 1 h 12"/>
                        <a:gd name="T2" fmla="*/ 5 w 26"/>
                        <a:gd name="T3" fmla="*/ 5 h 12"/>
                        <a:gd name="T4" fmla="*/ 0 w 26"/>
                        <a:gd name="T5" fmla="*/ 12 h 12"/>
                        <a:gd name="T6" fmla="*/ 22 w 26"/>
                        <a:gd name="T7" fmla="*/ 9 h 12"/>
                        <a:gd name="T8" fmla="*/ 20 w 26"/>
                        <a:gd name="T9" fmla="*/ 2 h 12"/>
                        <a:gd name="T10" fmla="*/ 13 w 26"/>
                        <a:gd name="T11" fmla="*/ 2 h 12"/>
                        <a:gd name="T12" fmla="*/ 4 w 26"/>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4" y="1"/>
                          </a:moveTo>
                          <a:cubicBezTo>
                            <a:pt x="2" y="3"/>
                            <a:pt x="0" y="7"/>
                            <a:pt x="5" y="5"/>
                          </a:cubicBezTo>
                          <a:cubicBezTo>
                            <a:pt x="2" y="6"/>
                            <a:pt x="0" y="9"/>
                            <a:pt x="0" y="12"/>
                          </a:cubicBezTo>
                          <a:cubicBezTo>
                            <a:pt x="7" y="11"/>
                            <a:pt x="15" y="12"/>
                            <a:pt x="22" y="9"/>
                          </a:cubicBezTo>
                          <a:cubicBezTo>
                            <a:pt x="26" y="7"/>
                            <a:pt x="24" y="3"/>
                            <a:pt x="20" y="2"/>
                          </a:cubicBezTo>
                          <a:cubicBezTo>
                            <a:pt x="18" y="1"/>
                            <a:pt x="16" y="2"/>
                            <a:pt x="13" y="2"/>
                          </a:cubicBezTo>
                          <a:cubicBezTo>
                            <a:pt x="10" y="2"/>
                            <a:pt x="7" y="0"/>
                            <a:pt x="4"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3" name="Freeform 440">
                      <a:extLst>
                        <a:ext uri="{FF2B5EF4-FFF2-40B4-BE49-F238E27FC236}">
                          <a16:creationId xmlns:a16="http://schemas.microsoft.com/office/drawing/2014/main" id="{96C83898-FF18-BB3B-ADD8-0BD3BD470B37}"/>
                        </a:ext>
                      </a:extLst>
                    </p:cNvPr>
                    <p:cNvSpPr>
                      <a:spLocks/>
                    </p:cNvSpPr>
                    <p:nvPr/>
                  </p:nvSpPr>
                  <p:spPr bwMode="auto">
                    <a:xfrm>
                      <a:off x="1786" y="2459"/>
                      <a:ext cx="13" cy="6"/>
                    </a:xfrm>
                    <a:custGeom>
                      <a:avLst/>
                      <a:gdLst>
                        <a:gd name="T0" fmla="*/ 4 w 26"/>
                        <a:gd name="T1" fmla="*/ 1 h 12"/>
                        <a:gd name="T2" fmla="*/ 5 w 26"/>
                        <a:gd name="T3" fmla="*/ 5 h 12"/>
                        <a:gd name="T4" fmla="*/ 0 w 26"/>
                        <a:gd name="T5" fmla="*/ 12 h 12"/>
                        <a:gd name="T6" fmla="*/ 22 w 26"/>
                        <a:gd name="T7" fmla="*/ 9 h 12"/>
                        <a:gd name="T8" fmla="*/ 20 w 26"/>
                        <a:gd name="T9" fmla="*/ 2 h 12"/>
                        <a:gd name="T10" fmla="*/ 13 w 26"/>
                        <a:gd name="T11" fmla="*/ 2 h 12"/>
                        <a:gd name="T12" fmla="*/ 4 w 26"/>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26" h="12">
                          <a:moveTo>
                            <a:pt x="4" y="1"/>
                          </a:moveTo>
                          <a:cubicBezTo>
                            <a:pt x="2" y="3"/>
                            <a:pt x="0" y="7"/>
                            <a:pt x="5" y="5"/>
                          </a:cubicBezTo>
                          <a:cubicBezTo>
                            <a:pt x="2" y="6"/>
                            <a:pt x="0" y="9"/>
                            <a:pt x="0" y="12"/>
                          </a:cubicBezTo>
                          <a:cubicBezTo>
                            <a:pt x="7" y="11"/>
                            <a:pt x="15" y="12"/>
                            <a:pt x="22" y="9"/>
                          </a:cubicBezTo>
                          <a:cubicBezTo>
                            <a:pt x="26" y="7"/>
                            <a:pt x="24" y="3"/>
                            <a:pt x="20" y="2"/>
                          </a:cubicBezTo>
                          <a:cubicBezTo>
                            <a:pt x="18" y="1"/>
                            <a:pt x="16" y="2"/>
                            <a:pt x="13" y="2"/>
                          </a:cubicBezTo>
                          <a:cubicBezTo>
                            <a:pt x="10" y="2"/>
                            <a:pt x="7" y="0"/>
                            <a:pt x="4"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4" name="Freeform 441">
                      <a:extLst>
                        <a:ext uri="{FF2B5EF4-FFF2-40B4-BE49-F238E27FC236}">
                          <a16:creationId xmlns:a16="http://schemas.microsoft.com/office/drawing/2014/main" id="{E712A6E6-751C-BDA5-B596-79396E3C566C}"/>
                        </a:ext>
                      </a:extLst>
                    </p:cNvPr>
                    <p:cNvSpPr>
                      <a:spLocks/>
                    </p:cNvSpPr>
                    <p:nvPr/>
                  </p:nvSpPr>
                  <p:spPr bwMode="auto">
                    <a:xfrm>
                      <a:off x="1790" y="2349"/>
                      <a:ext cx="16" cy="8"/>
                    </a:xfrm>
                    <a:custGeom>
                      <a:avLst/>
                      <a:gdLst>
                        <a:gd name="T0" fmla="*/ 5 w 32"/>
                        <a:gd name="T1" fmla="*/ 2 h 15"/>
                        <a:gd name="T2" fmla="*/ 13 w 32"/>
                        <a:gd name="T3" fmla="*/ 13 h 15"/>
                        <a:gd name="T4" fmla="*/ 17 w 32"/>
                        <a:gd name="T5" fmla="*/ 10 h 15"/>
                        <a:gd name="T6" fmla="*/ 22 w 32"/>
                        <a:gd name="T7" fmla="*/ 11 h 15"/>
                        <a:gd name="T8" fmla="*/ 32 w 32"/>
                        <a:gd name="T9" fmla="*/ 6 h 15"/>
                        <a:gd name="T10" fmla="*/ 28 w 32"/>
                        <a:gd name="T11" fmla="*/ 3 h 15"/>
                        <a:gd name="T12" fmla="*/ 5 w 32"/>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32" h="15">
                          <a:moveTo>
                            <a:pt x="5" y="2"/>
                          </a:moveTo>
                          <a:cubicBezTo>
                            <a:pt x="0" y="9"/>
                            <a:pt x="4" y="15"/>
                            <a:pt x="13" y="13"/>
                          </a:cubicBezTo>
                          <a:cubicBezTo>
                            <a:pt x="14" y="12"/>
                            <a:pt x="16" y="11"/>
                            <a:pt x="17" y="10"/>
                          </a:cubicBezTo>
                          <a:cubicBezTo>
                            <a:pt x="19" y="11"/>
                            <a:pt x="20" y="11"/>
                            <a:pt x="22" y="11"/>
                          </a:cubicBezTo>
                          <a:cubicBezTo>
                            <a:pt x="25" y="9"/>
                            <a:pt x="31" y="11"/>
                            <a:pt x="32" y="6"/>
                          </a:cubicBezTo>
                          <a:cubicBezTo>
                            <a:pt x="30" y="7"/>
                            <a:pt x="28" y="5"/>
                            <a:pt x="28" y="3"/>
                          </a:cubicBezTo>
                          <a:cubicBezTo>
                            <a:pt x="24" y="8"/>
                            <a:pt x="11" y="0"/>
                            <a:pt x="5"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5" name="Freeform 442">
                      <a:extLst>
                        <a:ext uri="{FF2B5EF4-FFF2-40B4-BE49-F238E27FC236}">
                          <a16:creationId xmlns:a16="http://schemas.microsoft.com/office/drawing/2014/main" id="{9E8A0173-C234-3843-E360-458A91E221CB}"/>
                        </a:ext>
                      </a:extLst>
                    </p:cNvPr>
                    <p:cNvSpPr>
                      <a:spLocks/>
                    </p:cNvSpPr>
                    <p:nvPr/>
                  </p:nvSpPr>
                  <p:spPr bwMode="auto">
                    <a:xfrm>
                      <a:off x="1790" y="2349"/>
                      <a:ext cx="16" cy="8"/>
                    </a:xfrm>
                    <a:custGeom>
                      <a:avLst/>
                      <a:gdLst>
                        <a:gd name="T0" fmla="*/ 5 w 32"/>
                        <a:gd name="T1" fmla="*/ 2 h 15"/>
                        <a:gd name="T2" fmla="*/ 13 w 32"/>
                        <a:gd name="T3" fmla="*/ 13 h 15"/>
                        <a:gd name="T4" fmla="*/ 17 w 32"/>
                        <a:gd name="T5" fmla="*/ 10 h 15"/>
                        <a:gd name="T6" fmla="*/ 22 w 32"/>
                        <a:gd name="T7" fmla="*/ 11 h 15"/>
                        <a:gd name="T8" fmla="*/ 32 w 32"/>
                        <a:gd name="T9" fmla="*/ 6 h 15"/>
                        <a:gd name="T10" fmla="*/ 28 w 32"/>
                        <a:gd name="T11" fmla="*/ 3 h 15"/>
                        <a:gd name="T12" fmla="*/ 5 w 32"/>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32" h="15">
                          <a:moveTo>
                            <a:pt x="5" y="2"/>
                          </a:moveTo>
                          <a:cubicBezTo>
                            <a:pt x="0" y="9"/>
                            <a:pt x="4" y="15"/>
                            <a:pt x="13" y="13"/>
                          </a:cubicBezTo>
                          <a:cubicBezTo>
                            <a:pt x="14" y="12"/>
                            <a:pt x="16" y="11"/>
                            <a:pt x="17" y="10"/>
                          </a:cubicBezTo>
                          <a:cubicBezTo>
                            <a:pt x="19" y="11"/>
                            <a:pt x="20" y="11"/>
                            <a:pt x="22" y="11"/>
                          </a:cubicBezTo>
                          <a:cubicBezTo>
                            <a:pt x="25" y="9"/>
                            <a:pt x="31" y="11"/>
                            <a:pt x="32" y="6"/>
                          </a:cubicBezTo>
                          <a:cubicBezTo>
                            <a:pt x="30" y="7"/>
                            <a:pt x="28" y="5"/>
                            <a:pt x="28" y="3"/>
                          </a:cubicBezTo>
                          <a:cubicBezTo>
                            <a:pt x="24" y="8"/>
                            <a:pt x="11" y="0"/>
                            <a:pt x="5"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6" name="Freeform 443">
                      <a:extLst>
                        <a:ext uri="{FF2B5EF4-FFF2-40B4-BE49-F238E27FC236}">
                          <a16:creationId xmlns:a16="http://schemas.microsoft.com/office/drawing/2014/main" id="{B0E040C2-8B39-92CC-E761-D6C4991F1570}"/>
                        </a:ext>
                      </a:extLst>
                    </p:cNvPr>
                    <p:cNvSpPr>
                      <a:spLocks/>
                    </p:cNvSpPr>
                    <p:nvPr/>
                  </p:nvSpPr>
                  <p:spPr bwMode="auto">
                    <a:xfrm>
                      <a:off x="1806" y="2258"/>
                      <a:ext cx="5" cy="8"/>
                    </a:xfrm>
                    <a:custGeom>
                      <a:avLst/>
                      <a:gdLst>
                        <a:gd name="T0" fmla="*/ 8 w 10"/>
                        <a:gd name="T1" fmla="*/ 15 h 15"/>
                        <a:gd name="T2" fmla="*/ 0 w 10"/>
                        <a:gd name="T3" fmla="*/ 5 h 15"/>
                        <a:gd name="T4" fmla="*/ 8 w 10"/>
                        <a:gd name="T5" fmla="*/ 15 h 15"/>
                      </a:gdLst>
                      <a:ahLst/>
                      <a:cxnLst>
                        <a:cxn ang="0">
                          <a:pos x="T0" y="T1"/>
                        </a:cxn>
                        <a:cxn ang="0">
                          <a:pos x="T2" y="T3"/>
                        </a:cxn>
                        <a:cxn ang="0">
                          <a:pos x="T4" y="T5"/>
                        </a:cxn>
                      </a:cxnLst>
                      <a:rect l="0" t="0" r="r" b="b"/>
                      <a:pathLst>
                        <a:path w="10" h="15">
                          <a:moveTo>
                            <a:pt x="8" y="15"/>
                          </a:moveTo>
                          <a:cubicBezTo>
                            <a:pt x="10" y="12"/>
                            <a:pt x="5" y="0"/>
                            <a:pt x="0" y="5"/>
                          </a:cubicBezTo>
                          <a:cubicBezTo>
                            <a:pt x="5" y="7"/>
                            <a:pt x="4" y="13"/>
                            <a:pt x="8"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7" name="Freeform 444">
                      <a:extLst>
                        <a:ext uri="{FF2B5EF4-FFF2-40B4-BE49-F238E27FC236}">
                          <a16:creationId xmlns:a16="http://schemas.microsoft.com/office/drawing/2014/main" id="{5324AC3B-B4B8-FCEF-0959-11F013FEE9F6}"/>
                        </a:ext>
                      </a:extLst>
                    </p:cNvPr>
                    <p:cNvSpPr>
                      <a:spLocks/>
                    </p:cNvSpPr>
                    <p:nvPr/>
                  </p:nvSpPr>
                  <p:spPr bwMode="auto">
                    <a:xfrm>
                      <a:off x="1806" y="2258"/>
                      <a:ext cx="5" cy="8"/>
                    </a:xfrm>
                    <a:custGeom>
                      <a:avLst/>
                      <a:gdLst>
                        <a:gd name="T0" fmla="*/ 8 w 10"/>
                        <a:gd name="T1" fmla="*/ 15 h 15"/>
                        <a:gd name="T2" fmla="*/ 0 w 10"/>
                        <a:gd name="T3" fmla="*/ 5 h 15"/>
                        <a:gd name="T4" fmla="*/ 8 w 10"/>
                        <a:gd name="T5" fmla="*/ 15 h 15"/>
                      </a:gdLst>
                      <a:ahLst/>
                      <a:cxnLst>
                        <a:cxn ang="0">
                          <a:pos x="T0" y="T1"/>
                        </a:cxn>
                        <a:cxn ang="0">
                          <a:pos x="T2" y="T3"/>
                        </a:cxn>
                        <a:cxn ang="0">
                          <a:pos x="T4" y="T5"/>
                        </a:cxn>
                      </a:cxnLst>
                      <a:rect l="0" t="0" r="r" b="b"/>
                      <a:pathLst>
                        <a:path w="10" h="15">
                          <a:moveTo>
                            <a:pt x="8" y="15"/>
                          </a:moveTo>
                          <a:cubicBezTo>
                            <a:pt x="10" y="12"/>
                            <a:pt x="5" y="0"/>
                            <a:pt x="0" y="5"/>
                          </a:cubicBezTo>
                          <a:cubicBezTo>
                            <a:pt x="5" y="7"/>
                            <a:pt x="4" y="13"/>
                            <a:pt x="8"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8" name="Freeform 445">
                      <a:extLst>
                        <a:ext uri="{FF2B5EF4-FFF2-40B4-BE49-F238E27FC236}">
                          <a16:creationId xmlns:a16="http://schemas.microsoft.com/office/drawing/2014/main" id="{D0FA8BEA-FA29-ADAC-154E-BED37AD8B20E}"/>
                        </a:ext>
                      </a:extLst>
                    </p:cNvPr>
                    <p:cNvSpPr>
                      <a:spLocks/>
                    </p:cNvSpPr>
                    <p:nvPr/>
                  </p:nvSpPr>
                  <p:spPr bwMode="auto">
                    <a:xfrm>
                      <a:off x="1805" y="2352"/>
                      <a:ext cx="15" cy="3"/>
                    </a:xfrm>
                    <a:custGeom>
                      <a:avLst/>
                      <a:gdLst>
                        <a:gd name="T0" fmla="*/ 4 w 31"/>
                        <a:gd name="T1" fmla="*/ 0 h 6"/>
                        <a:gd name="T2" fmla="*/ 13 w 31"/>
                        <a:gd name="T3" fmla="*/ 5 h 6"/>
                        <a:gd name="T4" fmla="*/ 31 w 31"/>
                        <a:gd name="T5" fmla="*/ 1 h 6"/>
                        <a:gd name="T6" fmla="*/ 4 w 31"/>
                        <a:gd name="T7" fmla="*/ 0 h 6"/>
                      </a:gdLst>
                      <a:ahLst/>
                      <a:cxnLst>
                        <a:cxn ang="0">
                          <a:pos x="T0" y="T1"/>
                        </a:cxn>
                        <a:cxn ang="0">
                          <a:pos x="T2" y="T3"/>
                        </a:cxn>
                        <a:cxn ang="0">
                          <a:pos x="T4" y="T5"/>
                        </a:cxn>
                        <a:cxn ang="0">
                          <a:pos x="T6" y="T7"/>
                        </a:cxn>
                      </a:cxnLst>
                      <a:rect l="0" t="0" r="r" b="b"/>
                      <a:pathLst>
                        <a:path w="31" h="6">
                          <a:moveTo>
                            <a:pt x="4" y="0"/>
                          </a:moveTo>
                          <a:cubicBezTo>
                            <a:pt x="0" y="4"/>
                            <a:pt x="11" y="5"/>
                            <a:pt x="13" y="5"/>
                          </a:cubicBezTo>
                          <a:cubicBezTo>
                            <a:pt x="18" y="5"/>
                            <a:pt x="27" y="6"/>
                            <a:pt x="31" y="1"/>
                          </a:cubicBezTo>
                          <a:cubicBezTo>
                            <a:pt x="22" y="0"/>
                            <a:pt x="13" y="3"/>
                            <a:pt x="4"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9" name="Freeform 446">
                      <a:extLst>
                        <a:ext uri="{FF2B5EF4-FFF2-40B4-BE49-F238E27FC236}">
                          <a16:creationId xmlns:a16="http://schemas.microsoft.com/office/drawing/2014/main" id="{417DF463-B1DB-2293-ED29-47EF213940D9}"/>
                        </a:ext>
                      </a:extLst>
                    </p:cNvPr>
                    <p:cNvSpPr>
                      <a:spLocks/>
                    </p:cNvSpPr>
                    <p:nvPr/>
                  </p:nvSpPr>
                  <p:spPr bwMode="auto">
                    <a:xfrm>
                      <a:off x="1805" y="2352"/>
                      <a:ext cx="15" cy="3"/>
                    </a:xfrm>
                    <a:custGeom>
                      <a:avLst/>
                      <a:gdLst>
                        <a:gd name="T0" fmla="*/ 4 w 31"/>
                        <a:gd name="T1" fmla="*/ 0 h 6"/>
                        <a:gd name="T2" fmla="*/ 13 w 31"/>
                        <a:gd name="T3" fmla="*/ 5 h 6"/>
                        <a:gd name="T4" fmla="*/ 31 w 31"/>
                        <a:gd name="T5" fmla="*/ 1 h 6"/>
                        <a:gd name="T6" fmla="*/ 4 w 31"/>
                        <a:gd name="T7" fmla="*/ 0 h 6"/>
                      </a:gdLst>
                      <a:ahLst/>
                      <a:cxnLst>
                        <a:cxn ang="0">
                          <a:pos x="T0" y="T1"/>
                        </a:cxn>
                        <a:cxn ang="0">
                          <a:pos x="T2" y="T3"/>
                        </a:cxn>
                        <a:cxn ang="0">
                          <a:pos x="T4" y="T5"/>
                        </a:cxn>
                        <a:cxn ang="0">
                          <a:pos x="T6" y="T7"/>
                        </a:cxn>
                      </a:cxnLst>
                      <a:rect l="0" t="0" r="r" b="b"/>
                      <a:pathLst>
                        <a:path w="31" h="6">
                          <a:moveTo>
                            <a:pt x="4" y="0"/>
                          </a:moveTo>
                          <a:cubicBezTo>
                            <a:pt x="0" y="4"/>
                            <a:pt x="11" y="5"/>
                            <a:pt x="13" y="5"/>
                          </a:cubicBezTo>
                          <a:cubicBezTo>
                            <a:pt x="18" y="5"/>
                            <a:pt x="27" y="6"/>
                            <a:pt x="31" y="1"/>
                          </a:cubicBezTo>
                          <a:cubicBezTo>
                            <a:pt x="22" y="0"/>
                            <a:pt x="13" y="3"/>
                            <a:pt x="4"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0" name="Freeform 447">
                      <a:extLst>
                        <a:ext uri="{FF2B5EF4-FFF2-40B4-BE49-F238E27FC236}">
                          <a16:creationId xmlns:a16="http://schemas.microsoft.com/office/drawing/2014/main" id="{50C4F2EB-BE3A-76CF-1B52-AD37BEEC484B}"/>
                        </a:ext>
                      </a:extLst>
                    </p:cNvPr>
                    <p:cNvSpPr>
                      <a:spLocks/>
                    </p:cNvSpPr>
                    <p:nvPr/>
                  </p:nvSpPr>
                  <p:spPr bwMode="auto">
                    <a:xfrm>
                      <a:off x="1808" y="2449"/>
                      <a:ext cx="15" cy="9"/>
                    </a:xfrm>
                    <a:custGeom>
                      <a:avLst/>
                      <a:gdLst>
                        <a:gd name="T0" fmla="*/ 0 w 31"/>
                        <a:gd name="T1" fmla="*/ 17 h 17"/>
                        <a:gd name="T2" fmla="*/ 19 w 31"/>
                        <a:gd name="T3" fmla="*/ 14 h 17"/>
                        <a:gd name="T4" fmla="*/ 31 w 31"/>
                        <a:gd name="T5" fmla="*/ 8 h 17"/>
                        <a:gd name="T6" fmla="*/ 13 w 31"/>
                        <a:gd name="T7" fmla="*/ 6 h 17"/>
                        <a:gd name="T8" fmla="*/ 6 w 31"/>
                        <a:gd name="T9" fmla="*/ 6 h 17"/>
                        <a:gd name="T10" fmla="*/ 0 w 31"/>
                        <a:gd name="T11" fmla="*/ 17 h 17"/>
                      </a:gdLst>
                      <a:ahLst/>
                      <a:cxnLst>
                        <a:cxn ang="0">
                          <a:pos x="T0" y="T1"/>
                        </a:cxn>
                        <a:cxn ang="0">
                          <a:pos x="T2" y="T3"/>
                        </a:cxn>
                        <a:cxn ang="0">
                          <a:pos x="T4" y="T5"/>
                        </a:cxn>
                        <a:cxn ang="0">
                          <a:pos x="T6" y="T7"/>
                        </a:cxn>
                        <a:cxn ang="0">
                          <a:pos x="T8" y="T9"/>
                        </a:cxn>
                        <a:cxn ang="0">
                          <a:pos x="T10" y="T11"/>
                        </a:cxn>
                      </a:cxnLst>
                      <a:rect l="0" t="0" r="r" b="b"/>
                      <a:pathLst>
                        <a:path w="31" h="17">
                          <a:moveTo>
                            <a:pt x="0" y="17"/>
                          </a:moveTo>
                          <a:cubicBezTo>
                            <a:pt x="6" y="12"/>
                            <a:pt x="12" y="13"/>
                            <a:pt x="19" y="14"/>
                          </a:cubicBezTo>
                          <a:cubicBezTo>
                            <a:pt x="23" y="15"/>
                            <a:pt x="27" y="7"/>
                            <a:pt x="31" y="8"/>
                          </a:cubicBezTo>
                          <a:cubicBezTo>
                            <a:pt x="25" y="0"/>
                            <a:pt x="22" y="3"/>
                            <a:pt x="13" y="6"/>
                          </a:cubicBezTo>
                          <a:cubicBezTo>
                            <a:pt x="10" y="7"/>
                            <a:pt x="9" y="5"/>
                            <a:pt x="6" y="6"/>
                          </a:cubicBezTo>
                          <a:cubicBezTo>
                            <a:pt x="3" y="7"/>
                            <a:pt x="1" y="13"/>
                            <a:pt x="0" y="1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1" name="Freeform 448">
                      <a:extLst>
                        <a:ext uri="{FF2B5EF4-FFF2-40B4-BE49-F238E27FC236}">
                          <a16:creationId xmlns:a16="http://schemas.microsoft.com/office/drawing/2014/main" id="{908BC578-2890-31FB-F013-9C0E2723B0A7}"/>
                        </a:ext>
                      </a:extLst>
                    </p:cNvPr>
                    <p:cNvSpPr>
                      <a:spLocks/>
                    </p:cNvSpPr>
                    <p:nvPr/>
                  </p:nvSpPr>
                  <p:spPr bwMode="auto">
                    <a:xfrm>
                      <a:off x="1808" y="2449"/>
                      <a:ext cx="15" cy="9"/>
                    </a:xfrm>
                    <a:custGeom>
                      <a:avLst/>
                      <a:gdLst>
                        <a:gd name="T0" fmla="*/ 0 w 31"/>
                        <a:gd name="T1" fmla="*/ 17 h 17"/>
                        <a:gd name="T2" fmla="*/ 19 w 31"/>
                        <a:gd name="T3" fmla="*/ 14 h 17"/>
                        <a:gd name="T4" fmla="*/ 31 w 31"/>
                        <a:gd name="T5" fmla="*/ 8 h 17"/>
                        <a:gd name="T6" fmla="*/ 13 w 31"/>
                        <a:gd name="T7" fmla="*/ 6 h 17"/>
                        <a:gd name="T8" fmla="*/ 6 w 31"/>
                        <a:gd name="T9" fmla="*/ 6 h 17"/>
                        <a:gd name="T10" fmla="*/ 0 w 31"/>
                        <a:gd name="T11" fmla="*/ 17 h 17"/>
                      </a:gdLst>
                      <a:ahLst/>
                      <a:cxnLst>
                        <a:cxn ang="0">
                          <a:pos x="T0" y="T1"/>
                        </a:cxn>
                        <a:cxn ang="0">
                          <a:pos x="T2" y="T3"/>
                        </a:cxn>
                        <a:cxn ang="0">
                          <a:pos x="T4" y="T5"/>
                        </a:cxn>
                        <a:cxn ang="0">
                          <a:pos x="T6" y="T7"/>
                        </a:cxn>
                        <a:cxn ang="0">
                          <a:pos x="T8" y="T9"/>
                        </a:cxn>
                        <a:cxn ang="0">
                          <a:pos x="T10" y="T11"/>
                        </a:cxn>
                      </a:cxnLst>
                      <a:rect l="0" t="0" r="r" b="b"/>
                      <a:pathLst>
                        <a:path w="31" h="17">
                          <a:moveTo>
                            <a:pt x="0" y="17"/>
                          </a:moveTo>
                          <a:cubicBezTo>
                            <a:pt x="6" y="12"/>
                            <a:pt x="12" y="13"/>
                            <a:pt x="19" y="14"/>
                          </a:cubicBezTo>
                          <a:cubicBezTo>
                            <a:pt x="23" y="15"/>
                            <a:pt x="27" y="7"/>
                            <a:pt x="31" y="8"/>
                          </a:cubicBezTo>
                          <a:cubicBezTo>
                            <a:pt x="25" y="0"/>
                            <a:pt x="22" y="3"/>
                            <a:pt x="13" y="6"/>
                          </a:cubicBezTo>
                          <a:cubicBezTo>
                            <a:pt x="10" y="7"/>
                            <a:pt x="9" y="5"/>
                            <a:pt x="6" y="6"/>
                          </a:cubicBezTo>
                          <a:cubicBezTo>
                            <a:pt x="3" y="7"/>
                            <a:pt x="1" y="13"/>
                            <a:pt x="0" y="1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2" name="Freeform 449">
                      <a:extLst>
                        <a:ext uri="{FF2B5EF4-FFF2-40B4-BE49-F238E27FC236}">
                          <a16:creationId xmlns:a16="http://schemas.microsoft.com/office/drawing/2014/main" id="{ABF2CCD5-2261-64A4-07DD-715B5B656B4C}"/>
                        </a:ext>
                      </a:extLst>
                    </p:cNvPr>
                    <p:cNvSpPr>
                      <a:spLocks/>
                    </p:cNvSpPr>
                    <p:nvPr/>
                  </p:nvSpPr>
                  <p:spPr bwMode="auto">
                    <a:xfrm>
                      <a:off x="1812" y="2356"/>
                      <a:ext cx="5" cy="8"/>
                    </a:xfrm>
                    <a:custGeom>
                      <a:avLst/>
                      <a:gdLst>
                        <a:gd name="T0" fmla="*/ 7 w 10"/>
                        <a:gd name="T1" fmla="*/ 0 h 17"/>
                        <a:gd name="T2" fmla="*/ 9 w 10"/>
                        <a:gd name="T3" fmla="*/ 17 h 17"/>
                        <a:gd name="T4" fmla="*/ 7 w 10"/>
                        <a:gd name="T5" fmla="*/ 0 h 17"/>
                      </a:gdLst>
                      <a:ahLst/>
                      <a:cxnLst>
                        <a:cxn ang="0">
                          <a:pos x="T0" y="T1"/>
                        </a:cxn>
                        <a:cxn ang="0">
                          <a:pos x="T2" y="T3"/>
                        </a:cxn>
                        <a:cxn ang="0">
                          <a:pos x="T4" y="T5"/>
                        </a:cxn>
                      </a:cxnLst>
                      <a:rect l="0" t="0" r="r" b="b"/>
                      <a:pathLst>
                        <a:path w="10" h="17">
                          <a:moveTo>
                            <a:pt x="7" y="0"/>
                          </a:moveTo>
                          <a:cubicBezTo>
                            <a:pt x="0" y="1"/>
                            <a:pt x="6" y="15"/>
                            <a:pt x="9" y="17"/>
                          </a:cubicBezTo>
                          <a:cubicBezTo>
                            <a:pt x="10" y="15"/>
                            <a:pt x="8" y="2"/>
                            <a:pt x="7"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3" name="Freeform 450">
                      <a:extLst>
                        <a:ext uri="{FF2B5EF4-FFF2-40B4-BE49-F238E27FC236}">
                          <a16:creationId xmlns:a16="http://schemas.microsoft.com/office/drawing/2014/main" id="{34BE87F9-9952-6E90-07E0-EE420CBDCDFD}"/>
                        </a:ext>
                      </a:extLst>
                    </p:cNvPr>
                    <p:cNvSpPr>
                      <a:spLocks/>
                    </p:cNvSpPr>
                    <p:nvPr/>
                  </p:nvSpPr>
                  <p:spPr bwMode="auto">
                    <a:xfrm>
                      <a:off x="1812" y="2356"/>
                      <a:ext cx="5" cy="8"/>
                    </a:xfrm>
                    <a:custGeom>
                      <a:avLst/>
                      <a:gdLst>
                        <a:gd name="T0" fmla="*/ 7 w 10"/>
                        <a:gd name="T1" fmla="*/ 0 h 17"/>
                        <a:gd name="T2" fmla="*/ 9 w 10"/>
                        <a:gd name="T3" fmla="*/ 17 h 17"/>
                        <a:gd name="T4" fmla="*/ 7 w 10"/>
                        <a:gd name="T5" fmla="*/ 0 h 17"/>
                      </a:gdLst>
                      <a:ahLst/>
                      <a:cxnLst>
                        <a:cxn ang="0">
                          <a:pos x="T0" y="T1"/>
                        </a:cxn>
                        <a:cxn ang="0">
                          <a:pos x="T2" y="T3"/>
                        </a:cxn>
                        <a:cxn ang="0">
                          <a:pos x="T4" y="T5"/>
                        </a:cxn>
                      </a:cxnLst>
                      <a:rect l="0" t="0" r="r" b="b"/>
                      <a:pathLst>
                        <a:path w="10" h="17">
                          <a:moveTo>
                            <a:pt x="7" y="0"/>
                          </a:moveTo>
                          <a:cubicBezTo>
                            <a:pt x="0" y="1"/>
                            <a:pt x="6" y="15"/>
                            <a:pt x="9" y="17"/>
                          </a:cubicBezTo>
                          <a:cubicBezTo>
                            <a:pt x="10" y="15"/>
                            <a:pt x="8" y="2"/>
                            <a:pt x="7"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4" name="Freeform 451">
                      <a:extLst>
                        <a:ext uri="{FF2B5EF4-FFF2-40B4-BE49-F238E27FC236}">
                          <a16:creationId xmlns:a16="http://schemas.microsoft.com/office/drawing/2014/main" id="{362F62D4-9AB2-A354-8D3F-F2183FB6CD54}"/>
                        </a:ext>
                      </a:extLst>
                    </p:cNvPr>
                    <p:cNvSpPr>
                      <a:spLocks/>
                    </p:cNvSpPr>
                    <p:nvPr/>
                  </p:nvSpPr>
                  <p:spPr bwMode="auto">
                    <a:xfrm>
                      <a:off x="1814" y="2373"/>
                      <a:ext cx="20" cy="14"/>
                    </a:xfrm>
                    <a:custGeom>
                      <a:avLst/>
                      <a:gdLst>
                        <a:gd name="T0" fmla="*/ 22 w 41"/>
                        <a:gd name="T1" fmla="*/ 28 h 28"/>
                        <a:gd name="T2" fmla="*/ 38 w 41"/>
                        <a:gd name="T3" fmla="*/ 20 h 28"/>
                        <a:gd name="T4" fmla="*/ 34 w 41"/>
                        <a:gd name="T5" fmla="*/ 10 h 28"/>
                        <a:gd name="T6" fmla="*/ 26 w 41"/>
                        <a:gd name="T7" fmla="*/ 2 h 28"/>
                        <a:gd name="T8" fmla="*/ 9 w 41"/>
                        <a:gd name="T9" fmla="*/ 3 h 28"/>
                        <a:gd name="T10" fmla="*/ 3 w 41"/>
                        <a:gd name="T11" fmla="*/ 14 h 28"/>
                        <a:gd name="T12" fmla="*/ 22 w 4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1" h="28">
                          <a:moveTo>
                            <a:pt x="22" y="28"/>
                          </a:moveTo>
                          <a:cubicBezTo>
                            <a:pt x="26" y="26"/>
                            <a:pt x="35" y="24"/>
                            <a:pt x="38" y="20"/>
                          </a:cubicBezTo>
                          <a:cubicBezTo>
                            <a:pt x="41" y="15"/>
                            <a:pt x="39" y="11"/>
                            <a:pt x="34" y="10"/>
                          </a:cubicBezTo>
                          <a:cubicBezTo>
                            <a:pt x="38" y="6"/>
                            <a:pt x="29" y="3"/>
                            <a:pt x="26" y="2"/>
                          </a:cubicBezTo>
                          <a:cubicBezTo>
                            <a:pt x="20" y="0"/>
                            <a:pt x="15" y="2"/>
                            <a:pt x="9" y="3"/>
                          </a:cubicBezTo>
                          <a:cubicBezTo>
                            <a:pt x="2" y="4"/>
                            <a:pt x="0" y="7"/>
                            <a:pt x="3" y="14"/>
                          </a:cubicBezTo>
                          <a:cubicBezTo>
                            <a:pt x="7" y="22"/>
                            <a:pt x="15" y="24"/>
                            <a:pt x="22" y="2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5" name="Freeform 452">
                      <a:extLst>
                        <a:ext uri="{FF2B5EF4-FFF2-40B4-BE49-F238E27FC236}">
                          <a16:creationId xmlns:a16="http://schemas.microsoft.com/office/drawing/2014/main" id="{2B86D503-5E91-710C-4225-5F9A760DDFF9}"/>
                        </a:ext>
                      </a:extLst>
                    </p:cNvPr>
                    <p:cNvSpPr>
                      <a:spLocks/>
                    </p:cNvSpPr>
                    <p:nvPr/>
                  </p:nvSpPr>
                  <p:spPr bwMode="auto">
                    <a:xfrm>
                      <a:off x="1814" y="2373"/>
                      <a:ext cx="20" cy="14"/>
                    </a:xfrm>
                    <a:custGeom>
                      <a:avLst/>
                      <a:gdLst>
                        <a:gd name="T0" fmla="*/ 22 w 41"/>
                        <a:gd name="T1" fmla="*/ 28 h 28"/>
                        <a:gd name="T2" fmla="*/ 38 w 41"/>
                        <a:gd name="T3" fmla="*/ 20 h 28"/>
                        <a:gd name="T4" fmla="*/ 34 w 41"/>
                        <a:gd name="T5" fmla="*/ 10 h 28"/>
                        <a:gd name="T6" fmla="*/ 26 w 41"/>
                        <a:gd name="T7" fmla="*/ 2 h 28"/>
                        <a:gd name="T8" fmla="*/ 9 w 41"/>
                        <a:gd name="T9" fmla="*/ 3 h 28"/>
                        <a:gd name="T10" fmla="*/ 3 w 41"/>
                        <a:gd name="T11" fmla="*/ 14 h 28"/>
                        <a:gd name="T12" fmla="*/ 22 w 41"/>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41" h="28">
                          <a:moveTo>
                            <a:pt x="22" y="28"/>
                          </a:moveTo>
                          <a:cubicBezTo>
                            <a:pt x="26" y="26"/>
                            <a:pt x="35" y="24"/>
                            <a:pt x="38" y="20"/>
                          </a:cubicBezTo>
                          <a:cubicBezTo>
                            <a:pt x="41" y="15"/>
                            <a:pt x="39" y="11"/>
                            <a:pt x="34" y="10"/>
                          </a:cubicBezTo>
                          <a:cubicBezTo>
                            <a:pt x="38" y="6"/>
                            <a:pt x="29" y="3"/>
                            <a:pt x="26" y="2"/>
                          </a:cubicBezTo>
                          <a:cubicBezTo>
                            <a:pt x="20" y="0"/>
                            <a:pt x="15" y="2"/>
                            <a:pt x="9" y="3"/>
                          </a:cubicBezTo>
                          <a:cubicBezTo>
                            <a:pt x="2" y="4"/>
                            <a:pt x="0" y="7"/>
                            <a:pt x="3" y="14"/>
                          </a:cubicBezTo>
                          <a:cubicBezTo>
                            <a:pt x="7" y="22"/>
                            <a:pt x="15" y="24"/>
                            <a:pt x="22" y="2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6" name="Freeform 453">
                      <a:extLst>
                        <a:ext uri="{FF2B5EF4-FFF2-40B4-BE49-F238E27FC236}">
                          <a16:creationId xmlns:a16="http://schemas.microsoft.com/office/drawing/2014/main" id="{541C2A01-49A7-688D-268B-2671298425B3}"/>
                        </a:ext>
                      </a:extLst>
                    </p:cNvPr>
                    <p:cNvSpPr>
                      <a:spLocks/>
                    </p:cNvSpPr>
                    <p:nvPr/>
                  </p:nvSpPr>
                  <p:spPr bwMode="auto">
                    <a:xfrm>
                      <a:off x="1824" y="2245"/>
                      <a:ext cx="4" cy="10"/>
                    </a:xfrm>
                    <a:custGeom>
                      <a:avLst/>
                      <a:gdLst>
                        <a:gd name="T0" fmla="*/ 3 w 7"/>
                        <a:gd name="T1" fmla="*/ 21 h 21"/>
                        <a:gd name="T2" fmla="*/ 7 w 7"/>
                        <a:gd name="T3" fmla="*/ 9 h 21"/>
                        <a:gd name="T4" fmla="*/ 2 w 7"/>
                        <a:gd name="T5" fmla="*/ 5 h 21"/>
                        <a:gd name="T6" fmla="*/ 4 w 7"/>
                        <a:gd name="T7" fmla="*/ 15 h 21"/>
                        <a:gd name="T8" fmla="*/ 3 w 7"/>
                        <a:gd name="T9" fmla="*/ 21 h 21"/>
                      </a:gdLst>
                      <a:ahLst/>
                      <a:cxnLst>
                        <a:cxn ang="0">
                          <a:pos x="T0" y="T1"/>
                        </a:cxn>
                        <a:cxn ang="0">
                          <a:pos x="T2" y="T3"/>
                        </a:cxn>
                        <a:cxn ang="0">
                          <a:pos x="T4" y="T5"/>
                        </a:cxn>
                        <a:cxn ang="0">
                          <a:pos x="T6" y="T7"/>
                        </a:cxn>
                        <a:cxn ang="0">
                          <a:pos x="T8" y="T9"/>
                        </a:cxn>
                      </a:cxnLst>
                      <a:rect l="0" t="0" r="r" b="b"/>
                      <a:pathLst>
                        <a:path w="7" h="21">
                          <a:moveTo>
                            <a:pt x="3" y="21"/>
                          </a:moveTo>
                          <a:cubicBezTo>
                            <a:pt x="7" y="18"/>
                            <a:pt x="7" y="13"/>
                            <a:pt x="7" y="9"/>
                          </a:cubicBezTo>
                          <a:cubicBezTo>
                            <a:pt x="6" y="7"/>
                            <a:pt x="5" y="0"/>
                            <a:pt x="2" y="5"/>
                          </a:cubicBezTo>
                          <a:cubicBezTo>
                            <a:pt x="1" y="9"/>
                            <a:pt x="5" y="12"/>
                            <a:pt x="4" y="15"/>
                          </a:cubicBezTo>
                          <a:cubicBezTo>
                            <a:pt x="3" y="17"/>
                            <a:pt x="0" y="19"/>
                            <a:pt x="3" y="2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7" name="Freeform 454">
                      <a:extLst>
                        <a:ext uri="{FF2B5EF4-FFF2-40B4-BE49-F238E27FC236}">
                          <a16:creationId xmlns:a16="http://schemas.microsoft.com/office/drawing/2014/main" id="{164E2D61-C55B-6662-1CE1-75A913830271}"/>
                        </a:ext>
                      </a:extLst>
                    </p:cNvPr>
                    <p:cNvSpPr>
                      <a:spLocks/>
                    </p:cNvSpPr>
                    <p:nvPr/>
                  </p:nvSpPr>
                  <p:spPr bwMode="auto">
                    <a:xfrm>
                      <a:off x="1824" y="2245"/>
                      <a:ext cx="4" cy="10"/>
                    </a:xfrm>
                    <a:custGeom>
                      <a:avLst/>
                      <a:gdLst>
                        <a:gd name="T0" fmla="*/ 3 w 7"/>
                        <a:gd name="T1" fmla="*/ 21 h 21"/>
                        <a:gd name="T2" fmla="*/ 7 w 7"/>
                        <a:gd name="T3" fmla="*/ 9 h 21"/>
                        <a:gd name="T4" fmla="*/ 2 w 7"/>
                        <a:gd name="T5" fmla="*/ 5 h 21"/>
                        <a:gd name="T6" fmla="*/ 4 w 7"/>
                        <a:gd name="T7" fmla="*/ 15 h 21"/>
                        <a:gd name="T8" fmla="*/ 3 w 7"/>
                        <a:gd name="T9" fmla="*/ 21 h 21"/>
                      </a:gdLst>
                      <a:ahLst/>
                      <a:cxnLst>
                        <a:cxn ang="0">
                          <a:pos x="T0" y="T1"/>
                        </a:cxn>
                        <a:cxn ang="0">
                          <a:pos x="T2" y="T3"/>
                        </a:cxn>
                        <a:cxn ang="0">
                          <a:pos x="T4" y="T5"/>
                        </a:cxn>
                        <a:cxn ang="0">
                          <a:pos x="T6" y="T7"/>
                        </a:cxn>
                        <a:cxn ang="0">
                          <a:pos x="T8" y="T9"/>
                        </a:cxn>
                      </a:cxnLst>
                      <a:rect l="0" t="0" r="r" b="b"/>
                      <a:pathLst>
                        <a:path w="7" h="21">
                          <a:moveTo>
                            <a:pt x="3" y="21"/>
                          </a:moveTo>
                          <a:cubicBezTo>
                            <a:pt x="7" y="18"/>
                            <a:pt x="7" y="13"/>
                            <a:pt x="7" y="9"/>
                          </a:cubicBezTo>
                          <a:cubicBezTo>
                            <a:pt x="6" y="7"/>
                            <a:pt x="5" y="0"/>
                            <a:pt x="2" y="5"/>
                          </a:cubicBezTo>
                          <a:cubicBezTo>
                            <a:pt x="1" y="9"/>
                            <a:pt x="5" y="12"/>
                            <a:pt x="4" y="15"/>
                          </a:cubicBezTo>
                          <a:cubicBezTo>
                            <a:pt x="3" y="17"/>
                            <a:pt x="0" y="19"/>
                            <a:pt x="3" y="2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8" name="Freeform 455">
                      <a:extLst>
                        <a:ext uri="{FF2B5EF4-FFF2-40B4-BE49-F238E27FC236}">
                          <a16:creationId xmlns:a16="http://schemas.microsoft.com/office/drawing/2014/main" id="{96C39438-FB8E-F4C0-F2DA-2BCF08D14D60}"/>
                        </a:ext>
                      </a:extLst>
                    </p:cNvPr>
                    <p:cNvSpPr>
                      <a:spLocks/>
                    </p:cNvSpPr>
                    <p:nvPr/>
                  </p:nvSpPr>
                  <p:spPr bwMode="auto">
                    <a:xfrm>
                      <a:off x="1831" y="2326"/>
                      <a:ext cx="4" cy="7"/>
                    </a:xfrm>
                    <a:custGeom>
                      <a:avLst/>
                      <a:gdLst>
                        <a:gd name="T0" fmla="*/ 7 w 7"/>
                        <a:gd name="T1" fmla="*/ 2 h 14"/>
                        <a:gd name="T2" fmla="*/ 3 w 7"/>
                        <a:gd name="T3" fmla="*/ 10 h 14"/>
                        <a:gd name="T4" fmla="*/ 7 w 7"/>
                        <a:gd name="T5" fmla="*/ 2 h 14"/>
                      </a:gdLst>
                      <a:ahLst/>
                      <a:cxnLst>
                        <a:cxn ang="0">
                          <a:pos x="T0" y="T1"/>
                        </a:cxn>
                        <a:cxn ang="0">
                          <a:pos x="T2" y="T3"/>
                        </a:cxn>
                        <a:cxn ang="0">
                          <a:pos x="T4" y="T5"/>
                        </a:cxn>
                      </a:cxnLst>
                      <a:rect l="0" t="0" r="r" b="b"/>
                      <a:pathLst>
                        <a:path w="7" h="14">
                          <a:moveTo>
                            <a:pt x="7" y="2"/>
                          </a:moveTo>
                          <a:cubicBezTo>
                            <a:pt x="3" y="0"/>
                            <a:pt x="0" y="8"/>
                            <a:pt x="3" y="10"/>
                          </a:cubicBezTo>
                          <a:cubicBezTo>
                            <a:pt x="7" y="14"/>
                            <a:pt x="7" y="4"/>
                            <a:pt x="7"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89" name="Freeform 456">
                      <a:extLst>
                        <a:ext uri="{FF2B5EF4-FFF2-40B4-BE49-F238E27FC236}">
                          <a16:creationId xmlns:a16="http://schemas.microsoft.com/office/drawing/2014/main" id="{2C3126F3-C4EB-326A-C9B0-5D0C023B2BE7}"/>
                        </a:ext>
                      </a:extLst>
                    </p:cNvPr>
                    <p:cNvSpPr>
                      <a:spLocks/>
                    </p:cNvSpPr>
                    <p:nvPr/>
                  </p:nvSpPr>
                  <p:spPr bwMode="auto">
                    <a:xfrm>
                      <a:off x="1831" y="2326"/>
                      <a:ext cx="4" cy="7"/>
                    </a:xfrm>
                    <a:custGeom>
                      <a:avLst/>
                      <a:gdLst>
                        <a:gd name="T0" fmla="*/ 7 w 7"/>
                        <a:gd name="T1" fmla="*/ 2 h 14"/>
                        <a:gd name="T2" fmla="*/ 3 w 7"/>
                        <a:gd name="T3" fmla="*/ 10 h 14"/>
                        <a:gd name="T4" fmla="*/ 7 w 7"/>
                        <a:gd name="T5" fmla="*/ 2 h 14"/>
                      </a:gdLst>
                      <a:ahLst/>
                      <a:cxnLst>
                        <a:cxn ang="0">
                          <a:pos x="T0" y="T1"/>
                        </a:cxn>
                        <a:cxn ang="0">
                          <a:pos x="T2" y="T3"/>
                        </a:cxn>
                        <a:cxn ang="0">
                          <a:pos x="T4" y="T5"/>
                        </a:cxn>
                      </a:cxnLst>
                      <a:rect l="0" t="0" r="r" b="b"/>
                      <a:pathLst>
                        <a:path w="7" h="14">
                          <a:moveTo>
                            <a:pt x="7" y="2"/>
                          </a:moveTo>
                          <a:cubicBezTo>
                            <a:pt x="3" y="0"/>
                            <a:pt x="0" y="8"/>
                            <a:pt x="3" y="10"/>
                          </a:cubicBezTo>
                          <a:cubicBezTo>
                            <a:pt x="7" y="14"/>
                            <a:pt x="7" y="4"/>
                            <a:pt x="7"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0" name="Freeform 457">
                      <a:extLst>
                        <a:ext uri="{FF2B5EF4-FFF2-40B4-BE49-F238E27FC236}">
                          <a16:creationId xmlns:a16="http://schemas.microsoft.com/office/drawing/2014/main" id="{ABB49684-39AB-FEB1-C6BC-72DD7F253CAC}"/>
                        </a:ext>
                      </a:extLst>
                    </p:cNvPr>
                    <p:cNvSpPr>
                      <a:spLocks/>
                    </p:cNvSpPr>
                    <p:nvPr/>
                  </p:nvSpPr>
                  <p:spPr bwMode="auto">
                    <a:xfrm>
                      <a:off x="1833" y="2332"/>
                      <a:ext cx="3" cy="4"/>
                    </a:xfrm>
                    <a:custGeom>
                      <a:avLst/>
                      <a:gdLst>
                        <a:gd name="T0" fmla="*/ 4 w 6"/>
                        <a:gd name="T1" fmla="*/ 0 h 8"/>
                        <a:gd name="T2" fmla="*/ 6 w 6"/>
                        <a:gd name="T3" fmla="*/ 6 h 8"/>
                        <a:gd name="T4" fmla="*/ 4 w 6"/>
                        <a:gd name="T5" fmla="*/ 0 h 8"/>
                      </a:gdLst>
                      <a:ahLst/>
                      <a:cxnLst>
                        <a:cxn ang="0">
                          <a:pos x="T0" y="T1"/>
                        </a:cxn>
                        <a:cxn ang="0">
                          <a:pos x="T2" y="T3"/>
                        </a:cxn>
                        <a:cxn ang="0">
                          <a:pos x="T4" y="T5"/>
                        </a:cxn>
                      </a:cxnLst>
                      <a:rect l="0" t="0" r="r" b="b"/>
                      <a:pathLst>
                        <a:path w="6" h="8">
                          <a:moveTo>
                            <a:pt x="4" y="0"/>
                          </a:moveTo>
                          <a:cubicBezTo>
                            <a:pt x="0" y="2"/>
                            <a:pt x="2" y="8"/>
                            <a:pt x="6" y="6"/>
                          </a:cubicBezTo>
                          <a:cubicBezTo>
                            <a:pt x="6" y="4"/>
                            <a:pt x="5" y="2"/>
                            <a:pt x="4"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1" name="Freeform 458">
                      <a:extLst>
                        <a:ext uri="{FF2B5EF4-FFF2-40B4-BE49-F238E27FC236}">
                          <a16:creationId xmlns:a16="http://schemas.microsoft.com/office/drawing/2014/main" id="{C6287484-00BF-EB34-BFAC-F649E44C75B4}"/>
                        </a:ext>
                      </a:extLst>
                    </p:cNvPr>
                    <p:cNvSpPr>
                      <a:spLocks/>
                    </p:cNvSpPr>
                    <p:nvPr/>
                  </p:nvSpPr>
                  <p:spPr bwMode="auto">
                    <a:xfrm>
                      <a:off x="1833" y="2332"/>
                      <a:ext cx="3" cy="4"/>
                    </a:xfrm>
                    <a:custGeom>
                      <a:avLst/>
                      <a:gdLst>
                        <a:gd name="T0" fmla="*/ 4 w 6"/>
                        <a:gd name="T1" fmla="*/ 0 h 8"/>
                        <a:gd name="T2" fmla="*/ 6 w 6"/>
                        <a:gd name="T3" fmla="*/ 6 h 8"/>
                        <a:gd name="T4" fmla="*/ 4 w 6"/>
                        <a:gd name="T5" fmla="*/ 0 h 8"/>
                      </a:gdLst>
                      <a:ahLst/>
                      <a:cxnLst>
                        <a:cxn ang="0">
                          <a:pos x="T0" y="T1"/>
                        </a:cxn>
                        <a:cxn ang="0">
                          <a:pos x="T2" y="T3"/>
                        </a:cxn>
                        <a:cxn ang="0">
                          <a:pos x="T4" y="T5"/>
                        </a:cxn>
                      </a:cxnLst>
                      <a:rect l="0" t="0" r="r" b="b"/>
                      <a:pathLst>
                        <a:path w="6" h="8">
                          <a:moveTo>
                            <a:pt x="4" y="0"/>
                          </a:moveTo>
                          <a:cubicBezTo>
                            <a:pt x="0" y="2"/>
                            <a:pt x="2" y="8"/>
                            <a:pt x="6" y="6"/>
                          </a:cubicBezTo>
                          <a:cubicBezTo>
                            <a:pt x="6" y="4"/>
                            <a:pt x="5" y="2"/>
                            <a:pt x="4"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2" name="Freeform 459">
                      <a:extLst>
                        <a:ext uri="{FF2B5EF4-FFF2-40B4-BE49-F238E27FC236}">
                          <a16:creationId xmlns:a16="http://schemas.microsoft.com/office/drawing/2014/main" id="{1B7BC280-1040-D6AD-667D-F0305C6C2A8D}"/>
                        </a:ext>
                      </a:extLst>
                    </p:cNvPr>
                    <p:cNvSpPr>
                      <a:spLocks/>
                    </p:cNvSpPr>
                    <p:nvPr/>
                  </p:nvSpPr>
                  <p:spPr bwMode="auto">
                    <a:xfrm>
                      <a:off x="1835" y="2327"/>
                      <a:ext cx="12" cy="11"/>
                    </a:xfrm>
                    <a:custGeom>
                      <a:avLst/>
                      <a:gdLst>
                        <a:gd name="T0" fmla="*/ 9 w 25"/>
                        <a:gd name="T1" fmla="*/ 0 h 21"/>
                        <a:gd name="T2" fmla="*/ 6 w 25"/>
                        <a:gd name="T3" fmla="*/ 4 h 21"/>
                        <a:gd name="T4" fmla="*/ 3 w 25"/>
                        <a:gd name="T5" fmla="*/ 1 h 21"/>
                        <a:gd name="T6" fmla="*/ 7 w 25"/>
                        <a:gd name="T7" fmla="*/ 12 h 21"/>
                        <a:gd name="T8" fmla="*/ 7 w 25"/>
                        <a:gd name="T9" fmla="*/ 17 h 21"/>
                        <a:gd name="T10" fmla="*/ 13 w 25"/>
                        <a:gd name="T11" fmla="*/ 18 h 21"/>
                        <a:gd name="T12" fmla="*/ 15 w 25"/>
                        <a:gd name="T13" fmla="*/ 13 h 21"/>
                        <a:gd name="T14" fmla="*/ 13 w 25"/>
                        <a:gd name="T15" fmla="*/ 7 h 21"/>
                        <a:gd name="T16" fmla="*/ 9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9" y="0"/>
                          </a:moveTo>
                          <a:cubicBezTo>
                            <a:pt x="8" y="1"/>
                            <a:pt x="7" y="3"/>
                            <a:pt x="6" y="4"/>
                          </a:cubicBezTo>
                          <a:cubicBezTo>
                            <a:pt x="5" y="3"/>
                            <a:pt x="4" y="2"/>
                            <a:pt x="3" y="1"/>
                          </a:cubicBezTo>
                          <a:cubicBezTo>
                            <a:pt x="0" y="9"/>
                            <a:pt x="4" y="6"/>
                            <a:pt x="7" y="12"/>
                          </a:cubicBezTo>
                          <a:cubicBezTo>
                            <a:pt x="7" y="13"/>
                            <a:pt x="3" y="18"/>
                            <a:pt x="7" y="17"/>
                          </a:cubicBezTo>
                          <a:cubicBezTo>
                            <a:pt x="9" y="17"/>
                            <a:pt x="12" y="15"/>
                            <a:pt x="13" y="18"/>
                          </a:cubicBezTo>
                          <a:cubicBezTo>
                            <a:pt x="13" y="21"/>
                            <a:pt x="25" y="16"/>
                            <a:pt x="15" y="13"/>
                          </a:cubicBezTo>
                          <a:cubicBezTo>
                            <a:pt x="11" y="12"/>
                            <a:pt x="10" y="10"/>
                            <a:pt x="13" y="7"/>
                          </a:cubicBezTo>
                          <a:cubicBezTo>
                            <a:pt x="14" y="5"/>
                            <a:pt x="10" y="1"/>
                            <a:pt x="9"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3" name="Freeform 460">
                      <a:extLst>
                        <a:ext uri="{FF2B5EF4-FFF2-40B4-BE49-F238E27FC236}">
                          <a16:creationId xmlns:a16="http://schemas.microsoft.com/office/drawing/2014/main" id="{6889AD8A-6E35-0B6C-6D34-88BDD6A81334}"/>
                        </a:ext>
                      </a:extLst>
                    </p:cNvPr>
                    <p:cNvSpPr>
                      <a:spLocks/>
                    </p:cNvSpPr>
                    <p:nvPr/>
                  </p:nvSpPr>
                  <p:spPr bwMode="auto">
                    <a:xfrm>
                      <a:off x="1835" y="2327"/>
                      <a:ext cx="12" cy="11"/>
                    </a:xfrm>
                    <a:custGeom>
                      <a:avLst/>
                      <a:gdLst>
                        <a:gd name="T0" fmla="*/ 9 w 25"/>
                        <a:gd name="T1" fmla="*/ 0 h 21"/>
                        <a:gd name="T2" fmla="*/ 6 w 25"/>
                        <a:gd name="T3" fmla="*/ 4 h 21"/>
                        <a:gd name="T4" fmla="*/ 3 w 25"/>
                        <a:gd name="T5" fmla="*/ 1 h 21"/>
                        <a:gd name="T6" fmla="*/ 7 w 25"/>
                        <a:gd name="T7" fmla="*/ 12 h 21"/>
                        <a:gd name="T8" fmla="*/ 7 w 25"/>
                        <a:gd name="T9" fmla="*/ 17 h 21"/>
                        <a:gd name="T10" fmla="*/ 13 w 25"/>
                        <a:gd name="T11" fmla="*/ 18 h 21"/>
                        <a:gd name="T12" fmla="*/ 15 w 25"/>
                        <a:gd name="T13" fmla="*/ 13 h 21"/>
                        <a:gd name="T14" fmla="*/ 13 w 25"/>
                        <a:gd name="T15" fmla="*/ 7 h 21"/>
                        <a:gd name="T16" fmla="*/ 9 w 25"/>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1">
                          <a:moveTo>
                            <a:pt x="9" y="0"/>
                          </a:moveTo>
                          <a:cubicBezTo>
                            <a:pt x="8" y="1"/>
                            <a:pt x="7" y="3"/>
                            <a:pt x="6" y="4"/>
                          </a:cubicBezTo>
                          <a:cubicBezTo>
                            <a:pt x="5" y="3"/>
                            <a:pt x="4" y="2"/>
                            <a:pt x="3" y="1"/>
                          </a:cubicBezTo>
                          <a:cubicBezTo>
                            <a:pt x="0" y="9"/>
                            <a:pt x="4" y="6"/>
                            <a:pt x="7" y="12"/>
                          </a:cubicBezTo>
                          <a:cubicBezTo>
                            <a:pt x="7" y="13"/>
                            <a:pt x="3" y="18"/>
                            <a:pt x="7" y="17"/>
                          </a:cubicBezTo>
                          <a:cubicBezTo>
                            <a:pt x="9" y="17"/>
                            <a:pt x="12" y="15"/>
                            <a:pt x="13" y="18"/>
                          </a:cubicBezTo>
                          <a:cubicBezTo>
                            <a:pt x="13" y="21"/>
                            <a:pt x="25" y="16"/>
                            <a:pt x="15" y="13"/>
                          </a:cubicBezTo>
                          <a:cubicBezTo>
                            <a:pt x="11" y="12"/>
                            <a:pt x="10" y="10"/>
                            <a:pt x="13" y="7"/>
                          </a:cubicBezTo>
                          <a:cubicBezTo>
                            <a:pt x="14" y="5"/>
                            <a:pt x="10" y="1"/>
                            <a:pt x="9"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4" name="Freeform 461">
                      <a:extLst>
                        <a:ext uri="{FF2B5EF4-FFF2-40B4-BE49-F238E27FC236}">
                          <a16:creationId xmlns:a16="http://schemas.microsoft.com/office/drawing/2014/main" id="{FEABB03A-4303-5CE3-C386-82A7EAAD17C8}"/>
                        </a:ext>
                      </a:extLst>
                    </p:cNvPr>
                    <p:cNvSpPr>
                      <a:spLocks/>
                    </p:cNvSpPr>
                    <p:nvPr/>
                  </p:nvSpPr>
                  <p:spPr bwMode="auto">
                    <a:xfrm>
                      <a:off x="1835" y="2345"/>
                      <a:ext cx="15" cy="7"/>
                    </a:xfrm>
                    <a:custGeom>
                      <a:avLst/>
                      <a:gdLst>
                        <a:gd name="T0" fmla="*/ 5 w 30"/>
                        <a:gd name="T1" fmla="*/ 4 h 15"/>
                        <a:gd name="T2" fmla="*/ 8 w 30"/>
                        <a:gd name="T3" fmla="*/ 14 h 15"/>
                        <a:gd name="T4" fmla="*/ 15 w 30"/>
                        <a:gd name="T5" fmla="*/ 13 h 15"/>
                        <a:gd name="T6" fmla="*/ 22 w 30"/>
                        <a:gd name="T7" fmla="*/ 14 h 15"/>
                        <a:gd name="T8" fmla="*/ 19 w 30"/>
                        <a:gd name="T9" fmla="*/ 5 h 15"/>
                        <a:gd name="T10" fmla="*/ 5 w 30"/>
                        <a:gd name="T11" fmla="*/ 4 h 15"/>
                      </a:gdLst>
                      <a:ahLst/>
                      <a:cxnLst>
                        <a:cxn ang="0">
                          <a:pos x="T0" y="T1"/>
                        </a:cxn>
                        <a:cxn ang="0">
                          <a:pos x="T2" y="T3"/>
                        </a:cxn>
                        <a:cxn ang="0">
                          <a:pos x="T4" y="T5"/>
                        </a:cxn>
                        <a:cxn ang="0">
                          <a:pos x="T6" y="T7"/>
                        </a:cxn>
                        <a:cxn ang="0">
                          <a:pos x="T8" y="T9"/>
                        </a:cxn>
                        <a:cxn ang="0">
                          <a:pos x="T10" y="T11"/>
                        </a:cxn>
                      </a:cxnLst>
                      <a:rect l="0" t="0" r="r" b="b"/>
                      <a:pathLst>
                        <a:path w="30" h="15">
                          <a:moveTo>
                            <a:pt x="5" y="4"/>
                          </a:moveTo>
                          <a:cubicBezTo>
                            <a:pt x="0" y="7"/>
                            <a:pt x="3" y="14"/>
                            <a:pt x="8" y="14"/>
                          </a:cubicBezTo>
                          <a:cubicBezTo>
                            <a:pt x="10" y="15"/>
                            <a:pt x="12" y="13"/>
                            <a:pt x="15" y="13"/>
                          </a:cubicBezTo>
                          <a:cubicBezTo>
                            <a:pt x="17" y="13"/>
                            <a:pt x="19" y="14"/>
                            <a:pt x="22" y="14"/>
                          </a:cubicBezTo>
                          <a:cubicBezTo>
                            <a:pt x="30" y="14"/>
                            <a:pt x="22" y="6"/>
                            <a:pt x="19" y="5"/>
                          </a:cubicBezTo>
                          <a:cubicBezTo>
                            <a:pt x="14" y="2"/>
                            <a:pt x="10" y="0"/>
                            <a:pt x="5"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5" name="Freeform 462">
                      <a:extLst>
                        <a:ext uri="{FF2B5EF4-FFF2-40B4-BE49-F238E27FC236}">
                          <a16:creationId xmlns:a16="http://schemas.microsoft.com/office/drawing/2014/main" id="{2EBEBA49-655D-CBE7-5C20-7DE3DAE9C786}"/>
                        </a:ext>
                      </a:extLst>
                    </p:cNvPr>
                    <p:cNvSpPr>
                      <a:spLocks/>
                    </p:cNvSpPr>
                    <p:nvPr/>
                  </p:nvSpPr>
                  <p:spPr bwMode="auto">
                    <a:xfrm>
                      <a:off x="1835" y="2345"/>
                      <a:ext cx="15" cy="7"/>
                    </a:xfrm>
                    <a:custGeom>
                      <a:avLst/>
                      <a:gdLst>
                        <a:gd name="T0" fmla="*/ 5 w 30"/>
                        <a:gd name="T1" fmla="*/ 4 h 15"/>
                        <a:gd name="T2" fmla="*/ 8 w 30"/>
                        <a:gd name="T3" fmla="*/ 14 h 15"/>
                        <a:gd name="T4" fmla="*/ 15 w 30"/>
                        <a:gd name="T5" fmla="*/ 13 h 15"/>
                        <a:gd name="T6" fmla="*/ 22 w 30"/>
                        <a:gd name="T7" fmla="*/ 14 h 15"/>
                        <a:gd name="T8" fmla="*/ 19 w 30"/>
                        <a:gd name="T9" fmla="*/ 5 h 15"/>
                        <a:gd name="T10" fmla="*/ 5 w 30"/>
                        <a:gd name="T11" fmla="*/ 4 h 15"/>
                      </a:gdLst>
                      <a:ahLst/>
                      <a:cxnLst>
                        <a:cxn ang="0">
                          <a:pos x="T0" y="T1"/>
                        </a:cxn>
                        <a:cxn ang="0">
                          <a:pos x="T2" y="T3"/>
                        </a:cxn>
                        <a:cxn ang="0">
                          <a:pos x="T4" y="T5"/>
                        </a:cxn>
                        <a:cxn ang="0">
                          <a:pos x="T6" y="T7"/>
                        </a:cxn>
                        <a:cxn ang="0">
                          <a:pos x="T8" y="T9"/>
                        </a:cxn>
                        <a:cxn ang="0">
                          <a:pos x="T10" y="T11"/>
                        </a:cxn>
                      </a:cxnLst>
                      <a:rect l="0" t="0" r="r" b="b"/>
                      <a:pathLst>
                        <a:path w="30" h="15">
                          <a:moveTo>
                            <a:pt x="5" y="4"/>
                          </a:moveTo>
                          <a:cubicBezTo>
                            <a:pt x="0" y="7"/>
                            <a:pt x="3" y="14"/>
                            <a:pt x="8" y="14"/>
                          </a:cubicBezTo>
                          <a:cubicBezTo>
                            <a:pt x="10" y="15"/>
                            <a:pt x="12" y="13"/>
                            <a:pt x="15" y="13"/>
                          </a:cubicBezTo>
                          <a:cubicBezTo>
                            <a:pt x="17" y="13"/>
                            <a:pt x="19" y="14"/>
                            <a:pt x="22" y="14"/>
                          </a:cubicBezTo>
                          <a:cubicBezTo>
                            <a:pt x="30" y="14"/>
                            <a:pt x="22" y="6"/>
                            <a:pt x="19" y="5"/>
                          </a:cubicBezTo>
                          <a:cubicBezTo>
                            <a:pt x="14" y="2"/>
                            <a:pt x="10" y="0"/>
                            <a:pt x="5"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6" name="Freeform 463">
                      <a:extLst>
                        <a:ext uri="{FF2B5EF4-FFF2-40B4-BE49-F238E27FC236}">
                          <a16:creationId xmlns:a16="http://schemas.microsoft.com/office/drawing/2014/main" id="{8726B35C-5BCC-43ED-AF40-955E0403EDD7}"/>
                        </a:ext>
                      </a:extLst>
                    </p:cNvPr>
                    <p:cNvSpPr>
                      <a:spLocks/>
                    </p:cNvSpPr>
                    <p:nvPr/>
                  </p:nvSpPr>
                  <p:spPr bwMode="auto">
                    <a:xfrm>
                      <a:off x="1837" y="2286"/>
                      <a:ext cx="22" cy="52"/>
                    </a:xfrm>
                    <a:custGeom>
                      <a:avLst/>
                      <a:gdLst>
                        <a:gd name="T0" fmla="*/ 9 w 45"/>
                        <a:gd name="T1" fmla="*/ 75 h 107"/>
                        <a:gd name="T2" fmla="*/ 11 w 45"/>
                        <a:gd name="T3" fmla="*/ 86 h 107"/>
                        <a:gd name="T4" fmla="*/ 17 w 45"/>
                        <a:gd name="T5" fmla="*/ 94 h 107"/>
                        <a:gd name="T6" fmla="*/ 30 w 45"/>
                        <a:gd name="T7" fmla="*/ 105 h 107"/>
                        <a:gd name="T8" fmla="*/ 16 w 45"/>
                        <a:gd name="T9" fmla="*/ 67 h 107"/>
                        <a:gd name="T10" fmla="*/ 23 w 45"/>
                        <a:gd name="T11" fmla="*/ 60 h 107"/>
                        <a:gd name="T12" fmla="*/ 45 w 45"/>
                        <a:gd name="T13" fmla="*/ 66 h 107"/>
                        <a:gd name="T14" fmla="*/ 37 w 45"/>
                        <a:gd name="T15" fmla="*/ 56 h 107"/>
                        <a:gd name="T16" fmla="*/ 28 w 45"/>
                        <a:gd name="T17" fmla="*/ 46 h 107"/>
                        <a:gd name="T18" fmla="*/ 40 w 45"/>
                        <a:gd name="T19" fmla="*/ 35 h 107"/>
                        <a:gd name="T20" fmla="*/ 40 w 45"/>
                        <a:gd name="T21" fmla="*/ 21 h 107"/>
                        <a:gd name="T22" fmla="*/ 22 w 45"/>
                        <a:gd name="T23" fmla="*/ 32 h 107"/>
                        <a:gd name="T24" fmla="*/ 20 w 45"/>
                        <a:gd name="T25" fmla="*/ 37 h 107"/>
                        <a:gd name="T26" fmla="*/ 15 w 45"/>
                        <a:gd name="T27" fmla="*/ 46 h 107"/>
                        <a:gd name="T28" fmla="*/ 8 w 45"/>
                        <a:gd name="T29" fmla="*/ 44 h 107"/>
                        <a:gd name="T30" fmla="*/ 13 w 45"/>
                        <a:gd name="T31" fmla="*/ 36 h 107"/>
                        <a:gd name="T32" fmla="*/ 19 w 45"/>
                        <a:gd name="T33" fmla="*/ 16 h 107"/>
                        <a:gd name="T34" fmla="*/ 14 w 45"/>
                        <a:gd name="T35" fmla="*/ 9 h 107"/>
                        <a:gd name="T36" fmla="*/ 18 w 45"/>
                        <a:gd name="T37" fmla="*/ 0 h 107"/>
                        <a:gd name="T38" fmla="*/ 6 w 45"/>
                        <a:gd name="T39" fmla="*/ 14 h 107"/>
                        <a:gd name="T40" fmla="*/ 1 w 45"/>
                        <a:gd name="T41" fmla="*/ 36 h 107"/>
                        <a:gd name="T42" fmla="*/ 4 w 45"/>
                        <a:gd name="T43" fmla="*/ 44 h 107"/>
                        <a:gd name="T44" fmla="*/ 7 w 45"/>
                        <a:gd name="T45" fmla="*/ 47 h 107"/>
                        <a:gd name="T46" fmla="*/ 5 w 45"/>
                        <a:gd name="T47" fmla="*/ 55 h 107"/>
                        <a:gd name="T48" fmla="*/ 9 w 45"/>
                        <a:gd name="T49" fmla="*/ 64 h 107"/>
                        <a:gd name="T50" fmla="*/ 9 w 45"/>
                        <a:gd name="T51"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107">
                          <a:moveTo>
                            <a:pt x="9" y="75"/>
                          </a:moveTo>
                          <a:cubicBezTo>
                            <a:pt x="9" y="79"/>
                            <a:pt x="8" y="82"/>
                            <a:pt x="11" y="86"/>
                          </a:cubicBezTo>
                          <a:cubicBezTo>
                            <a:pt x="13" y="89"/>
                            <a:pt x="16" y="90"/>
                            <a:pt x="17" y="94"/>
                          </a:cubicBezTo>
                          <a:cubicBezTo>
                            <a:pt x="19" y="98"/>
                            <a:pt x="26" y="107"/>
                            <a:pt x="30" y="105"/>
                          </a:cubicBezTo>
                          <a:cubicBezTo>
                            <a:pt x="19" y="94"/>
                            <a:pt x="18" y="81"/>
                            <a:pt x="16" y="67"/>
                          </a:cubicBezTo>
                          <a:cubicBezTo>
                            <a:pt x="15" y="62"/>
                            <a:pt x="16" y="57"/>
                            <a:pt x="23" y="60"/>
                          </a:cubicBezTo>
                          <a:cubicBezTo>
                            <a:pt x="29" y="64"/>
                            <a:pt x="38" y="66"/>
                            <a:pt x="45" y="66"/>
                          </a:cubicBezTo>
                          <a:cubicBezTo>
                            <a:pt x="41" y="64"/>
                            <a:pt x="41" y="59"/>
                            <a:pt x="37" y="56"/>
                          </a:cubicBezTo>
                          <a:cubicBezTo>
                            <a:pt x="34" y="53"/>
                            <a:pt x="24" y="53"/>
                            <a:pt x="28" y="46"/>
                          </a:cubicBezTo>
                          <a:cubicBezTo>
                            <a:pt x="31" y="41"/>
                            <a:pt x="39" y="41"/>
                            <a:pt x="40" y="35"/>
                          </a:cubicBezTo>
                          <a:cubicBezTo>
                            <a:pt x="41" y="31"/>
                            <a:pt x="38" y="24"/>
                            <a:pt x="40" y="21"/>
                          </a:cubicBezTo>
                          <a:cubicBezTo>
                            <a:pt x="33" y="19"/>
                            <a:pt x="25" y="26"/>
                            <a:pt x="22" y="32"/>
                          </a:cubicBezTo>
                          <a:cubicBezTo>
                            <a:pt x="28" y="33"/>
                            <a:pt x="22" y="36"/>
                            <a:pt x="20" y="37"/>
                          </a:cubicBezTo>
                          <a:cubicBezTo>
                            <a:pt x="16" y="39"/>
                            <a:pt x="17" y="43"/>
                            <a:pt x="15" y="46"/>
                          </a:cubicBezTo>
                          <a:cubicBezTo>
                            <a:pt x="13" y="50"/>
                            <a:pt x="9" y="46"/>
                            <a:pt x="8" y="44"/>
                          </a:cubicBezTo>
                          <a:cubicBezTo>
                            <a:pt x="6" y="40"/>
                            <a:pt x="10" y="38"/>
                            <a:pt x="13" y="36"/>
                          </a:cubicBezTo>
                          <a:cubicBezTo>
                            <a:pt x="18" y="33"/>
                            <a:pt x="22" y="22"/>
                            <a:pt x="19" y="16"/>
                          </a:cubicBezTo>
                          <a:cubicBezTo>
                            <a:pt x="17" y="13"/>
                            <a:pt x="13" y="13"/>
                            <a:pt x="14" y="9"/>
                          </a:cubicBezTo>
                          <a:cubicBezTo>
                            <a:pt x="15" y="6"/>
                            <a:pt x="20" y="4"/>
                            <a:pt x="18" y="0"/>
                          </a:cubicBezTo>
                          <a:cubicBezTo>
                            <a:pt x="11" y="0"/>
                            <a:pt x="8" y="9"/>
                            <a:pt x="6" y="14"/>
                          </a:cubicBezTo>
                          <a:cubicBezTo>
                            <a:pt x="5" y="20"/>
                            <a:pt x="0" y="30"/>
                            <a:pt x="1" y="36"/>
                          </a:cubicBezTo>
                          <a:cubicBezTo>
                            <a:pt x="2" y="39"/>
                            <a:pt x="3" y="42"/>
                            <a:pt x="4" y="44"/>
                          </a:cubicBezTo>
                          <a:cubicBezTo>
                            <a:pt x="5" y="45"/>
                            <a:pt x="6" y="46"/>
                            <a:pt x="7" y="47"/>
                          </a:cubicBezTo>
                          <a:cubicBezTo>
                            <a:pt x="5" y="49"/>
                            <a:pt x="5" y="52"/>
                            <a:pt x="5" y="55"/>
                          </a:cubicBezTo>
                          <a:cubicBezTo>
                            <a:pt x="5" y="59"/>
                            <a:pt x="7" y="61"/>
                            <a:pt x="9" y="64"/>
                          </a:cubicBezTo>
                          <a:cubicBezTo>
                            <a:pt x="11" y="67"/>
                            <a:pt x="10" y="72"/>
                            <a:pt x="9" y="7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7" name="Freeform 464">
                      <a:extLst>
                        <a:ext uri="{FF2B5EF4-FFF2-40B4-BE49-F238E27FC236}">
                          <a16:creationId xmlns:a16="http://schemas.microsoft.com/office/drawing/2014/main" id="{02A7F3E0-41BA-900E-35F7-0C851D9343B5}"/>
                        </a:ext>
                      </a:extLst>
                    </p:cNvPr>
                    <p:cNvSpPr>
                      <a:spLocks/>
                    </p:cNvSpPr>
                    <p:nvPr/>
                  </p:nvSpPr>
                  <p:spPr bwMode="auto">
                    <a:xfrm>
                      <a:off x="1837" y="2286"/>
                      <a:ext cx="22" cy="52"/>
                    </a:xfrm>
                    <a:custGeom>
                      <a:avLst/>
                      <a:gdLst>
                        <a:gd name="T0" fmla="*/ 9 w 45"/>
                        <a:gd name="T1" fmla="*/ 75 h 107"/>
                        <a:gd name="T2" fmla="*/ 11 w 45"/>
                        <a:gd name="T3" fmla="*/ 86 h 107"/>
                        <a:gd name="T4" fmla="*/ 17 w 45"/>
                        <a:gd name="T5" fmla="*/ 94 h 107"/>
                        <a:gd name="T6" fmla="*/ 30 w 45"/>
                        <a:gd name="T7" fmla="*/ 105 h 107"/>
                        <a:gd name="T8" fmla="*/ 16 w 45"/>
                        <a:gd name="T9" fmla="*/ 67 h 107"/>
                        <a:gd name="T10" fmla="*/ 23 w 45"/>
                        <a:gd name="T11" fmla="*/ 60 h 107"/>
                        <a:gd name="T12" fmla="*/ 45 w 45"/>
                        <a:gd name="T13" fmla="*/ 66 h 107"/>
                        <a:gd name="T14" fmla="*/ 37 w 45"/>
                        <a:gd name="T15" fmla="*/ 56 h 107"/>
                        <a:gd name="T16" fmla="*/ 28 w 45"/>
                        <a:gd name="T17" fmla="*/ 46 h 107"/>
                        <a:gd name="T18" fmla="*/ 40 w 45"/>
                        <a:gd name="T19" fmla="*/ 35 h 107"/>
                        <a:gd name="T20" fmla="*/ 40 w 45"/>
                        <a:gd name="T21" fmla="*/ 21 h 107"/>
                        <a:gd name="T22" fmla="*/ 22 w 45"/>
                        <a:gd name="T23" fmla="*/ 32 h 107"/>
                        <a:gd name="T24" fmla="*/ 20 w 45"/>
                        <a:gd name="T25" fmla="*/ 37 h 107"/>
                        <a:gd name="T26" fmla="*/ 15 w 45"/>
                        <a:gd name="T27" fmla="*/ 46 h 107"/>
                        <a:gd name="T28" fmla="*/ 8 w 45"/>
                        <a:gd name="T29" fmla="*/ 44 h 107"/>
                        <a:gd name="T30" fmla="*/ 13 w 45"/>
                        <a:gd name="T31" fmla="*/ 36 h 107"/>
                        <a:gd name="T32" fmla="*/ 19 w 45"/>
                        <a:gd name="T33" fmla="*/ 16 h 107"/>
                        <a:gd name="T34" fmla="*/ 14 w 45"/>
                        <a:gd name="T35" fmla="*/ 9 h 107"/>
                        <a:gd name="T36" fmla="*/ 18 w 45"/>
                        <a:gd name="T37" fmla="*/ 0 h 107"/>
                        <a:gd name="T38" fmla="*/ 6 w 45"/>
                        <a:gd name="T39" fmla="*/ 14 h 107"/>
                        <a:gd name="T40" fmla="*/ 1 w 45"/>
                        <a:gd name="T41" fmla="*/ 36 h 107"/>
                        <a:gd name="T42" fmla="*/ 4 w 45"/>
                        <a:gd name="T43" fmla="*/ 44 h 107"/>
                        <a:gd name="T44" fmla="*/ 7 w 45"/>
                        <a:gd name="T45" fmla="*/ 47 h 107"/>
                        <a:gd name="T46" fmla="*/ 5 w 45"/>
                        <a:gd name="T47" fmla="*/ 55 h 107"/>
                        <a:gd name="T48" fmla="*/ 9 w 45"/>
                        <a:gd name="T49" fmla="*/ 64 h 107"/>
                        <a:gd name="T50" fmla="*/ 9 w 45"/>
                        <a:gd name="T51" fmla="*/ 7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107">
                          <a:moveTo>
                            <a:pt x="9" y="75"/>
                          </a:moveTo>
                          <a:cubicBezTo>
                            <a:pt x="9" y="79"/>
                            <a:pt x="8" y="82"/>
                            <a:pt x="11" y="86"/>
                          </a:cubicBezTo>
                          <a:cubicBezTo>
                            <a:pt x="13" y="89"/>
                            <a:pt x="16" y="90"/>
                            <a:pt x="17" y="94"/>
                          </a:cubicBezTo>
                          <a:cubicBezTo>
                            <a:pt x="19" y="98"/>
                            <a:pt x="26" y="107"/>
                            <a:pt x="30" y="105"/>
                          </a:cubicBezTo>
                          <a:cubicBezTo>
                            <a:pt x="19" y="94"/>
                            <a:pt x="18" y="81"/>
                            <a:pt x="16" y="67"/>
                          </a:cubicBezTo>
                          <a:cubicBezTo>
                            <a:pt x="15" y="62"/>
                            <a:pt x="16" y="57"/>
                            <a:pt x="23" y="60"/>
                          </a:cubicBezTo>
                          <a:cubicBezTo>
                            <a:pt x="29" y="64"/>
                            <a:pt x="38" y="66"/>
                            <a:pt x="45" y="66"/>
                          </a:cubicBezTo>
                          <a:cubicBezTo>
                            <a:pt x="41" y="64"/>
                            <a:pt x="41" y="59"/>
                            <a:pt x="37" y="56"/>
                          </a:cubicBezTo>
                          <a:cubicBezTo>
                            <a:pt x="34" y="53"/>
                            <a:pt x="24" y="53"/>
                            <a:pt x="28" y="46"/>
                          </a:cubicBezTo>
                          <a:cubicBezTo>
                            <a:pt x="31" y="41"/>
                            <a:pt x="39" y="41"/>
                            <a:pt x="40" y="35"/>
                          </a:cubicBezTo>
                          <a:cubicBezTo>
                            <a:pt x="41" y="31"/>
                            <a:pt x="38" y="24"/>
                            <a:pt x="40" y="21"/>
                          </a:cubicBezTo>
                          <a:cubicBezTo>
                            <a:pt x="33" y="19"/>
                            <a:pt x="25" y="26"/>
                            <a:pt x="22" y="32"/>
                          </a:cubicBezTo>
                          <a:cubicBezTo>
                            <a:pt x="28" y="33"/>
                            <a:pt x="22" y="36"/>
                            <a:pt x="20" y="37"/>
                          </a:cubicBezTo>
                          <a:cubicBezTo>
                            <a:pt x="16" y="39"/>
                            <a:pt x="17" y="43"/>
                            <a:pt x="15" y="46"/>
                          </a:cubicBezTo>
                          <a:cubicBezTo>
                            <a:pt x="13" y="50"/>
                            <a:pt x="9" y="46"/>
                            <a:pt x="8" y="44"/>
                          </a:cubicBezTo>
                          <a:cubicBezTo>
                            <a:pt x="6" y="40"/>
                            <a:pt x="10" y="38"/>
                            <a:pt x="13" y="36"/>
                          </a:cubicBezTo>
                          <a:cubicBezTo>
                            <a:pt x="18" y="33"/>
                            <a:pt x="22" y="22"/>
                            <a:pt x="19" y="16"/>
                          </a:cubicBezTo>
                          <a:cubicBezTo>
                            <a:pt x="17" y="13"/>
                            <a:pt x="13" y="13"/>
                            <a:pt x="14" y="9"/>
                          </a:cubicBezTo>
                          <a:cubicBezTo>
                            <a:pt x="15" y="6"/>
                            <a:pt x="20" y="4"/>
                            <a:pt x="18" y="0"/>
                          </a:cubicBezTo>
                          <a:cubicBezTo>
                            <a:pt x="11" y="0"/>
                            <a:pt x="8" y="9"/>
                            <a:pt x="6" y="14"/>
                          </a:cubicBezTo>
                          <a:cubicBezTo>
                            <a:pt x="5" y="20"/>
                            <a:pt x="0" y="30"/>
                            <a:pt x="1" y="36"/>
                          </a:cubicBezTo>
                          <a:cubicBezTo>
                            <a:pt x="2" y="39"/>
                            <a:pt x="3" y="42"/>
                            <a:pt x="4" y="44"/>
                          </a:cubicBezTo>
                          <a:cubicBezTo>
                            <a:pt x="5" y="45"/>
                            <a:pt x="6" y="46"/>
                            <a:pt x="7" y="47"/>
                          </a:cubicBezTo>
                          <a:cubicBezTo>
                            <a:pt x="5" y="49"/>
                            <a:pt x="5" y="52"/>
                            <a:pt x="5" y="55"/>
                          </a:cubicBezTo>
                          <a:cubicBezTo>
                            <a:pt x="5" y="59"/>
                            <a:pt x="7" y="61"/>
                            <a:pt x="9" y="64"/>
                          </a:cubicBezTo>
                          <a:cubicBezTo>
                            <a:pt x="11" y="67"/>
                            <a:pt x="10" y="72"/>
                            <a:pt x="9" y="7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8" name="Freeform 465">
                      <a:extLst>
                        <a:ext uri="{FF2B5EF4-FFF2-40B4-BE49-F238E27FC236}">
                          <a16:creationId xmlns:a16="http://schemas.microsoft.com/office/drawing/2014/main" id="{968492DB-E01C-EF2F-18B9-620549C152B7}"/>
                        </a:ext>
                      </a:extLst>
                    </p:cNvPr>
                    <p:cNvSpPr>
                      <a:spLocks/>
                    </p:cNvSpPr>
                    <p:nvPr/>
                  </p:nvSpPr>
                  <p:spPr bwMode="auto">
                    <a:xfrm>
                      <a:off x="1838" y="2342"/>
                      <a:ext cx="3" cy="2"/>
                    </a:xfrm>
                    <a:custGeom>
                      <a:avLst/>
                      <a:gdLst>
                        <a:gd name="T0" fmla="*/ 3 w 6"/>
                        <a:gd name="T1" fmla="*/ 0 h 3"/>
                        <a:gd name="T2" fmla="*/ 0 w 6"/>
                        <a:gd name="T3" fmla="*/ 2 h 3"/>
                        <a:gd name="T4" fmla="*/ 6 w 6"/>
                        <a:gd name="T5" fmla="*/ 1 h 3"/>
                        <a:gd name="T6" fmla="*/ 3 w 6"/>
                        <a:gd name="T7" fmla="*/ 0 h 3"/>
                      </a:gdLst>
                      <a:ahLst/>
                      <a:cxnLst>
                        <a:cxn ang="0">
                          <a:pos x="T0" y="T1"/>
                        </a:cxn>
                        <a:cxn ang="0">
                          <a:pos x="T2" y="T3"/>
                        </a:cxn>
                        <a:cxn ang="0">
                          <a:pos x="T4" y="T5"/>
                        </a:cxn>
                        <a:cxn ang="0">
                          <a:pos x="T6" y="T7"/>
                        </a:cxn>
                      </a:cxnLst>
                      <a:rect l="0" t="0" r="r" b="b"/>
                      <a:pathLst>
                        <a:path w="6" h="3">
                          <a:moveTo>
                            <a:pt x="3" y="0"/>
                          </a:moveTo>
                          <a:cubicBezTo>
                            <a:pt x="2" y="1"/>
                            <a:pt x="1" y="2"/>
                            <a:pt x="0" y="2"/>
                          </a:cubicBezTo>
                          <a:cubicBezTo>
                            <a:pt x="2" y="3"/>
                            <a:pt x="4" y="2"/>
                            <a:pt x="6" y="1"/>
                          </a:cubicBezTo>
                          <a:cubicBezTo>
                            <a:pt x="5" y="1"/>
                            <a:pt x="4" y="0"/>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99" name="Freeform 466">
                      <a:extLst>
                        <a:ext uri="{FF2B5EF4-FFF2-40B4-BE49-F238E27FC236}">
                          <a16:creationId xmlns:a16="http://schemas.microsoft.com/office/drawing/2014/main" id="{9756EC12-0F16-1D91-1FB7-FDDF73605031}"/>
                        </a:ext>
                      </a:extLst>
                    </p:cNvPr>
                    <p:cNvSpPr>
                      <a:spLocks/>
                    </p:cNvSpPr>
                    <p:nvPr/>
                  </p:nvSpPr>
                  <p:spPr bwMode="auto">
                    <a:xfrm>
                      <a:off x="1838" y="2342"/>
                      <a:ext cx="3" cy="2"/>
                    </a:xfrm>
                    <a:custGeom>
                      <a:avLst/>
                      <a:gdLst>
                        <a:gd name="T0" fmla="*/ 3 w 6"/>
                        <a:gd name="T1" fmla="*/ 0 h 3"/>
                        <a:gd name="T2" fmla="*/ 0 w 6"/>
                        <a:gd name="T3" fmla="*/ 2 h 3"/>
                        <a:gd name="T4" fmla="*/ 6 w 6"/>
                        <a:gd name="T5" fmla="*/ 1 h 3"/>
                        <a:gd name="T6" fmla="*/ 3 w 6"/>
                        <a:gd name="T7" fmla="*/ 0 h 3"/>
                      </a:gdLst>
                      <a:ahLst/>
                      <a:cxnLst>
                        <a:cxn ang="0">
                          <a:pos x="T0" y="T1"/>
                        </a:cxn>
                        <a:cxn ang="0">
                          <a:pos x="T2" y="T3"/>
                        </a:cxn>
                        <a:cxn ang="0">
                          <a:pos x="T4" y="T5"/>
                        </a:cxn>
                        <a:cxn ang="0">
                          <a:pos x="T6" y="T7"/>
                        </a:cxn>
                      </a:cxnLst>
                      <a:rect l="0" t="0" r="r" b="b"/>
                      <a:pathLst>
                        <a:path w="6" h="3">
                          <a:moveTo>
                            <a:pt x="3" y="0"/>
                          </a:moveTo>
                          <a:cubicBezTo>
                            <a:pt x="2" y="1"/>
                            <a:pt x="1" y="2"/>
                            <a:pt x="0" y="2"/>
                          </a:cubicBezTo>
                          <a:cubicBezTo>
                            <a:pt x="2" y="3"/>
                            <a:pt x="4" y="2"/>
                            <a:pt x="6" y="1"/>
                          </a:cubicBezTo>
                          <a:cubicBezTo>
                            <a:pt x="5" y="1"/>
                            <a:pt x="4" y="0"/>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0" name="Freeform 467">
                      <a:extLst>
                        <a:ext uri="{FF2B5EF4-FFF2-40B4-BE49-F238E27FC236}">
                          <a16:creationId xmlns:a16="http://schemas.microsoft.com/office/drawing/2014/main" id="{8F38F6D8-1351-9907-A613-B7FDA1793F99}"/>
                        </a:ext>
                      </a:extLst>
                    </p:cNvPr>
                    <p:cNvSpPr>
                      <a:spLocks/>
                    </p:cNvSpPr>
                    <p:nvPr/>
                  </p:nvSpPr>
                  <p:spPr bwMode="auto">
                    <a:xfrm>
                      <a:off x="1842" y="2461"/>
                      <a:ext cx="2" cy="1"/>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cubicBezTo>
                            <a:pt x="0" y="1"/>
                            <a:pt x="0" y="2"/>
                            <a:pt x="0" y="3"/>
                          </a:cubicBezTo>
                          <a:cubicBezTo>
                            <a:pt x="1" y="2"/>
                            <a:pt x="2" y="1"/>
                            <a:pt x="3" y="0"/>
                          </a:cubicBezTo>
                          <a:cubicBezTo>
                            <a:pt x="2" y="0"/>
                            <a:pt x="1" y="0"/>
                            <a:pt x="0"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1" name="Freeform 468">
                      <a:extLst>
                        <a:ext uri="{FF2B5EF4-FFF2-40B4-BE49-F238E27FC236}">
                          <a16:creationId xmlns:a16="http://schemas.microsoft.com/office/drawing/2014/main" id="{A21CD722-2E29-17B5-CAE7-B34445FB85A9}"/>
                        </a:ext>
                      </a:extLst>
                    </p:cNvPr>
                    <p:cNvSpPr>
                      <a:spLocks/>
                    </p:cNvSpPr>
                    <p:nvPr/>
                  </p:nvSpPr>
                  <p:spPr bwMode="auto">
                    <a:xfrm>
                      <a:off x="1842" y="2461"/>
                      <a:ext cx="2" cy="1"/>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cubicBezTo>
                            <a:pt x="0" y="1"/>
                            <a:pt x="0" y="2"/>
                            <a:pt x="0" y="3"/>
                          </a:cubicBezTo>
                          <a:cubicBezTo>
                            <a:pt x="1" y="2"/>
                            <a:pt x="2" y="1"/>
                            <a:pt x="3" y="0"/>
                          </a:cubicBezTo>
                          <a:cubicBezTo>
                            <a:pt x="2" y="0"/>
                            <a:pt x="1" y="0"/>
                            <a:pt x="0"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2" name="Freeform 469">
                      <a:extLst>
                        <a:ext uri="{FF2B5EF4-FFF2-40B4-BE49-F238E27FC236}">
                          <a16:creationId xmlns:a16="http://schemas.microsoft.com/office/drawing/2014/main" id="{70E77DF8-20E1-5285-9F9E-2F37527E0C4D}"/>
                        </a:ext>
                      </a:extLst>
                    </p:cNvPr>
                    <p:cNvSpPr>
                      <a:spLocks/>
                    </p:cNvSpPr>
                    <p:nvPr/>
                  </p:nvSpPr>
                  <p:spPr bwMode="auto">
                    <a:xfrm>
                      <a:off x="1841" y="2369"/>
                      <a:ext cx="47" cy="20"/>
                    </a:xfrm>
                    <a:custGeom>
                      <a:avLst/>
                      <a:gdLst>
                        <a:gd name="T0" fmla="*/ 68 w 95"/>
                        <a:gd name="T1" fmla="*/ 23 h 40"/>
                        <a:gd name="T2" fmla="*/ 87 w 95"/>
                        <a:gd name="T3" fmla="*/ 34 h 40"/>
                        <a:gd name="T4" fmla="*/ 94 w 95"/>
                        <a:gd name="T5" fmla="*/ 26 h 40"/>
                        <a:gd name="T6" fmla="*/ 88 w 95"/>
                        <a:gd name="T7" fmla="*/ 19 h 40"/>
                        <a:gd name="T8" fmla="*/ 84 w 95"/>
                        <a:gd name="T9" fmla="*/ 10 h 40"/>
                        <a:gd name="T10" fmla="*/ 76 w 95"/>
                        <a:gd name="T11" fmla="*/ 7 h 40"/>
                        <a:gd name="T12" fmla="*/ 66 w 95"/>
                        <a:gd name="T13" fmla="*/ 5 h 40"/>
                        <a:gd name="T14" fmla="*/ 55 w 95"/>
                        <a:gd name="T15" fmla="*/ 0 h 40"/>
                        <a:gd name="T16" fmla="*/ 45 w 95"/>
                        <a:gd name="T17" fmla="*/ 5 h 40"/>
                        <a:gd name="T18" fmla="*/ 39 w 95"/>
                        <a:gd name="T19" fmla="*/ 2 h 40"/>
                        <a:gd name="T20" fmla="*/ 27 w 95"/>
                        <a:gd name="T21" fmla="*/ 2 h 40"/>
                        <a:gd name="T22" fmla="*/ 5 w 95"/>
                        <a:gd name="T23" fmla="*/ 26 h 40"/>
                        <a:gd name="T24" fmla="*/ 14 w 95"/>
                        <a:gd name="T25" fmla="*/ 11 h 40"/>
                        <a:gd name="T26" fmla="*/ 23 w 95"/>
                        <a:gd name="T27" fmla="*/ 22 h 40"/>
                        <a:gd name="T28" fmla="*/ 37 w 95"/>
                        <a:gd name="T29" fmla="*/ 19 h 40"/>
                        <a:gd name="T30" fmla="*/ 55 w 95"/>
                        <a:gd name="T31" fmla="*/ 20 h 40"/>
                        <a:gd name="T32" fmla="*/ 68 w 95"/>
                        <a:gd name="T33"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40">
                          <a:moveTo>
                            <a:pt x="68" y="23"/>
                          </a:moveTo>
                          <a:cubicBezTo>
                            <a:pt x="75" y="27"/>
                            <a:pt x="81" y="30"/>
                            <a:pt x="87" y="34"/>
                          </a:cubicBezTo>
                          <a:cubicBezTo>
                            <a:pt x="94" y="40"/>
                            <a:pt x="95" y="32"/>
                            <a:pt x="94" y="26"/>
                          </a:cubicBezTo>
                          <a:cubicBezTo>
                            <a:pt x="93" y="23"/>
                            <a:pt x="89" y="22"/>
                            <a:pt x="88" y="19"/>
                          </a:cubicBezTo>
                          <a:cubicBezTo>
                            <a:pt x="88" y="16"/>
                            <a:pt x="88" y="12"/>
                            <a:pt x="84" y="10"/>
                          </a:cubicBezTo>
                          <a:cubicBezTo>
                            <a:pt x="81" y="8"/>
                            <a:pt x="80" y="6"/>
                            <a:pt x="76" y="7"/>
                          </a:cubicBezTo>
                          <a:cubicBezTo>
                            <a:pt x="73" y="8"/>
                            <a:pt x="69" y="7"/>
                            <a:pt x="66" y="5"/>
                          </a:cubicBezTo>
                          <a:cubicBezTo>
                            <a:pt x="63" y="2"/>
                            <a:pt x="59" y="0"/>
                            <a:pt x="55" y="0"/>
                          </a:cubicBezTo>
                          <a:cubicBezTo>
                            <a:pt x="51" y="0"/>
                            <a:pt x="49" y="4"/>
                            <a:pt x="45" y="5"/>
                          </a:cubicBezTo>
                          <a:cubicBezTo>
                            <a:pt x="42" y="5"/>
                            <a:pt x="41" y="4"/>
                            <a:pt x="39" y="2"/>
                          </a:cubicBezTo>
                          <a:cubicBezTo>
                            <a:pt x="39" y="1"/>
                            <a:pt x="29" y="2"/>
                            <a:pt x="27" y="2"/>
                          </a:cubicBezTo>
                          <a:cubicBezTo>
                            <a:pt x="14" y="1"/>
                            <a:pt x="0" y="11"/>
                            <a:pt x="5" y="26"/>
                          </a:cubicBezTo>
                          <a:cubicBezTo>
                            <a:pt x="5" y="22"/>
                            <a:pt x="10" y="10"/>
                            <a:pt x="14" y="11"/>
                          </a:cubicBezTo>
                          <a:cubicBezTo>
                            <a:pt x="13" y="15"/>
                            <a:pt x="20" y="22"/>
                            <a:pt x="23" y="22"/>
                          </a:cubicBezTo>
                          <a:cubicBezTo>
                            <a:pt x="25" y="23"/>
                            <a:pt x="41" y="9"/>
                            <a:pt x="37" y="19"/>
                          </a:cubicBezTo>
                          <a:cubicBezTo>
                            <a:pt x="40" y="19"/>
                            <a:pt x="54" y="25"/>
                            <a:pt x="55" y="20"/>
                          </a:cubicBezTo>
                          <a:cubicBezTo>
                            <a:pt x="56" y="15"/>
                            <a:pt x="68" y="19"/>
                            <a:pt x="68" y="2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3" name="Freeform 470">
                      <a:extLst>
                        <a:ext uri="{FF2B5EF4-FFF2-40B4-BE49-F238E27FC236}">
                          <a16:creationId xmlns:a16="http://schemas.microsoft.com/office/drawing/2014/main" id="{6AADB1BD-3DC1-DE21-AB86-EDB414F32020}"/>
                        </a:ext>
                      </a:extLst>
                    </p:cNvPr>
                    <p:cNvSpPr>
                      <a:spLocks/>
                    </p:cNvSpPr>
                    <p:nvPr/>
                  </p:nvSpPr>
                  <p:spPr bwMode="auto">
                    <a:xfrm>
                      <a:off x="1841" y="2369"/>
                      <a:ext cx="47" cy="20"/>
                    </a:xfrm>
                    <a:custGeom>
                      <a:avLst/>
                      <a:gdLst>
                        <a:gd name="T0" fmla="*/ 68 w 95"/>
                        <a:gd name="T1" fmla="*/ 23 h 40"/>
                        <a:gd name="T2" fmla="*/ 87 w 95"/>
                        <a:gd name="T3" fmla="*/ 34 h 40"/>
                        <a:gd name="T4" fmla="*/ 94 w 95"/>
                        <a:gd name="T5" fmla="*/ 26 h 40"/>
                        <a:gd name="T6" fmla="*/ 88 w 95"/>
                        <a:gd name="T7" fmla="*/ 19 h 40"/>
                        <a:gd name="T8" fmla="*/ 84 w 95"/>
                        <a:gd name="T9" fmla="*/ 10 h 40"/>
                        <a:gd name="T10" fmla="*/ 76 w 95"/>
                        <a:gd name="T11" fmla="*/ 7 h 40"/>
                        <a:gd name="T12" fmla="*/ 66 w 95"/>
                        <a:gd name="T13" fmla="*/ 5 h 40"/>
                        <a:gd name="T14" fmla="*/ 55 w 95"/>
                        <a:gd name="T15" fmla="*/ 0 h 40"/>
                        <a:gd name="T16" fmla="*/ 45 w 95"/>
                        <a:gd name="T17" fmla="*/ 5 h 40"/>
                        <a:gd name="T18" fmla="*/ 39 w 95"/>
                        <a:gd name="T19" fmla="*/ 2 h 40"/>
                        <a:gd name="T20" fmla="*/ 27 w 95"/>
                        <a:gd name="T21" fmla="*/ 2 h 40"/>
                        <a:gd name="T22" fmla="*/ 5 w 95"/>
                        <a:gd name="T23" fmla="*/ 26 h 40"/>
                        <a:gd name="T24" fmla="*/ 14 w 95"/>
                        <a:gd name="T25" fmla="*/ 11 h 40"/>
                        <a:gd name="T26" fmla="*/ 23 w 95"/>
                        <a:gd name="T27" fmla="*/ 22 h 40"/>
                        <a:gd name="T28" fmla="*/ 37 w 95"/>
                        <a:gd name="T29" fmla="*/ 19 h 40"/>
                        <a:gd name="T30" fmla="*/ 55 w 95"/>
                        <a:gd name="T31" fmla="*/ 20 h 40"/>
                        <a:gd name="T32" fmla="*/ 68 w 95"/>
                        <a:gd name="T33"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40">
                          <a:moveTo>
                            <a:pt x="68" y="23"/>
                          </a:moveTo>
                          <a:cubicBezTo>
                            <a:pt x="75" y="27"/>
                            <a:pt x="81" y="30"/>
                            <a:pt x="87" y="34"/>
                          </a:cubicBezTo>
                          <a:cubicBezTo>
                            <a:pt x="94" y="40"/>
                            <a:pt x="95" y="32"/>
                            <a:pt x="94" y="26"/>
                          </a:cubicBezTo>
                          <a:cubicBezTo>
                            <a:pt x="93" y="23"/>
                            <a:pt x="89" y="22"/>
                            <a:pt x="88" y="19"/>
                          </a:cubicBezTo>
                          <a:cubicBezTo>
                            <a:pt x="88" y="16"/>
                            <a:pt x="88" y="12"/>
                            <a:pt x="84" y="10"/>
                          </a:cubicBezTo>
                          <a:cubicBezTo>
                            <a:pt x="81" y="8"/>
                            <a:pt x="80" y="6"/>
                            <a:pt x="76" y="7"/>
                          </a:cubicBezTo>
                          <a:cubicBezTo>
                            <a:pt x="73" y="8"/>
                            <a:pt x="69" y="7"/>
                            <a:pt x="66" y="5"/>
                          </a:cubicBezTo>
                          <a:cubicBezTo>
                            <a:pt x="63" y="2"/>
                            <a:pt x="59" y="0"/>
                            <a:pt x="55" y="0"/>
                          </a:cubicBezTo>
                          <a:cubicBezTo>
                            <a:pt x="51" y="0"/>
                            <a:pt x="49" y="4"/>
                            <a:pt x="45" y="5"/>
                          </a:cubicBezTo>
                          <a:cubicBezTo>
                            <a:pt x="42" y="5"/>
                            <a:pt x="41" y="4"/>
                            <a:pt x="39" y="2"/>
                          </a:cubicBezTo>
                          <a:cubicBezTo>
                            <a:pt x="39" y="1"/>
                            <a:pt x="29" y="2"/>
                            <a:pt x="27" y="2"/>
                          </a:cubicBezTo>
                          <a:cubicBezTo>
                            <a:pt x="14" y="1"/>
                            <a:pt x="0" y="11"/>
                            <a:pt x="5" y="26"/>
                          </a:cubicBezTo>
                          <a:cubicBezTo>
                            <a:pt x="5" y="22"/>
                            <a:pt x="10" y="10"/>
                            <a:pt x="14" y="11"/>
                          </a:cubicBezTo>
                          <a:cubicBezTo>
                            <a:pt x="13" y="15"/>
                            <a:pt x="20" y="22"/>
                            <a:pt x="23" y="22"/>
                          </a:cubicBezTo>
                          <a:cubicBezTo>
                            <a:pt x="25" y="23"/>
                            <a:pt x="41" y="9"/>
                            <a:pt x="37" y="19"/>
                          </a:cubicBezTo>
                          <a:cubicBezTo>
                            <a:pt x="40" y="19"/>
                            <a:pt x="54" y="25"/>
                            <a:pt x="55" y="20"/>
                          </a:cubicBezTo>
                          <a:cubicBezTo>
                            <a:pt x="56" y="15"/>
                            <a:pt x="68" y="19"/>
                            <a:pt x="68" y="2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4" name="Freeform 471">
                      <a:extLst>
                        <a:ext uri="{FF2B5EF4-FFF2-40B4-BE49-F238E27FC236}">
                          <a16:creationId xmlns:a16="http://schemas.microsoft.com/office/drawing/2014/main" id="{88EA3148-C309-9DE1-4C76-82D039F0A397}"/>
                        </a:ext>
                      </a:extLst>
                    </p:cNvPr>
                    <p:cNvSpPr>
                      <a:spLocks/>
                    </p:cNvSpPr>
                    <p:nvPr/>
                  </p:nvSpPr>
                  <p:spPr bwMode="auto">
                    <a:xfrm>
                      <a:off x="1843" y="2382"/>
                      <a:ext cx="7" cy="4"/>
                    </a:xfrm>
                    <a:custGeom>
                      <a:avLst/>
                      <a:gdLst>
                        <a:gd name="T0" fmla="*/ 4 w 14"/>
                        <a:gd name="T1" fmla="*/ 3 h 10"/>
                        <a:gd name="T2" fmla="*/ 1 w 14"/>
                        <a:gd name="T3" fmla="*/ 9 h 10"/>
                        <a:gd name="T4" fmla="*/ 10 w 14"/>
                        <a:gd name="T5" fmla="*/ 5 h 10"/>
                        <a:gd name="T6" fmla="*/ 13 w 14"/>
                        <a:gd name="T7" fmla="*/ 0 h 10"/>
                        <a:gd name="T8" fmla="*/ 4 w 14"/>
                        <a:gd name="T9" fmla="*/ 3 h 10"/>
                      </a:gdLst>
                      <a:ahLst/>
                      <a:cxnLst>
                        <a:cxn ang="0">
                          <a:pos x="T0" y="T1"/>
                        </a:cxn>
                        <a:cxn ang="0">
                          <a:pos x="T2" y="T3"/>
                        </a:cxn>
                        <a:cxn ang="0">
                          <a:pos x="T4" y="T5"/>
                        </a:cxn>
                        <a:cxn ang="0">
                          <a:pos x="T6" y="T7"/>
                        </a:cxn>
                        <a:cxn ang="0">
                          <a:pos x="T8" y="T9"/>
                        </a:cxn>
                      </a:cxnLst>
                      <a:rect l="0" t="0" r="r" b="b"/>
                      <a:pathLst>
                        <a:path w="14" h="10">
                          <a:moveTo>
                            <a:pt x="4" y="3"/>
                          </a:moveTo>
                          <a:cubicBezTo>
                            <a:pt x="2" y="4"/>
                            <a:pt x="0" y="6"/>
                            <a:pt x="1" y="9"/>
                          </a:cubicBezTo>
                          <a:cubicBezTo>
                            <a:pt x="4" y="8"/>
                            <a:pt x="6" y="5"/>
                            <a:pt x="10" y="5"/>
                          </a:cubicBezTo>
                          <a:cubicBezTo>
                            <a:pt x="7" y="10"/>
                            <a:pt x="14" y="5"/>
                            <a:pt x="13" y="0"/>
                          </a:cubicBezTo>
                          <a:cubicBezTo>
                            <a:pt x="10" y="0"/>
                            <a:pt x="8" y="3"/>
                            <a:pt x="4"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5" name="Freeform 472">
                      <a:extLst>
                        <a:ext uri="{FF2B5EF4-FFF2-40B4-BE49-F238E27FC236}">
                          <a16:creationId xmlns:a16="http://schemas.microsoft.com/office/drawing/2014/main" id="{9B18DE1C-572E-3314-E1D5-F01A13F6A61A}"/>
                        </a:ext>
                      </a:extLst>
                    </p:cNvPr>
                    <p:cNvSpPr>
                      <a:spLocks/>
                    </p:cNvSpPr>
                    <p:nvPr/>
                  </p:nvSpPr>
                  <p:spPr bwMode="auto">
                    <a:xfrm>
                      <a:off x="1843" y="2382"/>
                      <a:ext cx="7" cy="4"/>
                    </a:xfrm>
                    <a:custGeom>
                      <a:avLst/>
                      <a:gdLst>
                        <a:gd name="T0" fmla="*/ 4 w 14"/>
                        <a:gd name="T1" fmla="*/ 3 h 10"/>
                        <a:gd name="T2" fmla="*/ 1 w 14"/>
                        <a:gd name="T3" fmla="*/ 9 h 10"/>
                        <a:gd name="T4" fmla="*/ 10 w 14"/>
                        <a:gd name="T5" fmla="*/ 5 h 10"/>
                        <a:gd name="T6" fmla="*/ 13 w 14"/>
                        <a:gd name="T7" fmla="*/ 0 h 10"/>
                        <a:gd name="T8" fmla="*/ 4 w 14"/>
                        <a:gd name="T9" fmla="*/ 3 h 10"/>
                      </a:gdLst>
                      <a:ahLst/>
                      <a:cxnLst>
                        <a:cxn ang="0">
                          <a:pos x="T0" y="T1"/>
                        </a:cxn>
                        <a:cxn ang="0">
                          <a:pos x="T2" y="T3"/>
                        </a:cxn>
                        <a:cxn ang="0">
                          <a:pos x="T4" y="T5"/>
                        </a:cxn>
                        <a:cxn ang="0">
                          <a:pos x="T6" y="T7"/>
                        </a:cxn>
                        <a:cxn ang="0">
                          <a:pos x="T8" y="T9"/>
                        </a:cxn>
                      </a:cxnLst>
                      <a:rect l="0" t="0" r="r" b="b"/>
                      <a:pathLst>
                        <a:path w="14" h="10">
                          <a:moveTo>
                            <a:pt x="4" y="3"/>
                          </a:moveTo>
                          <a:cubicBezTo>
                            <a:pt x="2" y="4"/>
                            <a:pt x="0" y="6"/>
                            <a:pt x="1" y="9"/>
                          </a:cubicBezTo>
                          <a:cubicBezTo>
                            <a:pt x="4" y="8"/>
                            <a:pt x="6" y="5"/>
                            <a:pt x="10" y="5"/>
                          </a:cubicBezTo>
                          <a:cubicBezTo>
                            <a:pt x="7" y="10"/>
                            <a:pt x="14" y="5"/>
                            <a:pt x="13" y="0"/>
                          </a:cubicBezTo>
                          <a:cubicBezTo>
                            <a:pt x="10" y="0"/>
                            <a:pt x="8" y="3"/>
                            <a:pt x="4"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6" name="Freeform 473">
                      <a:extLst>
                        <a:ext uri="{FF2B5EF4-FFF2-40B4-BE49-F238E27FC236}">
                          <a16:creationId xmlns:a16="http://schemas.microsoft.com/office/drawing/2014/main" id="{0D356E27-22E8-F11B-8D22-B688F1749690}"/>
                        </a:ext>
                      </a:extLst>
                    </p:cNvPr>
                    <p:cNvSpPr>
                      <a:spLocks/>
                    </p:cNvSpPr>
                    <p:nvPr/>
                  </p:nvSpPr>
                  <p:spPr bwMode="auto">
                    <a:xfrm>
                      <a:off x="1849" y="2278"/>
                      <a:ext cx="8" cy="10"/>
                    </a:xfrm>
                    <a:custGeom>
                      <a:avLst/>
                      <a:gdLst>
                        <a:gd name="T0" fmla="*/ 2 w 17"/>
                        <a:gd name="T1" fmla="*/ 21 h 21"/>
                        <a:gd name="T2" fmla="*/ 11 w 17"/>
                        <a:gd name="T3" fmla="*/ 0 h 21"/>
                        <a:gd name="T4" fmla="*/ 4 w 17"/>
                        <a:gd name="T5" fmla="*/ 6 h 21"/>
                        <a:gd name="T6" fmla="*/ 2 w 17"/>
                        <a:gd name="T7" fmla="*/ 21 h 21"/>
                      </a:gdLst>
                      <a:ahLst/>
                      <a:cxnLst>
                        <a:cxn ang="0">
                          <a:pos x="T0" y="T1"/>
                        </a:cxn>
                        <a:cxn ang="0">
                          <a:pos x="T2" y="T3"/>
                        </a:cxn>
                        <a:cxn ang="0">
                          <a:pos x="T4" y="T5"/>
                        </a:cxn>
                        <a:cxn ang="0">
                          <a:pos x="T6" y="T7"/>
                        </a:cxn>
                      </a:cxnLst>
                      <a:rect l="0" t="0" r="r" b="b"/>
                      <a:pathLst>
                        <a:path w="17" h="21">
                          <a:moveTo>
                            <a:pt x="2" y="21"/>
                          </a:moveTo>
                          <a:cubicBezTo>
                            <a:pt x="13" y="19"/>
                            <a:pt x="17" y="10"/>
                            <a:pt x="11" y="0"/>
                          </a:cubicBezTo>
                          <a:cubicBezTo>
                            <a:pt x="10" y="3"/>
                            <a:pt x="6" y="4"/>
                            <a:pt x="4" y="6"/>
                          </a:cubicBezTo>
                          <a:cubicBezTo>
                            <a:pt x="0" y="10"/>
                            <a:pt x="0" y="17"/>
                            <a:pt x="2" y="2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7" name="Freeform 474">
                      <a:extLst>
                        <a:ext uri="{FF2B5EF4-FFF2-40B4-BE49-F238E27FC236}">
                          <a16:creationId xmlns:a16="http://schemas.microsoft.com/office/drawing/2014/main" id="{27417B89-6F7E-0D43-B6DA-9E625EF82A98}"/>
                        </a:ext>
                      </a:extLst>
                    </p:cNvPr>
                    <p:cNvSpPr>
                      <a:spLocks/>
                    </p:cNvSpPr>
                    <p:nvPr/>
                  </p:nvSpPr>
                  <p:spPr bwMode="auto">
                    <a:xfrm>
                      <a:off x="1849" y="2278"/>
                      <a:ext cx="8" cy="10"/>
                    </a:xfrm>
                    <a:custGeom>
                      <a:avLst/>
                      <a:gdLst>
                        <a:gd name="T0" fmla="*/ 2 w 17"/>
                        <a:gd name="T1" fmla="*/ 21 h 21"/>
                        <a:gd name="T2" fmla="*/ 11 w 17"/>
                        <a:gd name="T3" fmla="*/ 0 h 21"/>
                        <a:gd name="T4" fmla="*/ 4 w 17"/>
                        <a:gd name="T5" fmla="*/ 6 h 21"/>
                        <a:gd name="T6" fmla="*/ 2 w 17"/>
                        <a:gd name="T7" fmla="*/ 21 h 21"/>
                      </a:gdLst>
                      <a:ahLst/>
                      <a:cxnLst>
                        <a:cxn ang="0">
                          <a:pos x="T0" y="T1"/>
                        </a:cxn>
                        <a:cxn ang="0">
                          <a:pos x="T2" y="T3"/>
                        </a:cxn>
                        <a:cxn ang="0">
                          <a:pos x="T4" y="T5"/>
                        </a:cxn>
                        <a:cxn ang="0">
                          <a:pos x="T6" y="T7"/>
                        </a:cxn>
                      </a:cxnLst>
                      <a:rect l="0" t="0" r="r" b="b"/>
                      <a:pathLst>
                        <a:path w="17" h="21">
                          <a:moveTo>
                            <a:pt x="2" y="21"/>
                          </a:moveTo>
                          <a:cubicBezTo>
                            <a:pt x="13" y="19"/>
                            <a:pt x="17" y="10"/>
                            <a:pt x="11" y="0"/>
                          </a:cubicBezTo>
                          <a:cubicBezTo>
                            <a:pt x="10" y="3"/>
                            <a:pt x="6" y="4"/>
                            <a:pt x="4" y="6"/>
                          </a:cubicBezTo>
                          <a:cubicBezTo>
                            <a:pt x="0" y="10"/>
                            <a:pt x="0" y="17"/>
                            <a:pt x="2" y="2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8" name="Freeform 475">
                      <a:extLst>
                        <a:ext uri="{FF2B5EF4-FFF2-40B4-BE49-F238E27FC236}">
                          <a16:creationId xmlns:a16="http://schemas.microsoft.com/office/drawing/2014/main" id="{722DD91A-3773-6777-7A7C-8CDAA0EE8A67}"/>
                        </a:ext>
                      </a:extLst>
                    </p:cNvPr>
                    <p:cNvSpPr>
                      <a:spLocks/>
                    </p:cNvSpPr>
                    <p:nvPr/>
                  </p:nvSpPr>
                  <p:spPr bwMode="auto">
                    <a:xfrm>
                      <a:off x="1864" y="2454"/>
                      <a:ext cx="5" cy="4"/>
                    </a:xfrm>
                    <a:custGeom>
                      <a:avLst/>
                      <a:gdLst>
                        <a:gd name="T0" fmla="*/ 3 w 12"/>
                        <a:gd name="T1" fmla="*/ 0 h 8"/>
                        <a:gd name="T2" fmla="*/ 5 w 12"/>
                        <a:gd name="T3" fmla="*/ 8 h 8"/>
                        <a:gd name="T4" fmla="*/ 3 w 12"/>
                        <a:gd name="T5" fmla="*/ 0 h 8"/>
                      </a:gdLst>
                      <a:ahLst/>
                      <a:cxnLst>
                        <a:cxn ang="0">
                          <a:pos x="T0" y="T1"/>
                        </a:cxn>
                        <a:cxn ang="0">
                          <a:pos x="T2" y="T3"/>
                        </a:cxn>
                        <a:cxn ang="0">
                          <a:pos x="T4" y="T5"/>
                        </a:cxn>
                      </a:cxnLst>
                      <a:rect l="0" t="0" r="r" b="b"/>
                      <a:pathLst>
                        <a:path w="12" h="8">
                          <a:moveTo>
                            <a:pt x="3" y="0"/>
                          </a:moveTo>
                          <a:cubicBezTo>
                            <a:pt x="0" y="2"/>
                            <a:pt x="2" y="8"/>
                            <a:pt x="5" y="8"/>
                          </a:cubicBezTo>
                          <a:cubicBezTo>
                            <a:pt x="12" y="8"/>
                            <a:pt x="9" y="0"/>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9" name="Freeform 476">
                      <a:extLst>
                        <a:ext uri="{FF2B5EF4-FFF2-40B4-BE49-F238E27FC236}">
                          <a16:creationId xmlns:a16="http://schemas.microsoft.com/office/drawing/2014/main" id="{9B79C6C7-8580-693C-8FE1-7536FDFB75DD}"/>
                        </a:ext>
                      </a:extLst>
                    </p:cNvPr>
                    <p:cNvSpPr>
                      <a:spLocks/>
                    </p:cNvSpPr>
                    <p:nvPr/>
                  </p:nvSpPr>
                  <p:spPr bwMode="auto">
                    <a:xfrm>
                      <a:off x="1864" y="2454"/>
                      <a:ext cx="5" cy="4"/>
                    </a:xfrm>
                    <a:custGeom>
                      <a:avLst/>
                      <a:gdLst>
                        <a:gd name="T0" fmla="*/ 3 w 12"/>
                        <a:gd name="T1" fmla="*/ 0 h 8"/>
                        <a:gd name="T2" fmla="*/ 5 w 12"/>
                        <a:gd name="T3" fmla="*/ 8 h 8"/>
                        <a:gd name="T4" fmla="*/ 3 w 12"/>
                        <a:gd name="T5" fmla="*/ 0 h 8"/>
                      </a:gdLst>
                      <a:ahLst/>
                      <a:cxnLst>
                        <a:cxn ang="0">
                          <a:pos x="T0" y="T1"/>
                        </a:cxn>
                        <a:cxn ang="0">
                          <a:pos x="T2" y="T3"/>
                        </a:cxn>
                        <a:cxn ang="0">
                          <a:pos x="T4" y="T5"/>
                        </a:cxn>
                      </a:cxnLst>
                      <a:rect l="0" t="0" r="r" b="b"/>
                      <a:pathLst>
                        <a:path w="12" h="8">
                          <a:moveTo>
                            <a:pt x="3" y="0"/>
                          </a:moveTo>
                          <a:cubicBezTo>
                            <a:pt x="0" y="2"/>
                            <a:pt x="2" y="8"/>
                            <a:pt x="5" y="8"/>
                          </a:cubicBezTo>
                          <a:cubicBezTo>
                            <a:pt x="12" y="8"/>
                            <a:pt x="9" y="0"/>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0" name="Freeform 477">
                      <a:extLst>
                        <a:ext uri="{FF2B5EF4-FFF2-40B4-BE49-F238E27FC236}">
                          <a16:creationId xmlns:a16="http://schemas.microsoft.com/office/drawing/2014/main" id="{0D4D383A-CAA6-2255-AD0F-971B3B09BEFA}"/>
                        </a:ext>
                      </a:extLst>
                    </p:cNvPr>
                    <p:cNvSpPr>
                      <a:spLocks/>
                    </p:cNvSpPr>
                    <p:nvPr/>
                  </p:nvSpPr>
                  <p:spPr bwMode="auto">
                    <a:xfrm>
                      <a:off x="1880" y="2321"/>
                      <a:ext cx="16" cy="10"/>
                    </a:xfrm>
                    <a:custGeom>
                      <a:avLst/>
                      <a:gdLst>
                        <a:gd name="T0" fmla="*/ 13 w 32"/>
                        <a:gd name="T1" fmla="*/ 17 h 21"/>
                        <a:gd name="T2" fmla="*/ 10 w 32"/>
                        <a:gd name="T3" fmla="*/ 6 h 21"/>
                        <a:gd name="T4" fmla="*/ 18 w 32"/>
                        <a:gd name="T5" fmla="*/ 12 h 21"/>
                        <a:gd name="T6" fmla="*/ 25 w 32"/>
                        <a:gd name="T7" fmla="*/ 14 h 21"/>
                        <a:gd name="T8" fmla="*/ 28 w 32"/>
                        <a:gd name="T9" fmla="*/ 6 h 21"/>
                        <a:gd name="T10" fmla="*/ 0 w 32"/>
                        <a:gd name="T11" fmla="*/ 8 h 21"/>
                        <a:gd name="T12" fmla="*/ 0 w 32"/>
                        <a:gd name="T13" fmla="*/ 10 h 21"/>
                        <a:gd name="T14" fmla="*/ 7 w 32"/>
                        <a:gd name="T15" fmla="*/ 17 h 21"/>
                        <a:gd name="T16" fmla="*/ 11 w 32"/>
                        <a:gd name="T17" fmla="*/ 13 h 21"/>
                        <a:gd name="T18" fmla="*/ 13 w 32"/>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1">
                          <a:moveTo>
                            <a:pt x="13" y="17"/>
                          </a:moveTo>
                          <a:cubicBezTo>
                            <a:pt x="25" y="21"/>
                            <a:pt x="13" y="9"/>
                            <a:pt x="10" y="6"/>
                          </a:cubicBezTo>
                          <a:cubicBezTo>
                            <a:pt x="14" y="6"/>
                            <a:pt x="16" y="10"/>
                            <a:pt x="18" y="12"/>
                          </a:cubicBezTo>
                          <a:cubicBezTo>
                            <a:pt x="21" y="16"/>
                            <a:pt x="22" y="12"/>
                            <a:pt x="25" y="14"/>
                          </a:cubicBezTo>
                          <a:cubicBezTo>
                            <a:pt x="32" y="17"/>
                            <a:pt x="32" y="8"/>
                            <a:pt x="28" y="6"/>
                          </a:cubicBezTo>
                          <a:cubicBezTo>
                            <a:pt x="23" y="3"/>
                            <a:pt x="1" y="0"/>
                            <a:pt x="0" y="8"/>
                          </a:cubicBezTo>
                          <a:cubicBezTo>
                            <a:pt x="6" y="5"/>
                            <a:pt x="3" y="11"/>
                            <a:pt x="0" y="10"/>
                          </a:cubicBezTo>
                          <a:cubicBezTo>
                            <a:pt x="2" y="13"/>
                            <a:pt x="9" y="11"/>
                            <a:pt x="7" y="17"/>
                          </a:cubicBezTo>
                          <a:cubicBezTo>
                            <a:pt x="8" y="15"/>
                            <a:pt x="9" y="13"/>
                            <a:pt x="11" y="13"/>
                          </a:cubicBezTo>
                          <a:cubicBezTo>
                            <a:pt x="12" y="14"/>
                            <a:pt x="12" y="16"/>
                            <a:pt x="13" y="1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1" name="Freeform 478">
                      <a:extLst>
                        <a:ext uri="{FF2B5EF4-FFF2-40B4-BE49-F238E27FC236}">
                          <a16:creationId xmlns:a16="http://schemas.microsoft.com/office/drawing/2014/main" id="{F3BF2EC1-5BE6-471B-811A-6C99C29EB6CC}"/>
                        </a:ext>
                      </a:extLst>
                    </p:cNvPr>
                    <p:cNvSpPr>
                      <a:spLocks/>
                    </p:cNvSpPr>
                    <p:nvPr/>
                  </p:nvSpPr>
                  <p:spPr bwMode="auto">
                    <a:xfrm>
                      <a:off x="1880" y="2321"/>
                      <a:ext cx="16" cy="10"/>
                    </a:xfrm>
                    <a:custGeom>
                      <a:avLst/>
                      <a:gdLst>
                        <a:gd name="T0" fmla="*/ 13 w 32"/>
                        <a:gd name="T1" fmla="*/ 17 h 21"/>
                        <a:gd name="T2" fmla="*/ 10 w 32"/>
                        <a:gd name="T3" fmla="*/ 6 h 21"/>
                        <a:gd name="T4" fmla="*/ 18 w 32"/>
                        <a:gd name="T5" fmla="*/ 12 h 21"/>
                        <a:gd name="T6" fmla="*/ 25 w 32"/>
                        <a:gd name="T7" fmla="*/ 14 h 21"/>
                        <a:gd name="T8" fmla="*/ 28 w 32"/>
                        <a:gd name="T9" fmla="*/ 6 h 21"/>
                        <a:gd name="T10" fmla="*/ 0 w 32"/>
                        <a:gd name="T11" fmla="*/ 8 h 21"/>
                        <a:gd name="T12" fmla="*/ 0 w 32"/>
                        <a:gd name="T13" fmla="*/ 10 h 21"/>
                        <a:gd name="T14" fmla="*/ 7 w 32"/>
                        <a:gd name="T15" fmla="*/ 17 h 21"/>
                        <a:gd name="T16" fmla="*/ 11 w 32"/>
                        <a:gd name="T17" fmla="*/ 13 h 21"/>
                        <a:gd name="T18" fmla="*/ 13 w 32"/>
                        <a:gd name="T19"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1">
                          <a:moveTo>
                            <a:pt x="13" y="17"/>
                          </a:moveTo>
                          <a:cubicBezTo>
                            <a:pt x="25" y="21"/>
                            <a:pt x="13" y="9"/>
                            <a:pt x="10" y="6"/>
                          </a:cubicBezTo>
                          <a:cubicBezTo>
                            <a:pt x="14" y="6"/>
                            <a:pt x="16" y="10"/>
                            <a:pt x="18" y="12"/>
                          </a:cubicBezTo>
                          <a:cubicBezTo>
                            <a:pt x="21" y="16"/>
                            <a:pt x="22" y="12"/>
                            <a:pt x="25" y="14"/>
                          </a:cubicBezTo>
                          <a:cubicBezTo>
                            <a:pt x="32" y="17"/>
                            <a:pt x="32" y="8"/>
                            <a:pt x="28" y="6"/>
                          </a:cubicBezTo>
                          <a:cubicBezTo>
                            <a:pt x="23" y="3"/>
                            <a:pt x="1" y="0"/>
                            <a:pt x="0" y="8"/>
                          </a:cubicBezTo>
                          <a:cubicBezTo>
                            <a:pt x="6" y="5"/>
                            <a:pt x="3" y="11"/>
                            <a:pt x="0" y="10"/>
                          </a:cubicBezTo>
                          <a:cubicBezTo>
                            <a:pt x="2" y="13"/>
                            <a:pt x="9" y="11"/>
                            <a:pt x="7" y="17"/>
                          </a:cubicBezTo>
                          <a:cubicBezTo>
                            <a:pt x="8" y="15"/>
                            <a:pt x="9" y="13"/>
                            <a:pt x="11" y="13"/>
                          </a:cubicBezTo>
                          <a:cubicBezTo>
                            <a:pt x="12" y="14"/>
                            <a:pt x="12" y="16"/>
                            <a:pt x="13" y="1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2" name="Freeform 479">
                      <a:extLst>
                        <a:ext uri="{FF2B5EF4-FFF2-40B4-BE49-F238E27FC236}">
                          <a16:creationId xmlns:a16="http://schemas.microsoft.com/office/drawing/2014/main" id="{F44D04EC-2D47-2FBA-B59D-350F57054330}"/>
                        </a:ext>
                      </a:extLst>
                    </p:cNvPr>
                    <p:cNvSpPr>
                      <a:spLocks/>
                    </p:cNvSpPr>
                    <p:nvPr/>
                  </p:nvSpPr>
                  <p:spPr bwMode="auto">
                    <a:xfrm>
                      <a:off x="1885" y="2442"/>
                      <a:ext cx="12" cy="19"/>
                    </a:xfrm>
                    <a:custGeom>
                      <a:avLst/>
                      <a:gdLst>
                        <a:gd name="T0" fmla="*/ 23 w 26"/>
                        <a:gd name="T1" fmla="*/ 0 h 39"/>
                        <a:gd name="T2" fmla="*/ 9 w 26"/>
                        <a:gd name="T3" fmla="*/ 20 h 39"/>
                        <a:gd name="T4" fmla="*/ 11 w 26"/>
                        <a:gd name="T5" fmla="*/ 28 h 39"/>
                        <a:gd name="T6" fmla="*/ 21 w 26"/>
                        <a:gd name="T7" fmla="*/ 17 h 39"/>
                        <a:gd name="T8" fmla="*/ 26 w 26"/>
                        <a:gd name="T9" fmla="*/ 3 h 39"/>
                        <a:gd name="T10" fmla="*/ 23 w 26"/>
                        <a:gd name="T11" fmla="*/ 0 h 39"/>
                      </a:gdLst>
                      <a:ahLst/>
                      <a:cxnLst>
                        <a:cxn ang="0">
                          <a:pos x="T0" y="T1"/>
                        </a:cxn>
                        <a:cxn ang="0">
                          <a:pos x="T2" y="T3"/>
                        </a:cxn>
                        <a:cxn ang="0">
                          <a:pos x="T4" y="T5"/>
                        </a:cxn>
                        <a:cxn ang="0">
                          <a:pos x="T6" y="T7"/>
                        </a:cxn>
                        <a:cxn ang="0">
                          <a:pos x="T8" y="T9"/>
                        </a:cxn>
                        <a:cxn ang="0">
                          <a:pos x="T10" y="T11"/>
                        </a:cxn>
                      </a:cxnLst>
                      <a:rect l="0" t="0" r="r" b="b"/>
                      <a:pathLst>
                        <a:path w="26" h="39">
                          <a:moveTo>
                            <a:pt x="23" y="0"/>
                          </a:moveTo>
                          <a:cubicBezTo>
                            <a:pt x="18" y="0"/>
                            <a:pt x="5" y="16"/>
                            <a:pt x="9" y="20"/>
                          </a:cubicBezTo>
                          <a:cubicBezTo>
                            <a:pt x="0" y="16"/>
                            <a:pt x="7" y="39"/>
                            <a:pt x="11" y="28"/>
                          </a:cubicBezTo>
                          <a:cubicBezTo>
                            <a:pt x="13" y="24"/>
                            <a:pt x="19" y="21"/>
                            <a:pt x="21" y="17"/>
                          </a:cubicBezTo>
                          <a:cubicBezTo>
                            <a:pt x="23" y="13"/>
                            <a:pt x="21" y="4"/>
                            <a:pt x="26" y="3"/>
                          </a:cubicBezTo>
                          <a:cubicBezTo>
                            <a:pt x="25" y="2"/>
                            <a:pt x="24" y="1"/>
                            <a:pt x="2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3" name="Freeform 480">
                      <a:extLst>
                        <a:ext uri="{FF2B5EF4-FFF2-40B4-BE49-F238E27FC236}">
                          <a16:creationId xmlns:a16="http://schemas.microsoft.com/office/drawing/2014/main" id="{108ACD18-0498-0CD8-195D-8B87528132DE}"/>
                        </a:ext>
                      </a:extLst>
                    </p:cNvPr>
                    <p:cNvSpPr>
                      <a:spLocks/>
                    </p:cNvSpPr>
                    <p:nvPr/>
                  </p:nvSpPr>
                  <p:spPr bwMode="auto">
                    <a:xfrm>
                      <a:off x="1885" y="2442"/>
                      <a:ext cx="12" cy="19"/>
                    </a:xfrm>
                    <a:custGeom>
                      <a:avLst/>
                      <a:gdLst>
                        <a:gd name="T0" fmla="*/ 23 w 26"/>
                        <a:gd name="T1" fmla="*/ 0 h 39"/>
                        <a:gd name="T2" fmla="*/ 9 w 26"/>
                        <a:gd name="T3" fmla="*/ 20 h 39"/>
                        <a:gd name="T4" fmla="*/ 11 w 26"/>
                        <a:gd name="T5" fmla="*/ 28 h 39"/>
                        <a:gd name="T6" fmla="*/ 21 w 26"/>
                        <a:gd name="T7" fmla="*/ 17 h 39"/>
                        <a:gd name="T8" fmla="*/ 26 w 26"/>
                        <a:gd name="T9" fmla="*/ 3 h 39"/>
                        <a:gd name="T10" fmla="*/ 23 w 26"/>
                        <a:gd name="T11" fmla="*/ 0 h 39"/>
                      </a:gdLst>
                      <a:ahLst/>
                      <a:cxnLst>
                        <a:cxn ang="0">
                          <a:pos x="T0" y="T1"/>
                        </a:cxn>
                        <a:cxn ang="0">
                          <a:pos x="T2" y="T3"/>
                        </a:cxn>
                        <a:cxn ang="0">
                          <a:pos x="T4" y="T5"/>
                        </a:cxn>
                        <a:cxn ang="0">
                          <a:pos x="T6" y="T7"/>
                        </a:cxn>
                        <a:cxn ang="0">
                          <a:pos x="T8" y="T9"/>
                        </a:cxn>
                        <a:cxn ang="0">
                          <a:pos x="T10" y="T11"/>
                        </a:cxn>
                      </a:cxnLst>
                      <a:rect l="0" t="0" r="r" b="b"/>
                      <a:pathLst>
                        <a:path w="26" h="39">
                          <a:moveTo>
                            <a:pt x="23" y="0"/>
                          </a:moveTo>
                          <a:cubicBezTo>
                            <a:pt x="18" y="0"/>
                            <a:pt x="5" y="16"/>
                            <a:pt x="9" y="20"/>
                          </a:cubicBezTo>
                          <a:cubicBezTo>
                            <a:pt x="0" y="16"/>
                            <a:pt x="7" y="39"/>
                            <a:pt x="11" y="28"/>
                          </a:cubicBezTo>
                          <a:cubicBezTo>
                            <a:pt x="13" y="24"/>
                            <a:pt x="19" y="21"/>
                            <a:pt x="21" y="17"/>
                          </a:cubicBezTo>
                          <a:cubicBezTo>
                            <a:pt x="23" y="13"/>
                            <a:pt x="21" y="4"/>
                            <a:pt x="26" y="3"/>
                          </a:cubicBezTo>
                          <a:cubicBezTo>
                            <a:pt x="25" y="2"/>
                            <a:pt x="24" y="1"/>
                            <a:pt x="2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4" name="Freeform 481">
                      <a:extLst>
                        <a:ext uri="{FF2B5EF4-FFF2-40B4-BE49-F238E27FC236}">
                          <a16:creationId xmlns:a16="http://schemas.microsoft.com/office/drawing/2014/main" id="{FC651B98-DD63-659F-5BF6-A221950DB698}"/>
                        </a:ext>
                      </a:extLst>
                    </p:cNvPr>
                    <p:cNvSpPr>
                      <a:spLocks/>
                    </p:cNvSpPr>
                    <p:nvPr/>
                  </p:nvSpPr>
                  <p:spPr bwMode="auto">
                    <a:xfrm>
                      <a:off x="1897" y="2442"/>
                      <a:ext cx="4" cy="2"/>
                    </a:xfrm>
                    <a:custGeom>
                      <a:avLst/>
                      <a:gdLst>
                        <a:gd name="T0" fmla="*/ 0 w 7"/>
                        <a:gd name="T1" fmla="*/ 1 h 5"/>
                        <a:gd name="T2" fmla="*/ 7 w 7"/>
                        <a:gd name="T3" fmla="*/ 5 h 5"/>
                        <a:gd name="T4" fmla="*/ 0 w 7"/>
                        <a:gd name="T5" fmla="*/ 1 h 5"/>
                      </a:gdLst>
                      <a:ahLst/>
                      <a:cxnLst>
                        <a:cxn ang="0">
                          <a:pos x="T0" y="T1"/>
                        </a:cxn>
                        <a:cxn ang="0">
                          <a:pos x="T2" y="T3"/>
                        </a:cxn>
                        <a:cxn ang="0">
                          <a:pos x="T4" y="T5"/>
                        </a:cxn>
                      </a:cxnLst>
                      <a:rect l="0" t="0" r="r" b="b"/>
                      <a:pathLst>
                        <a:path w="7" h="5">
                          <a:moveTo>
                            <a:pt x="0" y="1"/>
                          </a:moveTo>
                          <a:cubicBezTo>
                            <a:pt x="2" y="3"/>
                            <a:pt x="5" y="2"/>
                            <a:pt x="7" y="5"/>
                          </a:cubicBezTo>
                          <a:cubicBezTo>
                            <a:pt x="7" y="1"/>
                            <a:pt x="3" y="0"/>
                            <a:pt x="0"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5" name="Freeform 482">
                      <a:extLst>
                        <a:ext uri="{FF2B5EF4-FFF2-40B4-BE49-F238E27FC236}">
                          <a16:creationId xmlns:a16="http://schemas.microsoft.com/office/drawing/2014/main" id="{86CE1F84-BF19-D44B-2E78-5C960C06BC2E}"/>
                        </a:ext>
                      </a:extLst>
                    </p:cNvPr>
                    <p:cNvSpPr>
                      <a:spLocks/>
                    </p:cNvSpPr>
                    <p:nvPr/>
                  </p:nvSpPr>
                  <p:spPr bwMode="auto">
                    <a:xfrm>
                      <a:off x="1897" y="2442"/>
                      <a:ext cx="4" cy="2"/>
                    </a:xfrm>
                    <a:custGeom>
                      <a:avLst/>
                      <a:gdLst>
                        <a:gd name="T0" fmla="*/ 0 w 7"/>
                        <a:gd name="T1" fmla="*/ 1 h 5"/>
                        <a:gd name="T2" fmla="*/ 7 w 7"/>
                        <a:gd name="T3" fmla="*/ 5 h 5"/>
                        <a:gd name="T4" fmla="*/ 0 w 7"/>
                        <a:gd name="T5" fmla="*/ 1 h 5"/>
                      </a:gdLst>
                      <a:ahLst/>
                      <a:cxnLst>
                        <a:cxn ang="0">
                          <a:pos x="T0" y="T1"/>
                        </a:cxn>
                        <a:cxn ang="0">
                          <a:pos x="T2" y="T3"/>
                        </a:cxn>
                        <a:cxn ang="0">
                          <a:pos x="T4" y="T5"/>
                        </a:cxn>
                      </a:cxnLst>
                      <a:rect l="0" t="0" r="r" b="b"/>
                      <a:pathLst>
                        <a:path w="7" h="5">
                          <a:moveTo>
                            <a:pt x="0" y="1"/>
                          </a:moveTo>
                          <a:cubicBezTo>
                            <a:pt x="2" y="3"/>
                            <a:pt x="5" y="2"/>
                            <a:pt x="7" y="5"/>
                          </a:cubicBezTo>
                          <a:cubicBezTo>
                            <a:pt x="7" y="1"/>
                            <a:pt x="3" y="0"/>
                            <a:pt x="0"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6" name="Freeform 483">
                      <a:extLst>
                        <a:ext uri="{FF2B5EF4-FFF2-40B4-BE49-F238E27FC236}">
                          <a16:creationId xmlns:a16="http://schemas.microsoft.com/office/drawing/2014/main" id="{147F56D3-B763-4A50-02DA-E57C68D8F1FA}"/>
                        </a:ext>
                      </a:extLst>
                    </p:cNvPr>
                    <p:cNvSpPr>
                      <a:spLocks/>
                    </p:cNvSpPr>
                    <p:nvPr/>
                  </p:nvSpPr>
                  <p:spPr bwMode="auto">
                    <a:xfrm>
                      <a:off x="1912" y="2418"/>
                      <a:ext cx="3" cy="5"/>
                    </a:xfrm>
                    <a:custGeom>
                      <a:avLst/>
                      <a:gdLst>
                        <a:gd name="T0" fmla="*/ 3 w 7"/>
                        <a:gd name="T1" fmla="*/ 1 h 11"/>
                        <a:gd name="T2" fmla="*/ 0 w 7"/>
                        <a:gd name="T3" fmla="*/ 0 h 11"/>
                        <a:gd name="T4" fmla="*/ 2 w 7"/>
                        <a:gd name="T5" fmla="*/ 9 h 11"/>
                        <a:gd name="T6" fmla="*/ 3 w 7"/>
                        <a:gd name="T7" fmla="*/ 1 h 11"/>
                      </a:gdLst>
                      <a:ahLst/>
                      <a:cxnLst>
                        <a:cxn ang="0">
                          <a:pos x="T0" y="T1"/>
                        </a:cxn>
                        <a:cxn ang="0">
                          <a:pos x="T2" y="T3"/>
                        </a:cxn>
                        <a:cxn ang="0">
                          <a:pos x="T4" y="T5"/>
                        </a:cxn>
                        <a:cxn ang="0">
                          <a:pos x="T6" y="T7"/>
                        </a:cxn>
                      </a:cxnLst>
                      <a:rect l="0" t="0" r="r" b="b"/>
                      <a:pathLst>
                        <a:path w="7" h="11">
                          <a:moveTo>
                            <a:pt x="3" y="1"/>
                          </a:moveTo>
                          <a:cubicBezTo>
                            <a:pt x="2" y="0"/>
                            <a:pt x="1" y="0"/>
                            <a:pt x="0" y="0"/>
                          </a:cubicBezTo>
                          <a:cubicBezTo>
                            <a:pt x="2" y="2"/>
                            <a:pt x="0" y="8"/>
                            <a:pt x="2" y="9"/>
                          </a:cubicBezTo>
                          <a:cubicBezTo>
                            <a:pt x="7" y="11"/>
                            <a:pt x="4" y="2"/>
                            <a:pt x="3"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7" name="Freeform 484">
                      <a:extLst>
                        <a:ext uri="{FF2B5EF4-FFF2-40B4-BE49-F238E27FC236}">
                          <a16:creationId xmlns:a16="http://schemas.microsoft.com/office/drawing/2014/main" id="{E34F4AA1-DBEC-2BBB-F022-33ED31801D98}"/>
                        </a:ext>
                      </a:extLst>
                    </p:cNvPr>
                    <p:cNvSpPr>
                      <a:spLocks/>
                    </p:cNvSpPr>
                    <p:nvPr/>
                  </p:nvSpPr>
                  <p:spPr bwMode="auto">
                    <a:xfrm>
                      <a:off x="1912" y="2418"/>
                      <a:ext cx="3" cy="5"/>
                    </a:xfrm>
                    <a:custGeom>
                      <a:avLst/>
                      <a:gdLst>
                        <a:gd name="T0" fmla="*/ 3 w 7"/>
                        <a:gd name="T1" fmla="*/ 1 h 11"/>
                        <a:gd name="T2" fmla="*/ 0 w 7"/>
                        <a:gd name="T3" fmla="*/ 0 h 11"/>
                        <a:gd name="T4" fmla="*/ 2 w 7"/>
                        <a:gd name="T5" fmla="*/ 9 h 11"/>
                        <a:gd name="T6" fmla="*/ 3 w 7"/>
                        <a:gd name="T7" fmla="*/ 1 h 11"/>
                      </a:gdLst>
                      <a:ahLst/>
                      <a:cxnLst>
                        <a:cxn ang="0">
                          <a:pos x="T0" y="T1"/>
                        </a:cxn>
                        <a:cxn ang="0">
                          <a:pos x="T2" y="T3"/>
                        </a:cxn>
                        <a:cxn ang="0">
                          <a:pos x="T4" y="T5"/>
                        </a:cxn>
                        <a:cxn ang="0">
                          <a:pos x="T6" y="T7"/>
                        </a:cxn>
                      </a:cxnLst>
                      <a:rect l="0" t="0" r="r" b="b"/>
                      <a:pathLst>
                        <a:path w="7" h="11">
                          <a:moveTo>
                            <a:pt x="3" y="1"/>
                          </a:moveTo>
                          <a:cubicBezTo>
                            <a:pt x="2" y="0"/>
                            <a:pt x="1" y="0"/>
                            <a:pt x="0" y="0"/>
                          </a:cubicBezTo>
                          <a:cubicBezTo>
                            <a:pt x="2" y="2"/>
                            <a:pt x="0" y="8"/>
                            <a:pt x="2" y="9"/>
                          </a:cubicBezTo>
                          <a:cubicBezTo>
                            <a:pt x="7" y="11"/>
                            <a:pt x="4" y="2"/>
                            <a:pt x="3"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8" name="Freeform 485">
                      <a:extLst>
                        <a:ext uri="{FF2B5EF4-FFF2-40B4-BE49-F238E27FC236}">
                          <a16:creationId xmlns:a16="http://schemas.microsoft.com/office/drawing/2014/main" id="{480C42D7-D814-D96E-4C06-784D581DB592}"/>
                        </a:ext>
                      </a:extLst>
                    </p:cNvPr>
                    <p:cNvSpPr>
                      <a:spLocks/>
                    </p:cNvSpPr>
                    <p:nvPr/>
                  </p:nvSpPr>
                  <p:spPr bwMode="auto">
                    <a:xfrm>
                      <a:off x="1914" y="2412"/>
                      <a:ext cx="7" cy="11"/>
                    </a:xfrm>
                    <a:custGeom>
                      <a:avLst/>
                      <a:gdLst>
                        <a:gd name="T0" fmla="*/ 0 w 13"/>
                        <a:gd name="T1" fmla="*/ 24 h 24"/>
                        <a:gd name="T2" fmla="*/ 13 w 13"/>
                        <a:gd name="T3" fmla="*/ 0 h 24"/>
                        <a:gd name="T4" fmla="*/ 7 w 13"/>
                        <a:gd name="T5" fmla="*/ 10 h 24"/>
                        <a:gd name="T6" fmla="*/ 0 w 13"/>
                        <a:gd name="T7" fmla="*/ 24 h 24"/>
                      </a:gdLst>
                      <a:ahLst/>
                      <a:cxnLst>
                        <a:cxn ang="0">
                          <a:pos x="T0" y="T1"/>
                        </a:cxn>
                        <a:cxn ang="0">
                          <a:pos x="T2" y="T3"/>
                        </a:cxn>
                        <a:cxn ang="0">
                          <a:pos x="T4" y="T5"/>
                        </a:cxn>
                        <a:cxn ang="0">
                          <a:pos x="T6" y="T7"/>
                        </a:cxn>
                      </a:cxnLst>
                      <a:rect l="0" t="0" r="r" b="b"/>
                      <a:pathLst>
                        <a:path w="13" h="24">
                          <a:moveTo>
                            <a:pt x="0" y="24"/>
                          </a:moveTo>
                          <a:cubicBezTo>
                            <a:pt x="6" y="20"/>
                            <a:pt x="11" y="7"/>
                            <a:pt x="13" y="0"/>
                          </a:cubicBezTo>
                          <a:cubicBezTo>
                            <a:pt x="8" y="2"/>
                            <a:pt x="9" y="6"/>
                            <a:pt x="7" y="10"/>
                          </a:cubicBezTo>
                          <a:cubicBezTo>
                            <a:pt x="5" y="15"/>
                            <a:pt x="2" y="19"/>
                            <a:pt x="0" y="2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19" name="Freeform 486">
                      <a:extLst>
                        <a:ext uri="{FF2B5EF4-FFF2-40B4-BE49-F238E27FC236}">
                          <a16:creationId xmlns:a16="http://schemas.microsoft.com/office/drawing/2014/main" id="{9990FAF0-C5F7-5EBF-E07C-0ADA29057745}"/>
                        </a:ext>
                      </a:extLst>
                    </p:cNvPr>
                    <p:cNvSpPr>
                      <a:spLocks/>
                    </p:cNvSpPr>
                    <p:nvPr/>
                  </p:nvSpPr>
                  <p:spPr bwMode="auto">
                    <a:xfrm>
                      <a:off x="1914" y="2412"/>
                      <a:ext cx="7" cy="11"/>
                    </a:xfrm>
                    <a:custGeom>
                      <a:avLst/>
                      <a:gdLst>
                        <a:gd name="T0" fmla="*/ 0 w 13"/>
                        <a:gd name="T1" fmla="*/ 24 h 24"/>
                        <a:gd name="T2" fmla="*/ 13 w 13"/>
                        <a:gd name="T3" fmla="*/ 0 h 24"/>
                        <a:gd name="T4" fmla="*/ 7 w 13"/>
                        <a:gd name="T5" fmla="*/ 10 h 24"/>
                        <a:gd name="T6" fmla="*/ 0 w 13"/>
                        <a:gd name="T7" fmla="*/ 24 h 24"/>
                      </a:gdLst>
                      <a:ahLst/>
                      <a:cxnLst>
                        <a:cxn ang="0">
                          <a:pos x="T0" y="T1"/>
                        </a:cxn>
                        <a:cxn ang="0">
                          <a:pos x="T2" y="T3"/>
                        </a:cxn>
                        <a:cxn ang="0">
                          <a:pos x="T4" y="T5"/>
                        </a:cxn>
                        <a:cxn ang="0">
                          <a:pos x="T6" y="T7"/>
                        </a:cxn>
                      </a:cxnLst>
                      <a:rect l="0" t="0" r="r" b="b"/>
                      <a:pathLst>
                        <a:path w="13" h="24">
                          <a:moveTo>
                            <a:pt x="0" y="24"/>
                          </a:moveTo>
                          <a:cubicBezTo>
                            <a:pt x="6" y="20"/>
                            <a:pt x="11" y="7"/>
                            <a:pt x="13" y="0"/>
                          </a:cubicBezTo>
                          <a:cubicBezTo>
                            <a:pt x="8" y="2"/>
                            <a:pt x="9" y="6"/>
                            <a:pt x="7" y="10"/>
                          </a:cubicBezTo>
                          <a:cubicBezTo>
                            <a:pt x="5" y="15"/>
                            <a:pt x="2" y="19"/>
                            <a:pt x="0" y="2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0" name="Freeform 487">
                      <a:extLst>
                        <a:ext uri="{FF2B5EF4-FFF2-40B4-BE49-F238E27FC236}">
                          <a16:creationId xmlns:a16="http://schemas.microsoft.com/office/drawing/2014/main" id="{4D1BFFBA-D354-6981-F177-AB065E6FF838}"/>
                        </a:ext>
                      </a:extLst>
                    </p:cNvPr>
                    <p:cNvSpPr>
                      <a:spLocks/>
                    </p:cNvSpPr>
                    <p:nvPr/>
                  </p:nvSpPr>
                  <p:spPr bwMode="auto">
                    <a:xfrm>
                      <a:off x="1941" y="2433"/>
                      <a:ext cx="1" cy="4"/>
                    </a:xfrm>
                    <a:custGeom>
                      <a:avLst/>
                      <a:gdLst>
                        <a:gd name="T0" fmla="*/ 2 w 3"/>
                        <a:gd name="T1" fmla="*/ 0 h 7"/>
                        <a:gd name="T2" fmla="*/ 1 w 3"/>
                        <a:gd name="T3" fmla="*/ 7 h 7"/>
                        <a:gd name="T4" fmla="*/ 2 w 3"/>
                        <a:gd name="T5" fmla="*/ 0 h 7"/>
                      </a:gdLst>
                      <a:ahLst/>
                      <a:cxnLst>
                        <a:cxn ang="0">
                          <a:pos x="T0" y="T1"/>
                        </a:cxn>
                        <a:cxn ang="0">
                          <a:pos x="T2" y="T3"/>
                        </a:cxn>
                        <a:cxn ang="0">
                          <a:pos x="T4" y="T5"/>
                        </a:cxn>
                      </a:cxnLst>
                      <a:rect l="0" t="0" r="r" b="b"/>
                      <a:pathLst>
                        <a:path w="3" h="7">
                          <a:moveTo>
                            <a:pt x="2" y="0"/>
                          </a:moveTo>
                          <a:cubicBezTo>
                            <a:pt x="0" y="2"/>
                            <a:pt x="0" y="4"/>
                            <a:pt x="1" y="7"/>
                          </a:cubicBezTo>
                          <a:cubicBezTo>
                            <a:pt x="2" y="5"/>
                            <a:pt x="3" y="3"/>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1" name="Freeform 488">
                      <a:extLst>
                        <a:ext uri="{FF2B5EF4-FFF2-40B4-BE49-F238E27FC236}">
                          <a16:creationId xmlns:a16="http://schemas.microsoft.com/office/drawing/2014/main" id="{FEEEAE72-2FC9-BF90-729F-D7C4C9DF82E7}"/>
                        </a:ext>
                      </a:extLst>
                    </p:cNvPr>
                    <p:cNvSpPr>
                      <a:spLocks/>
                    </p:cNvSpPr>
                    <p:nvPr/>
                  </p:nvSpPr>
                  <p:spPr bwMode="auto">
                    <a:xfrm>
                      <a:off x="1941" y="2433"/>
                      <a:ext cx="1" cy="4"/>
                    </a:xfrm>
                    <a:custGeom>
                      <a:avLst/>
                      <a:gdLst>
                        <a:gd name="T0" fmla="*/ 2 w 3"/>
                        <a:gd name="T1" fmla="*/ 0 h 7"/>
                        <a:gd name="T2" fmla="*/ 1 w 3"/>
                        <a:gd name="T3" fmla="*/ 7 h 7"/>
                        <a:gd name="T4" fmla="*/ 2 w 3"/>
                        <a:gd name="T5" fmla="*/ 0 h 7"/>
                      </a:gdLst>
                      <a:ahLst/>
                      <a:cxnLst>
                        <a:cxn ang="0">
                          <a:pos x="T0" y="T1"/>
                        </a:cxn>
                        <a:cxn ang="0">
                          <a:pos x="T2" y="T3"/>
                        </a:cxn>
                        <a:cxn ang="0">
                          <a:pos x="T4" y="T5"/>
                        </a:cxn>
                      </a:cxnLst>
                      <a:rect l="0" t="0" r="r" b="b"/>
                      <a:pathLst>
                        <a:path w="3" h="7">
                          <a:moveTo>
                            <a:pt x="2" y="0"/>
                          </a:moveTo>
                          <a:cubicBezTo>
                            <a:pt x="0" y="2"/>
                            <a:pt x="0" y="4"/>
                            <a:pt x="1" y="7"/>
                          </a:cubicBezTo>
                          <a:cubicBezTo>
                            <a:pt x="2" y="5"/>
                            <a:pt x="3" y="3"/>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2" name="Freeform 489">
                      <a:extLst>
                        <a:ext uri="{FF2B5EF4-FFF2-40B4-BE49-F238E27FC236}">
                          <a16:creationId xmlns:a16="http://schemas.microsoft.com/office/drawing/2014/main" id="{B045D969-0162-CCA4-D1AB-7768F22E28D9}"/>
                        </a:ext>
                      </a:extLst>
                    </p:cNvPr>
                    <p:cNvSpPr>
                      <a:spLocks/>
                    </p:cNvSpPr>
                    <p:nvPr/>
                  </p:nvSpPr>
                  <p:spPr bwMode="auto">
                    <a:xfrm>
                      <a:off x="1560" y="2248"/>
                      <a:ext cx="153" cy="146"/>
                    </a:xfrm>
                    <a:custGeom>
                      <a:avLst/>
                      <a:gdLst>
                        <a:gd name="T0" fmla="*/ 5 w 313"/>
                        <a:gd name="T1" fmla="*/ 114 h 300"/>
                        <a:gd name="T2" fmla="*/ 8 w 313"/>
                        <a:gd name="T3" fmla="*/ 110 h 300"/>
                        <a:gd name="T4" fmla="*/ 16 w 313"/>
                        <a:gd name="T5" fmla="*/ 88 h 300"/>
                        <a:gd name="T6" fmla="*/ 25 w 313"/>
                        <a:gd name="T7" fmla="*/ 90 h 300"/>
                        <a:gd name="T8" fmla="*/ 45 w 313"/>
                        <a:gd name="T9" fmla="*/ 116 h 300"/>
                        <a:gd name="T10" fmla="*/ 67 w 313"/>
                        <a:gd name="T11" fmla="*/ 117 h 300"/>
                        <a:gd name="T12" fmla="*/ 99 w 313"/>
                        <a:gd name="T13" fmla="*/ 113 h 300"/>
                        <a:gd name="T14" fmla="*/ 128 w 313"/>
                        <a:gd name="T15" fmla="*/ 100 h 300"/>
                        <a:gd name="T16" fmla="*/ 162 w 313"/>
                        <a:gd name="T17" fmla="*/ 103 h 300"/>
                        <a:gd name="T18" fmla="*/ 177 w 313"/>
                        <a:gd name="T19" fmla="*/ 102 h 300"/>
                        <a:gd name="T20" fmla="*/ 196 w 313"/>
                        <a:gd name="T21" fmla="*/ 65 h 300"/>
                        <a:gd name="T22" fmla="*/ 205 w 313"/>
                        <a:gd name="T23" fmla="*/ 35 h 300"/>
                        <a:gd name="T24" fmla="*/ 208 w 313"/>
                        <a:gd name="T25" fmla="*/ 8 h 300"/>
                        <a:gd name="T26" fmla="*/ 226 w 313"/>
                        <a:gd name="T27" fmla="*/ 1 h 300"/>
                        <a:gd name="T28" fmla="*/ 249 w 313"/>
                        <a:gd name="T29" fmla="*/ 2 h 300"/>
                        <a:gd name="T30" fmla="*/ 259 w 313"/>
                        <a:gd name="T31" fmla="*/ 10 h 300"/>
                        <a:gd name="T32" fmla="*/ 270 w 313"/>
                        <a:gd name="T33" fmla="*/ 20 h 300"/>
                        <a:gd name="T34" fmla="*/ 262 w 313"/>
                        <a:gd name="T35" fmla="*/ 21 h 300"/>
                        <a:gd name="T36" fmla="*/ 251 w 313"/>
                        <a:gd name="T37" fmla="*/ 27 h 300"/>
                        <a:gd name="T38" fmla="*/ 257 w 313"/>
                        <a:gd name="T39" fmla="*/ 40 h 300"/>
                        <a:gd name="T40" fmla="*/ 266 w 313"/>
                        <a:gd name="T41" fmla="*/ 51 h 300"/>
                        <a:gd name="T42" fmla="*/ 275 w 313"/>
                        <a:gd name="T43" fmla="*/ 60 h 300"/>
                        <a:gd name="T44" fmla="*/ 274 w 313"/>
                        <a:gd name="T45" fmla="*/ 82 h 300"/>
                        <a:gd name="T46" fmla="*/ 289 w 313"/>
                        <a:gd name="T47" fmla="*/ 98 h 300"/>
                        <a:gd name="T48" fmla="*/ 308 w 313"/>
                        <a:gd name="T49" fmla="*/ 116 h 300"/>
                        <a:gd name="T50" fmla="*/ 299 w 313"/>
                        <a:gd name="T51" fmla="*/ 124 h 300"/>
                        <a:gd name="T52" fmla="*/ 277 w 313"/>
                        <a:gd name="T53" fmla="*/ 124 h 300"/>
                        <a:gd name="T54" fmla="*/ 264 w 313"/>
                        <a:gd name="T55" fmla="*/ 171 h 300"/>
                        <a:gd name="T56" fmla="*/ 268 w 313"/>
                        <a:gd name="T57" fmla="*/ 174 h 300"/>
                        <a:gd name="T58" fmla="*/ 259 w 313"/>
                        <a:gd name="T59" fmla="*/ 180 h 300"/>
                        <a:gd name="T60" fmla="*/ 238 w 313"/>
                        <a:gd name="T61" fmla="*/ 202 h 300"/>
                        <a:gd name="T62" fmla="*/ 227 w 313"/>
                        <a:gd name="T63" fmla="*/ 215 h 300"/>
                        <a:gd name="T64" fmla="*/ 237 w 313"/>
                        <a:gd name="T65" fmla="*/ 228 h 300"/>
                        <a:gd name="T66" fmla="*/ 228 w 313"/>
                        <a:gd name="T67" fmla="*/ 240 h 300"/>
                        <a:gd name="T68" fmla="*/ 226 w 313"/>
                        <a:gd name="T69" fmla="*/ 261 h 300"/>
                        <a:gd name="T70" fmla="*/ 192 w 313"/>
                        <a:gd name="T71" fmla="*/ 289 h 300"/>
                        <a:gd name="T72" fmla="*/ 175 w 313"/>
                        <a:gd name="T73" fmla="*/ 283 h 300"/>
                        <a:gd name="T74" fmla="*/ 168 w 313"/>
                        <a:gd name="T75" fmla="*/ 264 h 300"/>
                        <a:gd name="T76" fmla="*/ 145 w 313"/>
                        <a:gd name="T77" fmla="*/ 271 h 300"/>
                        <a:gd name="T78" fmla="*/ 136 w 313"/>
                        <a:gd name="T79" fmla="*/ 262 h 300"/>
                        <a:gd name="T80" fmla="*/ 116 w 313"/>
                        <a:gd name="T81" fmla="*/ 269 h 300"/>
                        <a:gd name="T82" fmla="*/ 91 w 313"/>
                        <a:gd name="T83" fmla="*/ 273 h 300"/>
                        <a:gd name="T84" fmla="*/ 76 w 313"/>
                        <a:gd name="T85" fmla="*/ 254 h 300"/>
                        <a:gd name="T86" fmla="*/ 58 w 313"/>
                        <a:gd name="T87" fmla="*/ 257 h 300"/>
                        <a:gd name="T88" fmla="*/ 54 w 313"/>
                        <a:gd name="T89" fmla="*/ 257 h 300"/>
                        <a:gd name="T90" fmla="*/ 41 w 313"/>
                        <a:gd name="T91" fmla="*/ 236 h 300"/>
                        <a:gd name="T92" fmla="*/ 33 w 313"/>
                        <a:gd name="T93" fmla="*/ 214 h 300"/>
                        <a:gd name="T94" fmla="*/ 37 w 313"/>
                        <a:gd name="T95" fmla="*/ 198 h 300"/>
                        <a:gd name="T96" fmla="*/ 28 w 313"/>
                        <a:gd name="T97" fmla="*/ 183 h 300"/>
                        <a:gd name="T98" fmla="*/ 15 w 313"/>
                        <a:gd name="T99" fmla="*/ 183 h 300"/>
                        <a:gd name="T100" fmla="*/ 22 w 313"/>
                        <a:gd name="T101" fmla="*/ 177 h 300"/>
                        <a:gd name="T102" fmla="*/ 10 w 313"/>
                        <a:gd name="T103" fmla="*/ 171 h 300"/>
                        <a:gd name="T104" fmla="*/ 14 w 313"/>
                        <a:gd name="T105" fmla="*/ 152 h 300"/>
                        <a:gd name="T106" fmla="*/ 3 w 313"/>
                        <a:gd name="T107" fmla="*/ 12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300">
                          <a:moveTo>
                            <a:pt x="3" y="122"/>
                          </a:moveTo>
                          <a:cubicBezTo>
                            <a:pt x="6" y="120"/>
                            <a:pt x="4" y="117"/>
                            <a:pt x="5" y="114"/>
                          </a:cubicBezTo>
                          <a:cubicBezTo>
                            <a:pt x="6" y="109"/>
                            <a:pt x="12" y="109"/>
                            <a:pt x="13" y="104"/>
                          </a:cubicBezTo>
                          <a:cubicBezTo>
                            <a:pt x="11" y="106"/>
                            <a:pt x="10" y="108"/>
                            <a:pt x="8" y="110"/>
                          </a:cubicBezTo>
                          <a:cubicBezTo>
                            <a:pt x="4" y="105"/>
                            <a:pt x="9" y="100"/>
                            <a:pt x="12" y="96"/>
                          </a:cubicBezTo>
                          <a:cubicBezTo>
                            <a:pt x="14" y="93"/>
                            <a:pt x="15" y="91"/>
                            <a:pt x="16" y="88"/>
                          </a:cubicBezTo>
                          <a:cubicBezTo>
                            <a:pt x="17" y="84"/>
                            <a:pt x="22" y="83"/>
                            <a:pt x="25" y="80"/>
                          </a:cubicBezTo>
                          <a:cubicBezTo>
                            <a:pt x="25" y="84"/>
                            <a:pt x="20" y="88"/>
                            <a:pt x="25" y="90"/>
                          </a:cubicBezTo>
                          <a:cubicBezTo>
                            <a:pt x="26" y="91"/>
                            <a:pt x="28" y="99"/>
                            <a:pt x="29" y="101"/>
                          </a:cubicBezTo>
                          <a:cubicBezTo>
                            <a:pt x="34" y="106"/>
                            <a:pt x="42" y="109"/>
                            <a:pt x="45" y="116"/>
                          </a:cubicBezTo>
                          <a:cubicBezTo>
                            <a:pt x="46" y="118"/>
                            <a:pt x="51" y="120"/>
                            <a:pt x="53" y="121"/>
                          </a:cubicBezTo>
                          <a:cubicBezTo>
                            <a:pt x="57" y="123"/>
                            <a:pt x="64" y="119"/>
                            <a:pt x="67" y="117"/>
                          </a:cubicBezTo>
                          <a:cubicBezTo>
                            <a:pt x="75" y="114"/>
                            <a:pt x="82" y="118"/>
                            <a:pt x="90" y="118"/>
                          </a:cubicBezTo>
                          <a:cubicBezTo>
                            <a:pt x="93" y="117"/>
                            <a:pt x="96" y="115"/>
                            <a:pt x="99" y="113"/>
                          </a:cubicBezTo>
                          <a:cubicBezTo>
                            <a:pt x="103" y="111"/>
                            <a:pt x="102" y="105"/>
                            <a:pt x="105" y="102"/>
                          </a:cubicBezTo>
                          <a:cubicBezTo>
                            <a:pt x="109" y="98"/>
                            <a:pt x="126" y="95"/>
                            <a:pt x="128" y="100"/>
                          </a:cubicBezTo>
                          <a:cubicBezTo>
                            <a:pt x="131" y="105"/>
                            <a:pt x="146" y="111"/>
                            <a:pt x="151" y="107"/>
                          </a:cubicBezTo>
                          <a:cubicBezTo>
                            <a:pt x="156" y="105"/>
                            <a:pt x="157" y="101"/>
                            <a:pt x="162" y="103"/>
                          </a:cubicBezTo>
                          <a:cubicBezTo>
                            <a:pt x="165" y="104"/>
                            <a:pt x="168" y="101"/>
                            <a:pt x="170" y="100"/>
                          </a:cubicBezTo>
                          <a:cubicBezTo>
                            <a:pt x="172" y="99"/>
                            <a:pt x="174" y="102"/>
                            <a:pt x="177" y="102"/>
                          </a:cubicBezTo>
                          <a:cubicBezTo>
                            <a:pt x="175" y="96"/>
                            <a:pt x="187" y="84"/>
                            <a:pt x="184" y="81"/>
                          </a:cubicBezTo>
                          <a:cubicBezTo>
                            <a:pt x="178" y="75"/>
                            <a:pt x="191" y="67"/>
                            <a:pt x="196" y="65"/>
                          </a:cubicBezTo>
                          <a:cubicBezTo>
                            <a:pt x="193" y="62"/>
                            <a:pt x="188" y="49"/>
                            <a:pt x="196" y="48"/>
                          </a:cubicBezTo>
                          <a:cubicBezTo>
                            <a:pt x="207" y="47"/>
                            <a:pt x="199" y="40"/>
                            <a:pt x="205" y="35"/>
                          </a:cubicBezTo>
                          <a:cubicBezTo>
                            <a:pt x="207" y="32"/>
                            <a:pt x="204" y="23"/>
                            <a:pt x="205" y="19"/>
                          </a:cubicBezTo>
                          <a:cubicBezTo>
                            <a:pt x="205" y="16"/>
                            <a:pt x="206" y="11"/>
                            <a:pt x="208" y="8"/>
                          </a:cubicBezTo>
                          <a:cubicBezTo>
                            <a:pt x="209" y="5"/>
                            <a:pt x="212" y="4"/>
                            <a:pt x="213" y="0"/>
                          </a:cubicBezTo>
                          <a:cubicBezTo>
                            <a:pt x="218" y="2"/>
                            <a:pt x="220" y="4"/>
                            <a:pt x="226" y="1"/>
                          </a:cubicBezTo>
                          <a:cubicBezTo>
                            <a:pt x="228" y="0"/>
                            <a:pt x="233" y="8"/>
                            <a:pt x="233" y="0"/>
                          </a:cubicBezTo>
                          <a:cubicBezTo>
                            <a:pt x="237" y="4"/>
                            <a:pt x="245" y="3"/>
                            <a:pt x="249" y="2"/>
                          </a:cubicBezTo>
                          <a:cubicBezTo>
                            <a:pt x="256" y="2"/>
                            <a:pt x="259" y="8"/>
                            <a:pt x="266" y="8"/>
                          </a:cubicBezTo>
                          <a:cubicBezTo>
                            <a:pt x="264" y="9"/>
                            <a:pt x="262" y="10"/>
                            <a:pt x="259" y="10"/>
                          </a:cubicBezTo>
                          <a:cubicBezTo>
                            <a:pt x="261" y="11"/>
                            <a:pt x="271" y="20"/>
                            <a:pt x="264" y="16"/>
                          </a:cubicBezTo>
                          <a:cubicBezTo>
                            <a:pt x="266" y="18"/>
                            <a:pt x="269" y="18"/>
                            <a:pt x="270" y="20"/>
                          </a:cubicBezTo>
                          <a:cubicBezTo>
                            <a:pt x="271" y="22"/>
                            <a:pt x="271" y="23"/>
                            <a:pt x="273" y="24"/>
                          </a:cubicBezTo>
                          <a:cubicBezTo>
                            <a:pt x="270" y="29"/>
                            <a:pt x="264" y="26"/>
                            <a:pt x="262" y="21"/>
                          </a:cubicBezTo>
                          <a:cubicBezTo>
                            <a:pt x="263" y="23"/>
                            <a:pt x="263" y="25"/>
                            <a:pt x="263" y="27"/>
                          </a:cubicBezTo>
                          <a:cubicBezTo>
                            <a:pt x="260" y="25"/>
                            <a:pt x="255" y="26"/>
                            <a:pt x="251" y="27"/>
                          </a:cubicBezTo>
                          <a:cubicBezTo>
                            <a:pt x="256" y="29"/>
                            <a:pt x="258" y="33"/>
                            <a:pt x="262" y="34"/>
                          </a:cubicBezTo>
                          <a:cubicBezTo>
                            <a:pt x="261" y="36"/>
                            <a:pt x="260" y="41"/>
                            <a:pt x="257" y="40"/>
                          </a:cubicBezTo>
                          <a:cubicBezTo>
                            <a:pt x="259" y="43"/>
                            <a:pt x="264" y="45"/>
                            <a:pt x="268" y="46"/>
                          </a:cubicBezTo>
                          <a:cubicBezTo>
                            <a:pt x="264" y="50"/>
                            <a:pt x="271" y="51"/>
                            <a:pt x="266" y="51"/>
                          </a:cubicBezTo>
                          <a:cubicBezTo>
                            <a:pt x="267" y="51"/>
                            <a:pt x="269" y="52"/>
                            <a:pt x="271" y="53"/>
                          </a:cubicBezTo>
                          <a:cubicBezTo>
                            <a:pt x="265" y="54"/>
                            <a:pt x="272" y="58"/>
                            <a:pt x="275" y="60"/>
                          </a:cubicBezTo>
                          <a:cubicBezTo>
                            <a:pt x="277" y="63"/>
                            <a:pt x="279" y="67"/>
                            <a:pt x="281" y="70"/>
                          </a:cubicBezTo>
                          <a:cubicBezTo>
                            <a:pt x="284" y="74"/>
                            <a:pt x="279" y="83"/>
                            <a:pt x="274" y="82"/>
                          </a:cubicBezTo>
                          <a:cubicBezTo>
                            <a:pt x="277" y="84"/>
                            <a:pt x="275" y="87"/>
                            <a:pt x="278" y="89"/>
                          </a:cubicBezTo>
                          <a:cubicBezTo>
                            <a:pt x="281" y="92"/>
                            <a:pt x="285" y="95"/>
                            <a:pt x="289" y="98"/>
                          </a:cubicBezTo>
                          <a:cubicBezTo>
                            <a:pt x="292" y="100"/>
                            <a:pt x="294" y="104"/>
                            <a:pt x="297" y="105"/>
                          </a:cubicBezTo>
                          <a:cubicBezTo>
                            <a:pt x="302" y="107"/>
                            <a:pt x="305" y="112"/>
                            <a:pt x="308" y="116"/>
                          </a:cubicBezTo>
                          <a:cubicBezTo>
                            <a:pt x="310" y="117"/>
                            <a:pt x="313" y="116"/>
                            <a:pt x="311" y="120"/>
                          </a:cubicBezTo>
                          <a:cubicBezTo>
                            <a:pt x="308" y="124"/>
                            <a:pt x="303" y="122"/>
                            <a:pt x="299" y="124"/>
                          </a:cubicBezTo>
                          <a:cubicBezTo>
                            <a:pt x="292" y="128"/>
                            <a:pt x="284" y="118"/>
                            <a:pt x="278" y="116"/>
                          </a:cubicBezTo>
                          <a:cubicBezTo>
                            <a:pt x="281" y="119"/>
                            <a:pt x="283" y="124"/>
                            <a:pt x="277" y="124"/>
                          </a:cubicBezTo>
                          <a:cubicBezTo>
                            <a:pt x="272" y="125"/>
                            <a:pt x="270" y="133"/>
                            <a:pt x="269" y="137"/>
                          </a:cubicBezTo>
                          <a:cubicBezTo>
                            <a:pt x="265" y="147"/>
                            <a:pt x="263" y="159"/>
                            <a:pt x="264" y="171"/>
                          </a:cubicBezTo>
                          <a:cubicBezTo>
                            <a:pt x="266" y="169"/>
                            <a:pt x="268" y="168"/>
                            <a:pt x="270" y="168"/>
                          </a:cubicBezTo>
                          <a:cubicBezTo>
                            <a:pt x="269" y="170"/>
                            <a:pt x="265" y="173"/>
                            <a:pt x="268" y="174"/>
                          </a:cubicBezTo>
                          <a:cubicBezTo>
                            <a:pt x="265" y="176"/>
                            <a:pt x="265" y="178"/>
                            <a:pt x="268" y="180"/>
                          </a:cubicBezTo>
                          <a:cubicBezTo>
                            <a:pt x="264" y="181"/>
                            <a:pt x="260" y="185"/>
                            <a:pt x="259" y="180"/>
                          </a:cubicBezTo>
                          <a:cubicBezTo>
                            <a:pt x="258" y="187"/>
                            <a:pt x="244" y="203"/>
                            <a:pt x="242" y="188"/>
                          </a:cubicBezTo>
                          <a:cubicBezTo>
                            <a:pt x="239" y="193"/>
                            <a:pt x="244" y="197"/>
                            <a:pt x="238" y="202"/>
                          </a:cubicBezTo>
                          <a:cubicBezTo>
                            <a:pt x="236" y="203"/>
                            <a:pt x="237" y="206"/>
                            <a:pt x="235" y="209"/>
                          </a:cubicBezTo>
                          <a:cubicBezTo>
                            <a:pt x="233" y="212"/>
                            <a:pt x="229" y="212"/>
                            <a:pt x="227" y="215"/>
                          </a:cubicBezTo>
                          <a:cubicBezTo>
                            <a:pt x="236" y="211"/>
                            <a:pt x="233" y="224"/>
                            <a:pt x="228" y="227"/>
                          </a:cubicBezTo>
                          <a:cubicBezTo>
                            <a:pt x="231" y="229"/>
                            <a:pt x="235" y="226"/>
                            <a:pt x="237" y="228"/>
                          </a:cubicBezTo>
                          <a:cubicBezTo>
                            <a:pt x="239" y="231"/>
                            <a:pt x="235" y="239"/>
                            <a:pt x="234" y="241"/>
                          </a:cubicBezTo>
                          <a:cubicBezTo>
                            <a:pt x="232" y="239"/>
                            <a:pt x="230" y="239"/>
                            <a:pt x="228" y="240"/>
                          </a:cubicBezTo>
                          <a:cubicBezTo>
                            <a:pt x="234" y="245"/>
                            <a:pt x="226" y="260"/>
                            <a:pt x="222" y="252"/>
                          </a:cubicBezTo>
                          <a:cubicBezTo>
                            <a:pt x="221" y="256"/>
                            <a:pt x="224" y="259"/>
                            <a:pt x="226" y="261"/>
                          </a:cubicBezTo>
                          <a:cubicBezTo>
                            <a:pt x="218" y="263"/>
                            <a:pt x="221" y="275"/>
                            <a:pt x="214" y="277"/>
                          </a:cubicBezTo>
                          <a:cubicBezTo>
                            <a:pt x="207" y="280"/>
                            <a:pt x="199" y="285"/>
                            <a:pt x="192" y="289"/>
                          </a:cubicBezTo>
                          <a:cubicBezTo>
                            <a:pt x="190" y="289"/>
                            <a:pt x="174" y="300"/>
                            <a:pt x="175" y="294"/>
                          </a:cubicBezTo>
                          <a:cubicBezTo>
                            <a:pt x="175" y="290"/>
                            <a:pt x="175" y="287"/>
                            <a:pt x="175" y="283"/>
                          </a:cubicBezTo>
                          <a:cubicBezTo>
                            <a:pt x="175" y="278"/>
                            <a:pt x="172" y="273"/>
                            <a:pt x="173" y="268"/>
                          </a:cubicBezTo>
                          <a:cubicBezTo>
                            <a:pt x="168" y="274"/>
                            <a:pt x="164" y="272"/>
                            <a:pt x="168" y="264"/>
                          </a:cubicBezTo>
                          <a:cubicBezTo>
                            <a:pt x="165" y="268"/>
                            <a:pt x="159" y="271"/>
                            <a:pt x="160" y="263"/>
                          </a:cubicBezTo>
                          <a:cubicBezTo>
                            <a:pt x="160" y="267"/>
                            <a:pt x="149" y="277"/>
                            <a:pt x="145" y="271"/>
                          </a:cubicBezTo>
                          <a:cubicBezTo>
                            <a:pt x="144" y="269"/>
                            <a:pt x="147" y="267"/>
                            <a:pt x="145" y="264"/>
                          </a:cubicBezTo>
                          <a:cubicBezTo>
                            <a:pt x="141" y="260"/>
                            <a:pt x="137" y="268"/>
                            <a:pt x="136" y="262"/>
                          </a:cubicBezTo>
                          <a:cubicBezTo>
                            <a:pt x="137" y="269"/>
                            <a:pt x="129" y="257"/>
                            <a:pt x="128" y="254"/>
                          </a:cubicBezTo>
                          <a:cubicBezTo>
                            <a:pt x="128" y="260"/>
                            <a:pt x="121" y="267"/>
                            <a:pt x="116" y="269"/>
                          </a:cubicBezTo>
                          <a:cubicBezTo>
                            <a:pt x="111" y="272"/>
                            <a:pt x="106" y="264"/>
                            <a:pt x="101" y="268"/>
                          </a:cubicBezTo>
                          <a:cubicBezTo>
                            <a:pt x="99" y="270"/>
                            <a:pt x="92" y="280"/>
                            <a:pt x="91" y="273"/>
                          </a:cubicBezTo>
                          <a:cubicBezTo>
                            <a:pt x="89" y="265"/>
                            <a:pt x="92" y="258"/>
                            <a:pt x="87" y="249"/>
                          </a:cubicBezTo>
                          <a:cubicBezTo>
                            <a:pt x="84" y="258"/>
                            <a:pt x="83" y="254"/>
                            <a:pt x="76" y="254"/>
                          </a:cubicBezTo>
                          <a:cubicBezTo>
                            <a:pt x="73" y="254"/>
                            <a:pt x="71" y="256"/>
                            <a:pt x="69" y="258"/>
                          </a:cubicBezTo>
                          <a:cubicBezTo>
                            <a:pt x="65" y="260"/>
                            <a:pt x="62" y="258"/>
                            <a:pt x="58" y="257"/>
                          </a:cubicBezTo>
                          <a:cubicBezTo>
                            <a:pt x="59" y="256"/>
                            <a:pt x="61" y="254"/>
                            <a:pt x="62" y="253"/>
                          </a:cubicBezTo>
                          <a:cubicBezTo>
                            <a:pt x="59" y="254"/>
                            <a:pt x="58" y="258"/>
                            <a:pt x="54" y="257"/>
                          </a:cubicBezTo>
                          <a:cubicBezTo>
                            <a:pt x="56" y="249"/>
                            <a:pt x="47" y="254"/>
                            <a:pt x="43" y="256"/>
                          </a:cubicBezTo>
                          <a:cubicBezTo>
                            <a:pt x="39" y="251"/>
                            <a:pt x="42" y="242"/>
                            <a:pt x="41" y="236"/>
                          </a:cubicBezTo>
                          <a:cubicBezTo>
                            <a:pt x="39" y="232"/>
                            <a:pt x="40" y="228"/>
                            <a:pt x="39" y="224"/>
                          </a:cubicBezTo>
                          <a:cubicBezTo>
                            <a:pt x="39" y="220"/>
                            <a:pt x="33" y="217"/>
                            <a:pt x="33" y="214"/>
                          </a:cubicBezTo>
                          <a:cubicBezTo>
                            <a:pt x="34" y="214"/>
                            <a:pt x="37" y="210"/>
                            <a:pt x="37" y="209"/>
                          </a:cubicBezTo>
                          <a:cubicBezTo>
                            <a:pt x="38" y="205"/>
                            <a:pt x="39" y="202"/>
                            <a:pt x="37" y="198"/>
                          </a:cubicBezTo>
                          <a:cubicBezTo>
                            <a:pt x="35" y="196"/>
                            <a:pt x="35" y="193"/>
                            <a:pt x="33" y="191"/>
                          </a:cubicBezTo>
                          <a:cubicBezTo>
                            <a:pt x="32" y="188"/>
                            <a:pt x="28" y="187"/>
                            <a:pt x="28" y="183"/>
                          </a:cubicBezTo>
                          <a:cubicBezTo>
                            <a:pt x="27" y="184"/>
                            <a:pt x="27" y="185"/>
                            <a:pt x="26" y="186"/>
                          </a:cubicBezTo>
                          <a:cubicBezTo>
                            <a:pt x="23" y="180"/>
                            <a:pt x="19" y="185"/>
                            <a:pt x="15" y="183"/>
                          </a:cubicBezTo>
                          <a:cubicBezTo>
                            <a:pt x="13" y="181"/>
                            <a:pt x="14" y="179"/>
                            <a:pt x="15" y="177"/>
                          </a:cubicBezTo>
                          <a:cubicBezTo>
                            <a:pt x="16" y="175"/>
                            <a:pt x="20" y="177"/>
                            <a:pt x="22" y="177"/>
                          </a:cubicBezTo>
                          <a:cubicBezTo>
                            <a:pt x="19" y="176"/>
                            <a:pt x="18" y="173"/>
                            <a:pt x="15" y="172"/>
                          </a:cubicBezTo>
                          <a:cubicBezTo>
                            <a:pt x="14" y="172"/>
                            <a:pt x="11" y="172"/>
                            <a:pt x="10" y="171"/>
                          </a:cubicBezTo>
                          <a:cubicBezTo>
                            <a:pt x="8" y="168"/>
                            <a:pt x="7" y="157"/>
                            <a:pt x="13" y="160"/>
                          </a:cubicBezTo>
                          <a:cubicBezTo>
                            <a:pt x="11" y="157"/>
                            <a:pt x="9" y="152"/>
                            <a:pt x="14" y="152"/>
                          </a:cubicBezTo>
                          <a:cubicBezTo>
                            <a:pt x="10" y="147"/>
                            <a:pt x="5" y="142"/>
                            <a:pt x="3" y="136"/>
                          </a:cubicBezTo>
                          <a:cubicBezTo>
                            <a:pt x="3" y="133"/>
                            <a:pt x="0" y="124"/>
                            <a:pt x="3" y="12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3" name="Freeform 490">
                      <a:extLst>
                        <a:ext uri="{FF2B5EF4-FFF2-40B4-BE49-F238E27FC236}">
                          <a16:creationId xmlns:a16="http://schemas.microsoft.com/office/drawing/2014/main" id="{9AAD79C6-B577-532B-D3B4-DBCCFD29EE2E}"/>
                        </a:ext>
                      </a:extLst>
                    </p:cNvPr>
                    <p:cNvSpPr>
                      <a:spLocks/>
                    </p:cNvSpPr>
                    <p:nvPr/>
                  </p:nvSpPr>
                  <p:spPr bwMode="auto">
                    <a:xfrm>
                      <a:off x="1560" y="2248"/>
                      <a:ext cx="153" cy="146"/>
                    </a:xfrm>
                    <a:custGeom>
                      <a:avLst/>
                      <a:gdLst>
                        <a:gd name="T0" fmla="*/ 5 w 313"/>
                        <a:gd name="T1" fmla="*/ 114 h 300"/>
                        <a:gd name="T2" fmla="*/ 8 w 313"/>
                        <a:gd name="T3" fmla="*/ 110 h 300"/>
                        <a:gd name="T4" fmla="*/ 16 w 313"/>
                        <a:gd name="T5" fmla="*/ 88 h 300"/>
                        <a:gd name="T6" fmla="*/ 25 w 313"/>
                        <a:gd name="T7" fmla="*/ 90 h 300"/>
                        <a:gd name="T8" fmla="*/ 45 w 313"/>
                        <a:gd name="T9" fmla="*/ 116 h 300"/>
                        <a:gd name="T10" fmla="*/ 67 w 313"/>
                        <a:gd name="T11" fmla="*/ 117 h 300"/>
                        <a:gd name="T12" fmla="*/ 99 w 313"/>
                        <a:gd name="T13" fmla="*/ 113 h 300"/>
                        <a:gd name="T14" fmla="*/ 128 w 313"/>
                        <a:gd name="T15" fmla="*/ 100 h 300"/>
                        <a:gd name="T16" fmla="*/ 162 w 313"/>
                        <a:gd name="T17" fmla="*/ 103 h 300"/>
                        <a:gd name="T18" fmla="*/ 177 w 313"/>
                        <a:gd name="T19" fmla="*/ 102 h 300"/>
                        <a:gd name="T20" fmla="*/ 196 w 313"/>
                        <a:gd name="T21" fmla="*/ 65 h 300"/>
                        <a:gd name="T22" fmla="*/ 205 w 313"/>
                        <a:gd name="T23" fmla="*/ 35 h 300"/>
                        <a:gd name="T24" fmla="*/ 208 w 313"/>
                        <a:gd name="T25" fmla="*/ 8 h 300"/>
                        <a:gd name="T26" fmla="*/ 226 w 313"/>
                        <a:gd name="T27" fmla="*/ 1 h 300"/>
                        <a:gd name="T28" fmla="*/ 249 w 313"/>
                        <a:gd name="T29" fmla="*/ 2 h 300"/>
                        <a:gd name="T30" fmla="*/ 259 w 313"/>
                        <a:gd name="T31" fmla="*/ 10 h 300"/>
                        <a:gd name="T32" fmla="*/ 270 w 313"/>
                        <a:gd name="T33" fmla="*/ 20 h 300"/>
                        <a:gd name="T34" fmla="*/ 262 w 313"/>
                        <a:gd name="T35" fmla="*/ 21 h 300"/>
                        <a:gd name="T36" fmla="*/ 251 w 313"/>
                        <a:gd name="T37" fmla="*/ 27 h 300"/>
                        <a:gd name="T38" fmla="*/ 257 w 313"/>
                        <a:gd name="T39" fmla="*/ 40 h 300"/>
                        <a:gd name="T40" fmla="*/ 266 w 313"/>
                        <a:gd name="T41" fmla="*/ 51 h 300"/>
                        <a:gd name="T42" fmla="*/ 275 w 313"/>
                        <a:gd name="T43" fmla="*/ 60 h 300"/>
                        <a:gd name="T44" fmla="*/ 274 w 313"/>
                        <a:gd name="T45" fmla="*/ 82 h 300"/>
                        <a:gd name="T46" fmla="*/ 289 w 313"/>
                        <a:gd name="T47" fmla="*/ 98 h 300"/>
                        <a:gd name="T48" fmla="*/ 308 w 313"/>
                        <a:gd name="T49" fmla="*/ 116 h 300"/>
                        <a:gd name="T50" fmla="*/ 299 w 313"/>
                        <a:gd name="T51" fmla="*/ 124 h 300"/>
                        <a:gd name="T52" fmla="*/ 277 w 313"/>
                        <a:gd name="T53" fmla="*/ 124 h 300"/>
                        <a:gd name="T54" fmla="*/ 264 w 313"/>
                        <a:gd name="T55" fmla="*/ 171 h 300"/>
                        <a:gd name="T56" fmla="*/ 268 w 313"/>
                        <a:gd name="T57" fmla="*/ 174 h 300"/>
                        <a:gd name="T58" fmla="*/ 259 w 313"/>
                        <a:gd name="T59" fmla="*/ 180 h 300"/>
                        <a:gd name="T60" fmla="*/ 238 w 313"/>
                        <a:gd name="T61" fmla="*/ 202 h 300"/>
                        <a:gd name="T62" fmla="*/ 227 w 313"/>
                        <a:gd name="T63" fmla="*/ 215 h 300"/>
                        <a:gd name="T64" fmla="*/ 237 w 313"/>
                        <a:gd name="T65" fmla="*/ 228 h 300"/>
                        <a:gd name="T66" fmla="*/ 228 w 313"/>
                        <a:gd name="T67" fmla="*/ 240 h 300"/>
                        <a:gd name="T68" fmla="*/ 226 w 313"/>
                        <a:gd name="T69" fmla="*/ 261 h 300"/>
                        <a:gd name="T70" fmla="*/ 192 w 313"/>
                        <a:gd name="T71" fmla="*/ 289 h 300"/>
                        <a:gd name="T72" fmla="*/ 175 w 313"/>
                        <a:gd name="T73" fmla="*/ 283 h 300"/>
                        <a:gd name="T74" fmla="*/ 168 w 313"/>
                        <a:gd name="T75" fmla="*/ 264 h 300"/>
                        <a:gd name="T76" fmla="*/ 145 w 313"/>
                        <a:gd name="T77" fmla="*/ 271 h 300"/>
                        <a:gd name="T78" fmla="*/ 136 w 313"/>
                        <a:gd name="T79" fmla="*/ 262 h 300"/>
                        <a:gd name="T80" fmla="*/ 116 w 313"/>
                        <a:gd name="T81" fmla="*/ 269 h 300"/>
                        <a:gd name="T82" fmla="*/ 91 w 313"/>
                        <a:gd name="T83" fmla="*/ 273 h 300"/>
                        <a:gd name="T84" fmla="*/ 76 w 313"/>
                        <a:gd name="T85" fmla="*/ 254 h 300"/>
                        <a:gd name="T86" fmla="*/ 58 w 313"/>
                        <a:gd name="T87" fmla="*/ 257 h 300"/>
                        <a:gd name="T88" fmla="*/ 54 w 313"/>
                        <a:gd name="T89" fmla="*/ 257 h 300"/>
                        <a:gd name="T90" fmla="*/ 41 w 313"/>
                        <a:gd name="T91" fmla="*/ 236 h 300"/>
                        <a:gd name="T92" fmla="*/ 33 w 313"/>
                        <a:gd name="T93" fmla="*/ 214 h 300"/>
                        <a:gd name="T94" fmla="*/ 37 w 313"/>
                        <a:gd name="T95" fmla="*/ 198 h 300"/>
                        <a:gd name="T96" fmla="*/ 28 w 313"/>
                        <a:gd name="T97" fmla="*/ 183 h 300"/>
                        <a:gd name="T98" fmla="*/ 15 w 313"/>
                        <a:gd name="T99" fmla="*/ 183 h 300"/>
                        <a:gd name="T100" fmla="*/ 22 w 313"/>
                        <a:gd name="T101" fmla="*/ 177 h 300"/>
                        <a:gd name="T102" fmla="*/ 10 w 313"/>
                        <a:gd name="T103" fmla="*/ 171 h 300"/>
                        <a:gd name="T104" fmla="*/ 14 w 313"/>
                        <a:gd name="T105" fmla="*/ 152 h 300"/>
                        <a:gd name="T106" fmla="*/ 3 w 313"/>
                        <a:gd name="T107" fmla="*/ 12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300">
                          <a:moveTo>
                            <a:pt x="3" y="122"/>
                          </a:moveTo>
                          <a:cubicBezTo>
                            <a:pt x="6" y="120"/>
                            <a:pt x="4" y="117"/>
                            <a:pt x="5" y="114"/>
                          </a:cubicBezTo>
                          <a:cubicBezTo>
                            <a:pt x="6" y="109"/>
                            <a:pt x="12" y="109"/>
                            <a:pt x="13" y="104"/>
                          </a:cubicBezTo>
                          <a:cubicBezTo>
                            <a:pt x="11" y="106"/>
                            <a:pt x="10" y="108"/>
                            <a:pt x="8" y="110"/>
                          </a:cubicBezTo>
                          <a:cubicBezTo>
                            <a:pt x="4" y="105"/>
                            <a:pt x="9" y="100"/>
                            <a:pt x="12" y="96"/>
                          </a:cubicBezTo>
                          <a:cubicBezTo>
                            <a:pt x="14" y="93"/>
                            <a:pt x="15" y="91"/>
                            <a:pt x="16" y="88"/>
                          </a:cubicBezTo>
                          <a:cubicBezTo>
                            <a:pt x="17" y="84"/>
                            <a:pt x="22" y="83"/>
                            <a:pt x="25" y="80"/>
                          </a:cubicBezTo>
                          <a:cubicBezTo>
                            <a:pt x="25" y="84"/>
                            <a:pt x="20" y="88"/>
                            <a:pt x="25" y="90"/>
                          </a:cubicBezTo>
                          <a:cubicBezTo>
                            <a:pt x="26" y="91"/>
                            <a:pt x="28" y="99"/>
                            <a:pt x="29" y="101"/>
                          </a:cubicBezTo>
                          <a:cubicBezTo>
                            <a:pt x="34" y="106"/>
                            <a:pt x="42" y="109"/>
                            <a:pt x="45" y="116"/>
                          </a:cubicBezTo>
                          <a:cubicBezTo>
                            <a:pt x="46" y="118"/>
                            <a:pt x="51" y="120"/>
                            <a:pt x="53" y="121"/>
                          </a:cubicBezTo>
                          <a:cubicBezTo>
                            <a:pt x="57" y="123"/>
                            <a:pt x="64" y="119"/>
                            <a:pt x="67" y="117"/>
                          </a:cubicBezTo>
                          <a:cubicBezTo>
                            <a:pt x="75" y="114"/>
                            <a:pt x="82" y="118"/>
                            <a:pt x="90" y="118"/>
                          </a:cubicBezTo>
                          <a:cubicBezTo>
                            <a:pt x="93" y="117"/>
                            <a:pt x="96" y="115"/>
                            <a:pt x="99" y="113"/>
                          </a:cubicBezTo>
                          <a:cubicBezTo>
                            <a:pt x="103" y="111"/>
                            <a:pt x="102" y="105"/>
                            <a:pt x="105" y="102"/>
                          </a:cubicBezTo>
                          <a:cubicBezTo>
                            <a:pt x="109" y="98"/>
                            <a:pt x="126" y="95"/>
                            <a:pt x="128" y="100"/>
                          </a:cubicBezTo>
                          <a:cubicBezTo>
                            <a:pt x="131" y="105"/>
                            <a:pt x="146" y="111"/>
                            <a:pt x="151" y="107"/>
                          </a:cubicBezTo>
                          <a:cubicBezTo>
                            <a:pt x="156" y="105"/>
                            <a:pt x="157" y="101"/>
                            <a:pt x="162" y="103"/>
                          </a:cubicBezTo>
                          <a:cubicBezTo>
                            <a:pt x="165" y="104"/>
                            <a:pt x="168" y="101"/>
                            <a:pt x="170" y="100"/>
                          </a:cubicBezTo>
                          <a:cubicBezTo>
                            <a:pt x="172" y="99"/>
                            <a:pt x="174" y="102"/>
                            <a:pt x="177" y="102"/>
                          </a:cubicBezTo>
                          <a:cubicBezTo>
                            <a:pt x="175" y="96"/>
                            <a:pt x="187" y="84"/>
                            <a:pt x="184" y="81"/>
                          </a:cubicBezTo>
                          <a:cubicBezTo>
                            <a:pt x="178" y="75"/>
                            <a:pt x="191" y="67"/>
                            <a:pt x="196" y="65"/>
                          </a:cubicBezTo>
                          <a:cubicBezTo>
                            <a:pt x="193" y="62"/>
                            <a:pt x="188" y="49"/>
                            <a:pt x="196" y="48"/>
                          </a:cubicBezTo>
                          <a:cubicBezTo>
                            <a:pt x="207" y="47"/>
                            <a:pt x="199" y="40"/>
                            <a:pt x="205" y="35"/>
                          </a:cubicBezTo>
                          <a:cubicBezTo>
                            <a:pt x="207" y="32"/>
                            <a:pt x="204" y="23"/>
                            <a:pt x="205" y="19"/>
                          </a:cubicBezTo>
                          <a:cubicBezTo>
                            <a:pt x="205" y="16"/>
                            <a:pt x="206" y="11"/>
                            <a:pt x="208" y="8"/>
                          </a:cubicBezTo>
                          <a:cubicBezTo>
                            <a:pt x="209" y="5"/>
                            <a:pt x="212" y="4"/>
                            <a:pt x="213" y="0"/>
                          </a:cubicBezTo>
                          <a:cubicBezTo>
                            <a:pt x="218" y="2"/>
                            <a:pt x="220" y="4"/>
                            <a:pt x="226" y="1"/>
                          </a:cubicBezTo>
                          <a:cubicBezTo>
                            <a:pt x="228" y="0"/>
                            <a:pt x="233" y="8"/>
                            <a:pt x="233" y="0"/>
                          </a:cubicBezTo>
                          <a:cubicBezTo>
                            <a:pt x="237" y="4"/>
                            <a:pt x="245" y="3"/>
                            <a:pt x="249" y="2"/>
                          </a:cubicBezTo>
                          <a:cubicBezTo>
                            <a:pt x="256" y="2"/>
                            <a:pt x="259" y="8"/>
                            <a:pt x="266" y="8"/>
                          </a:cubicBezTo>
                          <a:cubicBezTo>
                            <a:pt x="264" y="9"/>
                            <a:pt x="262" y="10"/>
                            <a:pt x="259" y="10"/>
                          </a:cubicBezTo>
                          <a:cubicBezTo>
                            <a:pt x="261" y="11"/>
                            <a:pt x="271" y="20"/>
                            <a:pt x="264" y="16"/>
                          </a:cubicBezTo>
                          <a:cubicBezTo>
                            <a:pt x="266" y="18"/>
                            <a:pt x="269" y="18"/>
                            <a:pt x="270" y="20"/>
                          </a:cubicBezTo>
                          <a:cubicBezTo>
                            <a:pt x="271" y="22"/>
                            <a:pt x="271" y="23"/>
                            <a:pt x="273" y="24"/>
                          </a:cubicBezTo>
                          <a:cubicBezTo>
                            <a:pt x="270" y="29"/>
                            <a:pt x="264" y="26"/>
                            <a:pt x="262" y="21"/>
                          </a:cubicBezTo>
                          <a:cubicBezTo>
                            <a:pt x="263" y="23"/>
                            <a:pt x="263" y="25"/>
                            <a:pt x="263" y="27"/>
                          </a:cubicBezTo>
                          <a:cubicBezTo>
                            <a:pt x="260" y="25"/>
                            <a:pt x="255" y="26"/>
                            <a:pt x="251" y="27"/>
                          </a:cubicBezTo>
                          <a:cubicBezTo>
                            <a:pt x="256" y="29"/>
                            <a:pt x="258" y="33"/>
                            <a:pt x="262" y="34"/>
                          </a:cubicBezTo>
                          <a:cubicBezTo>
                            <a:pt x="261" y="36"/>
                            <a:pt x="260" y="41"/>
                            <a:pt x="257" y="40"/>
                          </a:cubicBezTo>
                          <a:cubicBezTo>
                            <a:pt x="259" y="43"/>
                            <a:pt x="264" y="45"/>
                            <a:pt x="268" y="46"/>
                          </a:cubicBezTo>
                          <a:cubicBezTo>
                            <a:pt x="264" y="50"/>
                            <a:pt x="271" y="51"/>
                            <a:pt x="266" y="51"/>
                          </a:cubicBezTo>
                          <a:cubicBezTo>
                            <a:pt x="267" y="51"/>
                            <a:pt x="269" y="52"/>
                            <a:pt x="271" y="53"/>
                          </a:cubicBezTo>
                          <a:cubicBezTo>
                            <a:pt x="265" y="54"/>
                            <a:pt x="272" y="58"/>
                            <a:pt x="275" y="60"/>
                          </a:cubicBezTo>
                          <a:cubicBezTo>
                            <a:pt x="277" y="63"/>
                            <a:pt x="279" y="67"/>
                            <a:pt x="281" y="70"/>
                          </a:cubicBezTo>
                          <a:cubicBezTo>
                            <a:pt x="284" y="74"/>
                            <a:pt x="279" y="83"/>
                            <a:pt x="274" y="82"/>
                          </a:cubicBezTo>
                          <a:cubicBezTo>
                            <a:pt x="277" y="84"/>
                            <a:pt x="275" y="87"/>
                            <a:pt x="278" y="89"/>
                          </a:cubicBezTo>
                          <a:cubicBezTo>
                            <a:pt x="281" y="92"/>
                            <a:pt x="285" y="95"/>
                            <a:pt x="289" y="98"/>
                          </a:cubicBezTo>
                          <a:cubicBezTo>
                            <a:pt x="292" y="100"/>
                            <a:pt x="294" y="104"/>
                            <a:pt x="297" y="105"/>
                          </a:cubicBezTo>
                          <a:cubicBezTo>
                            <a:pt x="302" y="107"/>
                            <a:pt x="305" y="112"/>
                            <a:pt x="308" y="116"/>
                          </a:cubicBezTo>
                          <a:cubicBezTo>
                            <a:pt x="310" y="117"/>
                            <a:pt x="313" y="116"/>
                            <a:pt x="311" y="120"/>
                          </a:cubicBezTo>
                          <a:cubicBezTo>
                            <a:pt x="308" y="124"/>
                            <a:pt x="303" y="122"/>
                            <a:pt x="299" y="124"/>
                          </a:cubicBezTo>
                          <a:cubicBezTo>
                            <a:pt x="292" y="128"/>
                            <a:pt x="284" y="118"/>
                            <a:pt x="278" y="116"/>
                          </a:cubicBezTo>
                          <a:cubicBezTo>
                            <a:pt x="281" y="119"/>
                            <a:pt x="283" y="124"/>
                            <a:pt x="277" y="124"/>
                          </a:cubicBezTo>
                          <a:cubicBezTo>
                            <a:pt x="272" y="125"/>
                            <a:pt x="270" y="133"/>
                            <a:pt x="269" y="137"/>
                          </a:cubicBezTo>
                          <a:cubicBezTo>
                            <a:pt x="265" y="147"/>
                            <a:pt x="263" y="159"/>
                            <a:pt x="264" y="171"/>
                          </a:cubicBezTo>
                          <a:cubicBezTo>
                            <a:pt x="266" y="169"/>
                            <a:pt x="268" y="168"/>
                            <a:pt x="270" y="168"/>
                          </a:cubicBezTo>
                          <a:cubicBezTo>
                            <a:pt x="269" y="170"/>
                            <a:pt x="265" y="173"/>
                            <a:pt x="268" y="174"/>
                          </a:cubicBezTo>
                          <a:cubicBezTo>
                            <a:pt x="265" y="176"/>
                            <a:pt x="265" y="178"/>
                            <a:pt x="268" y="180"/>
                          </a:cubicBezTo>
                          <a:cubicBezTo>
                            <a:pt x="264" y="181"/>
                            <a:pt x="260" y="185"/>
                            <a:pt x="259" y="180"/>
                          </a:cubicBezTo>
                          <a:cubicBezTo>
                            <a:pt x="258" y="187"/>
                            <a:pt x="244" y="203"/>
                            <a:pt x="242" y="188"/>
                          </a:cubicBezTo>
                          <a:cubicBezTo>
                            <a:pt x="239" y="193"/>
                            <a:pt x="244" y="197"/>
                            <a:pt x="238" y="202"/>
                          </a:cubicBezTo>
                          <a:cubicBezTo>
                            <a:pt x="236" y="203"/>
                            <a:pt x="237" y="206"/>
                            <a:pt x="235" y="209"/>
                          </a:cubicBezTo>
                          <a:cubicBezTo>
                            <a:pt x="233" y="212"/>
                            <a:pt x="229" y="212"/>
                            <a:pt x="227" y="215"/>
                          </a:cubicBezTo>
                          <a:cubicBezTo>
                            <a:pt x="236" y="211"/>
                            <a:pt x="233" y="224"/>
                            <a:pt x="228" y="227"/>
                          </a:cubicBezTo>
                          <a:cubicBezTo>
                            <a:pt x="231" y="229"/>
                            <a:pt x="235" y="226"/>
                            <a:pt x="237" y="228"/>
                          </a:cubicBezTo>
                          <a:cubicBezTo>
                            <a:pt x="239" y="231"/>
                            <a:pt x="235" y="239"/>
                            <a:pt x="234" y="241"/>
                          </a:cubicBezTo>
                          <a:cubicBezTo>
                            <a:pt x="232" y="239"/>
                            <a:pt x="230" y="239"/>
                            <a:pt x="228" y="240"/>
                          </a:cubicBezTo>
                          <a:cubicBezTo>
                            <a:pt x="234" y="245"/>
                            <a:pt x="226" y="260"/>
                            <a:pt x="222" y="252"/>
                          </a:cubicBezTo>
                          <a:cubicBezTo>
                            <a:pt x="221" y="256"/>
                            <a:pt x="224" y="259"/>
                            <a:pt x="226" y="261"/>
                          </a:cubicBezTo>
                          <a:cubicBezTo>
                            <a:pt x="218" y="263"/>
                            <a:pt x="221" y="275"/>
                            <a:pt x="214" y="277"/>
                          </a:cubicBezTo>
                          <a:cubicBezTo>
                            <a:pt x="207" y="280"/>
                            <a:pt x="199" y="285"/>
                            <a:pt x="192" y="289"/>
                          </a:cubicBezTo>
                          <a:cubicBezTo>
                            <a:pt x="190" y="289"/>
                            <a:pt x="174" y="300"/>
                            <a:pt x="175" y="294"/>
                          </a:cubicBezTo>
                          <a:cubicBezTo>
                            <a:pt x="175" y="290"/>
                            <a:pt x="175" y="287"/>
                            <a:pt x="175" y="283"/>
                          </a:cubicBezTo>
                          <a:cubicBezTo>
                            <a:pt x="175" y="278"/>
                            <a:pt x="172" y="273"/>
                            <a:pt x="173" y="268"/>
                          </a:cubicBezTo>
                          <a:cubicBezTo>
                            <a:pt x="168" y="274"/>
                            <a:pt x="164" y="272"/>
                            <a:pt x="168" y="264"/>
                          </a:cubicBezTo>
                          <a:cubicBezTo>
                            <a:pt x="165" y="268"/>
                            <a:pt x="159" y="271"/>
                            <a:pt x="160" y="263"/>
                          </a:cubicBezTo>
                          <a:cubicBezTo>
                            <a:pt x="160" y="267"/>
                            <a:pt x="149" y="277"/>
                            <a:pt x="145" y="271"/>
                          </a:cubicBezTo>
                          <a:cubicBezTo>
                            <a:pt x="144" y="269"/>
                            <a:pt x="147" y="267"/>
                            <a:pt x="145" y="264"/>
                          </a:cubicBezTo>
                          <a:cubicBezTo>
                            <a:pt x="141" y="260"/>
                            <a:pt x="137" y="268"/>
                            <a:pt x="136" y="262"/>
                          </a:cubicBezTo>
                          <a:cubicBezTo>
                            <a:pt x="137" y="269"/>
                            <a:pt x="129" y="257"/>
                            <a:pt x="128" y="254"/>
                          </a:cubicBezTo>
                          <a:cubicBezTo>
                            <a:pt x="128" y="260"/>
                            <a:pt x="121" y="267"/>
                            <a:pt x="116" y="269"/>
                          </a:cubicBezTo>
                          <a:cubicBezTo>
                            <a:pt x="111" y="272"/>
                            <a:pt x="106" y="264"/>
                            <a:pt x="101" y="268"/>
                          </a:cubicBezTo>
                          <a:cubicBezTo>
                            <a:pt x="99" y="270"/>
                            <a:pt x="92" y="280"/>
                            <a:pt x="91" y="273"/>
                          </a:cubicBezTo>
                          <a:cubicBezTo>
                            <a:pt x="89" y="265"/>
                            <a:pt x="92" y="258"/>
                            <a:pt x="87" y="249"/>
                          </a:cubicBezTo>
                          <a:cubicBezTo>
                            <a:pt x="84" y="258"/>
                            <a:pt x="83" y="254"/>
                            <a:pt x="76" y="254"/>
                          </a:cubicBezTo>
                          <a:cubicBezTo>
                            <a:pt x="73" y="254"/>
                            <a:pt x="71" y="256"/>
                            <a:pt x="69" y="258"/>
                          </a:cubicBezTo>
                          <a:cubicBezTo>
                            <a:pt x="65" y="260"/>
                            <a:pt x="62" y="258"/>
                            <a:pt x="58" y="257"/>
                          </a:cubicBezTo>
                          <a:cubicBezTo>
                            <a:pt x="59" y="256"/>
                            <a:pt x="61" y="254"/>
                            <a:pt x="62" y="253"/>
                          </a:cubicBezTo>
                          <a:cubicBezTo>
                            <a:pt x="59" y="254"/>
                            <a:pt x="58" y="258"/>
                            <a:pt x="54" y="257"/>
                          </a:cubicBezTo>
                          <a:cubicBezTo>
                            <a:pt x="56" y="249"/>
                            <a:pt x="47" y="254"/>
                            <a:pt x="43" y="256"/>
                          </a:cubicBezTo>
                          <a:cubicBezTo>
                            <a:pt x="39" y="251"/>
                            <a:pt x="42" y="242"/>
                            <a:pt x="41" y="236"/>
                          </a:cubicBezTo>
                          <a:cubicBezTo>
                            <a:pt x="39" y="232"/>
                            <a:pt x="40" y="228"/>
                            <a:pt x="39" y="224"/>
                          </a:cubicBezTo>
                          <a:cubicBezTo>
                            <a:pt x="39" y="220"/>
                            <a:pt x="33" y="217"/>
                            <a:pt x="33" y="214"/>
                          </a:cubicBezTo>
                          <a:cubicBezTo>
                            <a:pt x="34" y="214"/>
                            <a:pt x="37" y="210"/>
                            <a:pt x="37" y="209"/>
                          </a:cubicBezTo>
                          <a:cubicBezTo>
                            <a:pt x="38" y="205"/>
                            <a:pt x="39" y="202"/>
                            <a:pt x="37" y="198"/>
                          </a:cubicBezTo>
                          <a:cubicBezTo>
                            <a:pt x="35" y="196"/>
                            <a:pt x="35" y="193"/>
                            <a:pt x="33" y="191"/>
                          </a:cubicBezTo>
                          <a:cubicBezTo>
                            <a:pt x="32" y="188"/>
                            <a:pt x="28" y="187"/>
                            <a:pt x="28" y="183"/>
                          </a:cubicBezTo>
                          <a:cubicBezTo>
                            <a:pt x="27" y="184"/>
                            <a:pt x="27" y="185"/>
                            <a:pt x="26" y="186"/>
                          </a:cubicBezTo>
                          <a:cubicBezTo>
                            <a:pt x="23" y="180"/>
                            <a:pt x="19" y="185"/>
                            <a:pt x="15" y="183"/>
                          </a:cubicBezTo>
                          <a:cubicBezTo>
                            <a:pt x="13" y="181"/>
                            <a:pt x="14" y="179"/>
                            <a:pt x="15" y="177"/>
                          </a:cubicBezTo>
                          <a:cubicBezTo>
                            <a:pt x="16" y="175"/>
                            <a:pt x="20" y="177"/>
                            <a:pt x="22" y="177"/>
                          </a:cubicBezTo>
                          <a:cubicBezTo>
                            <a:pt x="19" y="176"/>
                            <a:pt x="18" y="173"/>
                            <a:pt x="15" y="172"/>
                          </a:cubicBezTo>
                          <a:cubicBezTo>
                            <a:pt x="14" y="172"/>
                            <a:pt x="11" y="172"/>
                            <a:pt x="10" y="171"/>
                          </a:cubicBezTo>
                          <a:cubicBezTo>
                            <a:pt x="8" y="168"/>
                            <a:pt x="7" y="157"/>
                            <a:pt x="13" y="160"/>
                          </a:cubicBezTo>
                          <a:cubicBezTo>
                            <a:pt x="11" y="157"/>
                            <a:pt x="9" y="152"/>
                            <a:pt x="14" y="152"/>
                          </a:cubicBezTo>
                          <a:cubicBezTo>
                            <a:pt x="10" y="147"/>
                            <a:pt x="5" y="142"/>
                            <a:pt x="3" y="136"/>
                          </a:cubicBezTo>
                          <a:cubicBezTo>
                            <a:pt x="3" y="133"/>
                            <a:pt x="0" y="124"/>
                            <a:pt x="3" y="122"/>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4" name="Freeform 491">
                      <a:extLst>
                        <a:ext uri="{FF2B5EF4-FFF2-40B4-BE49-F238E27FC236}">
                          <a16:creationId xmlns:a16="http://schemas.microsoft.com/office/drawing/2014/main" id="{6F36F327-0BED-A77B-6DDF-5DE094BCAE6E}"/>
                        </a:ext>
                      </a:extLst>
                    </p:cNvPr>
                    <p:cNvSpPr>
                      <a:spLocks/>
                    </p:cNvSpPr>
                    <p:nvPr/>
                  </p:nvSpPr>
                  <p:spPr bwMode="auto">
                    <a:xfrm>
                      <a:off x="1691" y="2251"/>
                      <a:ext cx="4" cy="3"/>
                    </a:xfrm>
                    <a:custGeom>
                      <a:avLst/>
                      <a:gdLst>
                        <a:gd name="T0" fmla="*/ 0 w 8"/>
                        <a:gd name="T1" fmla="*/ 1 h 6"/>
                        <a:gd name="T2" fmla="*/ 8 w 8"/>
                        <a:gd name="T3" fmla="*/ 5 h 6"/>
                        <a:gd name="T4" fmla="*/ 0 w 8"/>
                        <a:gd name="T5" fmla="*/ 1 h 6"/>
                      </a:gdLst>
                      <a:ahLst/>
                      <a:cxnLst>
                        <a:cxn ang="0">
                          <a:pos x="T0" y="T1"/>
                        </a:cxn>
                        <a:cxn ang="0">
                          <a:pos x="T2" y="T3"/>
                        </a:cxn>
                        <a:cxn ang="0">
                          <a:pos x="T4" y="T5"/>
                        </a:cxn>
                      </a:cxnLst>
                      <a:rect l="0" t="0" r="r" b="b"/>
                      <a:pathLst>
                        <a:path w="8" h="6">
                          <a:moveTo>
                            <a:pt x="0" y="1"/>
                          </a:moveTo>
                          <a:cubicBezTo>
                            <a:pt x="4" y="1"/>
                            <a:pt x="8" y="0"/>
                            <a:pt x="8" y="5"/>
                          </a:cubicBezTo>
                          <a:cubicBezTo>
                            <a:pt x="4" y="6"/>
                            <a:pt x="3" y="3"/>
                            <a:pt x="0"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5" name="Freeform 492">
                      <a:extLst>
                        <a:ext uri="{FF2B5EF4-FFF2-40B4-BE49-F238E27FC236}">
                          <a16:creationId xmlns:a16="http://schemas.microsoft.com/office/drawing/2014/main" id="{3999385A-0064-E35B-35FD-D09D84FBAA49}"/>
                        </a:ext>
                      </a:extLst>
                    </p:cNvPr>
                    <p:cNvSpPr>
                      <a:spLocks/>
                    </p:cNvSpPr>
                    <p:nvPr/>
                  </p:nvSpPr>
                  <p:spPr bwMode="auto">
                    <a:xfrm>
                      <a:off x="1691" y="2251"/>
                      <a:ext cx="4" cy="3"/>
                    </a:xfrm>
                    <a:custGeom>
                      <a:avLst/>
                      <a:gdLst>
                        <a:gd name="T0" fmla="*/ 0 w 8"/>
                        <a:gd name="T1" fmla="*/ 1 h 6"/>
                        <a:gd name="T2" fmla="*/ 8 w 8"/>
                        <a:gd name="T3" fmla="*/ 5 h 6"/>
                        <a:gd name="T4" fmla="*/ 0 w 8"/>
                        <a:gd name="T5" fmla="*/ 1 h 6"/>
                      </a:gdLst>
                      <a:ahLst/>
                      <a:cxnLst>
                        <a:cxn ang="0">
                          <a:pos x="T0" y="T1"/>
                        </a:cxn>
                        <a:cxn ang="0">
                          <a:pos x="T2" y="T3"/>
                        </a:cxn>
                        <a:cxn ang="0">
                          <a:pos x="T4" y="T5"/>
                        </a:cxn>
                      </a:cxnLst>
                      <a:rect l="0" t="0" r="r" b="b"/>
                      <a:pathLst>
                        <a:path w="8" h="6">
                          <a:moveTo>
                            <a:pt x="0" y="1"/>
                          </a:moveTo>
                          <a:cubicBezTo>
                            <a:pt x="4" y="1"/>
                            <a:pt x="8" y="0"/>
                            <a:pt x="8" y="5"/>
                          </a:cubicBezTo>
                          <a:cubicBezTo>
                            <a:pt x="4" y="6"/>
                            <a:pt x="3" y="3"/>
                            <a:pt x="0"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6" name="Freeform 493">
                      <a:extLst>
                        <a:ext uri="{FF2B5EF4-FFF2-40B4-BE49-F238E27FC236}">
                          <a16:creationId xmlns:a16="http://schemas.microsoft.com/office/drawing/2014/main" id="{094679E3-F05B-520F-0EE1-6269109A11B1}"/>
                        </a:ext>
                      </a:extLst>
                    </p:cNvPr>
                    <p:cNvSpPr>
                      <a:spLocks/>
                    </p:cNvSpPr>
                    <p:nvPr/>
                  </p:nvSpPr>
                  <p:spPr bwMode="auto">
                    <a:xfrm>
                      <a:off x="1691" y="2250"/>
                      <a:ext cx="3" cy="2"/>
                    </a:xfrm>
                    <a:custGeom>
                      <a:avLst/>
                      <a:gdLst>
                        <a:gd name="T0" fmla="*/ 0 w 7"/>
                        <a:gd name="T1" fmla="*/ 3 h 3"/>
                        <a:gd name="T2" fmla="*/ 0 w 7"/>
                        <a:gd name="T3" fmla="*/ 0 h 3"/>
                        <a:gd name="T4" fmla="*/ 7 w 7"/>
                        <a:gd name="T5" fmla="*/ 3 h 3"/>
                        <a:gd name="T6" fmla="*/ 0 w 7"/>
                        <a:gd name="T7" fmla="*/ 3 h 3"/>
                      </a:gdLst>
                      <a:ahLst/>
                      <a:cxnLst>
                        <a:cxn ang="0">
                          <a:pos x="T0" y="T1"/>
                        </a:cxn>
                        <a:cxn ang="0">
                          <a:pos x="T2" y="T3"/>
                        </a:cxn>
                        <a:cxn ang="0">
                          <a:pos x="T4" y="T5"/>
                        </a:cxn>
                        <a:cxn ang="0">
                          <a:pos x="T6" y="T7"/>
                        </a:cxn>
                      </a:cxnLst>
                      <a:rect l="0" t="0" r="r" b="b"/>
                      <a:pathLst>
                        <a:path w="7" h="3">
                          <a:moveTo>
                            <a:pt x="0" y="3"/>
                          </a:moveTo>
                          <a:cubicBezTo>
                            <a:pt x="0" y="2"/>
                            <a:pt x="0" y="1"/>
                            <a:pt x="0" y="0"/>
                          </a:cubicBezTo>
                          <a:cubicBezTo>
                            <a:pt x="3" y="0"/>
                            <a:pt x="5" y="1"/>
                            <a:pt x="7" y="3"/>
                          </a:cubicBezTo>
                          <a:cubicBezTo>
                            <a:pt x="5" y="3"/>
                            <a:pt x="3" y="3"/>
                            <a:pt x="0"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7" name="Freeform 494">
                      <a:extLst>
                        <a:ext uri="{FF2B5EF4-FFF2-40B4-BE49-F238E27FC236}">
                          <a16:creationId xmlns:a16="http://schemas.microsoft.com/office/drawing/2014/main" id="{5AD7550B-93C8-49A5-5401-0251259E12E5}"/>
                        </a:ext>
                      </a:extLst>
                    </p:cNvPr>
                    <p:cNvSpPr>
                      <a:spLocks/>
                    </p:cNvSpPr>
                    <p:nvPr/>
                  </p:nvSpPr>
                  <p:spPr bwMode="auto">
                    <a:xfrm>
                      <a:off x="1691" y="2250"/>
                      <a:ext cx="3" cy="2"/>
                    </a:xfrm>
                    <a:custGeom>
                      <a:avLst/>
                      <a:gdLst>
                        <a:gd name="T0" fmla="*/ 0 w 7"/>
                        <a:gd name="T1" fmla="*/ 3 h 3"/>
                        <a:gd name="T2" fmla="*/ 0 w 7"/>
                        <a:gd name="T3" fmla="*/ 0 h 3"/>
                        <a:gd name="T4" fmla="*/ 7 w 7"/>
                        <a:gd name="T5" fmla="*/ 3 h 3"/>
                        <a:gd name="T6" fmla="*/ 0 w 7"/>
                        <a:gd name="T7" fmla="*/ 3 h 3"/>
                      </a:gdLst>
                      <a:ahLst/>
                      <a:cxnLst>
                        <a:cxn ang="0">
                          <a:pos x="T0" y="T1"/>
                        </a:cxn>
                        <a:cxn ang="0">
                          <a:pos x="T2" y="T3"/>
                        </a:cxn>
                        <a:cxn ang="0">
                          <a:pos x="T4" y="T5"/>
                        </a:cxn>
                        <a:cxn ang="0">
                          <a:pos x="T6" y="T7"/>
                        </a:cxn>
                      </a:cxnLst>
                      <a:rect l="0" t="0" r="r" b="b"/>
                      <a:pathLst>
                        <a:path w="7" h="3">
                          <a:moveTo>
                            <a:pt x="0" y="3"/>
                          </a:moveTo>
                          <a:cubicBezTo>
                            <a:pt x="0" y="2"/>
                            <a:pt x="0" y="1"/>
                            <a:pt x="0" y="0"/>
                          </a:cubicBezTo>
                          <a:cubicBezTo>
                            <a:pt x="3" y="0"/>
                            <a:pt x="5" y="1"/>
                            <a:pt x="7" y="3"/>
                          </a:cubicBezTo>
                          <a:cubicBezTo>
                            <a:pt x="5" y="3"/>
                            <a:pt x="3" y="3"/>
                            <a:pt x="0"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8" name="Freeform 495">
                      <a:extLst>
                        <a:ext uri="{FF2B5EF4-FFF2-40B4-BE49-F238E27FC236}">
                          <a16:creationId xmlns:a16="http://schemas.microsoft.com/office/drawing/2014/main" id="{8BC3A76B-C220-D746-18BE-2920B4EB78F0}"/>
                        </a:ext>
                      </a:extLst>
                    </p:cNvPr>
                    <p:cNvSpPr>
                      <a:spLocks/>
                    </p:cNvSpPr>
                    <p:nvPr/>
                  </p:nvSpPr>
                  <p:spPr bwMode="auto">
                    <a:xfrm>
                      <a:off x="1936" y="2428"/>
                      <a:ext cx="5" cy="5"/>
                    </a:xfrm>
                    <a:custGeom>
                      <a:avLst/>
                      <a:gdLst>
                        <a:gd name="T0" fmla="*/ 4 w 9"/>
                        <a:gd name="T1" fmla="*/ 0 h 9"/>
                        <a:gd name="T2" fmla="*/ 7 w 9"/>
                        <a:gd name="T3" fmla="*/ 7 h 9"/>
                        <a:gd name="T4" fmla="*/ 4 w 9"/>
                        <a:gd name="T5" fmla="*/ 0 h 9"/>
                      </a:gdLst>
                      <a:ahLst/>
                      <a:cxnLst>
                        <a:cxn ang="0">
                          <a:pos x="T0" y="T1"/>
                        </a:cxn>
                        <a:cxn ang="0">
                          <a:pos x="T2" y="T3"/>
                        </a:cxn>
                        <a:cxn ang="0">
                          <a:pos x="T4" y="T5"/>
                        </a:cxn>
                      </a:cxnLst>
                      <a:rect l="0" t="0" r="r" b="b"/>
                      <a:pathLst>
                        <a:path w="9" h="9">
                          <a:moveTo>
                            <a:pt x="4" y="0"/>
                          </a:moveTo>
                          <a:cubicBezTo>
                            <a:pt x="6" y="1"/>
                            <a:pt x="9" y="6"/>
                            <a:pt x="7" y="7"/>
                          </a:cubicBezTo>
                          <a:cubicBezTo>
                            <a:pt x="3" y="9"/>
                            <a:pt x="0" y="1"/>
                            <a:pt x="4"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29" name="Freeform 496">
                      <a:extLst>
                        <a:ext uri="{FF2B5EF4-FFF2-40B4-BE49-F238E27FC236}">
                          <a16:creationId xmlns:a16="http://schemas.microsoft.com/office/drawing/2014/main" id="{29009D3F-D115-2F4B-9F19-D09CF5AB3583}"/>
                        </a:ext>
                      </a:extLst>
                    </p:cNvPr>
                    <p:cNvSpPr>
                      <a:spLocks/>
                    </p:cNvSpPr>
                    <p:nvPr/>
                  </p:nvSpPr>
                  <p:spPr bwMode="auto">
                    <a:xfrm>
                      <a:off x="1936" y="2428"/>
                      <a:ext cx="5" cy="5"/>
                    </a:xfrm>
                    <a:custGeom>
                      <a:avLst/>
                      <a:gdLst>
                        <a:gd name="T0" fmla="*/ 4 w 9"/>
                        <a:gd name="T1" fmla="*/ 0 h 9"/>
                        <a:gd name="T2" fmla="*/ 7 w 9"/>
                        <a:gd name="T3" fmla="*/ 7 h 9"/>
                        <a:gd name="T4" fmla="*/ 4 w 9"/>
                        <a:gd name="T5" fmla="*/ 0 h 9"/>
                      </a:gdLst>
                      <a:ahLst/>
                      <a:cxnLst>
                        <a:cxn ang="0">
                          <a:pos x="T0" y="T1"/>
                        </a:cxn>
                        <a:cxn ang="0">
                          <a:pos x="T2" y="T3"/>
                        </a:cxn>
                        <a:cxn ang="0">
                          <a:pos x="T4" y="T5"/>
                        </a:cxn>
                      </a:cxnLst>
                      <a:rect l="0" t="0" r="r" b="b"/>
                      <a:pathLst>
                        <a:path w="9" h="9">
                          <a:moveTo>
                            <a:pt x="4" y="0"/>
                          </a:moveTo>
                          <a:cubicBezTo>
                            <a:pt x="6" y="1"/>
                            <a:pt x="9" y="6"/>
                            <a:pt x="7" y="7"/>
                          </a:cubicBezTo>
                          <a:cubicBezTo>
                            <a:pt x="3" y="9"/>
                            <a:pt x="0" y="1"/>
                            <a:pt x="4"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0" name="Freeform 497">
                      <a:extLst>
                        <a:ext uri="{FF2B5EF4-FFF2-40B4-BE49-F238E27FC236}">
                          <a16:creationId xmlns:a16="http://schemas.microsoft.com/office/drawing/2014/main" id="{19EF32D2-802C-52E4-06E4-BBFC8536966F}"/>
                        </a:ext>
                      </a:extLst>
                    </p:cNvPr>
                    <p:cNvSpPr>
                      <a:spLocks/>
                    </p:cNvSpPr>
                    <p:nvPr/>
                  </p:nvSpPr>
                  <p:spPr bwMode="auto">
                    <a:xfrm>
                      <a:off x="965" y="1424"/>
                      <a:ext cx="767" cy="557"/>
                    </a:xfrm>
                    <a:custGeom>
                      <a:avLst/>
                      <a:gdLst>
                        <a:gd name="T0" fmla="*/ 64 w 1574"/>
                        <a:gd name="T1" fmla="*/ 446 h 1143"/>
                        <a:gd name="T2" fmla="*/ 159 w 1574"/>
                        <a:gd name="T3" fmla="*/ 360 h 1143"/>
                        <a:gd name="T4" fmla="*/ 170 w 1574"/>
                        <a:gd name="T5" fmla="*/ 281 h 1143"/>
                        <a:gd name="T6" fmla="*/ 232 w 1574"/>
                        <a:gd name="T7" fmla="*/ 223 h 1143"/>
                        <a:gd name="T8" fmla="*/ 292 w 1574"/>
                        <a:gd name="T9" fmla="*/ 167 h 1143"/>
                        <a:gd name="T10" fmla="*/ 407 w 1574"/>
                        <a:gd name="T11" fmla="*/ 272 h 1143"/>
                        <a:gd name="T12" fmla="*/ 577 w 1574"/>
                        <a:gd name="T13" fmla="*/ 345 h 1143"/>
                        <a:gd name="T14" fmla="*/ 791 w 1574"/>
                        <a:gd name="T15" fmla="*/ 388 h 1143"/>
                        <a:gd name="T16" fmla="*/ 1007 w 1574"/>
                        <a:gd name="T17" fmla="*/ 339 h 1143"/>
                        <a:gd name="T18" fmla="*/ 1099 w 1574"/>
                        <a:gd name="T19" fmla="*/ 262 h 1143"/>
                        <a:gd name="T20" fmla="*/ 1173 w 1574"/>
                        <a:gd name="T21" fmla="*/ 232 h 1143"/>
                        <a:gd name="T22" fmla="*/ 1036 w 1574"/>
                        <a:gd name="T23" fmla="*/ 124 h 1143"/>
                        <a:gd name="T24" fmla="*/ 1086 w 1574"/>
                        <a:gd name="T25" fmla="*/ 38 h 1143"/>
                        <a:gd name="T26" fmla="*/ 1220 w 1574"/>
                        <a:gd name="T27" fmla="*/ 32 h 1143"/>
                        <a:gd name="T28" fmla="*/ 1349 w 1574"/>
                        <a:gd name="T29" fmla="*/ 134 h 1143"/>
                        <a:gd name="T30" fmla="*/ 1472 w 1574"/>
                        <a:gd name="T31" fmla="*/ 195 h 1143"/>
                        <a:gd name="T32" fmla="*/ 1557 w 1574"/>
                        <a:gd name="T33" fmla="*/ 207 h 1143"/>
                        <a:gd name="T34" fmla="*/ 1534 w 1574"/>
                        <a:gd name="T35" fmla="*/ 278 h 1143"/>
                        <a:gd name="T36" fmla="*/ 1525 w 1574"/>
                        <a:gd name="T37" fmla="*/ 357 h 1143"/>
                        <a:gd name="T38" fmla="*/ 1457 w 1574"/>
                        <a:gd name="T39" fmla="*/ 418 h 1143"/>
                        <a:gd name="T40" fmla="*/ 1380 w 1574"/>
                        <a:gd name="T41" fmla="*/ 478 h 1143"/>
                        <a:gd name="T42" fmla="*/ 1353 w 1574"/>
                        <a:gd name="T43" fmla="*/ 459 h 1143"/>
                        <a:gd name="T44" fmla="*/ 1254 w 1574"/>
                        <a:gd name="T45" fmla="*/ 486 h 1143"/>
                        <a:gd name="T46" fmla="*/ 1341 w 1574"/>
                        <a:gd name="T47" fmla="*/ 538 h 1143"/>
                        <a:gd name="T48" fmla="*/ 1415 w 1574"/>
                        <a:gd name="T49" fmla="*/ 567 h 1143"/>
                        <a:gd name="T50" fmla="*/ 1369 w 1574"/>
                        <a:gd name="T51" fmla="*/ 595 h 1143"/>
                        <a:gd name="T52" fmla="*/ 1415 w 1574"/>
                        <a:gd name="T53" fmla="*/ 693 h 1143"/>
                        <a:gd name="T54" fmla="*/ 1393 w 1574"/>
                        <a:gd name="T55" fmla="*/ 723 h 1143"/>
                        <a:gd name="T56" fmla="*/ 1464 w 1574"/>
                        <a:gd name="T57" fmla="*/ 758 h 1143"/>
                        <a:gd name="T58" fmla="*/ 1449 w 1574"/>
                        <a:gd name="T59" fmla="*/ 800 h 1143"/>
                        <a:gd name="T60" fmla="*/ 1492 w 1574"/>
                        <a:gd name="T61" fmla="*/ 825 h 1143"/>
                        <a:gd name="T62" fmla="*/ 1475 w 1574"/>
                        <a:gd name="T63" fmla="*/ 844 h 1143"/>
                        <a:gd name="T64" fmla="*/ 1471 w 1574"/>
                        <a:gd name="T65" fmla="*/ 898 h 1143"/>
                        <a:gd name="T66" fmla="*/ 1448 w 1574"/>
                        <a:gd name="T67" fmla="*/ 922 h 1143"/>
                        <a:gd name="T68" fmla="*/ 1455 w 1574"/>
                        <a:gd name="T69" fmla="*/ 964 h 1143"/>
                        <a:gd name="T70" fmla="*/ 1430 w 1574"/>
                        <a:gd name="T71" fmla="*/ 988 h 1143"/>
                        <a:gd name="T72" fmla="*/ 1401 w 1574"/>
                        <a:gd name="T73" fmla="*/ 1019 h 1143"/>
                        <a:gd name="T74" fmla="*/ 1356 w 1574"/>
                        <a:gd name="T75" fmla="*/ 1057 h 1143"/>
                        <a:gd name="T76" fmla="*/ 1296 w 1574"/>
                        <a:gd name="T77" fmla="*/ 1045 h 1143"/>
                        <a:gd name="T78" fmla="*/ 1289 w 1574"/>
                        <a:gd name="T79" fmla="*/ 1079 h 1143"/>
                        <a:gd name="T80" fmla="*/ 1234 w 1574"/>
                        <a:gd name="T81" fmla="*/ 1101 h 1143"/>
                        <a:gd name="T82" fmla="*/ 1217 w 1574"/>
                        <a:gd name="T83" fmla="*/ 1135 h 1143"/>
                        <a:gd name="T84" fmla="*/ 1183 w 1574"/>
                        <a:gd name="T85" fmla="*/ 1096 h 1143"/>
                        <a:gd name="T86" fmla="*/ 1145 w 1574"/>
                        <a:gd name="T87" fmla="*/ 1092 h 1143"/>
                        <a:gd name="T88" fmla="*/ 1073 w 1574"/>
                        <a:gd name="T89" fmla="*/ 1047 h 1143"/>
                        <a:gd name="T90" fmla="*/ 972 w 1574"/>
                        <a:gd name="T91" fmla="*/ 1057 h 1143"/>
                        <a:gd name="T92" fmla="*/ 942 w 1574"/>
                        <a:gd name="T93" fmla="*/ 1107 h 1143"/>
                        <a:gd name="T94" fmla="*/ 864 w 1574"/>
                        <a:gd name="T95" fmla="*/ 1043 h 1143"/>
                        <a:gd name="T96" fmla="*/ 813 w 1574"/>
                        <a:gd name="T97" fmla="*/ 983 h 1143"/>
                        <a:gd name="T98" fmla="*/ 812 w 1574"/>
                        <a:gd name="T99" fmla="*/ 889 h 1143"/>
                        <a:gd name="T100" fmla="*/ 747 w 1574"/>
                        <a:gd name="T101" fmla="*/ 836 h 1143"/>
                        <a:gd name="T102" fmla="*/ 674 w 1574"/>
                        <a:gd name="T103" fmla="*/ 844 h 1143"/>
                        <a:gd name="T104" fmla="*/ 570 w 1574"/>
                        <a:gd name="T105" fmla="*/ 864 h 1143"/>
                        <a:gd name="T106" fmla="*/ 460 w 1574"/>
                        <a:gd name="T107" fmla="*/ 876 h 1143"/>
                        <a:gd name="T108" fmla="*/ 339 w 1574"/>
                        <a:gd name="T109" fmla="*/ 812 h 1143"/>
                        <a:gd name="T110" fmla="*/ 223 w 1574"/>
                        <a:gd name="T111" fmla="*/ 757 h 1143"/>
                        <a:gd name="T112" fmla="*/ 215 w 1574"/>
                        <a:gd name="T113" fmla="*/ 694 h 1143"/>
                        <a:gd name="T114" fmla="*/ 205 w 1574"/>
                        <a:gd name="T115" fmla="*/ 608 h 1143"/>
                        <a:gd name="T116" fmla="*/ 57 w 1574"/>
                        <a:gd name="T117" fmla="*/ 565 h 1143"/>
                        <a:gd name="T118" fmla="*/ 10 w 1574"/>
                        <a:gd name="T119" fmla="*/ 495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4" h="1143">
                          <a:moveTo>
                            <a:pt x="0" y="477"/>
                          </a:moveTo>
                          <a:cubicBezTo>
                            <a:pt x="4" y="477"/>
                            <a:pt x="7" y="475"/>
                            <a:pt x="6" y="471"/>
                          </a:cubicBezTo>
                          <a:cubicBezTo>
                            <a:pt x="5" y="465"/>
                            <a:pt x="2" y="466"/>
                            <a:pt x="4" y="460"/>
                          </a:cubicBezTo>
                          <a:cubicBezTo>
                            <a:pt x="5" y="455"/>
                            <a:pt x="9" y="457"/>
                            <a:pt x="13" y="455"/>
                          </a:cubicBezTo>
                          <a:cubicBezTo>
                            <a:pt x="17" y="453"/>
                            <a:pt x="19" y="447"/>
                            <a:pt x="24" y="447"/>
                          </a:cubicBezTo>
                          <a:cubicBezTo>
                            <a:pt x="23" y="445"/>
                            <a:pt x="23" y="443"/>
                            <a:pt x="24" y="441"/>
                          </a:cubicBezTo>
                          <a:cubicBezTo>
                            <a:pt x="27" y="442"/>
                            <a:pt x="33" y="445"/>
                            <a:pt x="35" y="442"/>
                          </a:cubicBezTo>
                          <a:cubicBezTo>
                            <a:pt x="37" y="440"/>
                            <a:pt x="40" y="437"/>
                            <a:pt x="43" y="437"/>
                          </a:cubicBezTo>
                          <a:cubicBezTo>
                            <a:pt x="46" y="437"/>
                            <a:pt x="47" y="445"/>
                            <a:pt x="49" y="446"/>
                          </a:cubicBezTo>
                          <a:cubicBezTo>
                            <a:pt x="53" y="449"/>
                            <a:pt x="60" y="445"/>
                            <a:pt x="64" y="446"/>
                          </a:cubicBezTo>
                          <a:cubicBezTo>
                            <a:pt x="72" y="446"/>
                            <a:pt x="73" y="435"/>
                            <a:pt x="74" y="429"/>
                          </a:cubicBezTo>
                          <a:cubicBezTo>
                            <a:pt x="75" y="424"/>
                            <a:pt x="77" y="422"/>
                            <a:pt x="82" y="423"/>
                          </a:cubicBezTo>
                          <a:cubicBezTo>
                            <a:pt x="88" y="424"/>
                            <a:pt x="95" y="424"/>
                            <a:pt x="101" y="423"/>
                          </a:cubicBezTo>
                          <a:cubicBezTo>
                            <a:pt x="104" y="422"/>
                            <a:pt x="109" y="423"/>
                            <a:pt x="111" y="421"/>
                          </a:cubicBezTo>
                          <a:cubicBezTo>
                            <a:pt x="114" y="418"/>
                            <a:pt x="114" y="412"/>
                            <a:pt x="117" y="409"/>
                          </a:cubicBezTo>
                          <a:cubicBezTo>
                            <a:pt x="124" y="401"/>
                            <a:pt x="138" y="400"/>
                            <a:pt x="146" y="393"/>
                          </a:cubicBezTo>
                          <a:cubicBezTo>
                            <a:pt x="149" y="390"/>
                            <a:pt x="151" y="389"/>
                            <a:pt x="155" y="389"/>
                          </a:cubicBezTo>
                          <a:cubicBezTo>
                            <a:pt x="161" y="389"/>
                            <a:pt x="159" y="387"/>
                            <a:pt x="157" y="383"/>
                          </a:cubicBezTo>
                          <a:cubicBezTo>
                            <a:pt x="155" y="378"/>
                            <a:pt x="153" y="373"/>
                            <a:pt x="151" y="369"/>
                          </a:cubicBezTo>
                          <a:cubicBezTo>
                            <a:pt x="148" y="362"/>
                            <a:pt x="155" y="361"/>
                            <a:pt x="159" y="360"/>
                          </a:cubicBezTo>
                          <a:cubicBezTo>
                            <a:pt x="157" y="358"/>
                            <a:pt x="155" y="357"/>
                            <a:pt x="153" y="356"/>
                          </a:cubicBezTo>
                          <a:cubicBezTo>
                            <a:pt x="155" y="353"/>
                            <a:pt x="158" y="349"/>
                            <a:pt x="162" y="352"/>
                          </a:cubicBezTo>
                          <a:cubicBezTo>
                            <a:pt x="164" y="347"/>
                            <a:pt x="158" y="346"/>
                            <a:pt x="157" y="342"/>
                          </a:cubicBezTo>
                          <a:cubicBezTo>
                            <a:pt x="157" y="336"/>
                            <a:pt x="151" y="332"/>
                            <a:pt x="148" y="328"/>
                          </a:cubicBezTo>
                          <a:cubicBezTo>
                            <a:pt x="144" y="322"/>
                            <a:pt x="139" y="316"/>
                            <a:pt x="137" y="309"/>
                          </a:cubicBezTo>
                          <a:cubicBezTo>
                            <a:pt x="135" y="305"/>
                            <a:pt x="138" y="297"/>
                            <a:pt x="133" y="295"/>
                          </a:cubicBezTo>
                          <a:cubicBezTo>
                            <a:pt x="130" y="293"/>
                            <a:pt x="115" y="295"/>
                            <a:pt x="119" y="289"/>
                          </a:cubicBezTo>
                          <a:cubicBezTo>
                            <a:pt x="121" y="285"/>
                            <a:pt x="130" y="284"/>
                            <a:pt x="134" y="283"/>
                          </a:cubicBezTo>
                          <a:cubicBezTo>
                            <a:pt x="141" y="281"/>
                            <a:pt x="148" y="280"/>
                            <a:pt x="156" y="278"/>
                          </a:cubicBezTo>
                          <a:cubicBezTo>
                            <a:pt x="163" y="275"/>
                            <a:pt x="164" y="279"/>
                            <a:pt x="170" y="281"/>
                          </a:cubicBezTo>
                          <a:cubicBezTo>
                            <a:pt x="175" y="283"/>
                            <a:pt x="179" y="278"/>
                            <a:pt x="183" y="281"/>
                          </a:cubicBezTo>
                          <a:cubicBezTo>
                            <a:pt x="189" y="285"/>
                            <a:pt x="189" y="279"/>
                            <a:pt x="188" y="275"/>
                          </a:cubicBezTo>
                          <a:cubicBezTo>
                            <a:pt x="186" y="270"/>
                            <a:pt x="179" y="273"/>
                            <a:pt x="176" y="269"/>
                          </a:cubicBezTo>
                          <a:cubicBezTo>
                            <a:pt x="174" y="265"/>
                            <a:pt x="176" y="258"/>
                            <a:pt x="177" y="255"/>
                          </a:cubicBezTo>
                          <a:cubicBezTo>
                            <a:pt x="177" y="249"/>
                            <a:pt x="176" y="243"/>
                            <a:pt x="176" y="237"/>
                          </a:cubicBezTo>
                          <a:cubicBezTo>
                            <a:pt x="176" y="231"/>
                            <a:pt x="178" y="225"/>
                            <a:pt x="177" y="219"/>
                          </a:cubicBezTo>
                          <a:cubicBezTo>
                            <a:pt x="176" y="213"/>
                            <a:pt x="179" y="211"/>
                            <a:pt x="185" y="214"/>
                          </a:cubicBezTo>
                          <a:cubicBezTo>
                            <a:pt x="190" y="216"/>
                            <a:pt x="194" y="218"/>
                            <a:pt x="199" y="220"/>
                          </a:cubicBezTo>
                          <a:cubicBezTo>
                            <a:pt x="206" y="221"/>
                            <a:pt x="213" y="219"/>
                            <a:pt x="220" y="219"/>
                          </a:cubicBezTo>
                          <a:cubicBezTo>
                            <a:pt x="226" y="220"/>
                            <a:pt x="227" y="227"/>
                            <a:pt x="232" y="223"/>
                          </a:cubicBezTo>
                          <a:cubicBezTo>
                            <a:pt x="236" y="220"/>
                            <a:pt x="241" y="219"/>
                            <a:pt x="245" y="216"/>
                          </a:cubicBezTo>
                          <a:cubicBezTo>
                            <a:pt x="252" y="210"/>
                            <a:pt x="235" y="194"/>
                            <a:pt x="233" y="188"/>
                          </a:cubicBezTo>
                          <a:cubicBezTo>
                            <a:pt x="232" y="184"/>
                            <a:pt x="232" y="175"/>
                            <a:pt x="235" y="172"/>
                          </a:cubicBezTo>
                          <a:cubicBezTo>
                            <a:pt x="238" y="170"/>
                            <a:pt x="243" y="172"/>
                            <a:pt x="247" y="171"/>
                          </a:cubicBezTo>
                          <a:cubicBezTo>
                            <a:pt x="256" y="167"/>
                            <a:pt x="255" y="162"/>
                            <a:pt x="252" y="154"/>
                          </a:cubicBezTo>
                          <a:cubicBezTo>
                            <a:pt x="251" y="148"/>
                            <a:pt x="257" y="148"/>
                            <a:pt x="261" y="148"/>
                          </a:cubicBezTo>
                          <a:cubicBezTo>
                            <a:pt x="267" y="149"/>
                            <a:pt x="269" y="149"/>
                            <a:pt x="275" y="147"/>
                          </a:cubicBezTo>
                          <a:cubicBezTo>
                            <a:pt x="277" y="146"/>
                            <a:pt x="284" y="151"/>
                            <a:pt x="282" y="153"/>
                          </a:cubicBezTo>
                          <a:cubicBezTo>
                            <a:pt x="279" y="156"/>
                            <a:pt x="283" y="159"/>
                            <a:pt x="287" y="160"/>
                          </a:cubicBezTo>
                          <a:cubicBezTo>
                            <a:pt x="294" y="162"/>
                            <a:pt x="288" y="165"/>
                            <a:pt x="292" y="167"/>
                          </a:cubicBezTo>
                          <a:cubicBezTo>
                            <a:pt x="298" y="170"/>
                            <a:pt x="305" y="169"/>
                            <a:pt x="310" y="175"/>
                          </a:cubicBezTo>
                          <a:cubicBezTo>
                            <a:pt x="314" y="180"/>
                            <a:pt x="328" y="188"/>
                            <a:pt x="335" y="185"/>
                          </a:cubicBezTo>
                          <a:cubicBezTo>
                            <a:pt x="340" y="184"/>
                            <a:pt x="353" y="195"/>
                            <a:pt x="354" y="189"/>
                          </a:cubicBezTo>
                          <a:cubicBezTo>
                            <a:pt x="357" y="190"/>
                            <a:pt x="357" y="192"/>
                            <a:pt x="359" y="194"/>
                          </a:cubicBezTo>
                          <a:cubicBezTo>
                            <a:pt x="362" y="196"/>
                            <a:pt x="365" y="196"/>
                            <a:pt x="368" y="198"/>
                          </a:cubicBezTo>
                          <a:cubicBezTo>
                            <a:pt x="373" y="203"/>
                            <a:pt x="375" y="209"/>
                            <a:pt x="380" y="214"/>
                          </a:cubicBezTo>
                          <a:cubicBezTo>
                            <a:pt x="384" y="217"/>
                            <a:pt x="389" y="220"/>
                            <a:pt x="394" y="224"/>
                          </a:cubicBezTo>
                          <a:cubicBezTo>
                            <a:pt x="401" y="230"/>
                            <a:pt x="399" y="235"/>
                            <a:pt x="401" y="243"/>
                          </a:cubicBezTo>
                          <a:cubicBezTo>
                            <a:pt x="403" y="248"/>
                            <a:pt x="409" y="249"/>
                            <a:pt x="406" y="256"/>
                          </a:cubicBezTo>
                          <a:cubicBezTo>
                            <a:pt x="404" y="261"/>
                            <a:pt x="402" y="267"/>
                            <a:pt x="407" y="272"/>
                          </a:cubicBezTo>
                          <a:cubicBezTo>
                            <a:pt x="410" y="275"/>
                            <a:pt x="415" y="281"/>
                            <a:pt x="420" y="281"/>
                          </a:cubicBezTo>
                          <a:cubicBezTo>
                            <a:pt x="427" y="280"/>
                            <a:pt x="433" y="284"/>
                            <a:pt x="440" y="285"/>
                          </a:cubicBezTo>
                          <a:cubicBezTo>
                            <a:pt x="446" y="285"/>
                            <a:pt x="453" y="287"/>
                            <a:pt x="460" y="287"/>
                          </a:cubicBezTo>
                          <a:cubicBezTo>
                            <a:pt x="466" y="286"/>
                            <a:pt x="472" y="286"/>
                            <a:pt x="478" y="286"/>
                          </a:cubicBezTo>
                          <a:cubicBezTo>
                            <a:pt x="493" y="288"/>
                            <a:pt x="503" y="296"/>
                            <a:pt x="517" y="302"/>
                          </a:cubicBezTo>
                          <a:cubicBezTo>
                            <a:pt x="523" y="304"/>
                            <a:pt x="528" y="308"/>
                            <a:pt x="535" y="310"/>
                          </a:cubicBezTo>
                          <a:cubicBezTo>
                            <a:pt x="539" y="312"/>
                            <a:pt x="544" y="311"/>
                            <a:pt x="548" y="312"/>
                          </a:cubicBezTo>
                          <a:cubicBezTo>
                            <a:pt x="554" y="313"/>
                            <a:pt x="549" y="317"/>
                            <a:pt x="554" y="320"/>
                          </a:cubicBezTo>
                          <a:cubicBezTo>
                            <a:pt x="560" y="323"/>
                            <a:pt x="563" y="324"/>
                            <a:pt x="567" y="330"/>
                          </a:cubicBezTo>
                          <a:cubicBezTo>
                            <a:pt x="570" y="335"/>
                            <a:pt x="574" y="340"/>
                            <a:pt x="577" y="345"/>
                          </a:cubicBezTo>
                          <a:cubicBezTo>
                            <a:pt x="582" y="350"/>
                            <a:pt x="588" y="352"/>
                            <a:pt x="593" y="357"/>
                          </a:cubicBezTo>
                          <a:cubicBezTo>
                            <a:pt x="597" y="360"/>
                            <a:pt x="598" y="364"/>
                            <a:pt x="603" y="365"/>
                          </a:cubicBezTo>
                          <a:cubicBezTo>
                            <a:pt x="610" y="366"/>
                            <a:pt x="616" y="363"/>
                            <a:pt x="622" y="363"/>
                          </a:cubicBezTo>
                          <a:cubicBezTo>
                            <a:pt x="636" y="361"/>
                            <a:pt x="651" y="368"/>
                            <a:pt x="664" y="369"/>
                          </a:cubicBezTo>
                          <a:cubicBezTo>
                            <a:pt x="672" y="369"/>
                            <a:pt x="679" y="370"/>
                            <a:pt x="686" y="370"/>
                          </a:cubicBezTo>
                          <a:cubicBezTo>
                            <a:pt x="693" y="370"/>
                            <a:pt x="699" y="366"/>
                            <a:pt x="706" y="367"/>
                          </a:cubicBezTo>
                          <a:cubicBezTo>
                            <a:pt x="714" y="368"/>
                            <a:pt x="722" y="369"/>
                            <a:pt x="729" y="370"/>
                          </a:cubicBezTo>
                          <a:cubicBezTo>
                            <a:pt x="736" y="371"/>
                            <a:pt x="743" y="370"/>
                            <a:pt x="749" y="372"/>
                          </a:cubicBezTo>
                          <a:cubicBezTo>
                            <a:pt x="755" y="374"/>
                            <a:pt x="759" y="380"/>
                            <a:pt x="764" y="382"/>
                          </a:cubicBezTo>
                          <a:cubicBezTo>
                            <a:pt x="772" y="387"/>
                            <a:pt x="783" y="386"/>
                            <a:pt x="791" y="388"/>
                          </a:cubicBezTo>
                          <a:cubicBezTo>
                            <a:pt x="805" y="391"/>
                            <a:pt x="817" y="399"/>
                            <a:pt x="830" y="396"/>
                          </a:cubicBezTo>
                          <a:cubicBezTo>
                            <a:pt x="837" y="394"/>
                            <a:pt x="837" y="395"/>
                            <a:pt x="841" y="399"/>
                          </a:cubicBezTo>
                          <a:cubicBezTo>
                            <a:pt x="845" y="404"/>
                            <a:pt x="852" y="399"/>
                            <a:pt x="856" y="403"/>
                          </a:cubicBezTo>
                          <a:cubicBezTo>
                            <a:pt x="855" y="402"/>
                            <a:pt x="886" y="384"/>
                            <a:pt x="889" y="383"/>
                          </a:cubicBezTo>
                          <a:cubicBezTo>
                            <a:pt x="895" y="380"/>
                            <a:pt x="903" y="378"/>
                            <a:pt x="910" y="377"/>
                          </a:cubicBezTo>
                          <a:cubicBezTo>
                            <a:pt x="918" y="376"/>
                            <a:pt x="926" y="374"/>
                            <a:pt x="934" y="374"/>
                          </a:cubicBezTo>
                          <a:cubicBezTo>
                            <a:pt x="946" y="374"/>
                            <a:pt x="960" y="378"/>
                            <a:pt x="971" y="372"/>
                          </a:cubicBezTo>
                          <a:cubicBezTo>
                            <a:pt x="976" y="369"/>
                            <a:pt x="985" y="368"/>
                            <a:pt x="989" y="363"/>
                          </a:cubicBezTo>
                          <a:cubicBezTo>
                            <a:pt x="992" y="359"/>
                            <a:pt x="993" y="353"/>
                            <a:pt x="995" y="348"/>
                          </a:cubicBezTo>
                          <a:cubicBezTo>
                            <a:pt x="998" y="343"/>
                            <a:pt x="1002" y="342"/>
                            <a:pt x="1007" y="339"/>
                          </a:cubicBezTo>
                          <a:cubicBezTo>
                            <a:pt x="1009" y="338"/>
                            <a:pt x="1011" y="336"/>
                            <a:pt x="1012" y="334"/>
                          </a:cubicBezTo>
                          <a:cubicBezTo>
                            <a:pt x="1013" y="332"/>
                            <a:pt x="1016" y="333"/>
                            <a:pt x="1016" y="332"/>
                          </a:cubicBezTo>
                          <a:cubicBezTo>
                            <a:pt x="1018" y="324"/>
                            <a:pt x="996" y="316"/>
                            <a:pt x="993" y="310"/>
                          </a:cubicBezTo>
                          <a:cubicBezTo>
                            <a:pt x="989" y="304"/>
                            <a:pt x="987" y="287"/>
                            <a:pt x="996" y="285"/>
                          </a:cubicBezTo>
                          <a:cubicBezTo>
                            <a:pt x="1008" y="283"/>
                            <a:pt x="1022" y="293"/>
                            <a:pt x="1034" y="295"/>
                          </a:cubicBezTo>
                          <a:cubicBezTo>
                            <a:pt x="1036" y="295"/>
                            <a:pt x="1043" y="297"/>
                            <a:pt x="1046" y="295"/>
                          </a:cubicBezTo>
                          <a:cubicBezTo>
                            <a:pt x="1049" y="292"/>
                            <a:pt x="1054" y="289"/>
                            <a:pt x="1056" y="285"/>
                          </a:cubicBezTo>
                          <a:cubicBezTo>
                            <a:pt x="1058" y="281"/>
                            <a:pt x="1059" y="277"/>
                            <a:pt x="1062" y="274"/>
                          </a:cubicBezTo>
                          <a:cubicBezTo>
                            <a:pt x="1064" y="271"/>
                            <a:pt x="1073" y="273"/>
                            <a:pt x="1076" y="274"/>
                          </a:cubicBezTo>
                          <a:cubicBezTo>
                            <a:pt x="1085" y="274"/>
                            <a:pt x="1094" y="270"/>
                            <a:pt x="1099" y="262"/>
                          </a:cubicBezTo>
                          <a:cubicBezTo>
                            <a:pt x="1101" y="259"/>
                            <a:pt x="1095" y="253"/>
                            <a:pt x="1098" y="248"/>
                          </a:cubicBezTo>
                          <a:cubicBezTo>
                            <a:pt x="1101" y="242"/>
                            <a:pt x="1104" y="241"/>
                            <a:pt x="1110" y="241"/>
                          </a:cubicBezTo>
                          <a:cubicBezTo>
                            <a:pt x="1114" y="241"/>
                            <a:pt x="1118" y="243"/>
                            <a:pt x="1117" y="236"/>
                          </a:cubicBezTo>
                          <a:cubicBezTo>
                            <a:pt x="1116" y="232"/>
                            <a:pt x="1123" y="235"/>
                            <a:pt x="1125" y="235"/>
                          </a:cubicBezTo>
                          <a:cubicBezTo>
                            <a:pt x="1127" y="236"/>
                            <a:pt x="1134" y="231"/>
                            <a:pt x="1137" y="230"/>
                          </a:cubicBezTo>
                          <a:cubicBezTo>
                            <a:pt x="1140" y="229"/>
                            <a:pt x="1142" y="230"/>
                            <a:pt x="1145" y="230"/>
                          </a:cubicBezTo>
                          <a:cubicBezTo>
                            <a:pt x="1146" y="230"/>
                            <a:pt x="1148" y="230"/>
                            <a:pt x="1150" y="230"/>
                          </a:cubicBezTo>
                          <a:cubicBezTo>
                            <a:pt x="1150" y="229"/>
                            <a:pt x="1151" y="228"/>
                            <a:pt x="1152" y="227"/>
                          </a:cubicBezTo>
                          <a:cubicBezTo>
                            <a:pt x="1154" y="227"/>
                            <a:pt x="1158" y="230"/>
                            <a:pt x="1160" y="230"/>
                          </a:cubicBezTo>
                          <a:cubicBezTo>
                            <a:pt x="1165" y="231"/>
                            <a:pt x="1169" y="232"/>
                            <a:pt x="1173" y="232"/>
                          </a:cubicBezTo>
                          <a:cubicBezTo>
                            <a:pt x="1189" y="233"/>
                            <a:pt x="1175" y="220"/>
                            <a:pt x="1169" y="215"/>
                          </a:cubicBezTo>
                          <a:cubicBezTo>
                            <a:pt x="1154" y="204"/>
                            <a:pt x="1138" y="195"/>
                            <a:pt x="1121" y="188"/>
                          </a:cubicBezTo>
                          <a:cubicBezTo>
                            <a:pt x="1114" y="184"/>
                            <a:pt x="1103" y="182"/>
                            <a:pt x="1098" y="190"/>
                          </a:cubicBezTo>
                          <a:cubicBezTo>
                            <a:pt x="1092" y="201"/>
                            <a:pt x="1084" y="190"/>
                            <a:pt x="1074" y="190"/>
                          </a:cubicBezTo>
                          <a:cubicBezTo>
                            <a:pt x="1071" y="190"/>
                            <a:pt x="1063" y="189"/>
                            <a:pt x="1061" y="191"/>
                          </a:cubicBezTo>
                          <a:cubicBezTo>
                            <a:pt x="1057" y="192"/>
                            <a:pt x="1057" y="197"/>
                            <a:pt x="1051" y="194"/>
                          </a:cubicBezTo>
                          <a:cubicBezTo>
                            <a:pt x="1048" y="192"/>
                            <a:pt x="1035" y="186"/>
                            <a:pt x="1039" y="180"/>
                          </a:cubicBezTo>
                          <a:cubicBezTo>
                            <a:pt x="1040" y="177"/>
                            <a:pt x="1043" y="177"/>
                            <a:pt x="1040" y="174"/>
                          </a:cubicBezTo>
                          <a:cubicBezTo>
                            <a:pt x="1038" y="170"/>
                            <a:pt x="1038" y="167"/>
                            <a:pt x="1038" y="163"/>
                          </a:cubicBezTo>
                          <a:cubicBezTo>
                            <a:pt x="1038" y="150"/>
                            <a:pt x="1037" y="137"/>
                            <a:pt x="1036" y="124"/>
                          </a:cubicBezTo>
                          <a:cubicBezTo>
                            <a:pt x="1045" y="129"/>
                            <a:pt x="1056" y="129"/>
                            <a:pt x="1065" y="133"/>
                          </a:cubicBezTo>
                          <a:cubicBezTo>
                            <a:pt x="1075" y="137"/>
                            <a:pt x="1077" y="128"/>
                            <a:pt x="1083" y="122"/>
                          </a:cubicBezTo>
                          <a:cubicBezTo>
                            <a:pt x="1088" y="118"/>
                            <a:pt x="1100" y="122"/>
                            <a:pt x="1099" y="113"/>
                          </a:cubicBezTo>
                          <a:cubicBezTo>
                            <a:pt x="1099" y="109"/>
                            <a:pt x="1096" y="108"/>
                            <a:pt x="1092" y="107"/>
                          </a:cubicBezTo>
                          <a:cubicBezTo>
                            <a:pt x="1089" y="106"/>
                            <a:pt x="1090" y="102"/>
                            <a:pt x="1090" y="100"/>
                          </a:cubicBezTo>
                          <a:cubicBezTo>
                            <a:pt x="1089" y="97"/>
                            <a:pt x="1092" y="95"/>
                            <a:pt x="1090" y="91"/>
                          </a:cubicBezTo>
                          <a:cubicBezTo>
                            <a:pt x="1089" y="90"/>
                            <a:pt x="1089" y="88"/>
                            <a:pt x="1090" y="86"/>
                          </a:cubicBezTo>
                          <a:cubicBezTo>
                            <a:pt x="1091" y="82"/>
                            <a:pt x="1089" y="80"/>
                            <a:pt x="1089" y="77"/>
                          </a:cubicBezTo>
                          <a:cubicBezTo>
                            <a:pt x="1089" y="69"/>
                            <a:pt x="1086" y="63"/>
                            <a:pt x="1094" y="57"/>
                          </a:cubicBezTo>
                          <a:cubicBezTo>
                            <a:pt x="1102" y="51"/>
                            <a:pt x="1089" y="44"/>
                            <a:pt x="1086" y="38"/>
                          </a:cubicBezTo>
                          <a:cubicBezTo>
                            <a:pt x="1084" y="33"/>
                            <a:pt x="1077" y="30"/>
                            <a:pt x="1072" y="32"/>
                          </a:cubicBezTo>
                          <a:cubicBezTo>
                            <a:pt x="1067" y="34"/>
                            <a:pt x="1064" y="30"/>
                            <a:pt x="1061" y="27"/>
                          </a:cubicBezTo>
                          <a:cubicBezTo>
                            <a:pt x="1069" y="24"/>
                            <a:pt x="1068" y="11"/>
                            <a:pt x="1077" y="10"/>
                          </a:cubicBezTo>
                          <a:cubicBezTo>
                            <a:pt x="1089" y="7"/>
                            <a:pt x="1099" y="3"/>
                            <a:pt x="1111" y="4"/>
                          </a:cubicBezTo>
                          <a:cubicBezTo>
                            <a:pt x="1123" y="4"/>
                            <a:pt x="1133" y="0"/>
                            <a:pt x="1145" y="3"/>
                          </a:cubicBezTo>
                          <a:cubicBezTo>
                            <a:pt x="1150" y="5"/>
                            <a:pt x="1155" y="7"/>
                            <a:pt x="1160" y="9"/>
                          </a:cubicBezTo>
                          <a:cubicBezTo>
                            <a:pt x="1166" y="12"/>
                            <a:pt x="1174" y="12"/>
                            <a:pt x="1180" y="16"/>
                          </a:cubicBezTo>
                          <a:cubicBezTo>
                            <a:pt x="1180" y="9"/>
                            <a:pt x="1201" y="17"/>
                            <a:pt x="1203" y="20"/>
                          </a:cubicBezTo>
                          <a:cubicBezTo>
                            <a:pt x="1204" y="22"/>
                            <a:pt x="1214" y="25"/>
                            <a:pt x="1217" y="27"/>
                          </a:cubicBezTo>
                          <a:cubicBezTo>
                            <a:pt x="1219" y="28"/>
                            <a:pt x="1218" y="31"/>
                            <a:pt x="1220" y="32"/>
                          </a:cubicBezTo>
                          <a:cubicBezTo>
                            <a:pt x="1223" y="34"/>
                            <a:pt x="1227" y="34"/>
                            <a:pt x="1229" y="37"/>
                          </a:cubicBezTo>
                          <a:cubicBezTo>
                            <a:pt x="1233" y="39"/>
                            <a:pt x="1238" y="41"/>
                            <a:pt x="1240" y="45"/>
                          </a:cubicBezTo>
                          <a:cubicBezTo>
                            <a:pt x="1241" y="47"/>
                            <a:pt x="1247" y="46"/>
                            <a:pt x="1247" y="50"/>
                          </a:cubicBezTo>
                          <a:cubicBezTo>
                            <a:pt x="1247" y="55"/>
                            <a:pt x="1253" y="58"/>
                            <a:pt x="1257" y="61"/>
                          </a:cubicBezTo>
                          <a:cubicBezTo>
                            <a:pt x="1261" y="63"/>
                            <a:pt x="1265" y="70"/>
                            <a:pt x="1269" y="71"/>
                          </a:cubicBezTo>
                          <a:cubicBezTo>
                            <a:pt x="1275" y="73"/>
                            <a:pt x="1277" y="80"/>
                            <a:pt x="1281" y="84"/>
                          </a:cubicBezTo>
                          <a:cubicBezTo>
                            <a:pt x="1287" y="88"/>
                            <a:pt x="1293" y="90"/>
                            <a:pt x="1298" y="95"/>
                          </a:cubicBezTo>
                          <a:cubicBezTo>
                            <a:pt x="1302" y="98"/>
                            <a:pt x="1303" y="104"/>
                            <a:pt x="1308" y="107"/>
                          </a:cubicBezTo>
                          <a:cubicBezTo>
                            <a:pt x="1312" y="111"/>
                            <a:pt x="1316" y="110"/>
                            <a:pt x="1318" y="116"/>
                          </a:cubicBezTo>
                          <a:cubicBezTo>
                            <a:pt x="1321" y="127"/>
                            <a:pt x="1339" y="135"/>
                            <a:pt x="1349" y="134"/>
                          </a:cubicBezTo>
                          <a:cubicBezTo>
                            <a:pt x="1354" y="133"/>
                            <a:pt x="1359" y="131"/>
                            <a:pt x="1363" y="133"/>
                          </a:cubicBezTo>
                          <a:cubicBezTo>
                            <a:pt x="1369" y="137"/>
                            <a:pt x="1376" y="138"/>
                            <a:pt x="1382" y="141"/>
                          </a:cubicBezTo>
                          <a:cubicBezTo>
                            <a:pt x="1379" y="134"/>
                            <a:pt x="1390" y="143"/>
                            <a:pt x="1393" y="143"/>
                          </a:cubicBezTo>
                          <a:cubicBezTo>
                            <a:pt x="1397" y="143"/>
                            <a:pt x="1403" y="151"/>
                            <a:pt x="1408" y="153"/>
                          </a:cubicBezTo>
                          <a:cubicBezTo>
                            <a:pt x="1415" y="157"/>
                            <a:pt x="1421" y="154"/>
                            <a:pt x="1427" y="156"/>
                          </a:cubicBezTo>
                          <a:cubicBezTo>
                            <a:pt x="1429" y="157"/>
                            <a:pt x="1428" y="163"/>
                            <a:pt x="1430" y="165"/>
                          </a:cubicBezTo>
                          <a:cubicBezTo>
                            <a:pt x="1432" y="167"/>
                            <a:pt x="1435" y="168"/>
                            <a:pt x="1437" y="170"/>
                          </a:cubicBezTo>
                          <a:cubicBezTo>
                            <a:pt x="1444" y="173"/>
                            <a:pt x="1443" y="177"/>
                            <a:pt x="1445" y="183"/>
                          </a:cubicBezTo>
                          <a:cubicBezTo>
                            <a:pt x="1447" y="187"/>
                            <a:pt x="1460" y="197"/>
                            <a:pt x="1464" y="196"/>
                          </a:cubicBezTo>
                          <a:cubicBezTo>
                            <a:pt x="1467" y="196"/>
                            <a:pt x="1469" y="195"/>
                            <a:pt x="1472" y="195"/>
                          </a:cubicBezTo>
                          <a:cubicBezTo>
                            <a:pt x="1476" y="195"/>
                            <a:pt x="1480" y="197"/>
                            <a:pt x="1484" y="197"/>
                          </a:cubicBezTo>
                          <a:cubicBezTo>
                            <a:pt x="1488" y="196"/>
                            <a:pt x="1502" y="197"/>
                            <a:pt x="1503" y="191"/>
                          </a:cubicBezTo>
                          <a:cubicBezTo>
                            <a:pt x="1503" y="186"/>
                            <a:pt x="1510" y="181"/>
                            <a:pt x="1515" y="182"/>
                          </a:cubicBezTo>
                          <a:cubicBezTo>
                            <a:pt x="1516" y="182"/>
                            <a:pt x="1521" y="184"/>
                            <a:pt x="1521" y="183"/>
                          </a:cubicBezTo>
                          <a:cubicBezTo>
                            <a:pt x="1522" y="179"/>
                            <a:pt x="1522" y="178"/>
                            <a:pt x="1525" y="177"/>
                          </a:cubicBezTo>
                          <a:cubicBezTo>
                            <a:pt x="1529" y="177"/>
                            <a:pt x="1535" y="171"/>
                            <a:pt x="1539" y="173"/>
                          </a:cubicBezTo>
                          <a:cubicBezTo>
                            <a:pt x="1541" y="174"/>
                            <a:pt x="1548" y="177"/>
                            <a:pt x="1550" y="177"/>
                          </a:cubicBezTo>
                          <a:cubicBezTo>
                            <a:pt x="1549" y="181"/>
                            <a:pt x="1550" y="184"/>
                            <a:pt x="1553" y="187"/>
                          </a:cubicBezTo>
                          <a:cubicBezTo>
                            <a:pt x="1557" y="191"/>
                            <a:pt x="1566" y="197"/>
                            <a:pt x="1562" y="204"/>
                          </a:cubicBezTo>
                          <a:cubicBezTo>
                            <a:pt x="1561" y="205"/>
                            <a:pt x="1558" y="206"/>
                            <a:pt x="1557" y="207"/>
                          </a:cubicBezTo>
                          <a:cubicBezTo>
                            <a:pt x="1554" y="210"/>
                            <a:pt x="1558" y="212"/>
                            <a:pt x="1560" y="215"/>
                          </a:cubicBezTo>
                          <a:cubicBezTo>
                            <a:pt x="1561" y="217"/>
                            <a:pt x="1560" y="219"/>
                            <a:pt x="1560" y="222"/>
                          </a:cubicBezTo>
                          <a:cubicBezTo>
                            <a:pt x="1561" y="226"/>
                            <a:pt x="1565" y="229"/>
                            <a:pt x="1565" y="233"/>
                          </a:cubicBezTo>
                          <a:cubicBezTo>
                            <a:pt x="1564" y="238"/>
                            <a:pt x="1574" y="245"/>
                            <a:pt x="1567" y="249"/>
                          </a:cubicBezTo>
                          <a:cubicBezTo>
                            <a:pt x="1572" y="252"/>
                            <a:pt x="1567" y="253"/>
                            <a:pt x="1568" y="258"/>
                          </a:cubicBezTo>
                          <a:cubicBezTo>
                            <a:pt x="1568" y="261"/>
                            <a:pt x="1572" y="264"/>
                            <a:pt x="1571" y="267"/>
                          </a:cubicBezTo>
                          <a:cubicBezTo>
                            <a:pt x="1570" y="272"/>
                            <a:pt x="1565" y="270"/>
                            <a:pt x="1568" y="277"/>
                          </a:cubicBezTo>
                          <a:cubicBezTo>
                            <a:pt x="1569" y="279"/>
                            <a:pt x="1571" y="281"/>
                            <a:pt x="1571" y="284"/>
                          </a:cubicBezTo>
                          <a:cubicBezTo>
                            <a:pt x="1572" y="288"/>
                            <a:pt x="1549" y="282"/>
                            <a:pt x="1545" y="281"/>
                          </a:cubicBezTo>
                          <a:cubicBezTo>
                            <a:pt x="1544" y="280"/>
                            <a:pt x="1534" y="276"/>
                            <a:pt x="1534" y="278"/>
                          </a:cubicBezTo>
                          <a:cubicBezTo>
                            <a:pt x="1532" y="281"/>
                            <a:pt x="1532" y="286"/>
                            <a:pt x="1529" y="288"/>
                          </a:cubicBezTo>
                          <a:cubicBezTo>
                            <a:pt x="1527" y="289"/>
                            <a:pt x="1521" y="290"/>
                            <a:pt x="1520" y="292"/>
                          </a:cubicBezTo>
                          <a:cubicBezTo>
                            <a:pt x="1518" y="293"/>
                            <a:pt x="1526" y="298"/>
                            <a:pt x="1527" y="299"/>
                          </a:cubicBezTo>
                          <a:cubicBezTo>
                            <a:pt x="1535" y="308"/>
                            <a:pt x="1541" y="318"/>
                            <a:pt x="1547" y="329"/>
                          </a:cubicBezTo>
                          <a:cubicBezTo>
                            <a:pt x="1551" y="338"/>
                            <a:pt x="1560" y="344"/>
                            <a:pt x="1559" y="354"/>
                          </a:cubicBezTo>
                          <a:cubicBezTo>
                            <a:pt x="1559" y="359"/>
                            <a:pt x="1562" y="358"/>
                            <a:pt x="1556" y="360"/>
                          </a:cubicBezTo>
                          <a:cubicBezTo>
                            <a:pt x="1552" y="362"/>
                            <a:pt x="1548" y="361"/>
                            <a:pt x="1545" y="366"/>
                          </a:cubicBezTo>
                          <a:cubicBezTo>
                            <a:pt x="1552" y="368"/>
                            <a:pt x="1551" y="371"/>
                            <a:pt x="1556" y="375"/>
                          </a:cubicBezTo>
                          <a:cubicBezTo>
                            <a:pt x="1551" y="371"/>
                            <a:pt x="1543" y="369"/>
                            <a:pt x="1539" y="363"/>
                          </a:cubicBezTo>
                          <a:cubicBezTo>
                            <a:pt x="1535" y="358"/>
                            <a:pt x="1531" y="357"/>
                            <a:pt x="1525" y="357"/>
                          </a:cubicBezTo>
                          <a:cubicBezTo>
                            <a:pt x="1526" y="361"/>
                            <a:pt x="1532" y="371"/>
                            <a:pt x="1530" y="375"/>
                          </a:cubicBezTo>
                          <a:cubicBezTo>
                            <a:pt x="1528" y="377"/>
                            <a:pt x="1522" y="375"/>
                            <a:pt x="1520" y="377"/>
                          </a:cubicBezTo>
                          <a:cubicBezTo>
                            <a:pt x="1516" y="380"/>
                            <a:pt x="1523" y="386"/>
                            <a:pt x="1515" y="388"/>
                          </a:cubicBezTo>
                          <a:cubicBezTo>
                            <a:pt x="1508" y="390"/>
                            <a:pt x="1500" y="388"/>
                            <a:pt x="1493" y="390"/>
                          </a:cubicBezTo>
                          <a:cubicBezTo>
                            <a:pt x="1497" y="395"/>
                            <a:pt x="1509" y="402"/>
                            <a:pt x="1507" y="409"/>
                          </a:cubicBezTo>
                          <a:cubicBezTo>
                            <a:pt x="1506" y="412"/>
                            <a:pt x="1491" y="410"/>
                            <a:pt x="1488" y="409"/>
                          </a:cubicBezTo>
                          <a:cubicBezTo>
                            <a:pt x="1484" y="409"/>
                            <a:pt x="1480" y="408"/>
                            <a:pt x="1477" y="406"/>
                          </a:cubicBezTo>
                          <a:cubicBezTo>
                            <a:pt x="1473" y="404"/>
                            <a:pt x="1470" y="397"/>
                            <a:pt x="1465" y="398"/>
                          </a:cubicBezTo>
                          <a:cubicBezTo>
                            <a:pt x="1462" y="398"/>
                            <a:pt x="1462" y="401"/>
                            <a:pt x="1459" y="401"/>
                          </a:cubicBezTo>
                          <a:cubicBezTo>
                            <a:pt x="1459" y="408"/>
                            <a:pt x="1460" y="411"/>
                            <a:pt x="1457" y="418"/>
                          </a:cubicBezTo>
                          <a:cubicBezTo>
                            <a:pt x="1456" y="420"/>
                            <a:pt x="1456" y="425"/>
                            <a:pt x="1453" y="427"/>
                          </a:cubicBezTo>
                          <a:cubicBezTo>
                            <a:pt x="1452" y="428"/>
                            <a:pt x="1446" y="428"/>
                            <a:pt x="1446" y="430"/>
                          </a:cubicBezTo>
                          <a:cubicBezTo>
                            <a:pt x="1447" y="433"/>
                            <a:pt x="1444" y="433"/>
                            <a:pt x="1443" y="435"/>
                          </a:cubicBezTo>
                          <a:cubicBezTo>
                            <a:pt x="1442" y="436"/>
                            <a:pt x="1440" y="437"/>
                            <a:pt x="1438" y="437"/>
                          </a:cubicBezTo>
                          <a:cubicBezTo>
                            <a:pt x="1436" y="438"/>
                            <a:pt x="1434" y="443"/>
                            <a:pt x="1433" y="443"/>
                          </a:cubicBezTo>
                          <a:cubicBezTo>
                            <a:pt x="1427" y="445"/>
                            <a:pt x="1422" y="452"/>
                            <a:pt x="1422" y="459"/>
                          </a:cubicBezTo>
                          <a:cubicBezTo>
                            <a:pt x="1422" y="467"/>
                            <a:pt x="1410" y="467"/>
                            <a:pt x="1405" y="462"/>
                          </a:cubicBezTo>
                          <a:cubicBezTo>
                            <a:pt x="1406" y="467"/>
                            <a:pt x="1400" y="466"/>
                            <a:pt x="1397" y="466"/>
                          </a:cubicBezTo>
                          <a:cubicBezTo>
                            <a:pt x="1398" y="469"/>
                            <a:pt x="1395" y="470"/>
                            <a:pt x="1393" y="470"/>
                          </a:cubicBezTo>
                          <a:cubicBezTo>
                            <a:pt x="1388" y="471"/>
                            <a:pt x="1384" y="475"/>
                            <a:pt x="1380" y="478"/>
                          </a:cubicBezTo>
                          <a:cubicBezTo>
                            <a:pt x="1377" y="481"/>
                            <a:pt x="1374" y="482"/>
                            <a:pt x="1373" y="487"/>
                          </a:cubicBezTo>
                          <a:cubicBezTo>
                            <a:pt x="1373" y="491"/>
                            <a:pt x="1369" y="491"/>
                            <a:pt x="1370" y="495"/>
                          </a:cubicBezTo>
                          <a:cubicBezTo>
                            <a:pt x="1368" y="493"/>
                            <a:pt x="1366" y="493"/>
                            <a:pt x="1363" y="493"/>
                          </a:cubicBezTo>
                          <a:cubicBezTo>
                            <a:pt x="1367" y="497"/>
                            <a:pt x="1353" y="507"/>
                            <a:pt x="1350" y="497"/>
                          </a:cubicBezTo>
                          <a:cubicBezTo>
                            <a:pt x="1349" y="492"/>
                            <a:pt x="1358" y="492"/>
                            <a:pt x="1360" y="491"/>
                          </a:cubicBezTo>
                          <a:cubicBezTo>
                            <a:pt x="1362" y="489"/>
                            <a:pt x="1359" y="487"/>
                            <a:pt x="1359" y="485"/>
                          </a:cubicBezTo>
                          <a:cubicBezTo>
                            <a:pt x="1359" y="482"/>
                            <a:pt x="1363" y="481"/>
                            <a:pt x="1364" y="479"/>
                          </a:cubicBezTo>
                          <a:cubicBezTo>
                            <a:pt x="1355" y="483"/>
                            <a:pt x="1351" y="477"/>
                            <a:pt x="1343" y="475"/>
                          </a:cubicBezTo>
                          <a:cubicBezTo>
                            <a:pt x="1344" y="473"/>
                            <a:pt x="1346" y="472"/>
                            <a:pt x="1349" y="471"/>
                          </a:cubicBezTo>
                          <a:cubicBezTo>
                            <a:pt x="1344" y="464"/>
                            <a:pt x="1347" y="465"/>
                            <a:pt x="1353" y="459"/>
                          </a:cubicBezTo>
                          <a:cubicBezTo>
                            <a:pt x="1355" y="457"/>
                            <a:pt x="1356" y="449"/>
                            <a:pt x="1357" y="446"/>
                          </a:cubicBezTo>
                          <a:cubicBezTo>
                            <a:pt x="1358" y="433"/>
                            <a:pt x="1338" y="436"/>
                            <a:pt x="1337" y="425"/>
                          </a:cubicBezTo>
                          <a:cubicBezTo>
                            <a:pt x="1338" y="432"/>
                            <a:pt x="1330" y="429"/>
                            <a:pt x="1326" y="427"/>
                          </a:cubicBezTo>
                          <a:cubicBezTo>
                            <a:pt x="1322" y="426"/>
                            <a:pt x="1311" y="431"/>
                            <a:pt x="1319" y="434"/>
                          </a:cubicBezTo>
                          <a:cubicBezTo>
                            <a:pt x="1313" y="435"/>
                            <a:pt x="1309" y="444"/>
                            <a:pt x="1310" y="449"/>
                          </a:cubicBezTo>
                          <a:cubicBezTo>
                            <a:pt x="1310" y="454"/>
                            <a:pt x="1297" y="459"/>
                            <a:pt x="1294" y="461"/>
                          </a:cubicBezTo>
                          <a:cubicBezTo>
                            <a:pt x="1291" y="463"/>
                            <a:pt x="1289" y="464"/>
                            <a:pt x="1287" y="467"/>
                          </a:cubicBezTo>
                          <a:cubicBezTo>
                            <a:pt x="1284" y="473"/>
                            <a:pt x="1290" y="475"/>
                            <a:pt x="1288" y="479"/>
                          </a:cubicBezTo>
                          <a:cubicBezTo>
                            <a:pt x="1285" y="489"/>
                            <a:pt x="1277" y="486"/>
                            <a:pt x="1270" y="490"/>
                          </a:cubicBezTo>
                          <a:cubicBezTo>
                            <a:pt x="1265" y="493"/>
                            <a:pt x="1260" y="485"/>
                            <a:pt x="1254" y="486"/>
                          </a:cubicBezTo>
                          <a:cubicBezTo>
                            <a:pt x="1247" y="488"/>
                            <a:pt x="1250" y="501"/>
                            <a:pt x="1252" y="505"/>
                          </a:cubicBezTo>
                          <a:cubicBezTo>
                            <a:pt x="1255" y="514"/>
                            <a:pt x="1265" y="517"/>
                            <a:pt x="1272" y="522"/>
                          </a:cubicBezTo>
                          <a:cubicBezTo>
                            <a:pt x="1274" y="523"/>
                            <a:pt x="1279" y="524"/>
                            <a:pt x="1282" y="523"/>
                          </a:cubicBezTo>
                          <a:cubicBezTo>
                            <a:pt x="1286" y="521"/>
                            <a:pt x="1287" y="527"/>
                            <a:pt x="1290" y="528"/>
                          </a:cubicBezTo>
                          <a:cubicBezTo>
                            <a:pt x="1291" y="526"/>
                            <a:pt x="1291" y="524"/>
                            <a:pt x="1290" y="522"/>
                          </a:cubicBezTo>
                          <a:cubicBezTo>
                            <a:pt x="1296" y="522"/>
                            <a:pt x="1304" y="528"/>
                            <a:pt x="1307" y="533"/>
                          </a:cubicBezTo>
                          <a:cubicBezTo>
                            <a:pt x="1311" y="540"/>
                            <a:pt x="1305" y="547"/>
                            <a:pt x="1313" y="553"/>
                          </a:cubicBezTo>
                          <a:cubicBezTo>
                            <a:pt x="1318" y="557"/>
                            <a:pt x="1325" y="558"/>
                            <a:pt x="1331" y="557"/>
                          </a:cubicBezTo>
                          <a:cubicBezTo>
                            <a:pt x="1335" y="556"/>
                            <a:pt x="1341" y="554"/>
                            <a:pt x="1336" y="549"/>
                          </a:cubicBezTo>
                          <a:cubicBezTo>
                            <a:pt x="1338" y="548"/>
                            <a:pt x="1350" y="538"/>
                            <a:pt x="1341" y="538"/>
                          </a:cubicBezTo>
                          <a:cubicBezTo>
                            <a:pt x="1346" y="539"/>
                            <a:pt x="1351" y="535"/>
                            <a:pt x="1355" y="534"/>
                          </a:cubicBezTo>
                          <a:cubicBezTo>
                            <a:pt x="1359" y="532"/>
                            <a:pt x="1366" y="537"/>
                            <a:pt x="1368" y="540"/>
                          </a:cubicBezTo>
                          <a:cubicBezTo>
                            <a:pt x="1370" y="542"/>
                            <a:pt x="1372" y="542"/>
                            <a:pt x="1375" y="541"/>
                          </a:cubicBezTo>
                          <a:cubicBezTo>
                            <a:pt x="1377" y="541"/>
                            <a:pt x="1379" y="544"/>
                            <a:pt x="1380" y="545"/>
                          </a:cubicBezTo>
                          <a:cubicBezTo>
                            <a:pt x="1384" y="549"/>
                            <a:pt x="1390" y="543"/>
                            <a:pt x="1395" y="547"/>
                          </a:cubicBezTo>
                          <a:cubicBezTo>
                            <a:pt x="1395" y="546"/>
                            <a:pt x="1395" y="545"/>
                            <a:pt x="1396" y="544"/>
                          </a:cubicBezTo>
                          <a:cubicBezTo>
                            <a:pt x="1402" y="548"/>
                            <a:pt x="1410" y="545"/>
                            <a:pt x="1416" y="549"/>
                          </a:cubicBezTo>
                          <a:cubicBezTo>
                            <a:pt x="1415" y="550"/>
                            <a:pt x="1414" y="550"/>
                            <a:pt x="1413" y="551"/>
                          </a:cubicBezTo>
                          <a:cubicBezTo>
                            <a:pt x="1419" y="556"/>
                            <a:pt x="1410" y="557"/>
                            <a:pt x="1416" y="562"/>
                          </a:cubicBezTo>
                          <a:cubicBezTo>
                            <a:pt x="1418" y="563"/>
                            <a:pt x="1418" y="566"/>
                            <a:pt x="1415" y="567"/>
                          </a:cubicBezTo>
                          <a:cubicBezTo>
                            <a:pt x="1409" y="569"/>
                            <a:pt x="1409" y="565"/>
                            <a:pt x="1407" y="561"/>
                          </a:cubicBezTo>
                          <a:cubicBezTo>
                            <a:pt x="1406" y="563"/>
                            <a:pt x="1405" y="564"/>
                            <a:pt x="1404" y="566"/>
                          </a:cubicBezTo>
                          <a:cubicBezTo>
                            <a:pt x="1404" y="561"/>
                            <a:pt x="1401" y="563"/>
                            <a:pt x="1399" y="565"/>
                          </a:cubicBezTo>
                          <a:cubicBezTo>
                            <a:pt x="1397" y="566"/>
                            <a:pt x="1387" y="573"/>
                            <a:pt x="1393" y="567"/>
                          </a:cubicBezTo>
                          <a:cubicBezTo>
                            <a:pt x="1390" y="569"/>
                            <a:pt x="1384" y="575"/>
                            <a:pt x="1380" y="576"/>
                          </a:cubicBezTo>
                          <a:cubicBezTo>
                            <a:pt x="1377" y="576"/>
                            <a:pt x="1371" y="573"/>
                            <a:pt x="1373" y="578"/>
                          </a:cubicBezTo>
                          <a:cubicBezTo>
                            <a:pt x="1377" y="574"/>
                            <a:pt x="1381" y="580"/>
                            <a:pt x="1378" y="584"/>
                          </a:cubicBezTo>
                          <a:cubicBezTo>
                            <a:pt x="1377" y="581"/>
                            <a:pt x="1373" y="580"/>
                            <a:pt x="1373" y="584"/>
                          </a:cubicBezTo>
                          <a:cubicBezTo>
                            <a:pt x="1372" y="587"/>
                            <a:pt x="1375" y="589"/>
                            <a:pt x="1375" y="592"/>
                          </a:cubicBezTo>
                          <a:cubicBezTo>
                            <a:pt x="1375" y="593"/>
                            <a:pt x="1370" y="595"/>
                            <a:pt x="1369" y="595"/>
                          </a:cubicBezTo>
                          <a:cubicBezTo>
                            <a:pt x="1365" y="594"/>
                            <a:pt x="1367" y="589"/>
                            <a:pt x="1363" y="587"/>
                          </a:cubicBezTo>
                          <a:cubicBezTo>
                            <a:pt x="1367" y="593"/>
                            <a:pt x="1362" y="588"/>
                            <a:pt x="1359" y="589"/>
                          </a:cubicBezTo>
                          <a:cubicBezTo>
                            <a:pt x="1359" y="592"/>
                            <a:pt x="1363" y="598"/>
                            <a:pt x="1367" y="598"/>
                          </a:cubicBezTo>
                          <a:cubicBezTo>
                            <a:pt x="1359" y="599"/>
                            <a:pt x="1364" y="613"/>
                            <a:pt x="1354" y="611"/>
                          </a:cubicBezTo>
                          <a:cubicBezTo>
                            <a:pt x="1354" y="615"/>
                            <a:pt x="1353" y="623"/>
                            <a:pt x="1351" y="626"/>
                          </a:cubicBezTo>
                          <a:cubicBezTo>
                            <a:pt x="1348" y="632"/>
                            <a:pt x="1351" y="636"/>
                            <a:pt x="1352" y="641"/>
                          </a:cubicBezTo>
                          <a:cubicBezTo>
                            <a:pt x="1356" y="637"/>
                            <a:pt x="1363" y="643"/>
                            <a:pt x="1366" y="645"/>
                          </a:cubicBezTo>
                          <a:cubicBezTo>
                            <a:pt x="1373" y="650"/>
                            <a:pt x="1380" y="652"/>
                            <a:pt x="1388" y="655"/>
                          </a:cubicBezTo>
                          <a:cubicBezTo>
                            <a:pt x="1393" y="658"/>
                            <a:pt x="1395" y="666"/>
                            <a:pt x="1399" y="671"/>
                          </a:cubicBezTo>
                          <a:cubicBezTo>
                            <a:pt x="1404" y="678"/>
                            <a:pt x="1409" y="687"/>
                            <a:pt x="1415" y="693"/>
                          </a:cubicBezTo>
                          <a:cubicBezTo>
                            <a:pt x="1420" y="697"/>
                            <a:pt x="1424" y="703"/>
                            <a:pt x="1425" y="709"/>
                          </a:cubicBezTo>
                          <a:cubicBezTo>
                            <a:pt x="1425" y="716"/>
                            <a:pt x="1436" y="717"/>
                            <a:pt x="1442" y="720"/>
                          </a:cubicBezTo>
                          <a:cubicBezTo>
                            <a:pt x="1446" y="722"/>
                            <a:pt x="1444" y="724"/>
                            <a:pt x="1446" y="728"/>
                          </a:cubicBezTo>
                          <a:cubicBezTo>
                            <a:pt x="1448" y="731"/>
                            <a:pt x="1451" y="731"/>
                            <a:pt x="1454" y="732"/>
                          </a:cubicBezTo>
                          <a:cubicBezTo>
                            <a:pt x="1458" y="734"/>
                            <a:pt x="1468" y="739"/>
                            <a:pt x="1465" y="745"/>
                          </a:cubicBezTo>
                          <a:cubicBezTo>
                            <a:pt x="1459" y="744"/>
                            <a:pt x="1452" y="737"/>
                            <a:pt x="1445" y="739"/>
                          </a:cubicBezTo>
                          <a:cubicBezTo>
                            <a:pt x="1436" y="742"/>
                            <a:pt x="1436" y="735"/>
                            <a:pt x="1428" y="733"/>
                          </a:cubicBezTo>
                          <a:cubicBezTo>
                            <a:pt x="1420" y="730"/>
                            <a:pt x="1417" y="740"/>
                            <a:pt x="1410" y="736"/>
                          </a:cubicBezTo>
                          <a:cubicBezTo>
                            <a:pt x="1407" y="734"/>
                            <a:pt x="1405" y="731"/>
                            <a:pt x="1403" y="728"/>
                          </a:cubicBezTo>
                          <a:cubicBezTo>
                            <a:pt x="1401" y="725"/>
                            <a:pt x="1397" y="725"/>
                            <a:pt x="1393" y="723"/>
                          </a:cubicBezTo>
                          <a:cubicBezTo>
                            <a:pt x="1395" y="724"/>
                            <a:pt x="1396" y="726"/>
                            <a:pt x="1395" y="728"/>
                          </a:cubicBezTo>
                          <a:cubicBezTo>
                            <a:pt x="1396" y="727"/>
                            <a:pt x="1398" y="726"/>
                            <a:pt x="1400" y="728"/>
                          </a:cubicBezTo>
                          <a:cubicBezTo>
                            <a:pt x="1399" y="727"/>
                            <a:pt x="1398" y="726"/>
                            <a:pt x="1397" y="726"/>
                          </a:cubicBezTo>
                          <a:cubicBezTo>
                            <a:pt x="1400" y="724"/>
                            <a:pt x="1407" y="733"/>
                            <a:pt x="1401" y="730"/>
                          </a:cubicBezTo>
                          <a:cubicBezTo>
                            <a:pt x="1405" y="734"/>
                            <a:pt x="1411" y="741"/>
                            <a:pt x="1417" y="738"/>
                          </a:cubicBezTo>
                          <a:cubicBezTo>
                            <a:pt x="1420" y="736"/>
                            <a:pt x="1420" y="734"/>
                            <a:pt x="1423" y="734"/>
                          </a:cubicBezTo>
                          <a:cubicBezTo>
                            <a:pt x="1426" y="734"/>
                            <a:pt x="1430" y="735"/>
                            <a:pt x="1431" y="738"/>
                          </a:cubicBezTo>
                          <a:cubicBezTo>
                            <a:pt x="1433" y="739"/>
                            <a:pt x="1431" y="741"/>
                            <a:pt x="1433" y="742"/>
                          </a:cubicBezTo>
                          <a:cubicBezTo>
                            <a:pt x="1436" y="744"/>
                            <a:pt x="1440" y="744"/>
                            <a:pt x="1443" y="745"/>
                          </a:cubicBezTo>
                          <a:cubicBezTo>
                            <a:pt x="1451" y="748"/>
                            <a:pt x="1457" y="755"/>
                            <a:pt x="1464" y="758"/>
                          </a:cubicBezTo>
                          <a:cubicBezTo>
                            <a:pt x="1467" y="760"/>
                            <a:pt x="1476" y="768"/>
                            <a:pt x="1475" y="773"/>
                          </a:cubicBezTo>
                          <a:cubicBezTo>
                            <a:pt x="1475" y="775"/>
                            <a:pt x="1471" y="774"/>
                            <a:pt x="1469" y="774"/>
                          </a:cubicBezTo>
                          <a:cubicBezTo>
                            <a:pt x="1464" y="775"/>
                            <a:pt x="1462" y="779"/>
                            <a:pt x="1458" y="782"/>
                          </a:cubicBezTo>
                          <a:cubicBezTo>
                            <a:pt x="1456" y="783"/>
                            <a:pt x="1453" y="784"/>
                            <a:pt x="1452" y="787"/>
                          </a:cubicBezTo>
                          <a:cubicBezTo>
                            <a:pt x="1452" y="789"/>
                            <a:pt x="1452" y="792"/>
                            <a:pt x="1450" y="792"/>
                          </a:cubicBezTo>
                          <a:cubicBezTo>
                            <a:pt x="1446" y="793"/>
                            <a:pt x="1444" y="789"/>
                            <a:pt x="1440" y="791"/>
                          </a:cubicBezTo>
                          <a:cubicBezTo>
                            <a:pt x="1437" y="792"/>
                            <a:pt x="1435" y="795"/>
                            <a:pt x="1432" y="797"/>
                          </a:cubicBezTo>
                          <a:cubicBezTo>
                            <a:pt x="1434" y="796"/>
                            <a:pt x="1441" y="791"/>
                            <a:pt x="1443" y="792"/>
                          </a:cubicBezTo>
                          <a:cubicBezTo>
                            <a:pt x="1447" y="795"/>
                            <a:pt x="1447" y="802"/>
                            <a:pt x="1452" y="802"/>
                          </a:cubicBezTo>
                          <a:cubicBezTo>
                            <a:pt x="1451" y="801"/>
                            <a:pt x="1450" y="800"/>
                            <a:pt x="1449" y="800"/>
                          </a:cubicBezTo>
                          <a:cubicBezTo>
                            <a:pt x="1456" y="801"/>
                            <a:pt x="1460" y="793"/>
                            <a:pt x="1466" y="795"/>
                          </a:cubicBezTo>
                          <a:cubicBezTo>
                            <a:pt x="1471" y="796"/>
                            <a:pt x="1473" y="800"/>
                            <a:pt x="1476" y="803"/>
                          </a:cubicBezTo>
                          <a:cubicBezTo>
                            <a:pt x="1480" y="806"/>
                            <a:pt x="1488" y="807"/>
                            <a:pt x="1493" y="808"/>
                          </a:cubicBezTo>
                          <a:cubicBezTo>
                            <a:pt x="1490" y="810"/>
                            <a:pt x="1488" y="813"/>
                            <a:pt x="1486" y="815"/>
                          </a:cubicBezTo>
                          <a:cubicBezTo>
                            <a:pt x="1485" y="817"/>
                            <a:pt x="1484" y="818"/>
                            <a:pt x="1483" y="819"/>
                          </a:cubicBezTo>
                          <a:cubicBezTo>
                            <a:pt x="1481" y="821"/>
                            <a:pt x="1479" y="820"/>
                            <a:pt x="1477" y="822"/>
                          </a:cubicBezTo>
                          <a:cubicBezTo>
                            <a:pt x="1478" y="823"/>
                            <a:pt x="1479" y="824"/>
                            <a:pt x="1479" y="825"/>
                          </a:cubicBezTo>
                          <a:cubicBezTo>
                            <a:pt x="1481" y="822"/>
                            <a:pt x="1485" y="819"/>
                            <a:pt x="1488" y="821"/>
                          </a:cubicBezTo>
                          <a:cubicBezTo>
                            <a:pt x="1486" y="820"/>
                            <a:pt x="1486" y="815"/>
                            <a:pt x="1490" y="817"/>
                          </a:cubicBezTo>
                          <a:cubicBezTo>
                            <a:pt x="1493" y="819"/>
                            <a:pt x="1490" y="822"/>
                            <a:pt x="1492" y="825"/>
                          </a:cubicBezTo>
                          <a:cubicBezTo>
                            <a:pt x="1492" y="825"/>
                            <a:pt x="1496" y="835"/>
                            <a:pt x="1492" y="832"/>
                          </a:cubicBezTo>
                          <a:cubicBezTo>
                            <a:pt x="1490" y="831"/>
                            <a:pt x="1490" y="828"/>
                            <a:pt x="1488" y="826"/>
                          </a:cubicBezTo>
                          <a:cubicBezTo>
                            <a:pt x="1489" y="828"/>
                            <a:pt x="1489" y="830"/>
                            <a:pt x="1489" y="832"/>
                          </a:cubicBezTo>
                          <a:cubicBezTo>
                            <a:pt x="1487" y="832"/>
                            <a:pt x="1485" y="831"/>
                            <a:pt x="1484" y="829"/>
                          </a:cubicBezTo>
                          <a:cubicBezTo>
                            <a:pt x="1485" y="834"/>
                            <a:pt x="1484" y="831"/>
                            <a:pt x="1483" y="829"/>
                          </a:cubicBezTo>
                          <a:cubicBezTo>
                            <a:pt x="1482" y="831"/>
                            <a:pt x="1481" y="833"/>
                            <a:pt x="1480" y="835"/>
                          </a:cubicBezTo>
                          <a:cubicBezTo>
                            <a:pt x="1483" y="834"/>
                            <a:pt x="1489" y="838"/>
                            <a:pt x="1490" y="842"/>
                          </a:cubicBezTo>
                          <a:cubicBezTo>
                            <a:pt x="1488" y="840"/>
                            <a:pt x="1487" y="840"/>
                            <a:pt x="1486" y="842"/>
                          </a:cubicBezTo>
                          <a:cubicBezTo>
                            <a:pt x="1489" y="842"/>
                            <a:pt x="1492" y="846"/>
                            <a:pt x="1489" y="848"/>
                          </a:cubicBezTo>
                          <a:cubicBezTo>
                            <a:pt x="1484" y="851"/>
                            <a:pt x="1478" y="846"/>
                            <a:pt x="1475" y="844"/>
                          </a:cubicBezTo>
                          <a:cubicBezTo>
                            <a:pt x="1477" y="846"/>
                            <a:pt x="1478" y="849"/>
                            <a:pt x="1480" y="850"/>
                          </a:cubicBezTo>
                          <a:cubicBezTo>
                            <a:pt x="1483" y="851"/>
                            <a:pt x="1486" y="849"/>
                            <a:pt x="1488" y="853"/>
                          </a:cubicBezTo>
                          <a:cubicBezTo>
                            <a:pt x="1489" y="855"/>
                            <a:pt x="1494" y="860"/>
                            <a:pt x="1491" y="862"/>
                          </a:cubicBezTo>
                          <a:cubicBezTo>
                            <a:pt x="1489" y="864"/>
                            <a:pt x="1486" y="864"/>
                            <a:pt x="1487" y="868"/>
                          </a:cubicBezTo>
                          <a:cubicBezTo>
                            <a:pt x="1484" y="867"/>
                            <a:pt x="1483" y="862"/>
                            <a:pt x="1479" y="860"/>
                          </a:cubicBezTo>
                          <a:cubicBezTo>
                            <a:pt x="1478" y="862"/>
                            <a:pt x="1478" y="862"/>
                            <a:pt x="1476" y="863"/>
                          </a:cubicBezTo>
                          <a:cubicBezTo>
                            <a:pt x="1482" y="864"/>
                            <a:pt x="1474" y="881"/>
                            <a:pt x="1464" y="870"/>
                          </a:cubicBezTo>
                          <a:cubicBezTo>
                            <a:pt x="1465" y="874"/>
                            <a:pt x="1475" y="873"/>
                            <a:pt x="1474" y="878"/>
                          </a:cubicBezTo>
                          <a:cubicBezTo>
                            <a:pt x="1473" y="882"/>
                            <a:pt x="1468" y="890"/>
                            <a:pt x="1473" y="892"/>
                          </a:cubicBezTo>
                          <a:cubicBezTo>
                            <a:pt x="1471" y="894"/>
                            <a:pt x="1471" y="896"/>
                            <a:pt x="1471" y="898"/>
                          </a:cubicBezTo>
                          <a:cubicBezTo>
                            <a:pt x="1472" y="904"/>
                            <a:pt x="1467" y="898"/>
                            <a:pt x="1469" y="902"/>
                          </a:cubicBezTo>
                          <a:cubicBezTo>
                            <a:pt x="1467" y="900"/>
                            <a:pt x="1465" y="899"/>
                            <a:pt x="1463" y="897"/>
                          </a:cubicBezTo>
                          <a:cubicBezTo>
                            <a:pt x="1463" y="899"/>
                            <a:pt x="1473" y="906"/>
                            <a:pt x="1465" y="904"/>
                          </a:cubicBezTo>
                          <a:cubicBezTo>
                            <a:pt x="1466" y="908"/>
                            <a:pt x="1463" y="911"/>
                            <a:pt x="1460" y="912"/>
                          </a:cubicBezTo>
                          <a:cubicBezTo>
                            <a:pt x="1464" y="917"/>
                            <a:pt x="1466" y="925"/>
                            <a:pt x="1456" y="923"/>
                          </a:cubicBezTo>
                          <a:cubicBezTo>
                            <a:pt x="1459" y="922"/>
                            <a:pt x="1461" y="918"/>
                            <a:pt x="1459" y="915"/>
                          </a:cubicBezTo>
                          <a:cubicBezTo>
                            <a:pt x="1458" y="916"/>
                            <a:pt x="1457" y="918"/>
                            <a:pt x="1456" y="919"/>
                          </a:cubicBezTo>
                          <a:cubicBezTo>
                            <a:pt x="1454" y="918"/>
                            <a:pt x="1453" y="916"/>
                            <a:pt x="1452" y="914"/>
                          </a:cubicBezTo>
                          <a:cubicBezTo>
                            <a:pt x="1451" y="916"/>
                            <a:pt x="1449" y="917"/>
                            <a:pt x="1446" y="916"/>
                          </a:cubicBezTo>
                          <a:cubicBezTo>
                            <a:pt x="1448" y="918"/>
                            <a:pt x="1448" y="919"/>
                            <a:pt x="1448" y="922"/>
                          </a:cubicBezTo>
                          <a:cubicBezTo>
                            <a:pt x="1453" y="920"/>
                            <a:pt x="1458" y="928"/>
                            <a:pt x="1452" y="927"/>
                          </a:cubicBezTo>
                          <a:cubicBezTo>
                            <a:pt x="1452" y="931"/>
                            <a:pt x="1456" y="933"/>
                            <a:pt x="1457" y="928"/>
                          </a:cubicBezTo>
                          <a:cubicBezTo>
                            <a:pt x="1461" y="932"/>
                            <a:pt x="1457" y="932"/>
                            <a:pt x="1455" y="934"/>
                          </a:cubicBezTo>
                          <a:cubicBezTo>
                            <a:pt x="1452" y="937"/>
                            <a:pt x="1451" y="940"/>
                            <a:pt x="1450" y="943"/>
                          </a:cubicBezTo>
                          <a:cubicBezTo>
                            <a:pt x="1446" y="940"/>
                            <a:pt x="1442" y="939"/>
                            <a:pt x="1438" y="937"/>
                          </a:cubicBezTo>
                          <a:cubicBezTo>
                            <a:pt x="1441" y="939"/>
                            <a:pt x="1443" y="945"/>
                            <a:pt x="1447" y="944"/>
                          </a:cubicBezTo>
                          <a:cubicBezTo>
                            <a:pt x="1452" y="943"/>
                            <a:pt x="1453" y="939"/>
                            <a:pt x="1457" y="944"/>
                          </a:cubicBezTo>
                          <a:cubicBezTo>
                            <a:pt x="1454" y="946"/>
                            <a:pt x="1455" y="950"/>
                            <a:pt x="1454" y="954"/>
                          </a:cubicBezTo>
                          <a:cubicBezTo>
                            <a:pt x="1452" y="959"/>
                            <a:pt x="1460" y="959"/>
                            <a:pt x="1458" y="964"/>
                          </a:cubicBezTo>
                          <a:cubicBezTo>
                            <a:pt x="1458" y="960"/>
                            <a:pt x="1457" y="960"/>
                            <a:pt x="1455" y="964"/>
                          </a:cubicBezTo>
                          <a:cubicBezTo>
                            <a:pt x="1453" y="961"/>
                            <a:pt x="1451" y="959"/>
                            <a:pt x="1448" y="958"/>
                          </a:cubicBezTo>
                          <a:cubicBezTo>
                            <a:pt x="1448" y="960"/>
                            <a:pt x="1446" y="962"/>
                            <a:pt x="1444" y="963"/>
                          </a:cubicBezTo>
                          <a:cubicBezTo>
                            <a:pt x="1446" y="965"/>
                            <a:pt x="1451" y="965"/>
                            <a:pt x="1451" y="969"/>
                          </a:cubicBezTo>
                          <a:cubicBezTo>
                            <a:pt x="1449" y="974"/>
                            <a:pt x="1445" y="967"/>
                            <a:pt x="1445" y="973"/>
                          </a:cubicBezTo>
                          <a:cubicBezTo>
                            <a:pt x="1445" y="970"/>
                            <a:pt x="1442" y="965"/>
                            <a:pt x="1439" y="969"/>
                          </a:cubicBezTo>
                          <a:cubicBezTo>
                            <a:pt x="1443" y="971"/>
                            <a:pt x="1439" y="977"/>
                            <a:pt x="1444" y="977"/>
                          </a:cubicBezTo>
                          <a:cubicBezTo>
                            <a:pt x="1443" y="980"/>
                            <a:pt x="1436" y="985"/>
                            <a:pt x="1436" y="980"/>
                          </a:cubicBezTo>
                          <a:cubicBezTo>
                            <a:pt x="1433" y="982"/>
                            <a:pt x="1434" y="983"/>
                            <a:pt x="1436" y="984"/>
                          </a:cubicBezTo>
                          <a:cubicBezTo>
                            <a:pt x="1440" y="987"/>
                            <a:pt x="1437" y="992"/>
                            <a:pt x="1435" y="994"/>
                          </a:cubicBezTo>
                          <a:cubicBezTo>
                            <a:pt x="1433" y="992"/>
                            <a:pt x="1432" y="990"/>
                            <a:pt x="1430" y="988"/>
                          </a:cubicBezTo>
                          <a:cubicBezTo>
                            <a:pt x="1429" y="992"/>
                            <a:pt x="1424" y="995"/>
                            <a:pt x="1422" y="990"/>
                          </a:cubicBezTo>
                          <a:cubicBezTo>
                            <a:pt x="1420" y="993"/>
                            <a:pt x="1415" y="991"/>
                            <a:pt x="1418" y="996"/>
                          </a:cubicBezTo>
                          <a:cubicBezTo>
                            <a:pt x="1416" y="995"/>
                            <a:pt x="1413" y="995"/>
                            <a:pt x="1411" y="996"/>
                          </a:cubicBezTo>
                          <a:cubicBezTo>
                            <a:pt x="1413" y="998"/>
                            <a:pt x="1416" y="999"/>
                            <a:pt x="1419" y="998"/>
                          </a:cubicBezTo>
                          <a:cubicBezTo>
                            <a:pt x="1418" y="1000"/>
                            <a:pt x="1420" y="1001"/>
                            <a:pt x="1422" y="1001"/>
                          </a:cubicBezTo>
                          <a:cubicBezTo>
                            <a:pt x="1421" y="1004"/>
                            <a:pt x="1419" y="1004"/>
                            <a:pt x="1418" y="1005"/>
                          </a:cubicBezTo>
                          <a:cubicBezTo>
                            <a:pt x="1415" y="1007"/>
                            <a:pt x="1417" y="1011"/>
                            <a:pt x="1413" y="1013"/>
                          </a:cubicBezTo>
                          <a:cubicBezTo>
                            <a:pt x="1415" y="1010"/>
                            <a:pt x="1414" y="1009"/>
                            <a:pt x="1411" y="1010"/>
                          </a:cubicBezTo>
                          <a:cubicBezTo>
                            <a:pt x="1412" y="1013"/>
                            <a:pt x="1410" y="1016"/>
                            <a:pt x="1410" y="1019"/>
                          </a:cubicBezTo>
                          <a:cubicBezTo>
                            <a:pt x="1409" y="1013"/>
                            <a:pt x="1404" y="1019"/>
                            <a:pt x="1401" y="1019"/>
                          </a:cubicBezTo>
                          <a:cubicBezTo>
                            <a:pt x="1400" y="1020"/>
                            <a:pt x="1398" y="1030"/>
                            <a:pt x="1395" y="1027"/>
                          </a:cubicBezTo>
                          <a:cubicBezTo>
                            <a:pt x="1392" y="1024"/>
                            <a:pt x="1390" y="1023"/>
                            <a:pt x="1389" y="1028"/>
                          </a:cubicBezTo>
                          <a:cubicBezTo>
                            <a:pt x="1389" y="1033"/>
                            <a:pt x="1386" y="1034"/>
                            <a:pt x="1381" y="1034"/>
                          </a:cubicBezTo>
                          <a:cubicBezTo>
                            <a:pt x="1384" y="1035"/>
                            <a:pt x="1388" y="1035"/>
                            <a:pt x="1389" y="1039"/>
                          </a:cubicBezTo>
                          <a:cubicBezTo>
                            <a:pt x="1385" y="1035"/>
                            <a:pt x="1386" y="1042"/>
                            <a:pt x="1383" y="1039"/>
                          </a:cubicBezTo>
                          <a:cubicBezTo>
                            <a:pt x="1382" y="1042"/>
                            <a:pt x="1384" y="1047"/>
                            <a:pt x="1379" y="1048"/>
                          </a:cubicBezTo>
                          <a:cubicBezTo>
                            <a:pt x="1376" y="1049"/>
                            <a:pt x="1371" y="1050"/>
                            <a:pt x="1368" y="1049"/>
                          </a:cubicBezTo>
                          <a:cubicBezTo>
                            <a:pt x="1372" y="1053"/>
                            <a:pt x="1356" y="1056"/>
                            <a:pt x="1359" y="1048"/>
                          </a:cubicBezTo>
                          <a:cubicBezTo>
                            <a:pt x="1357" y="1051"/>
                            <a:pt x="1354" y="1050"/>
                            <a:pt x="1351" y="1049"/>
                          </a:cubicBezTo>
                          <a:cubicBezTo>
                            <a:pt x="1351" y="1051"/>
                            <a:pt x="1358" y="1054"/>
                            <a:pt x="1356" y="1057"/>
                          </a:cubicBezTo>
                          <a:cubicBezTo>
                            <a:pt x="1355" y="1059"/>
                            <a:pt x="1353" y="1058"/>
                            <a:pt x="1352" y="1057"/>
                          </a:cubicBezTo>
                          <a:cubicBezTo>
                            <a:pt x="1348" y="1055"/>
                            <a:pt x="1345" y="1055"/>
                            <a:pt x="1346" y="1051"/>
                          </a:cubicBezTo>
                          <a:cubicBezTo>
                            <a:pt x="1344" y="1053"/>
                            <a:pt x="1337" y="1057"/>
                            <a:pt x="1335" y="1056"/>
                          </a:cubicBezTo>
                          <a:cubicBezTo>
                            <a:pt x="1340" y="1058"/>
                            <a:pt x="1337" y="1062"/>
                            <a:pt x="1334" y="1061"/>
                          </a:cubicBezTo>
                          <a:cubicBezTo>
                            <a:pt x="1330" y="1060"/>
                            <a:pt x="1330" y="1055"/>
                            <a:pt x="1333" y="1053"/>
                          </a:cubicBezTo>
                          <a:cubicBezTo>
                            <a:pt x="1329" y="1053"/>
                            <a:pt x="1326" y="1055"/>
                            <a:pt x="1324" y="1058"/>
                          </a:cubicBezTo>
                          <a:cubicBezTo>
                            <a:pt x="1328" y="1059"/>
                            <a:pt x="1324" y="1063"/>
                            <a:pt x="1328" y="1064"/>
                          </a:cubicBezTo>
                          <a:cubicBezTo>
                            <a:pt x="1327" y="1064"/>
                            <a:pt x="1326" y="1065"/>
                            <a:pt x="1325" y="1065"/>
                          </a:cubicBezTo>
                          <a:cubicBezTo>
                            <a:pt x="1324" y="1059"/>
                            <a:pt x="1309" y="1060"/>
                            <a:pt x="1306" y="1065"/>
                          </a:cubicBezTo>
                          <a:cubicBezTo>
                            <a:pt x="1306" y="1056"/>
                            <a:pt x="1295" y="1054"/>
                            <a:pt x="1296" y="1045"/>
                          </a:cubicBezTo>
                          <a:cubicBezTo>
                            <a:pt x="1295" y="1051"/>
                            <a:pt x="1295" y="1048"/>
                            <a:pt x="1293" y="1045"/>
                          </a:cubicBezTo>
                          <a:cubicBezTo>
                            <a:pt x="1295" y="1042"/>
                            <a:pt x="1298" y="1042"/>
                            <a:pt x="1302" y="1042"/>
                          </a:cubicBezTo>
                          <a:cubicBezTo>
                            <a:pt x="1297" y="1039"/>
                            <a:pt x="1293" y="1045"/>
                            <a:pt x="1289" y="1043"/>
                          </a:cubicBezTo>
                          <a:cubicBezTo>
                            <a:pt x="1295" y="1046"/>
                            <a:pt x="1289" y="1051"/>
                            <a:pt x="1284" y="1050"/>
                          </a:cubicBezTo>
                          <a:cubicBezTo>
                            <a:pt x="1286" y="1050"/>
                            <a:pt x="1292" y="1052"/>
                            <a:pt x="1292" y="1054"/>
                          </a:cubicBezTo>
                          <a:cubicBezTo>
                            <a:pt x="1292" y="1055"/>
                            <a:pt x="1291" y="1055"/>
                            <a:pt x="1290" y="1054"/>
                          </a:cubicBezTo>
                          <a:cubicBezTo>
                            <a:pt x="1294" y="1057"/>
                            <a:pt x="1302" y="1068"/>
                            <a:pt x="1299" y="1073"/>
                          </a:cubicBezTo>
                          <a:cubicBezTo>
                            <a:pt x="1295" y="1079"/>
                            <a:pt x="1287" y="1063"/>
                            <a:pt x="1285" y="1061"/>
                          </a:cubicBezTo>
                          <a:cubicBezTo>
                            <a:pt x="1285" y="1066"/>
                            <a:pt x="1291" y="1071"/>
                            <a:pt x="1293" y="1075"/>
                          </a:cubicBezTo>
                          <a:cubicBezTo>
                            <a:pt x="1291" y="1075"/>
                            <a:pt x="1289" y="1077"/>
                            <a:pt x="1289" y="1079"/>
                          </a:cubicBezTo>
                          <a:cubicBezTo>
                            <a:pt x="1287" y="1078"/>
                            <a:pt x="1285" y="1076"/>
                            <a:pt x="1285" y="1074"/>
                          </a:cubicBezTo>
                          <a:cubicBezTo>
                            <a:pt x="1280" y="1076"/>
                            <a:pt x="1286" y="1082"/>
                            <a:pt x="1282" y="1086"/>
                          </a:cubicBezTo>
                          <a:cubicBezTo>
                            <a:pt x="1278" y="1080"/>
                            <a:pt x="1275" y="1085"/>
                            <a:pt x="1273" y="1088"/>
                          </a:cubicBezTo>
                          <a:cubicBezTo>
                            <a:pt x="1271" y="1091"/>
                            <a:pt x="1265" y="1085"/>
                            <a:pt x="1268" y="1082"/>
                          </a:cubicBezTo>
                          <a:cubicBezTo>
                            <a:pt x="1266" y="1083"/>
                            <a:pt x="1264" y="1082"/>
                            <a:pt x="1264" y="1079"/>
                          </a:cubicBezTo>
                          <a:cubicBezTo>
                            <a:pt x="1264" y="1083"/>
                            <a:pt x="1266" y="1086"/>
                            <a:pt x="1265" y="1089"/>
                          </a:cubicBezTo>
                          <a:cubicBezTo>
                            <a:pt x="1264" y="1094"/>
                            <a:pt x="1253" y="1086"/>
                            <a:pt x="1251" y="1085"/>
                          </a:cubicBezTo>
                          <a:cubicBezTo>
                            <a:pt x="1256" y="1092"/>
                            <a:pt x="1249" y="1089"/>
                            <a:pt x="1245" y="1089"/>
                          </a:cubicBezTo>
                          <a:cubicBezTo>
                            <a:pt x="1252" y="1092"/>
                            <a:pt x="1242" y="1101"/>
                            <a:pt x="1238" y="1095"/>
                          </a:cubicBezTo>
                          <a:cubicBezTo>
                            <a:pt x="1237" y="1097"/>
                            <a:pt x="1236" y="1100"/>
                            <a:pt x="1234" y="1101"/>
                          </a:cubicBezTo>
                          <a:cubicBezTo>
                            <a:pt x="1236" y="1096"/>
                            <a:pt x="1231" y="1099"/>
                            <a:pt x="1228" y="1099"/>
                          </a:cubicBezTo>
                          <a:cubicBezTo>
                            <a:pt x="1224" y="1100"/>
                            <a:pt x="1219" y="1102"/>
                            <a:pt x="1217" y="1105"/>
                          </a:cubicBezTo>
                          <a:cubicBezTo>
                            <a:pt x="1217" y="1103"/>
                            <a:pt x="1218" y="1102"/>
                            <a:pt x="1219" y="1100"/>
                          </a:cubicBezTo>
                          <a:cubicBezTo>
                            <a:pt x="1217" y="1102"/>
                            <a:pt x="1215" y="1105"/>
                            <a:pt x="1217" y="1108"/>
                          </a:cubicBezTo>
                          <a:cubicBezTo>
                            <a:pt x="1210" y="1110"/>
                            <a:pt x="1213" y="1105"/>
                            <a:pt x="1209" y="1102"/>
                          </a:cubicBezTo>
                          <a:cubicBezTo>
                            <a:pt x="1207" y="1106"/>
                            <a:pt x="1212" y="1108"/>
                            <a:pt x="1209" y="1111"/>
                          </a:cubicBezTo>
                          <a:cubicBezTo>
                            <a:pt x="1207" y="1113"/>
                            <a:pt x="1202" y="1115"/>
                            <a:pt x="1204" y="1119"/>
                          </a:cubicBezTo>
                          <a:cubicBezTo>
                            <a:pt x="1205" y="1121"/>
                            <a:pt x="1208" y="1121"/>
                            <a:pt x="1210" y="1122"/>
                          </a:cubicBezTo>
                          <a:cubicBezTo>
                            <a:pt x="1213" y="1123"/>
                            <a:pt x="1212" y="1129"/>
                            <a:pt x="1210" y="1122"/>
                          </a:cubicBezTo>
                          <a:cubicBezTo>
                            <a:pt x="1210" y="1127"/>
                            <a:pt x="1217" y="1130"/>
                            <a:pt x="1217" y="1135"/>
                          </a:cubicBezTo>
                          <a:cubicBezTo>
                            <a:pt x="1216" y="1143"/>
                            <a:pt x="1205" y="1139"/>
                            <a:pt x="1200" y="1141"/>
                          </a:cubicBezTo>
                          <a:cubicBezTo>
                            <a:pt x="1200" y="1138"/>
                            <a:pt x="1197" y="1134"/>
                            <a:pt x="1202" y="1137"/>
                          </a:cubicBezTo>
                          <a:cubicBezTo>
                            <a:pt x="1201" y="1132"/>
                            <a:pt x="1192" y="1133"/>
                            <a:pt x="1196" y="1126"/>
                          </a:cubicBezTo>
                          <a:cubicBezTo>
                            <a:pt x="1192" y="1126"/>
                            <a:pt x="1194" y="1121"/>
                            <a:pt x="1191" y="1120"/>
                          </a:cubicBezTo>
                          <a:cubicBezTo>
                            <a:pt x="1189" y="1120"/>
                            <a:pt x="1188" y="1112"/>
                            <a:pt x="1190" y="1110"/>
                          </a:cubicBezTo>
                          <a:cubicBezTo>
                            <a:pt x="1192" y="1108"/>
                            <a:pt x="1189" y="1105"/>
                            <a:pt x="1193" y="1103"/>
                          </a:cubicBezTo>
                          <a:cubicBezTo>
                            <a:pt x="1199" y="1099"/>
                            <a:pt x="1190" y="1097"/>
                            <a:pt x="1188" y="1095"/>
                          </a:cubicBezTo>
                          <a:cubicBezTo>
                            <a:pt x="1189" y="1096"/>
                            <a:pt x="1189" y="1097"/>
                            <a:pt x="1189" y="1099"/>
                          </a:cubicBezTo>
                          <a:cubicBezTo>
                            <a:pt x="1185" y="1099"/>
                            <a:pt x="1183" y="1093"/>
                            <a:pt x="1181" y="1090"/>
                          </a:cubicBezTo>
                          <a:cubicBezTo>
                            <a:pt x="1179" y="1093"/>
                            <a:pt x="1180" y="1095"/>
                            <a:pt x="1183" y="1096"/>
                          </a:cubicBezTo>
                          <a:cubicBezTo>
                            <a:pt x="1181" y="1098"/>
                            <a:pt x="1176" y="1103"/>
                            <a:pt x="1173" y="1099"/>
                          </a:cubicBezTo>
                          <a:cubicBezTo>
                            <a:pt x="1170" y="1107"/>
                            <a:pt x="1169" y="1095"/>
                            <a:pt x="1167" y="1093"/>
                          </a:cubicBezTo>
                          <a:cubicBezTo>
                            <a:pt x="1165" y="1092"/>
                            <a:pt x="1158" y="1095"/>
                            <a:pt x="1162" y="1089"/>
                          </a:cubicBezTo>
                          <a:cubicBezTo>
                            <a:pt x="1161" y="1089"/>
                            <a:pt x="1160" y="1088"/>
                            <a:pt x="1159" y="1088"/>
                          </a:cubicBezTo>
                          <a:cubicBezTo>
                            <a:pt x="1159" y="1090"/>
                            <a:pt x="1159" y="1092"/>
                            <a:pt x="1160" y="1094"/>
                          </a:cubicBezTo>
                          <a:cubicBezTo>
                            <a:pt x="1157" y="1093"/>
                            <a:pt x="1155" y="1087"/>
                            <a:pt x="1152" y="1088"/>
                          </a:cubicBezTo>
                          <a:cubicBezTo>
                            <a:pt x="1153" y="1086"/>
                            <a:pt x="1153" y="1084"/>
                            <a:pt x="1150" y="1083"/>
                          </a:cubicBezTo>
                          <a:cubicBezTo>
                            <a:pt x="1149" y="1085"/>
                            <a:pt x="1149" y="1088"/>
                            <a:pt x="1148" y="1084"/>
                          </a:cubicBezTo>
                          <a:cubicBezTo>
                            <a:pt x="1147" y="1088"/>
                            <a:pt x="1154" y="1090"/>
                            <a:pt x="1151" y="1095"/>
                          </a:cubicBezTo>
                          <a:cubicBezTo>
                            <a:pt x="1150" y="1097"/>
                            <a:pt x="1146" y="1092"/>
                            <a:pt x="1145" y="1092"/>
                          </a:cubicBezTo>
                          <a:cubicBezTo>
                            <a:pt x="1146" y="1095"/>
                            <a:pt x="1145" y="1097"/>
                            <a:pt x="1142" y="1098"/>
                          </a:cubicBezTo>
                          <a:cubicBezTo>
                            <a:pt x="1142" y="1096"/>
                            <a:pt x="1135" y="1095"/>
                            <a:pt x="1132" y="1093"/>
                          </a:cubicBezTo>
                          <a:cubicBezTo>
                            <a:pt x="1128" y="1091"/>
                            <a:pt x="1121" y="1097"/>
                            <a:pt x="1119" y="1093"/>
                          </a:cubicBezTo>
                          <a:cubicBezTo>
                            <a:pt x="1119" y="1093"/>
                            <a:pt x="1118" y="1094"/>
                            <a:pt x="1117" y="1094"/>
                          </a:cubicBezTo>
                          <a:cubicBezTo>
                            <a:pt x="1115" y="1090"/>
                            <a:pt x="1109" y="1090"/>
                            <a:pt x="1106" y="1087"/>
                          </a:cubicBezTo>
                          <a:cubicBezTo>
                            <a:pt x="1105" y="1086"/>
                            <a:pt x="1107" y="1085"/>
                            <a:pt x="1105" y="1084"/>
                          </a:cubicBezTo>
                          <a:cubicBezTo>
                            <a:pt x="1102" y="1083"/>
                            <a:pt x="1098" y="1079"/>
                            <a:pt x="1095" y="1082"/>
                          </a:cubicBezTo>
                          <a:cubicBezTo>
                            <a:pt x="1093" y="1074"/>
                            <a:pt x="1088" y="1068"/>
                            <a:pt x="1088" y="1060"/>
                          </a:cubicBezTo>
                          <a:cubicBezTo>
                            <a:pt x="1096" y="1063"/>
                            <a:pt x="1093" y="1045"/>
                            <a:pt x="1083" y="1050"/>
                          </a:cubicBezTo>
                          <a:cubicBezTo>
                            <a:pt x="1079" y="1052"/>
                            <a:pt x="1077" y="1049"/>
                            <a:pt x="1073" y="1047"/>
                          </a:cubicBezTo>
                          <a:cubicBezTo>
                            <a:pt x="1069" y="1045"/>
                            <a:pt x="1067" y="1051"/>
                            <a:pt x="1063" y="1047"/>
                          </a:cubicBezTo>
                          <a:cubicBezTo>
                            <a:pt x="1057" y="1043"/>
                            <a:pt x="1051" y="1040"/>
                            <a:pt x="1046" y="1033"/>
                          </a:cubicBezTo>
                          <a:cubicBezTo>
                            <a:pt x="1044" y="1038"/>
                            <a:pt x="1038" y="1039"/>
                            <a:pt x="1034" y="1042"/>
                          </a:cubicBezTo>
                          <a:cubicBezTo>
                            <a:pt x="1032" y="1044"/>
                            <a:pt x="1036" y="1047"/>
                            <a:pt x="1034" y="1050"/>
                          </a:cubicBezTo>
                          <a:cubicBezTo>
                            <a:pt x="1031" y="1053"/>
                            <a:pt x="1016" y="1060"/>
                            <a:pt x="1018" y="1052"/>
                          </a:cubicBezTo>
                          <a:cubicBezTo>
                            <a:pt x="1012" y="1052"/>
                            <a:pt x="1011" y="1065"/>
                            <a:pt x="1009" y="1063"/>
                          </a:cubicBezTo>
                          <a:cubicBezTo>
                            <a:pt x="1007" y="1062"/>
                            <a:pt x="1004" y="1059"/>
                            <a:pt x="1002" y="1057"/>
                          </a:cubicBezTo>
                          <a:cubicBezTo>
                            <a:pt x="998" y="1052"/>
                            <a:pt x="998" y="1057"/>
                            <a:pt x="997" y="1061"/>
                          </a:cubicBezTo>
                          <a:cubicBezTo>
                            <a:pt x="991" y="1054"/>
                            <a:pt x="990" y="1053"/>
                            <a:pt x="986" y="1061"/>
                          </a:cubicBezTo>
                          <a:cubicBezTo>
                            <a:pt x="982" y="1068"/>
                            <a:pt x="976" y="1061"/>
                            <a:pt x="972" y="1057"/>
                          </a:cubicBezTo>
                          <a:cubicBezTo>
                            <a:pt x="964" y="1050"/>
                            <a:pt x="963" y="1060"/>
                            <a:pt x="959" y="1066"/>
                          </a:cubicBezTo>
                          <a:cubicBezTo>
                            <a:pt x="957" y="1069"/>
                            <a:pt x="955" y="1065"/>
                            <a:pt x="953" y="1065"/>
                          </a:cubicBezTo>
                          <a:cubicBezTo>
                            <a:pt x="951" y="1066"/>
                            <a:pt x="950" y="1066"/>
                            <a:pt x="948" y="1066"/>
                          </a:cubicBezTo>
                          <a:cubicBezTo>
                            <a:pt x="946" y="1067"/>
                            <a:pt x="947" y="1064"/>
                            <a:pt x="945" y="1064"/>
                          </a:cubicBezTo>
                          <a:cubicBezTo>
                            <a:pt x="937" y="1064"/>
                            <a:pt x="941" y="1078"/>
                            <a:pt x="943" y="1081"/>
                          </a:cubicBezTo>
                          <a:cubicBezTo>
                            <a:pt x="945" y="1084"/>
                            <a:pt x="948" y="1087"/>
                            <a:pt x="949" y="1091"/>
                          </a:cubicBezTo>
                          <a:cubicBezTo>
                            <a:pt x="950" y="1092"/>
                            <a:pt x="950" y="1093"/>
                            <a:pt x="951" y="1094"/>
                          </a:cubicBezTo>
                          <a:cubicBezTo>
                            <a:pt x="951" y="1097"/>
                            <a:pt x="950" y="1098"/>
                            <a:pt x="950" y="1101"/>
                          </a:cubicBezTo>
                          <a:cubicBezTo>
                            <a:pt x="950" y="1103"/>
                            <a:pt x="954" y="1107"/>
                            <a:pt x="952" y="1109"/>
                          </a:cubicBezTo>
                          <a:cubicBezTo>
                            <a:pt x="949" y="1112"/>
                            <a:pt x="946" y="1106"/>
                            <a:pt x="942" y="1107"/>
                          </a:cubicBezTo>
                          <a:cubicBezTo>
                            <a:pt x="937" y="1109"/>
                            <a:pt x="936" y="1109"/>
                            <a:pt x="934" y="1104"/>
                          </a:cubicBezTo>
                          <a:cubicBezTo>
                            <a:pt x="932" y="1099"/>
                            <a:pt x="929" y="1094"/>
                            <a:pt x="929" y="1089"/>
                          </a:cubicBezTo>
                          <a:cubicBezTo>
                            <a:pt x="924" y="1092"/>
                            <a:pt x="916" y="1102"/>
                            <a:pt x="909" y="1098"/>
                          </a:cubicBezTo>
                          <a:cubicBezTo>
                            <a:pt x="906" y="1096"/>
                            <a:pt x="905" y="1101"/>
                            <a:pt x="903" y="1100"/>
                          </a:cubicBezTo>
                          <a:cubicBezTo>
                            <a:pt x="900" y="1100"/>
                            <a:pt x="899" y="1094"/>
                            <a:pt x="901" y="1092"/>
                          </a:cubicBezTo>
                          <a:cubicBezTo>
                            <a:pt x="891" y="1092"/>
                            <a:pt x="898" y="1082"/>
                            <a:pt x="893" y="1080"/>
                          </a:cubicBezTo>
                          <a:cubicBezTo>
                            <a:pt x="887" y="1077"/>
                            <a:pt x="880" y="1077"/>
                            <a:pt x="873" y="1078"/>
                          </a:cubicBezTo>
                          <a:cubicBezTo>
                            <a:pt x="865" y="1079"/>
                            <a:pt x="872" y="1068"/>
                            <a:pt x="872" y="1065"/>
                          </a:cubicBezTo>
                          <a:cubicBezTo>
                            <a:pt x="873" y="1061"/>
                            <a:pt x="868" y="1049"/>
                            <a:pt x="876" y="1049"/>
                          </a:cubicBezTo>
                          <a:cubicBezTo>
                            <a:pt x="874" y="1043"/>
                            <a:pt x="870" y="1043"/>
                            <a:pt x="864" y="1043"/>
                          </a:cubicBezTo>
                          <a:cubicBezTo>
                            <a:pt x="856" y="1043"/>
                            <a:pt x="857" y="1036"/>
                            <a:pt x="854" y="1031"/>
                          </a:cubicBezTo>
                          <a:cubicBezTo>
                            <a:pt x="854" y="1031"/>
                            <a:pt x="851" y="1028"/>
                            <a:pt x="851" y="1027"/>
                          </a:cubicBezTo>
                          <a:cubicBezTo>
                            <a:pt x="854" y="1023"/>
                            <a:pt x="849" y="1021"/>
                            <a:pt x="847" y="1018"/>
                          </a:cubicBezTo>
                          <a:cubicBezTo>
                            <a:pt x="844" y="1013"/>
                            <a:pt x="851" y="1011"/>
                            <a:pt x="850" y="1006"/>
                          </a:cubicBezTo>
                          <a:cubicBezTo>
                            <a:pt x="843" y="1011"/>
                            <a:pt x="834" y="1005"/>
                            <a:pt x="827" y="1009"/>
                          </a:cubicBezTo>
                          <a:cubicBezTo>
                            <a:pt x="825" y="1010"/>
                            <a:pt x="816" y="1017"/>
                            <a:pt x="814" y="1016"/>
                          </a:cubicBezTo>
                          <a:cubicBezTo>
                            <a:pt x="810" y="1013"/>
                            <a:pt x="814" y="1010"/>
                            <a:pt x="815" y="1008"/>
                          </a:cubicBezTo>
                          <a:cubicBezTo>
                            <a:pt x="816" y="1005"/>
                            <a:pt x="814" y="1000"/>
                            <a:pt x="813" y="998"/>
                          </a:cubicBezTo>
                          <a:cubicBezTo>
                            <a:pt x="810" y="994"/>
                            <a:pt x="809" y="995"/>
                            <a:pt x="808" y="990"/>
                          </a:cubicBezTo>
                          <a:cubicBezTo>
                            <a:pt x="807" y="986"/>
                            <a:pt x="809" y="983"/>
                            <a:pt x="813" y="983"/>
                          </a:cubicBezTo>
                          <a:cubicBezTo>
                            <a:pt x="810" y="978"/>
                            <a:pt x="813" y="974"/>
                            <a:pt x="813" y="968"/>
                          </a:cubicBezTo>
                          <a:cubicBezTo>
                            <a:pt x="819" y="974"/>
                            <a:pt x="820" y="959"/>
                            <a:pt x="820" y="957"/>
                          </a:cubicBezTo>
                          <a:cubicBezTo>
                            <a:pt x="830" y="957"/>
                            <a:pt x="823" y="953"/>
                            <a:pt x="830" y="948"/>
                          </a:cubicBezTo>
                          <a:cubicBezTo>
                            <a:pt x="831" y="947"/>
                            <a:pt x="834" y="949"/>
                            <a:pt x="834" y="948"/>
                          </a:cubicBezTo>
                          <a:cubicBezTo>
                            <a:pt x="835" y="944"/>
                            <a:pt x="830" y="942"/>
                            <a:pt x="829" y="939"/>
                          </a:cubicBezTo>
                          <a:cubicBezTo>
                            <a:pt x="835" y="941"/>
                            <a:pt x="832" y="930"/>
                            <a:pt x="832" y="927"/>
                          </a:cubicBezTo>
                          <a:cubicBezTo>
                            <a:pt x="832" y="921"/>
                            <a:pt x="830" y="914"/>
                            <a:pt x="828" y="908"/>
                          </a:cubicBezTo>
                          <a:cubicBezTo>
                            <a:pt x="826" y="903"/>
                            <a:pt x="825" y="898"/>
                            <a:pt x="824" y="893"/>
                          </a:cubicBezTo>
                          <a:cubicBezTo>
                            <a:pt x="823" y="887"/>
                            <a:pt x="820" y="886"/>
                            <a:pt x="814" y="884"/>
                          </a:cubicBezTo>
                          <a:cubicBezTo>
                            <a:pt x="815" y="886"/>
                            <a:pt x="814" y="888"/>
                            <a:pt x="812" y="889"/>
                          </a:cubicBezTo>
                          <a:cubicBezTo>
                            <a:pt x="810" y="885"/>
                            <a:pt x="806" y="881"/>
                            <a:pt x="805" y="876"/>
                          </a:cubicBezTo>
                          <a:cubicBezTo>
                            <a:pt x="804" y="872"/>
                            <a:pt x="804" y="869"/>
                            <a:pt x="800" y="866"/>
                          </a:cubicBezTo>
                          <a:cubicBezTo>
                            <a:pt x="795" y="861"/>
                            <a:pt x="787" y="859"/>
                            <a:pt x="782" y="854"/>
                          </a:cubicBezTo>
                          <a:cubicBezTo>
                            <a:pt x="782" y="858"/>
                            <a:pt x="782" y="870"/>
                            <a:pt x="776" y="863"/>
                          </a:cubicBezTo>
                          <a:cubicBezTo>
                            <a:pt x="772" y="860"/>
                            <a:pt x="770" y="863"/>
                            <a:pt x="767" y="861"/>
                          </a:cubicBezTo>
                          <a:cubicBezTo>
                            <a:pt x="763" y="860"/>
                            <a:pt x="759" y="857"/>
                            <a:pt x="756" y="857"/>
                          </a:cubicBezTo>
                          <a:cubicBezTo>
                            <a:pt x="752" y="857"/>
                            <a:pt x="751" y="861"/>
                            <a:pt x="748" y="860"/>
                          </a:cubicBezTo>
                          <a:cubicBezTo>
                            <a:pt x="745" y="859"/>
                            <a:pt x="747" y="855"/>
                            <a:pt x="748" y="854"/>
                          </a:cubicBezTo>
                          <a:cubicBezTo>
                            <a:pt x="749" y="852"/>
                            <a:pt x="752" y="849"/>
                            <a:pt x="752" y="847"/>
                          </a:cubicBezTo>
                          <a:cubicBezTo>
                            <a:pt x="753" y="843"/>
                            <a:pt x="746" y="841"/>
                            <a:pt x="747" y="836"/>
                          </a:cubicBezTo>
                          <a:cubicBezTo>
                            <a:pt x="745" y="837"/>
                            <a:pt x="742" y="840"/>
                            <a:pt x="739" y="840"/>
                          </a:cubicBezTo>
                          <a:cubicBezTo>
                            <a:pt x="733" y="838"/>
                            <a:pt x="740" y="832"/>
                            <a:pt x="742" y="831"/>
                          </a:cubicBezTo>
                          <a:cubicBezTo>
                            <a:pt x="740" y="829"/>
                            <a:pt x="736" y="826"/>
                            <a:pt x="733" y="824"/>
                          </a:cubicBezTo>
                          <a:cubicBezTo>
                            <a:pt x="730" y="822"/>
                            <a:pt x="722" y="828"/>
                            <a:pt x="720" y="830"/>
                          </a:cubicBezTo>
                          <a:cubicBezTo>
                            <a:pt x="717" y="831"/>
                            <a:pt x="718" y="835"/>
                            <a:pt x="716" y="837"/>
                          </a:cubicBezTo>
                          <a:cubicBezTo>
                            <a:pt x="714" y="838"/>
                            <a:pt x="710" y="836"/>
                            <a:pt x="709" y="835"/>
                          </a:cubicBezTo>
                          <a:cubicBezTo>
                            <a:pt x="708" y="835"/>
                            <a:pt x="699" y="830"/>
                            <a:pt x="703" y="834"/>
                          </a:cubicBezTo>
                          <a:cubicBezTo>
                            <a:pt x="700" y="833"/>
                            <a:pt x="696" y="829"/>
                            <a:pt x="693" y="829"/>
                          </a:cubicBezTo>
                          <a:cubicBezTo>
                            <a:pt x="690" y="828"/>
                            <a:pt x="688" y="831"/>
                            <a:pt x="684" y="832"/>
                          </a:cubicBezTo>
                          <a:cubicBezTo>
                            <a:pt x="680" y="835"/>
                            <a:pt x="677" y="840"/>
                            <a:pt x="674" y="844"/>
                          </a:cubicBezTo>
                          <a:cubicBezTo>
                            <a:pt x="670" y="849"/>
                            <a:pt x="666" y="849"/>
                            <a:pt x="660" y="850"/>
                          </a:cubicBezTo>
                          <a:cubicBezTo>
                            <a:pt x="653" y="851"/>
                            <a:pt x="656" y="855"/>
                            <a:pt x="653" y="860"/>
                          </a:cubicBezTo>
                          <a:cubicBezTo>
                            <a:pt x="650" y="863"/>
                            <a:pt x="644" y="865"/>
                            <a:pt x="643" y="869"/>
                          </a:cubicBezTo>
                          <a:cubicBezTo>
                            <a:pt x="641" y="875"/>
                            <a:pt x="641" y="879"/>
                            <a:pt x="633" y="880"/>
                          </a:cubicBezTo>
                          <a:cubicBezTo>
                            <a:pt x="628" y="880"/>
                            <a:pt x="624" y="883"/>
                            <a:pt x="620" y="882"/>
                          </a:cubicBezTo>
                          <a:cubicBezTo>
                            <a:pt x="616" y="882"/>
                            <a:pt x="613" y="881"/>
                            <a:pt x="613" y="877"/>
                          </a:cubicBezTo>
                          <a:cubicBezTo>
                            <a:pt x="613" y="874"/>
                            <a:pt x="604" y="871"/>
                            <a:pt x="601" y="871"/>
                          </a:cubicBezTo>
                          <a:cubicBezTo>
                            <a:pt x="596" y="870"/>
                            <a:pt x="596" y="876"/>
                            <a:pt x="591" y="873"/>
                          </a:cubicBezTo>
                          <a:cubicBezTo>
                            <a:pt x="586" y="871"/>
                            <a:pt x="582" y="871"/>
                            <a:pt x="576" y="871"/>
                          </a:cubicBezTo>
                          <a:cubicBezTo>
                            <a:pt x="571" y="871"/>
                            <a:pt x="575" y="865"/>
                            <a:pt x="570" y="864"/>
                          </a:cubicBezTo>
                          <a:cubicBezTo>
                            <a:pt x="564" y="862"/>
                            <a:pt x="559" y="862"/>
                            <a:pt x="554" y="866"/>
                          </a:cubicBezTo>
                          <a:cubicBezTo>
                            <a:pt x="549" y="869"/>
                            <a:pt x="545" y="875"/>
                            <a:pt x="542" y="881"/>
                          </a:cubicBezTo>
                          <a:cubicBezTo>
                            <a:pt x="540" y="885"/>
                            <a:pt x="536" y="892"/>
                            <a:pt x="535" y="897"/>
                          </a:cubicBezTo>
                          <a:cubicBezTo>
                            <a:pt x="527" y="892"/>
                            <a:pt x="533" y="883"/>
                            <a:pt x="530" y="876"/>
                          </a:cubicBezTo>
                          <a:cubicBezTo>
                            <a:pt x="526" y="866"/>
                            <a:pt x="516" y="874"/>
                            <a:pt x="509" y="875"/>
                          </a:cubicBezTo>
                          <a:cubicBezTo>
                            <a:pt x="509" y="876"/>
                            <a:pt x="509" y="877"/>
                            <a:pt x="509" y="878"/>
                          </a:cubicBezTo>
                          <a:cubicBezTo>
                            <a:pt x="503" y="876"/>
                            <a:pt x="494" y="878"/>
                            <a:pt x="487" y="878"/>
                          </a:cubicBezTo>
                          <a:cubicBezTo>
                            <a:pt x="480" y="878"/>
                            <a:pt x="477" y="876"/>
                            <a:pt x="471" y="873"/>
                          </a:cubicBezTo>
                          <a:cubicBezTo>
                            <a:pt x="469" y="872"/>
                            <a:pt x="465" y="870"/>
                            <a:pt x="463" y="871"/>
                          </a:cubicBezTo>
                          <a:cubicBezTo>
                            <a:pt x="461" y="872"/>
                            <a:pt x="462" y="875"/>
                            <a:pt x="460" y="876"/>
                          </a:cubicBezTo>
                          <a:cubicBezTo>
                            <a:pt x="456" y="876"/>
                            <a:pt x="450" y="871"/>
                            <a:pt x="449" y="868"/>
                          </a:cubicBezTo>
                          <a:cubicBezTo>
                            <a:pt x="449" y="868"/>
                            <a:pt x="448" y="880"/>
                            <a:pt x="445" y="875"/>
                          </a:cubicBezTo>
                          <a:cubicBezTo>
                            <a:pt x="442" y="870"/>
                            <a:pt x="436" y="867"/>
                            <a:pt x="434" y="861"/>
                          </a:cubicBezTo>
                          <a:cubicBezTo>
                            <a:pt x="433" y="866"/>
                            <a:pt x="417" y="864"/>
                            <a:pt x="416" y="860"/>
                          </a:cubicBezTo>
                          <a:cubicBezTo>
                            <a:pt x="416" y="858"/>
                            <a:pt x="418" y="854"/>
                            <a:pt x="416" y="852"/>
                          </a:cubicBezTo>
                          <a:cubicBezTo>
                            <a:pt x="414" y="850"/>
                            <a:pt x="409" y="855"/>
                            <a:pt x="406" y="853"/>
                          </a:cubicBezTo>
                          <a:cubicBezTo>
                            <a:pt x="401" y="850"/>
                            <a:pt x="389" y="846"/>
                            <a:pt x="387" y="840"/>
                          </a:cubicBezTo>
                          <a:cubicBezTo>
                            <a:pt x="385" y="833"/>
                            <a:pt x="377" y="825"/>
                            <a:pt x="369" y="832"/>
                          </a:cubicBezTo>
                          <a:cubicBezTo>
                            <a:pt x="367" y="835"/>
                            <a:pt x="358" y="823"/>
                            <a:pt x="356" y="821"/>
                          </a:cubicBezTo>
                          <a:cubicBezTo>
                            <a:pt x="352" y="817"/>
                            <a:pt x="345" y="816"/>
                            <a:pt x="339" y="812"/>
                          </a:cubicBezTo>
                          <a:cubicBezTo>
                            <a:pt x="330" y="807"/>
                            <a:pt x="322" y="800"/>
                            <a:pt x="314" y="793"/>
                          </a:cubicBezTo>
                          <a:cubicBezTo>
                            <a:pt x="311" y="791"/>
                            <a:pt x="307" y="791"/>
                            <a:pt x="303" y="790"/>
                          </a:cubicBezTo>
                          <a:cubicBezTo>
                            <a:pt x="299" y="789"/>
                            <a:pt x="299" y="794"/>
                            <a:pt x="295" y="792"/>
                          </a:cubicBezTo>
                          <a:cubicBezTo>
                            <a:pt x="297" y="803"/>
                            <a:pt x="291" y="804"/>
                            <a:pt x="285" y="797"/>
                          </a:cubicBezTo>
                          <a:cubicBezTo>
                            <a:pt x="279" y="791"/>
                            <a:pt x="272" y="788"/>
                            <a:pt x="265" y="786"/>
                          </a:cubicBezTo>
                          <a:cubicBezTo>
                            <a:pt x="263" y="786"/>
                            <a:pt x="259" y="785"/>
                            <a:pt x="258" y="784"/>
                          </a:cubicBezTo>
                          <a:cubicBezTo>
                            <a:pt x="256" y="782"/>
                            <a:pt x="260" y="778"/>
                            <a:pt x="256" y="777"/>
                          </a:cubicBezTo>
                          <a:cubicBezTo>
                            <a:pt x="253" y="776"/>
                            <a:pt x="251" y="775"/>
                            <a:pt x="249" y="773"/>
                          </a:cubicBezTo>
                          <a:cubicBezTo>
                            <a:pt x="245" y="769"/>
                            <a:pt x="242" y="772"/>
                            <a:pt x="237" y="771"/>
                          </a:cubicBezTo>
                          <a:cubicBezTo>
                            <a:pt x="230" y="769"/>
                            <a:pt x="227" y="761"/>
                            <a:pt x="223" y="757"/>
                          </a:cubicBezTo>
                          <a:cubicBezTo>
                            <a:pt x="218" y="752"/>
                            <a:pt x="213" y="765"/>
                            <a:pt x="210" y="756"/>
                          </a:cubicBezTo>
                          <a:cubicBezTo>
                            <a:pt x="209" y="753"/>
                            <a:pt x="210" y="749"/>
                            <a:pt x="208" y="746"/>
                          </a:cubicBezTo>
                          <a:cubicBezTo>
                            <a:pt x="206" y="743"/>
                            <a:pt x="206" y="741"/>
                            <a:pt x="205" y="737"/>
                          </a:cubicBezTo>
                          <a:cubicBezTo>
                            <a:pt x="204" y="733"/>
                            <a:pt x="201" y="731"/>
                            <a:pt x="198" y="729"/>
                          </a:cubicBezTo>
                          <a:cubicBezTo>
                            <a:pt x="194" y="725"/>
                            <a:pt x="195" y="720"/>
                            <a:pt x="192" y="716"/>
                          </a:cubicBezTo>
                          <a:cubicBezTo>
                            <a:pt x="199" y="710"/>
                            <a:pt x="201" y="714"/>
                            <a:pt x="206" y="720"/>
                          </a:cubicBezTo>
                          <a:cubicBezTo>
                            <a:pt x="208" y="723"/>
                            <a:pt x="211" y="723"/>
                            <a:pt x="213" y="720"/>
                          </a:cubicBezTo>
                          <a:cubicBezTo>
                            <a:pt x="215" y="716"/>
                            <a:pt x="220" y="717"/>
                            <a:pt x="222" y="714"/>
                          </a:cubicBezTo>
                          <a:cubicBezTo>
                            <a:pt x="225" y="710"/>
                            <a:pt x="220" y="705"/>
                            <a:pt x="218" y="703"/>
                          </a:cubicBezTo>
                          <a:cubicBezTo>
                            <a:pt x="216" y="700"/>
                            <a:pt x="217" y="694"/>
                            <a:pt x="215" y="694"/>
                          </a:cubicBezTo>
                          <a:cubicBezTo>
                            <a:pt x="205" y="691"/>
                            <a:pt x="202" y="688"/>
                            <a:pt x="199" y="678"/>
                          </a:cubicBezTo>
                          <a:cubicBezTo>
                            <a:pt x="206" y="679"/>
                            <a:pt x="190" y="667"/>
                            <a:pt x="202" y="665"/>
                          </a:cubicBezTo>
                          <a:cubicBezTo>
                            <a:pt x="204" y="664"/>
                            <a:pt x="209" y="666"/>
                            <a:pt x="211" y="664"/>
                          </a:cubicBezTo>
                          <a:cubicBezTo>
                            <a:pt x="213" y="661"/>
                            <a:pt x="212" y="655"/>
                            <a:pt x="210" y="652"/>
                          </a:cubicBezTo>
                          <a:cubicBezTo>
                            <a:pt x="212" y="651"/>
                            <a:pt x="218" y="652"/>
                            <a:pt x="216" y="649"/>
                          </a:cubicBezTo>
                          <a:cubicBezTo>
                            <a:pt x="214" y="647"/>
                            <a:pt x="220" y="642"/>
                            <a:pt x="221" y="642"/>
                          </a:cubicBezTo>
                          <a:cubicBezTo>
                            <a:pt x="227" y="641"/>
                            <a:pt x="225" y="623"/>
                            <a:pt x="224" y="619"/>
                          </a:cubicBezTo>
                          <a:cubicBezTo>
                            <a:pt x="224" y="619"/>
                            <a:pt x="227" y="609"/>
                            <a:pt x="222" y="613"/>
                          </a:cubicBezTo>
                          <a:cubicBezTo>
                            <a:pt x="217" y="617"/>
                            <a:pt x="216" y="615"/>
                            <a:pt x="213" y="611"/>
                          </a:cubicBezTo>
                          <a:cubicBezTo>
                            <a:pt x="212" y="609"/>
                            <a:pt x="207" y="609"/>
                            <a:pt x="205" y="608"/>
                          </a:cubicBezTo>
                          <a:cubicBezTo>
                            <a:pt x="201" y="606"/>
                            <a:pt x="198" y="599"/>
                            <a:pt x="194" y="598"/>
                          </a:cubicBezTo>
                          <a:cubicBezTo>
                            <a:pt x="189" y="596"/>
                            <a:pt x="178" y="599"/>
                            <a:pt x="174" y="602"/>
                          </a:cubicBezTo>
                          <a:cubicBezTo>
                            <a:pt x="167" y="606"/>
                            <a:pt x="159" y="614"/>
                            <a:pt x="151" y="615"/>
                          </a:cubicBezTo>
                          <a:cubicBezTo>
                            <a:pt x="142" y="615"/>
                            <a:pt x="114" y="613"/>
                            <a:pt x="113" y="600"/>
                          </a:cubicBezTo>
                          <a:cubicBezTo>
                            <a:pt x="110" y="600"/>
                            <a:pt x="106" y="605"/>
                            <a:pt x="103" y="602"/>
                          </a:cubicBezTo>
                          <a:cubicBezTo>
                            <a:pt x="101" y="600"/>
                            <a:pt x="95" y="597"/>
                            <a:pt x="94" y="594"/>
                          </a:cubicBezTo>
                          <a:cubicBezTo>
                            <a:pt x="93" y="591"/>
                            <a:pt x="93" y="587"/>
                            <a:pt x="92" y="584"/>
                          </a:cubicBezTo>
                          <a:cubicBezTo>
                            <a:pt x="91" y="580"/>
                            <a:pt x="89" y="577"/>
                            <a:pt x="86" y="574"/>
                          </a:cubicBezTo>
                          <a:cubicBezTo>
                            <a:pt x="82" y="570"/>
                            <a:pt x="75" y="572"/>
                            <a:pt x="72" y="568"/>
                          </a:cubicBezTo>
                          <a:cubicBezTo>
                            <a:pt x="69" y="564"/>
                            <a:pt x="60" y="558"/>
                            <a:pt x="57" y="565"/>
                          </a:cubicBezTo>
                          <a:cubicBezTo>
                            <a:pt x="54" y="558"/>
                            <a:pt x="46" y="563"/>
                            <a:pt x="43" y="558"/>
                          </a:cubicBezTo>
                          <a:cubicBezTo>
                            <a:pt x="39" y="551"/>
                            <a:pt x="52" y="554"/>
                            <a:pt x="54" y="554"/>
                          </a:cubicBezTo>
                          <a:cubicBezTo>
                            <a:pt x="61" y="552"/>
                            <a:pt x="58" y="545"/>
                            <a:pt x="54" y="543"/>
                          </a:cubicBezTo>
                          <a:cubicBezTo>
                            <a:pt x="50" y="541"/>
                            <a:pt x="52" y="539"/>
                            <a:pt x="52" y="536"/>
                          </a:cubicBezTo>
                          <a:cubicBezTo>
                            <a:pt x="52" y="534"/>
                            <a:pt x="49" y="530"/>
                            <a:pt x="48" y="528"/>
                          </a:cubicBezTo>
                          <a:cubicBezTo>
                            <a:pt x="47" y="526"/>
                            <a:pt x="45" y="525"/>
                            <a:pt x="44" y="523"/>
                          </a:cubicBezTo>
                          <a:cubicBezTo>
                            <a:pt x="43" y="520"/>
                            <a:pt x="44" y="516"/>
                            <a:pt x="43" y="513"/>
                          </a:cubicBezTo>
                          <a:cubicBezTo>
                            <a:pt x="42" y="507"/>
                            <a:pt x="32" y="506"/>
                            <a:pt x="27" y="505"/>
                          </a:cubicBezTo>
                          <a:cubicBezTo>
                            <a:pt x="21" y="503"/>
                            <a:pt x="16" y="512"/>
                            <a:pt x="11" y="506"/>
                          </a:cubicBezTo>
                          <a:cubicBezTo>
                            <a:pt x="10" y="504"/>
                            <a:pt x="3" y="495"/>
                            <a:pt x="10" y="495"/>
                          </a:cubicBezTo>
                          <a:cubicBezTo>
                            <a:pt x="8" y="492"/>
                            <a:pt x="5" y="489"/>
                            <a:pt x="2" y="487"/>
                          </a:cubicBezTo>
                          <a:cubicBezTo>
                            <a:pt x="0" y="485"/>
                            <a:pt x="1" y="480"/>
                            <a:pt x="0" y="47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1" name="Freeform 498">
                      <a:extLst>
                        <a:ext uri="{FF2B5EF4-FFF2-40B4-BE49-F238E27FC236}">
                          <a16:creationId xmlns:a16="http://schemas.microsoft.com/office/drawing/2014/main" id="{958444CE-6231-A7FD-EB01-B6416AAEBF81}"/>
                        </a:ext>
                      </a:extLst>
                    </p:cNvPr>
                    <p:cNvSpPr>
                      <a:spLocks/>
                    </p:cNvSpPr>
                    <p:nvPr/>
                  </p:nvSpPr>
                  <p:spPr bwMode="auto">
                    <a:xfrm>
                      <a:off x="965" y="1424"/>
                      <a:ext cx="767" cy="557"/>
                    </a:xfrm>
                    <a:custGeom>
                      <a:avLst/>
                      <a:gdLst>
                        <a:gd name="T0" fmla="*/ 64 w 1574"/>
                        <a:gd name="T1" fmla="*/ 446 h 1143"/>
                        <a:gd name="T2" fmla="*/ 159 w 1574"/>
                        <a:gd name="T3" fmla="*/ 360 h 1143"/>
                        <a:gd name="T4" fmla="*/ 170 w 1574"/>
                        <a:gd name="T5" fmla="*/ 281 h 1143"/>
                        <a:gd name="T6" fmla="*/ 232 w 1574"/>
                        <a:gd name="T7" fmla="*/ 223 h 1143"/>
                        <a:gd name="T8" fmla="*/ 292 w 1574"/>
                        <a:gd name="T9" fmla="*/ 167 h 1143"/>
                        <a:gd name="T10" fmla="*/ 407 w 1574"/>
                        <a:gd name="T11" fmla="*/ 272 h 1143"/>
                        <a:gd name="T12" fmla="*/ 577 w 1574"/>
                        <a:gd name="T13" fmla="*/ 345 h 1143"/>
                        <a:gd name="T14" fmla="*/ 791 w 1574"/>
                        <a:gd name="T15" fmla="*/ 388 h 1143"/>
                        <a:gd name="T16" fmla="*/ 1007 w 1574"/>
                        <a:gd name="T17" fmla="*/ 339 h 1143"/>
                        <a:gd name="T18" fmla="*/ 1099 w 1574"/>
                        <a:gd name="T19" fmla="*/ 262 h 1143"/>
                        <a:gd name="T20" fmla="*/ 1173 w 1574"/>
                        <a:gd name="T21" fmla="*/ 232 h 1143"/>
                        <a:gd name="T22" fmla="*/ 1036 w 1574"/>
                        <a:gd name="T23" fmla="*/ 124 h 1143"/>
                        <a:gd name="T24" fmla="*/ 1086 w 1574"/>
                        <a:gd name="T25" fmla="*/ 38 h 1143"/>
                        <a:gd name="T26" fmla="*/ 1220 w 1574"/>
                        <a:gd name="T27" fmla="*/ 32 h 1143"/>
                        <a:gd name="T28" fmla="*/ 1349 w 1574"/>
                        <a:gd name="T29" fmla="*/ 134 h 1143"/>
                        <a:gd name="T30" fmla="*/ 1472 w 1574"/>
                        <a:gd name="T31" fmla="*/ 195 h 1143"/>
                        <a:gd name="T32" fmla="*/ 1557 w 1574"/>
                        <a:gd name="T33" fmla="*/ 207 h 1143"/>
                        <a:gd name="T34" fmla="*/ 1534 w 1574"/>
                        <a:gd name="T35" fmla="*/ 278 h 1143"/>
                        <a:gd name="T36" fmla="*/ 1525 w 1574"/>
                        <a:gd name="T37" fmla="*/ 357 h 1143"/>
                        <a:gd name="T38" fmla="*/ 1457 w 1574"/>
                        <a:gd name="T39" fmla="*/ 418 h 1143"/>
                        <a:gd name="T40" fmla="*/ 1380 w 1574"/>
                        <a:gd name="T41" fmla="*/ 478 h 1143"/>
                        <a:gd name="T42" fmla="*/ 1353 w 1574"/>
                        <a:gd name="T43" fmla="*/ 459 h 1143"/>
                        <a:gd name="T44" fmla="*/ 1254 w 1574"/>
                        <a:gd name="T45" fmla="*/ 486 h 1143"/>
                        <a:gd name="T46" fmla="*/ 1341 w 1574"/>
                        <a:gd name="T47" fmla="*/ 538 h 1143"/>
                        <a:gd name="T48" fmla="*/ 1415 w 1574"/>
                        <a:gd name="T49" fmla="*/ 567 h 1143"/>
                        <a:gd name="T50" fmla="*/ 1369 w 1574"/>
                        <a:gd name="T51" fmla="*/ 595 h 1143"/>
                        <a:gd name="T52" fmla="*/ 1415 w 1574"/>
                        <a:gd name="T53" fmla="*/ 693 h 1143"/>
                        <a:gd name="T54" fmla="*/ 1393 w 1574"/>
                        <a:gd name="T55" fmla="*/ 723 h 1143"/>
                        <a:gd name="T56" fmla="*/ 1464 w 1574"/>
                        <a:gd name="T57" fmla="*/ 758 h 1143"/>
                        <a:gd name="T58" fmla="*/ 1449 w 1574"/>
                        <a:gd name="T59" fmla="*/ 800 h 1143"/>
                        <a:gd name="T60" fmla="*/ 1492 w 1574"/>
                        <a:gd name="T61" fmla="*/ 825 h 1143"/>
                        <a:gd name="T62" fmla="*/ 1475 w 1574"/>
                        <a:gd name="T63" fmla="*/ 844 h 1143"/>
                        <a:gd name="T64" fmla="*/ 1471 w 1574"/>
                        <a:gd name="T65" fmla="*/ 898 h 1143"/>
                        <a:gd name="T66" fmla="*/ 1448 w 1574"/>
                        <a:gd name="T67" fmla="*/ 922 h 1143"/>
                        <a:gd name="T68" fmla="*/ 1455 w 1574"/>
                        <a:gd name="T69" fmla="*/ 964 h 1143"/>
                        <a:gd name="T70" fmla="*/ 1430 w 1574"/>
                        <a:gd name="T71" fmla="*/ 988 h 1143"/>
                        <a:gd name="T72" fmla="*/ 1401 w 1574"/>
                        <a:gd name="T73" fmla="*/ 1019 h 1143"/>
                        <a:gd name="T74" fmla="*/ 1356 w 1574"/>
                        <a:gd name="T75" fmla="*/ 1057 h 1143"/>
                        <a:gd name="T76" fmla="*/ 1296 w 1574"/>
                        <a:gd name="T77" fmla="*/ 1045 h 1143"/>
                        <a:gd name="T78" fmla="*/ 1289 w 1574"/>
                        <a:gd name="T79" fmla="*/ 1079 h 1143"/>
                        <a:gd name="T80" fmla="*/ 1234 w 1574"/>
                        <a:gd name="T81" fmla="*/ 1101 h 1143"/>
                        <a:gd name="T82" fmla="*/ 1217 w 1574"/>
                        <a:gd name="T83" fmla="*/ 1135 h 1143"/>
                        <a:gd name="T84" fmla="*/ 1183 w 1574"/>
                        <a:gd name="T85" fmla="*/ 1096 h 1143"/>
                        <a:gd name="T86" fmla="*/ 1145 w 1574"/>
                        <a:gd name="T87" fmla="*/ 1092 h 1143"/>
                        <a:gd name="T88" fmla="*/ 1073 w 1574"/>
                        <a:gd name="T89" fmla="*/ 1047 h 1143"/>
                        <a:gd name="T90" fmla="*/ 972 w 1574"/>
                        <a:gd name="T91" fmla="*/ 1057 h 1143"/>
                        <a:gd name="T92" fmla="*/ 942 w 1574"/>
                        <a:gd name="T93" fmla="*/ 1107 h 1143"/>
                        <a:gd name="T94" fmla="*/ 864 w 1574"/>
                        <a:gd name="T95" fmla="*/ 1043 h 1143"/>
                        <a:gd name="T96" fmla="*/ 813 w 1574"/>
                        <a:gd name="T97" fmla="*/ 983 h 1143"/>
                        <a:gd name="T98" fmla="*/ 812 w 1574"/>
                        <a:gd name="T99" fmla="*/ 889 h 1143"/>
                        <a:gd name="T100" fmla="*/ 747 w 1574"/>
                        <a:gd name="T101" fmla="*/ 836 h 1143"/>
                        <a:gd name="T102" fmla="*/ 674 w 1574"/>
                        <a:gd name="T103" fmla="*/ 844 h 1143"/>
                        <a:gd name="T104" fmla="*/ 570 w 1574"/>
                        <a:gd name="T105" fmla="*/ 864 h 1143"/>
                        <a:gd name="T106" fmla="*/ 460 w 1574"/>
                        <a:gd name="T107" fmla="*/ 876 h 1143"/>
                        <a:gd name="T108" fmla="*/ 339 w 1574"/>
                        <a:gd name="T109" fmla="*/ 812 h 1143"/>
                        <a:gd name="T110" fmla="*/ 223 w 1574"/>
                        <a:gd name="T111" fmla="*/ 757 h 1143"/>
                        <a:gd name="T112" fmla="*/ 215 w 1574"/>
                        <a:gd name="T113" fmla="*/ 694 h 1143"/>
                        <a:gd name="T114" fmla="*/ 205 w 1574"/>
                        <a:gd name="T115" fmla="*/ 608 h 1143"/>
                        <a:gd name="T116" fmla="*/ 57 w 1574"/>
                        <a:gd name="T117" fmla="*/ 565 h 1143"/>
                        <a:gd name="T118" fmla="*/ 10 w 1574"/>
                        <a:gd name="T119" fmla="*/ 495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4" h="1143">
                          <a:moveTo>
                            <a:pt x="0" y="477"/>
                          </a:moveTo>
                          <a:cubicBezTo>
                            <a:pt x="4" y="477"/>
                            <a:pt x="7" y="475"/>
                            <a:pt x="6" y="471"/>
                          </a:cubicBezTo>
                          <a:cubicBezTo>
                            <a:pt x="5" y="465"/>
                            <a:pt x="2" y="466"/>
                            <a:pt x="4" y="460"/>
                          </a:cubicBezTo>
                          <a:cubicBezTo>
                            <a:pt x="5" y="455"/>
                            <a:pt x="9" y="457"/>
                            <a:pt x="13" y="455"/>
                          </a:cubicBezTo>
                          <a:cubicBezTo>
                            <a:pt x="17" y="453"/>
                            <a:pt x="19" y="447"/>
                            <a:pt x="24" y="447"/>
                          </a:cubicBezTo>
                          <a:cubicBezTo>
                            <a:pt x="23" y="445"/>
                            <a:pt x="23" y="443"/>
                            <a:pt x="24" y="441"/>
                          </a:cubicBezTo>
                          <a:cubicBezTo>
                            <a:pt x="27" y="442"/>
                            <a:pt x="33" y="445"/>
                            <a:pt x="35" y="442"/>
                          </a:cubicBezTo>
                          <a:cubicBezTo>
                            <a:pt x="37" y="440"/>
                            <a:pt x="40" y="437"/>
                            <a:pt x="43" y="437"/>
                          </a:cubicBezTo>
                          <a:cubicBezTo>
                            <a:pt x="46" y="437"/>
                            <a:pt x="47" y="445"/>
                            <a:pt x="49" y="446"/>
                          </a:cubicBezTo>
                          <a:cubicBezTo>
                            <a:pt x="53" y="449"/>
                            <a:pt x="60" y="445"/>
                            <a:pt x="64" y="446"/>
                          </a:cubicBezTo>
                          <a:cubicBezTo>
                            <a:pt x="72" y="446"/>
                            <a:pt x="73" y="435"/>
                            <a:pt x="74" y="429"/>
                          </a:cubicBezTo>
                          <a:cubicBezTo>
                            <a:pt x="75" y="424"/>
                            <a:pt x="77" y="422"/>
                            <a:pt x="82" y="423"/>
                          </a:cubicBezTo>
                          <a:cubicBezTo>
                            <a:pt x="88" y="424"/>
                            <a:pt x="95" y="424"/>
                            <a:pt x="101" y="423"/>
                          </a:cubicBezTo>
                          <a:cubicBezTo>
                            <a:pt x="104" y="422"/>
                            <a:pt x="109" y="423"/>
                            <a:pt x="111" y="421"/>
                          </a:cubicBezTo>
                          <a:cubicBezTo>
                            <a:pt x="114" y="418"/>
                            <a:pt x="114" y="412"/>
                            <a:pt x="117" y="409"/>
                          </a:cubicBezTo>
                          <a:cubicBezTo>
                            <a:pt x="124" y="401"/>
                            <a:pt x="138" y="400"/>
                            <a:pt x="146" y="393"/>
                          </a:cubicBezTo>
                          <a:cubicBezTo>
                            <a:pt x="149" y="390"/>
                            <a:pt x="151" y="389"/>
                            <a:pt x="155" y="389"/>
                          </a:cubicBezTo>
                          <a:cubicBezTo>
                            <a:pt x="161" y="389"/>
                            <a:pt x="159" y="387"/>
                            <a:pt x="157" y="383"/>
                          </a:cubicBezTo>
                          <a:cubicBezTo>
                            <a:pt x="155" y="378"/>
                            <a:pt x="153" y="373"/>
                            <a:pt x="151" y="369"/>
                          </a:cubicBezTo>
                          <a:cubicBezTo>
                            <a:pt x="148" y="362"/>
                            <a:pt x="155" y="361"/>
                            <a:pt x="159" y="360"/>
                          </a:cubicBezTo>
                          <a:cubicBezTo>
                            <a:pt x="157" y="358"/>
                            <a:pt x="155" y="357"/>
                            <a:pt x="153" y="356"/>
                          </a:cubicBezTo>
                          <a:cubicBezTo>
                            <a:pt x="155" y="353"/>
                            <a:pt x="158" y="349"/>
                            <a:pt x="162" y="352"/>
                          </a:cubicBezTo>
                          <a:cubicBezTo>
                            <a:pt x="164" y="347"/>
                            <a:pt x="158" y="346"/>
                            <a:pt x="157" y="342"/>
                          </a:cubicBezTo>
                          <a:cubicBezTo>
                            <a:pt x="157" y="336"/>
                            <a:pt x="151" y="332"/>
                            <a:pt x="148" y="328"/>
                          </a:cubicBezTo>
                          <a:cubicBezTo>
                            <a:pt x="144" y="322"/>
                            <a:pt x="139" y="316"/>
                            <a:pt x="137" y="309"/>
                          </a:cubicBezTo>
                          <a:cubicBezTo>
                            <a:pt x="135" y="305"/>
                            <a:pt x="138" y="297"/>
                            <a:pt x="133" y="295"/>
                          </a:cubicBezTo>
                          <a:cubicBezTo>
                            <a:pt x="130" y="293"/>
                            <a:pt x="115" y="295"/>
                            <a:pt x="119" y="289"/>
                          </a:cubicBezTo>
                          <a:cubicBezTo>
                            <a:pt x="121" y="285"/>
                            <a:pt x="130" y="284"/>
                            <a:pt x="134" y="283"/>
                          </a:cubicBezTo>
                          <a:cubicBezTo>
                            <a:pt x="141" y="281"/>
                            <a:pt x="148" y="280"/>
                            <a:pt x="156" y="278"/>
                          </a:cubicBezTo>
                          <a:cubicBezTo>
                            <a:pt x="163" y="275"/>
                            <a:pt x="164" y="279"/>
                            <a:pt x="170" y="281"/>
                          </a:cubicBezTo>
                          <a:cubicBezTo>
                            <a:pt x="175" y="283"/>
                            <a:pt x="179" y="278"/>
                            <a:pt x="183" y="281"/>
                          </a:cubicBezTo>
                          <a:cubicBezTo>
                            <a:pt x="189" y="285"/>
                            <a:pt x="189" y="279"/>
                            <a:pt x="188" y="275"/>
                          </a:cubicBezTo>
                          <a:cubicBezTo>
                            <a:pt x="186" y="270"/>
                            <a:pt x="179" y="273"/>
                            <a:pt x="176" y="269"/>
                          </a:cubicBezTo>
                          <a:cubicBezTo>
                            <a:pt x="174" y="265"/>
                            <a:pt x="176" y="258"/>
                            <a:pt x="177" y="255"/>
                          </a:cubicBezTo>
                          <a:cubicBezTo>
                            <a:pt x="177" y="249"/>
                            <a:pt x="176" y="243"/>
                            <a:pt x="176" y="237"/>
                          </a:cubicBezTo>
                          <a:cubicBezTo>
                            <a:pt x="176" y="231"/>
                            <a:pt x="178" y="225"/>
                            <a:pt x="177" y="219"/>
                          </a:cubicBezTo>
                          <a:cubicBezTo>
                            <a:pt x="176" y="213"/>
                            <a:pt x="179" y="211"/>
                            <a:pt x="185" y="214"/>
                          </a:cubicBezTo>
                          <a:cubicBezTo>
                            <a:pt x="190" y="216"/>
                            <a:pt x="194" y="218"/>
                            <a:pt x="199" y="220"/>
                          </a:cubicBezTo>
                          <a:cubicBezTo>
                            <a:pt x="206" y="221"/>
                            <a:pt x="213" y="219"/>
                            <a:pt x="220" y="219"/>
                          </a:cubicBezTo>
                          <a:cubicBezTo>
                            <a:pt x="226" y="220"/>
                            <a:pt x="227" y="227"/>
                            <a:pt x="232" y="223"/>
                          </a:cubicBezTo>
                          <a:cubicBezTo>
                            <a:pt x="236" y="220"/>
                            <a:pt x="241" y="219"/>
                            <a:pt x="245" y="216"/>
                          </a:cubicBezTo>
                          <a:cubicBezTo>
                            <a:pt x="252" y="210"/>
                            <a:pt x="235" y="194"/>
                            <a:pt x="233" y="188"/>
                          </a:cubicBezTo>
                          <a:cubicBezTo>
                            <a:pt x="232" y="184"/>
                            <a:pt x="232" y="175"/>
                            <a:pt x="235" y="172"/>
                          </a:cubicBezTo>
                          <a:cubicBezTo>
                            <a:pt x="238" y="170"/>
                            <a:pt x="243" y="172"/>
                            <a:pt x="247" y="171"/>
                          </a:cubicBezTo>
                          <a:cubicBezTo>
                            <a:pt x="256" y="167"/>
                            <a:pt x="255" y="162"/>
                            <a:pt x="252" y="154"/>
                          </a:cubicBezTo>
                          <a:cubicBezTo>
                            <a:pt x="251" y="148"/>
                            <a:pt x="257" y="148"/>
                            <a:pt x="261" y="148"/>
                          </a:cubicBezTo>
                          <a:cubicBezTo>
                            <a:pt x="267" y="149"/>
                            <a:pt x="269" y="149"/>
                            <a:pt x="275" y="147"/>
                          </a:cubicBezTo>
                          <a:cubicBezTo>
                            <a:pt x="277" y="146"/>
                            <a:pt x="284" y="151"/>
                            <a:pt x="282" y="153"/>
                          </a:cubicBezTo>
                          <a:cubicBezTo>
                            <a:pt x="279" y="156"/>
                            <a:pt x="283" y="159"/>
                            <a:pt x="287" y="160"/>
                          </a:cubicBezTo>
                          <a:cubicBezTo>
                            <a:pt x="294" y="162"/>
                            <a:pt x="288" y="165"/>
                            <a:pt x="292" y="167"/>
                          </a:cubicBezTo>
                          <a:cubicBezTo>
                            <a:pt x="298" y="170"/>
                            <a:pt x="305" y="169"/>
                            <a:pt x="310" y="175"/>
                          </a:cubicBezTo>
                          <a:cubicBezTo>
                            <a:pt x="314" y="180"/>
                            <a:pt x="328" y="188"/>
                            <a:pt x="335" y="185"/>
                          </a:cubicBezTo>
                          <a:cubicBezTo>
                            <a:pt x="340" y="184"/>
                            <a:pt x="353" y="195"/>
                            <a:pt x="354" y="189"/>
                          </a:cubicBezTo>
                          <a:cubicBezTo>
                            <a:pt x="357" y="190"/>
                            <a:pt x="357" y="192"/>
                            <a:pt x="359" y="194"/>
                          </a:cubicBezTo>
                          <a:cubicBezTo>
                            <a:pt x="362" y="196"/>
                            <a:pt x="365" y="196"/>
                            <a:pt x="368" y="198"/>
                          </a:cubicBezTo>
                          <a:cubicBezTo>
                            <a:pt x="373" y="203"/>
                            <a:pt x="375" y="209"/>
                            <a:pt x="380" y="214"/>
                          </a:cubicBezTo>
                          <a:cubicBezTo>
                            <a:pt x="384" y="217"/>
                            <a:pt x="389" y="220"/>
                            <a:pt x="394" y="224"/>
                          </a:cubicBezTo>
                          <a:cubicBezTo>
                            <a:pt x="401" y="230"/>
                            <a:pt x="399" y="235"/>
                            <a:pt x="401" y="243"/>
                          </a:cubicBezTo>
                          <a:cubicBezTo>
                            <a:pt x="403" y="248"/>
                            <a:pt x="409" y="249"/>
                            <a:pt x="406" y="256"/>
                          </a:cubicBezTo>
                          <a:cubicBezTo>
                            <a:pt x="404" y="261"/>
                            <a:pt x="402" y="267"/>
                            <a:pt x="407" y="272"/>
                          </a:cubicBezTo>
                          <a:cubicBezTo>
                            <a:pt x="410" y="275"/>
                            <a:pt x="415" y="281"/>
                            <a:pt x="420" y="281"/>
                          </a:cubicBezTo>
                          <a:cubicBezTo>
                            <a:pt x="427" y="280"/>
                            <a:pt x="433" y="284"/>
                            <a:pt x="440" y="285"/>
                          </a:cubicBezTo>
                          <a:cubicBezTo>
                            <a:pt x="446" y="285"/>
                            <a:pt x="453" y="287"/>
                            <a:pt x="460" y="287"/>
                          </a:cubicBezTo>
                          <a:cubicBezTo>
                            <a:pt x="466" y="286"/>
                            <a:pt x="472" y="286"/>
                            <a:pt x="478" y="286"/>
                          </a:cubicBezTo>
                          <a:cubicBezTo>
                            <a:pt x="493" y="288"/>
                            <a:pt x="503" y="296"/>
                            <a:pt x="517" y="302"/>
                          </a:cubicBezTo>
                          <a:cubicBezTo>
                            <a:pt x="523" y="304"/>
                            <a:pt x="528" y="308"/>
                            <a:pt x="535" y="310"/>
                          </a:cubicBezTo>
                          <a:cubicBezTo>
                            <a:pt x="539" y="312"/>
                            <a:pt x="544" y="311"/>
                            <a:pt x="548" y="312"/>
                          </a:cubicBezTo>
                          <a:cubicBezTo>
                            <a:pt x="554" y="313"/>
                            <a:pt x="549" y="317"/>
                            <a:pt x="554" y="320"/>
                          </a:cubicBezTo>
                          <a:cubicBezTo>
                            <a:pt x="560" y="323"/>
                            <a:pt x="563" y="324"/>
                            <a:pt x="567" y="330"/>
                          </a:cubicBezTo>
                          <a:cubicBezTo>
                            <a:pt x="570" y="335"/>
                            <a:pt x="574" y="340"/>
                            <a:pt x="577" y="345"/>
                          </a:cubicBezTo>
                          <a:cubicBezTo>
                            <a:pt x="582" y="350"/>
                            <a:pt x="588" y="352"/>
                            <a:pt x="593" y="357"/>
                          </a:cubicBezTo>
                          <a:cubicBezTo>
                            <a:pt x="597" y="360"/>
                            <a:pt x="598" y="364"/>
                            <a:pt x="603" y="365"/>
                          </a:cubicBezTo>
                          <a:cubicBezTo>
                            <a:pt x="610" y="366"/>
                            <a:pt x="616" y="363"/>
                            <a:pt x="622" y="363"/>
                          </a:cubicBezTo>
                          <a:cubicBezTo>
                            <a:pt x="636" y="361"/>
                            <a:pt x="651" y="368"/>
                            <a:pt x="664" y="369"/>
                          </a:cubicBezTo>
                          <a:cubicBezTo>
                            <a:pt x="672" y="369"/>
                            <a:pt x="679" y="370"/>
                            <a:pt x="686" y="370"/>
                          </a:cubicBezTo>
                          <a:cubicBezTo>
                            <a:pt x="693" y="370"/>
                            <a:pt x="699" y="366"/>
                            <a:pt x="706" y="367"/>
                          </a:cubicBezTo>
                          <a:cubicBezTo>
                            <a:pt x="714" y="368"/>
                            <a:pt x="722" y="369"/>
                            <a:pt x="729" y="370"/>
                          </a:cubicBezTo>
                          <a:cubicBezTo>
                            <a:pt x="736" y="371"/>
                            <a:pt x="743" y="370"/>
                            <a:pt x="749" y="372"/>
                          </a:cubicBezTo>
                          <a:cubicBezTo>
                            <a:pt x="755" y="374"/>
                            <a:pt x="759" y="380"/>
                            <a:pt x="764" y="382"/>
                          </a:cubicBezTo>
                          <a:cubicBezTo>
                            <a:pt x="772" y="387"/>
                            <a:pt x="783" y="386"/>
                            <a:pt x="791" y="388"/>
                          </a:cubicBezTo>
                          <a:cubicBezTo>
                            <a:pt x="805" y="391"/>
                            <a:pt x="817" y="399"/>
                            <a:pt x="830" y="396"/>
                          </a:cubicBezTo>
                          <a:cubicBezTo>
                            <a:pt x="837" y="394"/>
                            <a:pt x="837" y="395"/>
                            <a:pt x="841" y="399"/>
                          </a:cubicBezTo>
                          <a:cubicBezTo>
                            <a:pt x="845" y="404"/>
                            <a:pt x="852" y="399"/>
                            <a:pt x="856" y="403"/>
                          </a:cubicBezTo>
                          <a:cubicBezTo>
                            <a:pt x="855" y="402"/>
                            <a:pt x="886" y="384"/>
                            <a:pt x="889" y="383"/>
                          </a:cubicBezTo>
                          <a:cubicBezTo>
                            <a:pt x="895" y="380"/>
                            <a:pt x="903" y="378"/>
                            <a:pt x="910" y="377"/>
                          </a:cubicBezTo>
                          <a:cubicBezTo>
                            <a:pt x="918" y="376"/>
                            <a:pt x="926" y="374"/>
                            <a:pt x="934" y="374"/>
                          </a:cubicBezTo>
                          <a:cubicBezTo>
                            <a:pt x="946" y="374"/>
                            <a:pt x="960" y="378"/>
                            <a:pt x="971" y="372"/>
                          </a:cubicBezTo>
                          <a:cubicBezTo>
                            <a:pt x="976" y="369"/>
                            <a:pt x="985" y="368"/>
                            <a:pt x="989" y="363"/>
                          </a:cubicBezTo>
                          <a:cubicBezTo>
                            <a:pt x="992" y="359"/>
                            <a:pt x="993" y="353"/>
                            <a:pt x="995" y="348"/>
                          </a:cubicBezTo>
                          <a:cubicBezTo>
                            <a:pt x="998" y="343"/>
                            <a:pt x="1002" y="342"/>
                            <a:pt x="1007" y="339"/>
                          </a:cubicBezTo>
                          <a:cubicBezTo>
                            <a:pt x="1009" y="338"/>
                            <a:pt x="1011" y="336"/>
                            <a:pt x="1012" y="334"/>
                          </a:cubicBezTo>
                          <a:cubicBezTo>
                            <a:pt x="1013" y="332"/>
                            <a:pt x="1016" y="333"/>
                            <a:pt x="1016" y="332"/>
                          </a:cubicBezTo>
                          <a:cubicBezTo>
                            <a:pt x="1018" y="324"/>
                            <a:pt x="996" y="316"/>
                            <a:pt x="993" y="310"/>
                          </a:cubicBezTo>
                          <a:cubicBezTo>
                            <a:pt x="989" y="304"/>
                            <a:pt x="987" y="287"/>
                            <a:pt x="996" y="285"/>
                          </a:cubicBezTo>
                          <a:cubicBezTo>
                            <a:pt x="1008" y="283"/>
                            <a:pt x="1022" y="293"/>
                            <a:pt x="1034" y="295"/>
                          </a:cubicBezTo>
                          <a:cubicBezTo>
                            <a:pt x="1036" y="295"/>
                            <a:pt x="1043" y="297"/>
                            <a:pt x="1046" y="295"/>
                          </a:cubicBezTo>
                          <a:cubicBezTo>
                            <a:pt x="1049" y="292"/>
                            <a:pt x="1054" y="289"/>
                            <a:pt x="1056" y="285"/>
                          </a:cubicBezTo>
                          <a:cubicBezTo>
                            <a:pt x="1058" y="281"/>
                            <a:pt x="1059" y="277"/>
                            <a:pt x="1062" y="274"/>
                          </a:cubicBezTo>
                          <a:cubicBezTo>
                            <a:pt x="1064" y="271"/>
                            <a:pt x="1073" y="273"/>
                            <a:pt x="1076" y="274"/>
                          </a:cubicBezTo>
                          <a:cubicBezTo>
                            <a:pt x="1085" y="274"/>
                            <a:pt x="1094" y="270"/>
                            <a:pt x="1099" y="262"/>
                          </a:cubicBezTo>
                          <a:cubicBezTo>
                            <a:pt x="1101" y="259"/>
                            <a:pt x="1095" y="253"/>
                            <a:pt x="1098" y="248"/>
                          </a:cubicBezTo>
                          <a:cubicBezTo>
                            <a:pt x="1101" y="242"/>
                            <a:pt x="1104" y="241"/>
                            <a:pt x="1110" y="241"/>
                          </a:cubicBezTo>
                          <a:cubicBezTo>
                            <a:pt x="1114" y="241"/>
                            <a:pt x="1118" y="243"/>
                            <a:pt x="1117" y="236"/>
                          </a:cubicBezTo>
                          <a:cubicBezTo>
                            <a:pt x="1116" y="232"/>
                            <a:pt x="1123" y="235"/>
                            <a:pt x="1125" y="235"/>
                          </a:cubicBezTo>
                          <a:cubicBezTo>
                            <a:pt x="1127" y="236"/>
                            <a:pt x="1134" y="231"/>
                            <a:pt x="1137" y="230"/>
                          </a:cubicBezTo>
                          <a:cubicBezTo>
                            <a:pt x="1140" y="229"/>
                            <a:pt x="1142" y="230"/>
                            <a:pt x="1145" y="230"/>
                          </a:cubicBezTo>
                          <a:cubicBezTo>
                            <a:pt x="1146" y="230"/>
                            <a:pt x="1148" y="230"/>
                            <a:pt x="1150" y="230"/>
                          </a:cubicBezTo>
                          <a:cubicBezTo>
                            <a:pt x="1150" y="229"/>
                            <a:pt x="1151" y="228"/>
                            <a:pt x="1152" y="227"/>
                          </a:cubicBezTo>
                          <a:cubicBezTo>
                            <a:pt x="1154" y="227"/>
                            <a:pt x="1158" y="230"/>
                            <a:pt x="1160" y="230"/>
                          </a:cubicBezTo>
                          <a:cubicBezTo>
                            <a:pt x="1165" y="231"/>
                            <a:pt x="1169" y="232"/>
                            <a:pt x="1173" y="232"/>
                          </a:cubicBezTo>
                          <a:cubicBezTo>
                            <a:pt x="1189" y="233"/>
                            <a:pt x="1175" y="220"/>
                            <a:pt x="1169" y="215"/>
                          </a:cubicBezTo>
                          <a:cubicBezTo>
                            <a:pt x="1154" y="204"/>
                            <a:pt x="1138" y="195"/>
                            <a:pt x="1121" y="188"/>
                          </a:cubicBezTo>
                          <a:cubicBezTo>
                            <a:pt x="1114" y="184"/>
                            <a:pt x="1103" y="182"/>
                            <a:pt x="1098" y="190"/>
                          </a:cubicBezTo>
                          <a:cubicBezTo>
                            <a:pt x="1092" y="201"/>
                            <a:pt x="1084" y="190"/>
                            <a:pt x="1074" y="190"/>
                          </a:cubicBezTo>
                          <a:cubicBezTo>
                            <a:pt x="1071" y="190"/>
                            <a:pt x="1063" y="189"/>
                            <a:pt x="1061" y="191"/>
                          </a:cubicBezTo>
                          <a:cubicBezTo>
                            <a:pt x="1057" y="192"/>
                            <a:pt x="1057" y="197"/>
                            <a:pt x="1051" y="194"/>
                          </a:cubicBezTo>
                          <a:cubicBezTo>
                            <a:pt x="1048" y="192"/>
                            <a:pt x="1035" y="186"/>
                            <a:pt x="1039" y="180"/>
                          </a:cubicBezTo>
                          <a:cubicBezTo>
                            <a:pt x="1040" y="177"/>
                            <a:pt x="1043" y="177"/>
                            <a:pt x="1040" y="174"/>
                          </a:cubicBezTo>
                          <a:cubicBezTo>
                            <a:pt x="1038" y="170"/>
                            <a:pt x="1038" y="167"/>
                            <a:pt x="1038" y="163"/>
                          </a:cubicBezTo>
                          <a:cubicBezTo>
                            <a:pt x="1038" y="150"/>
                            <a:pt x="1037" y="137"/>
                            <a:pt x="1036" y="124"/>
                          </a:cubicBezTo>
                          <a:cubicBezTo>
                            <a:pt x="1045" y="129"/>
                            <a:pt x="1056" y="129"/>
                            <a:pt x="1065" y="133"/>
                          </a:cubicBezTo>
                          <a:cubicBezTo>
                            <a:pt x="1075" y="137"/>
                            <a:pt x="1077" y="128"/>
                            <a:pt x="1083" y="122"/>
                          </a:cubicBezTo>
                          <a:cubicBezTo>
                            <a:pt x="1088" y="118"/>
                            <a:pt x="1100" y="122"/>
                            <a:pt x="1099" y="113"/>
                          </a:cubicBezTo>
                          <a:cubicBezTo>
                            <a:pt x="1099" y="109"/>
                            <a:pt x="1096" y="108"/>
                            <a:pt x="1092" y="107"/>
                          </a:cubicBezTo>
                          <a:cubicBezTo>
                            <a:pt x="1089" y="106"/>
                            <a:pt x="1090" y="102"/>
                            <a:pt x="1090" y="100"/>
                          </a:cubicBezTo>
                          <a:cubicBezTo>
                            <a:pt x="1089" y="97"/>
                            <a:pt x="1092" y="95"/>
                            <a:pt x="1090" y="91"/>
                          </a:cubicBezTo>
                          <a:cubicBezTo>
                            <a:pt x="1089" y="90"/>
                            <a:pt x="1089" y="88"/>
                            <a:pt x="1090" y="86"/>
                          </a:cubicBezTo>
                          <a:cubicBezTo>
                            <a:pt x="1091" y="82"/>
                            <a:pt x="1089" y="80"/>
                            <a:pt x="1089" y="77"/>
                          </a:cubicBezTo>
                          <a:cubicBezTo>
                            <a:pt x="1089" y="69"/>
                            <a:pt x="1086" y="63"/>
                            <a:pt x="1094" y="57"/>
                          </a:cubicBezTo>
                          <a:cubicBezTo>
                            <a:pt x="1102" y="51"/>
                            <a:pt x="1089" y="44"/>
                            <a:pt x="1086" y="38"/>
                          </a:cubicBezTo>
                          <a:cubicBezTo>
                            <a:pt x="1084" y="33"/>
                            <a:pt x="1077" y="30"/>
                            <a:pt x="1072" y="32"/>
                          </a:cubicBezTo>
                          <a:cubicBezTo>
                            <a:pt x="1067" y="34"/>
                            <a:pt x="1064" y="30"/>
                            <a:pt x="1061" y="27"/>
                          </a:cubicBezTo>
                          <a:cubicBezTo>
                            <a:pt x="1069" y="24"/>
                            <a:pt x="1068" y="11"/>
                            <a:pt x="1077" y="10"/>
                          </a:cubicBezTo>
                          <a:cubicBezTo>
                            <a:pt x="1089" y="7"/>
                            <a:pt x="1099" y="3"/>
                            <a:pt x="1111" y="4"/>
                          </a:cubicBezTo>
                          <a:cubicBezTo>
                            <a:pt x="1123" y="4"/>
                            <a:pt x="1133" y="0"/>
                            <a:pt x="1145" y="3"/>
                          </a:cubicBezTo>
                          <a:cubicBezTo>
                            <a:pt x="1150" y="5"/>
                            <a:pt x="1155" y="7"/>
                            <a:pt x="1160" y="9"/>
                          </a:cubicBezTo>
                          <a:cubicBezTo>
                            <a:pt x="1166" y="12"/>
                            <a:pt x="1174" y="12"/>
                            <a:pt x="1180" y="16"/>
                          </a:cubicBezTo>
                          <a:cubicBezTo>
                            <a:pt x="1180" y="9"/>
                            <a:pt x="1201" y="17"/>
                            <a:pt x="1203" y="20"/>
                          </a:cubicBezTo>
                          <a:cubicBezTo>
                            <a:pt x="1204" y="22"/>
                            <a:pt x="1214" y="25"/>
                            <a:pt x="1217" y="27"/>
                          </a:cubicBezTo>
                          <a:cubicBezTo>
                            <a:pt x="1219" y="28"/>
                            <a:pt x="1218" y="31"/>
                            <a:pt x="1220" y="32"/>
                          </a:cubicBezTo>
                          <a:cubicBezTo>
                            <a:pt x="1223" y="34"/>
                            <a:pt x="1227" y="34"/>
                            <a:pt x="1229" y="37"/>
                          </a:cubicBezTo>
                          <a:cubicBezTo>
                            <a:pt x="1233" y="39"/>
                            <a:pt x="1238" y="41"/>
                            <a:pt x="1240" y="45"/>
                          </a:cubicBezTo>
                          <a:cubicBezTo>
                            <a:pt x="1241" y="47"/>
                            <a:pt x="1247" y="46"/>
                            <a:pt x="1247" y="50"/>
                          </a:cubicBezTo>
                          <a:cubicBezTo>
                            <a:pt x="1247" y="55"/>
                            <a:pt x="1253" y="58"/>
                            <a:pt x="1257" y="61"/>
                          </a:cubicBezTo>
                          <a:cubicBezTo>
                            <a:pt x="1261" y="63"/>
                            <a:pt x="1265" y="70"/>
                            <a:pt x="1269" y="71"/>
                          </a:cubicBezTo>
                          <a:cubicBezTo>
                            <a:pt x="1275" y="73"/>
                            <a:pt x="1277" y="80"/>
                            <a:pt x="1281" y="84"/>
                          </a:cubicBezTo>
                          <a:cubicBezTo>
                            <a:pt x="1287" y="88"/>
                            <a:pt x="1293" y="90"/>
                            <a:pt x="1298" y="95"/>
                          </a:cubicBezTo>
                          <a:cubicBezTo>
                            <a:pt x="1302" y="98"/>
                            <a:pt x="1303" y="104"/>
                            <a:pt x="1308" y="107"/>
                          </a:cubicBezTo>
                          <a:cubicBezTo>
                            <a:pt x="1312" y="111"/>
                            <a:pt x="1316" y="110"/>
                            <a:pt x="1318" y="116"/>
                          </a:cubicBezTo>
                          <a:cubicBezTo>
                            <a:pt x="1321" y="127"/>
                            <a:pt x="1339" y="135"/>
                            <a:pt x="1349" y="134"/>
                          </a:cubicBezTo>
                          <a:cubicBezTo>
                            <a:pt x="1354" y="133"/>
                            <a:pt x="1359" y="131"/>
                            <a:pt x="1363" y="133"/>
                          </a:cubicBezTo>
                          <a:cubicBezTo>
                            <a:pt x="1369" y="137"/>
                            <a:pt x="1376" y="138"/>
                            <a:pt x="1382" y="141"/>
                          </a:cubicBezTo>
                          <a:cubicBezTo>
                            <a:pt x="1379" y="134"/>
                            <a:pt x="1390" y="143"/>
                            <a:pt x="1393" y="143"/>
                          </a:cubicBezTo>
                          <a:cubicBezTo>
                            <a:pt x="1397" y="143"/>
                            <a:pt x="1403" y="151"/>
                            <a:pt x="1408" y="153"/>
                          </a:cubicBezTo>
                          <a:cubicBezTo>
                            <a:pt x="1415" y="157"/>
                            <a:pt x="1421" y="154"/>
                            <a:pt x="1427" y="156"/>
                          </a:cubicBezTo>
                          <a:cubicBezTo>
                            <a:pt x="1429" y="157"/>
                            <a:pt x="1428" y="163"/>
                            <a:pt x="1430" y="165"/>
                          </a:cubicBezTo>
                          <a:cubicBezTo>
                            <a:pt x="1432" y="167"/>
                            <a:pt x="1435" y="168"/>
                            <a:pt x="1437" y="170"/>
                          </a:cubicBezTo>
                          <a:cubicBezTo>
                            <a:pt x="1444" y="173"/>
                            <a:pt x="1443" y="177"/>
                            <a:pt x="1445" y="183"/>
                          </a:cubicBezTo>
                          <a:cubicBezTo>
                            <a:pt x="1447" y="187"/>
                            <a:pt x="1460" y="197"/>
                            <a:pt x="1464" y="196"/>
                          </a:cubicBezTo>
                          <a:cubicBezTo>
                            <a:pt x="1467" y="196"/>
                            <a:pt x="1469" y="195"/>
                            <a:pt x="1472" y="195"/>
                          </a:cubicBezTo>
                          <a:cubicBezTo>
                            <a:pt x="1476" y="195"/>
                            <a:pt x="1480" y="197"/>
                            <a:pt x="1484" y="197"/>
                          </a:cubicBezTo>
                          <a:cubicBezTo>
                            <a:pt x="1488" y="196"/>
                            <a:pt x="1502" y="197"/>
                            <a:pt x="1503" y="191"/>
                          </a:cubicBezTo>
                          <a:cubicBezTo>
                            <a:pt x="1503" y="186"/>
                            <a:pt x="1510" y="181"/>
                            <a:pt x="1515" y="182"/>
                          </a:cubicBezTo>
                          <a:cubicBezTo>
                            <a:pt x="1516" y="182"/>
                            <a:pt x="1521" y="184"/>
                            <a:pt x="1521" y="183"/>
                          </a:cubicBezTo>
                          <a:cubicBezTo>
                            <a:pt x="1522" y="179"/>
                            <a:pt x="1522" y="178"/>
                            <a:pt x="1525" y="177"/>
                          </a:cubicBezTo>
                          <a:cubicBezTo>
                            <a:pt x="1529" y="177"/>
                            <a:pt x="1535" y="171"/>
                            <a:pt x="1539" y="173"/>
                          </a:cubicBezTo>
                          <a:cubicBezTo>
                            <a:pt x="1541" y="174"/>
                            <a:pt x="1548" y="177"/>
                            <a:pt x="1550" y="177"/>
                          </a:cubicBezTo>
                          <a:cubicBezTo>
                            <a:pt x="1549" y="181"/>
                            <a:pt x="1550" y="184"/>
                            <a:pt x="1553" y="187"/>
                          </a:cubicBezTo>
                          <a:cubicBezTo>
                            <a:pt x="1557" y="191"/>
                            <a:pt x="1566" y="197"/>
                            <a:pt x="1562" y="204"/>
                          </a:cubicBezTo>
                          <a:cubicBezTo>
                            <a:pt x="1561" y="205"/>
                            <a:pt x="1558" y="206"/>
                            <a:pt x="1557" y="207"/>
                          </a:cubicBezTo>
                          <a:cubicBezTo>
                            <a:pt x="1554" y="210"/>
                            <a:pt x="1558" y="212"/>
                            <a:pt x="1560" y="215"/>
                          </a:cubicBezTo>
                          <a:cubicBezTo>
                            <a:pt x="1561" y="217"/>
                            <a:pt x="1560" y="219"/>
                            <a:pt x="1560" y="222"/>
                          </a:cubicBezTo>
                          <a:cubicBezTo>
                            <a:pt x="1561" y="226"/>
                            <a:pt x="1565" y="229"/>
                            <a:pt x="1565" y="233"/>
                          </a:cubicBezTo>
                          <a:cubicBezTo>
                            <a:pt x="1564" y="238"/>
                            <a:pt x="1574" y="245"/>
                            <a:pt x="1567" y="249"/>
                          </a:cubicBezTo>
                          <a:cubicBezTo>
                            <a:pt x="1572" y="252"/>
                            <a:pt x="1567" y="253"/>
                            <a:pt x="1568" y="258"/>
                          </a:cubicBezTo>
                          <a:cubicBezTo>
                            <a:pt x="1568" y="261"/>
                            <a:pt x="1572" y="264"/>
                            <a:pt x="1571" y="267"/>
                          </a:cubicBezTo>
                          <a:cubicBezTo>
                            <a:pt x="1570" y="272"/>
                            <a:pt x="1565" y="270"/>
                            <a:pt x="1568" y="277"/>
                          </a:cubicBezTo>
                          <a:cubicBezTo>
                            <a:pt x="1569" y="279"/>
                            <a:pt x="1571" y="281"/>
                            <a:pt x="1571" y="284"/>
                          </a:cubicBezTo>
                          <a:cubicBezTo>
                            <a:pt x="1572" y="288"/>
                            <a:pt x="1549" y="282"/>
                            <a:pt x="1545" y="281"/>
                          </a:cubicBezTo>
                          <a:cubicBezTo>
                            <a:pt x="1544" y="280"/>
                            <a:pt x="1534" y="276"/>
                            <a:pt x="1534" y="278"/>
                          </a:cubicBezTo>
                          <a:cubicBezTo>
                            <a:pt x="1532" y="281"/>
                            <a:pt x="1532" y="286"/>
                            <a:pt x="1529" y="288"/>
                          </a:cubicBezTo>
                          <a:cubicBezTo>
                            <a:pt x="1527" y="289"/>
                            <a:pt x="1521" y="290"/>
                            <a:pt x="1520" y="292"/>
                          </a:cubicBezTo>
                          <a:cubicBezTo>
                            <a:pt x="1518" y="293"/>
                            <a:pt x="1526" y="298"/>
                            <a:pt x="1527" y="299"/>
                          </a:cubicBezTo>
                          <a:cubicBezTo>
                            <a:pt x="1535" y="308"/>
                            <a:pt x="1541" y="318"/>
                            <a:pt x="1547" y="329"/>
                          </a:cubicBezTo>
                          <a:cubicBezTo>
                            <a:pt x="1551" y="338"/>
                            <a:pt x="1560" y="344"/>
                            <a:pt x="1559" y="354"/>
                          </a:cubicBezTo>
                          <a:cubicBezTo>
                            <a:pt x="1559" y="359"/>
                            <a:pt x="1562" y="358"/>
                            <a:pt x="1556" y="360"/>
                          </a:cubicBezTo>
                          <a:cubicBezTo>
                            <a:pt x="1552" y="362"/>
                            <a:pt x="1548" y="361"/>
                            <a:pt x="1545" y="366"/>
                          </a:cubicBezTo>
                          <a:cubicBezTo>
                            <a:pt x="1552" y="368"/>
                            <a:pt x="1551" y="371"/>
                            <a:pt x="1556" y="375"/>
                          </a:cubicBezTo>
                          <a:cubicBezTo>
                            <a:pt x="1551" y="371"/>
                            <a:pt x="1543" y="369"/>
                            <a:pt x="1539" y="363"/>
                          </a:cubicBezTo>
                          <a:cubicBezTo>
                            <a:pt x="1535" y="358"/>
                            <a:pt x="1531" y="357"/>
                            <a:pt x="1525" y="357"/>
                          </a:cubicBezTo>
                          <a:cubicBezTo>
                            <a:pt x="1526" y="361"/>
                            <a:pt x="1532" y="371"/>
                            <a:pt x="1530" y="375"/>
                          </a:cubicBezTo>
                          <a:cubicBezTo>
                            <a:pt x="1528" y="377"/>
                            <a:pt x="1522" y="375"/>
                            <a:pt x="1520" y="377"/>
                          </a:cubicBezTo>
                          <a:cubicBezTo>
                            <a:pt x="1516" y="380"/>
                            <a:pt x="1523" y="386"/>
                            <a:pt x="1515" y="388"/>
                          </a:cubicBezTo>
                          <a:cubicBezTo>
                            <a:pt x="1508" y="390"/>
                            <a:pt x="1500" y="388"/>
                            <a:pt x="1493" y="390"/>
                          </a:cubicBezTo>
                          <a:cubicBezTo>
                            <a:pt x="1497" y="395"/>
                            <a:pt x="1509" y="402"/>
                            <a:pt x="1507" y="409"/>
                          </a:cubicBezTo>
                          <a:cubicBezTo>
                            <a:pt x="1506" y="412"/>
                            <a:pt x="1491" y="410"/>
                            <a:pt x="1488" y="409"/>
                          </a:cubicBezTo>
                          <a:cubicBezTo>
                            <a:pt x="1484" y="409"/>
                            <a:pt x="1480" y="408"/>
                            <a:pt x="1477" y="406"/>
                          </a:cubicBezTo>
                          <a:cubicBezTo>
                            <a:pt x="1473" y="404"/>
                            <a:pt x="1470" y="397"/>
                            <a:pt x="1465" y="398"/>
                          </a:cubicBezTo>
                          <a:cubicBezTo>
                            <a:pt x="1462" y="398"/>
                            <a:pt x="1462" y="401"/>
                            <a:pt x="1459" y="401"/>
                          </a:cubicBezTo>
                          <a:cubicBezTo>
                            <a:pt x="1459" y="408"/>
                            <a:pt x="1460" y="411"/>
                            <a:pt x="1457" y="418"/>
                          </a:cubicBezTo>
                          <a:cubicBezTo>
                            <a:pt x="1456" y="420"/>
                            <a:pt x="1456" y="425"/>
                            <a:pt x="1453" y="427"/>
                          </a:cubicBezTo>
                          <a:cubicBezTo>
                            <a:pt x="1452" y="428"/>
                            <a:pt x="1446" y="428"/>
                            <a:pt x="1446" y="430"/>
                          </a:cubicBezTo>
                          <a:cubicBezTo>
                            <a:pt x="1447" y="433"/>
                            <a:pt x="1444" y="433"/>
                            <a:pt x="1443" y="435"/>
                          </a:cubicBezTo>
                          <a:cubicBezTo>
                            <a:pt x="1442" y="436"/>
                            <a:pt x="1440" y="437"/>
                            <a:pt x="1438" y="437"/>
                          </a:cubicBezTo>
                          <a:cubicBezTo>
                            <a:pt x="1436" y="438"/>
                            <a:pt x="1434" y="443"/>
                            <a:pt x="1433" y="443"/>
                          </a:cubicBezTo>
                          <a:cubicBezTo>
                            <a:pt x="1427" y="445"/>
                            <a:pt x="1422" y="452"/>
                            <a:pt x="1422" y="459"/>
                          </a:cubicBezTo>
                          <a:cubicBezTo>
                            <a:pt x="1422" y="467"/>
                            <a:pt x="1410" y="467"/>
                            <a:pt x="1405" y="462"/>
                          </a:cubicBezTo>
                          <a:cubicBezTo>
                            <a:pt x="1406" y="467"/>
                            <a:pt x="1400" y="466"/>
                            <a:pt x="1397" y="466"/>
                          </a:cubicBezTo>
                          <a:cubicBezTo>
                            <a:pt x="1398" y="469"/>
                            <a:pt x="1395" y="470"/>
                            <a:pt x="1393" y="470"/>
                          </a:cubicBezTo>
                          <a:cubicBezTo>
                            <a:pt x="1388" y="471"/>
                            <a:pt x="1384" y="475"/>
                            <a:pt x="1380" y="478"/>
                          </a:cubicBezTo>
                          <a:cubicBezTo>
                            <a:pt x="1377" y="481"/>
                            <a:pt x="1374" y="482"/>
                            <a:pt x="1373" y="487"/>
                          </a:cubicBezTo>
                          <a:cubicBezTo>
                            <a:pt x="1373" y="491"/>
                            <a:pt x="1369" y="491"/>
                            <a:pt x="1370" y="495"/>
                          </a:cubicBezTo>
                          <a:cubicBezTo>
                            <a:pt x="1368" y="493"/>
                            <a:pt x="1366" y="493"/>
                            <a:pt x="1363" y="493"/>
                          </a:cubicBezTo>
                          <a:cubicBezTo>
                            <a:pt x="1367" y="497"/>
                            <a:pt x="1353" y="507"/>
                            <a:pt x="1350" y="497"/>
                          </a:cubicBezTo>
                          <a:cubicBezTo>
                            <a:pt x="1349" y="492"/>
                            <a:pt x="1358" y="492"/>
                            <a:pt x="1360" y="491"/>
                          </a:cubicBezTo>
                          <a:cubicBezTo>
                            <a:pt x="1362" y="489"/>
                            <a:pt x="1359" y="487"/>
                            <a:pt x="1359" y="485"/>
                          </a:cubicBezTo>
                          <a:cubicBezTo>
                            <a:pt x="1359" y="482"/>
                            <a:pt x="1363" y="481"/>
                            <a:pt x="1364" y="479"/>
                          </a:cubicBezTo>
                          <a:cubicBezTo>
                            <a:pt x="1355" y="483"/>
                            <a:pt x="1351" y="477"/>
                            <a:pt x="1343" y="475"/>
                          </a:cubicBezTo>
                          <a:cubicBezTo>
                            <a:pt x="1344" y="473"/>
                            <a:pt x="1346" y="472"/>
                            <a:pt x="1349" y="471"/>
                          </a:cubicBezTo>
                          <a:cubicBezTo>
                            <a:pt x="1344" y="464"/>
                            <a:pt x="1347" y="465"/>
                            <a:pt x="1353" y="459"/>
                          </a:cubicBezTo>
                          <a:cubicBezTo>
                            <a:pt x="1355" y="457"/>
                            <a:pt x="1356" y="449"/>
                            <a:pt x="1357" y="446"/>
                          </a:cubicBezTo>
                          <a:cubicBezTo>
                            <a:pt x="1358" y="433"/>
                            <a:pt x="1338" y="436"/>
                            <a:pt x="1337" y="425"/>
                          </a:cubicBezTo>
                          <a:cubicBezTo>
                            <a:pt x="1338" y="432"/>
                            <a:pt x="1330" y="429"/>
                            <a:pt x="1326" y="427"/>
                          </a:cubicBezTo>
                          <a:cubicBezTo>
                            <a:pt x="1322" y="426"/>
                            <a:pt x="1311" y="431"/>
                            <a:pt x="1319" y="434"/>
                          </a:cubicBezTo>
                          <a:cubicBezTo>
                            <a:pt x="1313" y="435"/>
                            <a:pt x="1309" y="444"/>
                            <a:pt x="1310" y="449"/>
                          </a:cubicBezTo>
                          <a:cubicBezTo>
                            <a:pt x="1310" y="454"/>
                            <a:pt x="1297" y="459"/>
                            <a:pt x="1294" y="461"/>
                          </a:cubicBezTo>
                          <a:cubicBezTo>
                            <a:pt x="1291" y="463"/>
                            <a:pt x="1289" y="464"/>
                            <a:pt x="1287" y="467"/>
                          </a:cubicBezTo>
                          <a:cubicBezTo>
                            <a:pt x="1284" y="473"/>
                            <a:pt x="1290" y="475"/>
                            <a:pt x="1288" y="479"/>
                          </a:cubicBezTo>
                          <a:cubicBezTo>
                            <a:pt x="1285" y="489"/>
                            <a:pt x="1277" y="486"/>
                            <a:pt x="1270" y="490"/>
                          </a:cubicBezTo>
                          <a:cubicBezTo>
                            <a:pt x="1265" y="493"/>
                            <a:pt x="1260" y="485"/>
                            <a:pt x="1254" y="486"/>
                          </a:cubicBezTo>
                          <a:cubicBezTo>
                            <a:pt x="1247" y="488"/>
                            <a:pt x="1250" y="501"/>
                            <a:pt x="1252" y="505"/>
                          </a:cubicBezTo>
                          <a:cubicBezTo>
                            <a:pt x="1255" y="514"/>
                            <a:pt x="1265" y="517"/>
                            <a:pt x="1272" y="522"/>
                          </a:cubicBezTo>
                          <a:cubicBezTo>
                            <a:pt x="1274" y="523"/>
                            <a:pt x="1279" y="524"/>
                            <a:pt x="1282" y="523"/>
                          </a:cubicBezTo>
                          <a:cubicBezTo>
                            <a:pt x="1286" y="521"/>
                            <a:pt x="1287" y="527"/>
                            <a:pt x="1290" y="528"/>
                          </a:cubicBezTo>
                          <a:cubicBezTo>
                            <a:pt x="1291" y="526"/>
                            <a:pt x="1291" y="524"/>
                            <a:pt x="1290" y="522"/>
                          </a:cubicBezTo>
                          <a:cubicBezTo>
                            <a:pt x="1296" y="522"/>
                            <a:pt x="1304" y="528"/>
                            <a:pt x="1307" y="533"/>
                          </a:cubicBezTo>
                          <a:cubicBezTo>
                            <a:pt x="1311" y="540"/>
                            <a:pt x="1305" y="547"/>
                            <a:pt x="1313" y="553"/>
                          </a:cubicBezTo>
                          <a:cubicBezTo>
                            <a:pt x="1318" y="557"/>
                            <a:pt x="1325" y="558"/>
                            <a:pt x="1331" y="557"/>
                          </a:cubicBezTo>
                          <a:cubicBezTo>
                            <a:pt x="1335" y="556"/>
                            <a:pt x="1341" y="554"/>
                            <a:pt x="1336" y="549"/>
                          </a:cubicBezTo>
                          <a:cubicBezTo>
                            <a:pt x="1338" y="548"/>
                            <a:pt x="1350" y="538"/>
                            <a:pt x="1341" y="538"/>
                          </a:cubicBezTo>
                          <a:cubicBezTo>
                            <a:pt x="1346" y="539"/>
                            <a:pt x="1351" y="535"/>
                            <a:pt x="1355" y="534"/>
                          </a:cubicBezTo>
                          <a:cubicBezTo>
                            <a:pt x="1359" y="532"/>
                            <a:pt x="1366" y="537"/>
                            <a:pt x="1368" y="540"/>
                          </a:cubicBezTo>
                          <a:cubicBezTo>
                            <a:pt x="1370" y="542"/>
                            <a:pt x="1372" y="542"/>
                            <a:pt x="1375" y="541"/>
                          </a:cubicBezTo>
                          <a:cubicBezTo>
                            <a:pt x="1377" y="541"/>
                            <a:pt x="1379" y="544"/>
                            <a:pt x="1380" y="545"/>
                          </a:cubicBezTo>
                          <a:cubicBezTo>
                            <a:pt x="1384" y="549"/>
                            <a:pt x="1390" y="543"/>
                            <a:pt x="1395" y="547"/>
                          </a:cubicBezTo>
                          <a:cubicBezTo>
                            <a:pt x="1395" y="546"/>
                            <a:pt x="1395" y="545"/>
                            <a:pt x="1396" y="544"/>
                          </a:cubicBezTo>
                          <a:cubicBezTo>
                            <a:pt x="1402" y="548"/>
                            <a:pt x="1410" y="545"/>
                            <a:pt x="1416" y="549"/>
                          </a:cubicBezTo>
                          <a:cubicBezTo>
                            <a:pt x="1415" y="550"/>
                            <a:pt x="1414" y="550"/>
                            <a:pt x="1413" y="551"/>
                          </a:cubicBezTo>
                          <a:cubicBezTo>
                            <a:pt x="1419" y="556"/>
                            <a:pt x="1410" y="557"/>
                            <a:pt x="1416" y="562"/>
                          </a:cubicBezTo>
                          <a:cubicBezTo>
                            <a:pt x="1418" y="563"/>
                            <a:pt x="1418" y="566"/>
                            <a:pt x="1415" y="567"/>
                          </a:cubicBezTo>
                          <a:cubicBezTo>
                            <a:pt x="1409" y="569"/>
                            <a:pt x="1409" y="565"/>
                            <a:pt x="1407" y="561"/>
                          </a:cubicBezTo>
                          <a:cubicBezTo>
                            <a:pt x="1406" y="563"/>
                            <a:pt x="1405" y="564"/>
                            <a:pt x="1404" y="566"/>
                          </a:cubicBezTo>
                          <a:cubicBezTo>
                            <a:pt x="1404" y="561"/>
                            <a:pt x="1401" y="563"/>
                            <a:pt x="1399" y="565"/>
                          </a:cubicBezTo>
                          <a:cubicBezTo>
                            <a:pt x="1397" y="566"/>
                            <a:pt x="1387" y="573"/>
                            <a:pt x="1393" y="567"/>
                          </a:cubicBezTo>
                          <a:cubicBezTo>
                            <a:pt x="1390" y="569"/>
                            <a:pt x="1384" y="575"/>
                            <a:pt x="1380" y="576"/>
                          </a:cubicBezTo>
                          <a:cubicBezTo>
                            <a:pt x="1377" y="576"/>
                            <a:pt x="1371" y="573"/>
                            <a:pt x="1373" y="578"/>
                          </a:cubicBezTo>
                          <a:cubicBezTo>
                            <a:pt x="1377" y="574"/>
                            <a:pt x="1381" y="580"/>
                            <a:pt x="1378" y="584"/>
                          </a:cubicBezTo>
                          <a:cubicBezTo>
                            <a:pt x="1377" y="581"/>
                            <a:pt x="1373" y="580"/>
                            <a:pt x="1373" y="584"/>
                          </a:cubicBezTo>
                          <a:cubicBezTo>
                            <a:pt x="1372" y="587"/>
                            <a:pt x="1375" y="589"/>
                            <a:pt x="1375" y="592"/>
                          </a:cubicBezTo>
                          <a:cubicBezTo>
                            <a:pt x="1375" y="593"/>
                            <a:pt x="1370" y="595"/>
                            <a:pt x="1369" y="595"/>
                          </a:cubicBezTo>
                          <a:cubicBezTo>
                            <a:pt x="1365" y="594"/>
                            <a:pt x="1367" y="589"/>
                            <a:pt x="1363" y="587"/>
                          </a:cubicBezTo>
                          <a:cubicBezTo>
                            <a:pt x="1367" y="593"/>
                            <a:pt x="1362" y="588"/>
                            <a:pt x="1359" y="589"/>
                          </a:cubicBezTo>
                          <a:cubicBezTo>
                            <a:pt x="1359" y="592"/>
                            <a:pt x="1363" y="598"/>
                            <a:pt x="1367" y="598"/>
                          </a:cubicBezTo>
                          <a:cubicBezTo>
                            <a:pt x="1359" y="599"/>
                            <a:pt x="1364" y="613"/>
                            <a:pt x="1354" y="611"/>
                          </a:cubicBezTo>
                          <a:cubicBezTo>
                            <a:pt x="1354" y="615"/>
                            <a:pt x="1353" y="623"/>
                            <a:pt x="1351" y="626"/>
                          </a:cubicBezTo>
                          <a:cubicBezTo>
                            <a:pt x="1348" y="632"/>
                            <a:pt x="1351" y="636"/>
                            <a:pt x="1352" y="641"/>
                          </a:cubicBezTo>
                          <a:cubicBezTo>
                            <a:pt x="1356" y="637"/>
                            <a:pt x="1363" y="643"/>
                            <a:pt x="1366" y="645"/>
                          </a:cubicBezTo>
                          <a:cubicBezTo>
                            <a:pt x="1373" y="650"/>
                            <a:pt x="1380" y="652"/>
                            <a:pt x="1388" y="655"/>
                          </a:cubicBezTo>
                          <a:cubicBezTo>
                            <a:pt x="1393" y="658"/>
                            <a:pt x="1395" y="666"/>
                            <a:pt x="1399" y="671"/>
                          </a:cubicBezTo>
                          <a:cubicBezTo>
                            <a:pt x="1404" y="678"/>
                            <a:pt x="1409" y="687"/>
                            <a:pt x="1415" y="693"/>
                          </a:cubicBezTo>
                          <a:cubicBezTo>
                            <a:pt x="1420" y="697"/>
                            <a:pt x="1424" y="703"/>
                            <a:pt x="1425" y="709"/>
                          </a:cubicBezTo>
                          <a:cubicBezTo>
                            <a:pt x="1425" y="716"/>
                            <a:pt x="1436" y="717"/>
                            <a:pt x="1442" y="720"/>
                          </a:cubicBezTo>
                          <a:cubicBezTo>
                            <a:pt x="1446" y="722"/>
                            <a:pt x="1444" y="724"/>
                            <a:pt x="1446" y="728"/>
                          </a:cubicBezTo>
                          <a:cubicBezTo>
                            <a:pt x="1448" y="731"/>
                            <a:pt x="1451" y="731"/>
                            <a:pt x="1454" y="732"/>
                          </a:cubicBezTo>
                          <a:cubicBezTo>
                            <a:pt x="1458" y="734"/>
                            <a:pt x="1468" y="739"/>
                            <a:pt x="1465" y="745"/>
                          </a:cubicBezTo>
                          <a:cubicBezTo>
                            <a:pt x="1459" y="744"/>
                            <a:pt x="1452" y="737"/>
                            <a:pt x="1445" y="739"/>
                          </a:cubicBezTo>
                          <a:cubicBezTo>
                            <a:pt x="1436" y="742"/>
                            <a:pt x="1436" y="735"/>
                            <a:pt x="1428" y="733"/>
                          </a:cubicBezTo>
                          <a:cubicBezTo>
                            <a:pt x="1420" y="730"/>
                            <a:pt x="1417" y="740"/>
                            <a:pt x="1410" y="736"/>
                          </a:cubicBezTo>
                          <a:cubicBezTo>
                            <a:pt x="1407" y="734"/>
                            <a:pt x="1405" y="731"/>
                            <a:pt x="1403" y="728"/>
                          </a:cubicBezTo>
                          <a:cubicBezTo>
                            <a:pt x="1401" y="725"/>
                            <a:pt x="1397" y="725"/>
                            <a:pt x="1393" y="723"/>
                          </a:cubicBezTo>
                          <a:cubicBezTo>
                            <a:pt x="1395" y="724"/>
                            <a:pt x="1396" y="726"/>
                            <a:pt x="1395" y="728"/>
                          </a:cubicBezTo>
                          <a:cubicBezTo>
                            <a:pt x="1396" y="727"/>
                            <a:pt x="1398" y="726"/>
                            <a:pt x="1400" y="728"/>
                          </a:cubicBezTo>
                          <a:cubicBezTo>
                            <a:pt x="1399" y="727"/>
                            <a:pt x="1398" y="726"/>
                            <a:pt x="1397" y="726"/>
                          </a:cubicBezTo>
                          <a:cubicBezTo>
                            <a:pt x="1400" y="724"/>
                            <a:pt x="1407" y="733"/>
                            <a:pt x="1401" y="730"/>
                          </a:cubicBezTo>
                          <a:cubicBezTo>
                            <a:pt x="1405" y="734"/>
                            <a:pt x="1411" y="741"/>
                            <a:pt x="1417" y="738"/>
                          </a:cubicBezTo>
                          <a:cubicBezTo>
                            <a:pt x="1420" y="736"/>
                            <a:pt x="1420" y="734"/>
                            <a:pt x="1423" y="734"/>
                          </a:cubicBezTo>
                          <a:cubicBezTo>
                            <a:pt x="1426" y="734"/>
                            <a:pt x="1430" y="735"/>
                            <a:pt x="1431" y="738"/>
                          </a:cubicBezTo>
                          <a:cubicBezTo>
                            <a:pt x="1433" y="739"/>
                            <a:pt x="1431" y="741"/>
                            <a:pt x="1433" y="742"/>
                          </a:cubicBezTo>
                          <a:cubicBezTo>
                            <a:pt x="1436" y="744"/>
                            <a:pt x="1440" y="744"/>
                            <a:pt x="1443" y="745"/>
                          </a:cubicBezTo>
                          <a:cubicBezTo>
                            <a:pt x="1451" y="748"/>
                            <a:pt x="1457" y="755"/>
                            <a:pt x="1464" y="758"/>
                          </a:cubicBezTo>
                          <a:cubicBezTo>
                            <a:pt x="1467" y="760"/>
                            <a:pt x="1476" y="768"/>
                            <a:pt x="1475" y="773"/>
                          </a:cubicBezTo>
                          <a:cubicBezTo>
                            <a:pt x="1475" y="775"/>
                            <a:pt x="1471" y="774"/>
                            <a:pt x="1469" y="774"/>
                          </a:cubicBezTo>
                          <a:cubicBezTo>
                            <a:pt x="1464" y="775"/>
                            <a:pt x="1462" y="779"/>
                            <a:pt x="1458" y="782"/>
                          </a:cubicBezTo>
                          <a:cubicBezTo>
                            <a:pt x="1456" y="783"/>
                            <a:pt x="1453" y="784"/>
                            <a:pt x="1452" y="787"/>
                          </a:cubicBezTo>
                          <a:cubicBezTo>
                            <a:pt x="1452" y="789"/>
                            <a:pt x="1452" y="792"/>
                            <a:pt x="1450" y="792"/>
                          </a:cubicBezTo>
                          <a:cubicBezTo>
                            <a:pt x="1446" y="793"/>
                            <a:pt x="1444" y="789"/>
                            <a:pt x="1440" y="791"/>
                          </a:cubicBezTo>
                          <a:cubicBezTo>
                            <a:pt x="1437" y="792"/>
                            <a:pt x="1435" y="795"/>
                            <a:pt x="1432" y="797"/>
                          </a:cubicBezTo>
                          <a:cubicBezTo>
                            <a:pt x="1434" y="796"/>
                            <a:pt x="1441" y="791"/>
                            <a:pt x="1443" y="792"/>
                          </a:cubicBezTo>
                          <a:cubicBezTo>
                            <a:pt x="1447" y="795"/>
                            <a:pt x="1447" y="802"/>
                            <a:pt x="1452" y="802"/>
                          </a:cubicBezTo>
                          <a:cubicBezTo>
                            <a:pt x="1451" y="801"/>
                            <a:pt x="1450" y="800"/>
                            <a:pt x="1449" y="800"/>
                          </a:cubicBezTo>
                          <a:cubicBezTo>
                            <a:pt x="1456" y="801"/>
                            <a:pt x="1460" y="793"/>
                            <a:pt x="1466" y="795"/>
                          </a:cubicBezTo>
                          <a:cubicBezTo>
                            <a:pt x="1471" y="796"/>
                            <a:pt x="1473" y="800"/>
                            <a:pt x="1476" y="803"/>
                          </a:cubicBezTo>
                          <a:cubicBezTo>
                            <a:pt x="1480" y="806"/>
                            <a:pt x="1488" y="807"/>
                            <a:pt x="1493" y="808"/>
                          </a:cubicBezTo>
                          <a:cubicBezTo>
                            <a:pt x="1490" y="810"/>
                            <a:pt x="1488" y="813"/>
                            <a:pt x="1486" y="815"/>
                          </a:cubicBezTo>
                          <a:cubicBezTo>
                            <a:pt x="1485" y="817"/>
                            <a:pt x="1484" y="818"/>
                            <a:pt x="1483" y="819"/>
                          </a:cubicBezTo>
                          <a:cubicBezTo>
                            <a:pt x="1481" y="821"/>
                            <a:pt x="1479" y="820"/>
                            <a:pt x="1477" y="822"/>
                          </a:cubicBezTo>
                          <a:cubicBezTo>
                            <a:pt x="1478" y="823"/>
                            <a:pt x="1479" y="824"/>
                            <a:pt x="1479" y="825"/>
                          </a:cubicBezTo>
                          <a:cubicBezTo>
                            <a:pt x="1481" y="822"/>
                            <a:pt x="1485" y="819"/>
                            <a:pt x="1488" y="821"/>
                          </a:cubicBezTo>
                          <a:cubicBezTo>
                            <a:pt x="1486" y="820"/>
                            <a:pt x="1486" y="815"/>
                            <a:pt x="1490" y="817"/>
                          </a:cubicBezTo>
                          <a:cubicBezTo>
                            <a:pt x="1493" y="819"/>
                            <a:pt x="1490" y="822"/>
                            <a:pt x="1492" y="825"/>
                          </a:cubicBezTo>
                          <a:cubicBezTo>
                            <a:pt x="1492" y="825"/>
                            <a:pt x="1496" y="835"/>
                            <a:pt x="1492" y="832"/>
                          </a:cubicBezTo>
                          <a:cubicBezTo>
                            <a:pt x="1490" y="831"/>
                            <a:pt x="1490" y="828"/>
                            <a:pt x="1488" y="826"/>
                          </a:cubicBezTo>
                          <a:cubicBezTo>
                            <a:pt x="1489" y="828"/>
                            <a:pt x="1489" y="830"/>
                            <a:pt x="1489" y="832"/>
                          </a:cubicBezTo>
                          <a:cubicBezTo>
                            <a:pt x="1487" y="832"/>
                            <a:pt x="1485" y="831"/>
                            <a:pt x="1484" y="829"/>
                          </a:cubicBezTo>
                          <a:cubicBezTo>
                            <a:pt x="1485" y="834"/>
                            <a:pt x="1484" y="831"/>
                            <a:pt x="1483" y="829"/>
                          </a:cubicBezTo>
                          <a:cubicBezTo>
                            <a:pt x="1482" y="831"/>
                            <a:pt x="1481" y="833"/>
                            <a:pt x="1480" y="835"/>
                          </a:cubicBezTo>
                          <a:cubicBezTo>
                            <a:pt x="1483" y="834"/>
                            <a:pt x="1489" y="838"/>
                            <a:pt x="1490" y="842"/>
                          </a:cubicBezTo>
                          <a:cubicBezTo>
                            <a:pt x="1488" y="840"/>
                            <a:pt x="1487" y="840"/>
                            <a:pt x="1486" y="842"/>
                          </a:cubicBezTo>
                          <a:cubicBezTo>
                            <a:pt x="1489" y="842"/>
                            <a:pt x="1492" y="846"/>
                            <a:pt x="1489" y="848"/>
                          </a:cubicBezTo>
                          <a:cubicBezTo>
                            <a:pt x="1484" y="851"/>
                            <a:pt x="1478" y="846"/>
                            <a:pt x="1475" y="844"/>
                          </a:cubicBezTo>
                          <a:cubicBezTo>
                            <a:pt x="1477" y="846"/>
                            <a:pt x="1478" y="849"/>
                            <a:pt x="1480" y="850"/>
                          </a:cubicBezTo>
                          <a:cubicBezTo>
                            <a:pt x="1483" y="851"/>
                            <a:pt x="1486" y="849"/>
                            <a:pt x="1488" y="853"/>
                          </a:cubicBezTo>
                          <a:cubicBezTo>
                            <a:pt x="1489" y="855"/>
                            <a:pt x="1494" y="860"/>
                            <a:pt x="1491" y="862"/>
                          </a:cubicBezTo>
                          <a:cubicBezTo>
                            <a:pt x="1489" y="864"/>
                            <a:pt x="1486" y="864"/>
                            <a:pt x="1487" y="868"/>
                          </a:cubicBezTo>
                          <a:cubicBezTo>
                            <a:pt x="1484" y="867"/>
                            <a:pt x="1483" y="862"/>
                            <a:pt x="1479" y="860"/>
                          </a:cubicBezTo>
                          <a:cubicBezTo>
                            <a:pt x="1478" y="862"/>
                            <a:pt x="1478" y="862"/>
                            <a:pt x="1476" y="863"/>
                          </a:cubicBezTo>
                          <a:cubicBezTo>
                            <a:pt x="1482" y="864"/>
                            <a:pt x="1474" y="881"/>
                            <a:pt x="1464" y="870"/>
                          </a:cubicBezTo>
                          <a:cubicBezTo>
                            <a:pt x="1465" y="874"/>
                            <a:pt x="1475" y="873"/>
                            <a:pt x="1474" y="878"/>
                          </a:cubicBezTo>
                          <a:cubicBezTo>
                            <a:pt x="1473" y="882"/>
                            <a:pt x="1468" y="890"/>
                            <a:pt x="1473" y="892"/>
                          </a:cubicBezTo>
                          <a:cubicBezTo>
                            <a:pt x="1471" y="894"/>
                            <a:pt x="1471" y="896"/>
                            <a:pt x="1471" y="898"/>
                          </a:cubicBezTo>
                          <a:cubicBezTo>
                            <a:pt x="1472" y="904"/>
                            <a:pt x="1467" y="898"/>
                            <a:pt x="1469" y="902"/>
                          </a:cubicBezTo>
                          <a:cubicBezTo>
                            <a:pt x="1467" y="900"/>
                            <a:pt x="1465" y="899"/>
                            <a:pt x="1463" y="897"/>
                          </a:cubicBezTo>
                          <a:cubicBezTo>
                            <a:pt x="1463" y="899"/>
                            <a:pt x="1473" y="906"/>
                            <a:pt x="1465" y="904"/>
                          </a:cubicBezTo>
                          <a:cubicBezTo>
                            <a:pt x="1466" y="908"/>
                            <a:pt x="1463" y="911"/>
                            <a:pt x="1460" y="912"/>
                          </a:cubicBezTo>
                          <a:cubicBezTo>
                            <a:pt x="1464" y="917"/>
                            <a:pt x="1466" y="925"/>
                            <a:pt x="1456" y="923"/>
                          </a:cubicBezTo>
                          <a:cubicBezTo>
                            <a:pt x="1459" y="922"/>
                            <a:pt x="1461" y="918"/>
                            <a:pt x="1459" y="915"/>
                          </a:cubicBezTo>
                          <a:cubicBezTo>
                            <a:pt x="1458" y="916"/>
                            <a:pt x="1457" y="918"/>
                            <a:pt x="1456" y="919"/>
                          </a:cubicBezTo>
                          <a:cubicBezTo>
                            <a:pt x="1454" y="918"/>
                            <a:pt x="1453" y="916"/>
                            <a:pt x="1452" y="914"/>
                          </a:cubicBezTo>
                          <a:cubicBezTo>
                            <a:pt x="1451" y="916"/>
                            <a:pt x="1449" y="917"/>
                            <a:pt x="1446" y="916"/>
                          </a:cubicBezTo>
                          <a:cubicBezTo>
                            <a:pt x="1448" y="918"/>
                            <a:pt x="1448" y="919"/>
                            <a:pt x="1448" y="922"/>
                          </a:cubicBezTo>
                          <a:cubicBezTo>
                            <a:pt x="1453" y="920"/>
                            <a:pt x="1458" y="928"/>
                            <a:pt x="1452" y="927"/>
                          </a:cubicBezTo>
                          <a:cubicBezTo>
                            <a:pt x="1452" y="931"/>
                            <a:pt x="1456" y="933"/>
                            <a:pt x="1457" y="928"/>
                          </a:cubicBezTo>
                          <a:cubicBezTo>
                            <a:pt x="1461" y="932"/>
                            <a:pt x="1457" y="932"/>
                            <a:pt x="1455" y="934"/>
                          </a:cubicBezTo>
                          <a:cubicBezTo>
                            <a:pt x="1452" y="937"/>
                            <a:pt x="1451" y="940"/>
                            <a:pt x="1450" y="943"/>
                          </a:cubicBezTo>
                          <a:cubicBezTo>
                            <a:pt x="1446" y="940"/>
                            <a:pt x="1442" y="939"/>
                            <a:pt x="1438" y="937"/>
                          </a:cubicBezTo>
                          <a:cubicBezTo>
                            <a:pt x="1441" y="939"/>
                            <a:pt x="1443" y="945"/>
                            <a:pt x="1447" y="944"/>
                          </a:cubicBezTo>
                          <a:cubicBezTo>
                            <a:pt x="1452" y="943"/>
                            <a:pt x="1453" y="939"/>
                            <a:pt x="1457" y="944"/>
                          </a:cubicBezTo>
                          <a:cubicBezTo>
                            <a:pt x="1454" y="946"/>
                            <a:pt x="1455" y="950"/>
                            <a:pt x="1454" y="954"/>
                          </a:cubicBezTo>
                          <a:cubicBezTo>
                            <a:pt x="1452" y="959"/>
                            <a:pt x="1460" y="959"/>
                            <a:pt x="1458" y="964"/>
                          </a:cubicBezTo>
                          <a:cubicBezTo>
                            <a:pt x="1458" y="960"/>
                            <a:pt x="1457" y="960"/>
                            <a:pt x="1455" y="964"/>
                          </a:cubicBezTo>
                          <a:cubicBezTo>
                            <a:pt x="1453" y="961"/>
                            <a:pt x="1451" y="959"/>
                            <a:pt x="1448" y="958"/>
                          </a:cubicBezTo>
                          <a:cubicBezTo>
                            <a:pt x="1448" y="960"/>
                            <a:pt x="1446" y="962"/>
                            <a:pt x="1444" y="963"/>
                          </a:cubicBezTo>
                          <a:cubicBezTo>
                            <a:pt x="1446" y="965"/>
                            <a:pt x="1451" y="965"/>
                            <a:pt x="1451" y="969"/>
                          </a:cubicBezTo>
                          <a:cubicBezTo>
                            <a:pt x="1449" y="974"/>
                            <a:pt x="1445" y="967"/>
                            <a:pt x="1445" y="973"/>
                          </a:cubicBezTo>
                          <a:cubicBezTo>
                            <a:pt x="1445" y="970"/>
                            <a:pt x="1442" y="965"/>
                            <a:pt x="1439" y="969"/>
                          </a:cubicBezTo>
                          <a:cubicBezTo>
                            <a:pt x="1443" y="971"/>
                            <a:pt x="1439" y="977"/>
                            <a:pt x="1444" y="977"/>
                          </a:cubicBezTo>
                          <a:cubicBezTo>
                            <a:pt x="1443" y="980"/>
                            <a:pt x="1436" y="985"/>
                            <a:pt x="1436" y="980"/>
                          </a:cubicBezTo>
                          <a:cubicBezTo>
                            <a:pt x="1433" y="982"/>
                            <a:pt x="1434" y="983"/>
                            <a:pt x="1436" y="984"/>
                          </a:cubicBezTo>
                          <a:cubicBezTo>
                            <a:pt x="1440" y="987"/>
                            <a:pt x="1437" y="992"/>
                            <a:pt x="1435" y="994"/>
                          </a:cubicBezTo>
                          <a:cubicBezTo>
                            <a:pt x="1433" y="992"/>
                            <a:pt x="1432" y="990"/>
                            <a:pt x="1430" y="988"/>
                          </a:cubicBezTo>
                          <a:cubicBezTo>
                            <a:pt x="1429" y="992"/>
                            <a:pt x="1424" y="995"/>
                            <a:pt x="1422" y="990"/>
                          </a:cubicBezTo>
                          <a:cubicBezTo>
                            <a:pt x="1420" y="993"/>
                            <a:pt x="1415" y="991"/>
                            <a:pt x="1418" y="996"/>
                          </a:cubicBezTo>
                          <a:cubicBezTo>
                            <a:pt x="1416" y="995"/>
                            <a:pt x="1413" y="995"/>
                            <a:pt x="1411" y="996"/>
                          </a:cubicBezTo>
                          <a:cubicBezTo>
                            <a:pt x="1413" y="998"/>
                            <a:pt x="1416" y="999"/>
                            <a:pt x="1419" y="998"/>
                          </a:cubicBezTo>
                          <a:cubicBezTo>
                            <a:pt x="1418" y="1000"/>
                            <a:pt x="1420" y="1001"/>
                            <a:pt x="1422" y="1001"/>
                          </a:cubicBezTo>
                          <a:cubicBezTo>
                            <a:pt x="1421" y="1004"/>
                            <a:pt x="1419" y="1004"/>
                            <a:pt x="1418" y="1005"/>
                          </a:cubicBezTo>
                          <a:cubicBezTo>
                            <a:pt x="1415" y="1007"/>
                            <a:pt x="1417" y="1011"/>
                            <a:pt x="1413" y="1013"/>
                          </a:cubicBezTo>
                          <a:cubicBezTo>
                            <a:pt x="1415" y="1010"/>
                            <a:pt x="1414" y="1009"/>
                            <a:pt x="1411" y="1010"/>
                          </a:cubicBezTo>
                          <a:cubicBezTo>
                            <a:pt x="1412" y="1013"/>
                            <a:pt x="1410" y="1016"/>
                            <a:pt x="1410" y="1019"/>
                          </a:cubicBezTo>
                          <a:cubicBezTo>
                            <a:pt x="1409" y="1013"/>
                            <a:pt x="1404" y="1019"/>
                            <a:pt x="1401" y="1019"/>
                          </a:cubicBezTo>
                          <a:cubicBezTo>
                            <a:pt x="1400" y="1020"/>
                            <a:pt x="1398" y="1030"/>
                            <a:pt x="1395" y="1027"/>
                          </a:cubicBezTo>
                          <a:cubicBezTo>
                            <a:pt x="1392" y="1024"/>
                            <a:pt x="1390" y="1023"/>
                            <a:pt x="1389" y="1028"/>
                          </a:cubicBezTo>
                          <a:cubicBezTo>
                            <a:pt x="1389" y="1033"/>
                            <a:pt x="1386" y="1034"/>
                            <a:pt x="1381" y="1034"/>
                          </a:cubicBezTo>
                          <a:cubicBezTo>
                            <a:pt x="1384" y="1035"/>
                            <a:pt x="1388" y="1035"/>
                            <a:pt x="1389" y="1039"/>
                          </a:cubicBezTo>
                          <a:cubicBezTo>
                            <a:pt x="1385" y="1035"/>
                            <a:pt x="1386" y="1042"/>
                            <a:pt x="1383" y="1039"/>
                          </a:cubicBezTo>
                          <a:cubicBezTo>
                            <a:pt x="1382" y="1042"/>
                            <a:pt x="1384" y="1047"/>
                            <a:pt x="1379" y="1048"/>
                          </a:cubicBezTo>
                          <a:cubicBezTo>
                            <a:pt x="1376" y="1049"/>
                            <a:pt x="1371" y="1050"/>
                            <a:pt x="1368" y="1049"/>
                          </a:cubicBezTo>
                          <a:cubicBezTo>
                            <a:pt x="1372" y="1053"/>
                            <a:pt x="1356" y="1056"/>
                            <a:pt x="1359" y="1048"/>
                          </a:cubicBezTo>
                          <a:cubicBezTo>
                            <a:pt x="1357" y="1051"/>
                            <a:pt x="1354" y="1050"/>
                            <a:pt x="1351" y="1049"/>
                          </a:cubicBezTo>
                          <a:cubicBezTo>
                            <a:pt x="1351" y="1051"/>
                            <a:pt x="1358" y="1054"/>
                            <a:pt x="1356" y="1057"/>
                          </a:cubicBezTo>
                          <a:cubicBezTo>
                            <a:pt x="1355" y="1059"/>
                            <a:pt x="1353" y="1058"/>
                            <a:pt x="1352" y="1057"/>
                          </a:cubicBezTo>
                          <a:cubicBezTo>
                            <a:pt x="1348" y="1055"/>
                            <a:pt x="1345" y="1055"/>
                            <a:pt x="1346" y="1051"/>
                          </a:cubicBezTo>
                          <a:cubicBezTo>
                            <a:pt x="1344" y="1053"/>
                            <a:pt x="1337" y="1057"/>
                            <a:pt x="1335" y="1056"/>
                          </a:cubicBezTo>
                          <a:cubicBezTo>
                            <a:pt x="1340" y="1058"/>
                            <a:pt x="1337" y="1062"/>
                            <a:pt x="1334" y="1061"/>
                          </a:cubicBezTo>
                          <a:cubicBezTo>
                            <a:pt x="1330" y="1060"/>
                            <a:pt x="1330" y="1055"/>
                            <a:pt x="1333" y="1053"/>
                          </a:cubicBezTo>
                          <a:cubicBezTo>
                            <a:pt x="1329" y="1053"/>
                            <a:pt x="1326" y="1055"/>
                            <a:pt x="1324" y="1058"/>
                          </a:cubicBezTo>
                          <a:cubicBezTo>
                            <a:pt x="1328" y="1059"/>
                            <a:pt x="1324" y="1063"/>
                            <a:pt x="1328" y="1064"/>
                          </a:cubicBezTo>
                          <a:cubicBezTo>
                            <a:pt x="1327" y="1064"/>
                            <a:pt x="1326" y="1065"/>
                            <a:pt x="1325" y="1065"/>
                          </a:cubicBezTo>
                          <a:cubicBezTo>
                            <a:pt x="1324" y="1059"/>
                            <a:pt x="1309" y="1060"/>
                            <a:pt x="1306" y="1065"/>
                          </a:cubicBezTo>
                          <a:cubicBezTo>
                            <a:pt x="1306" y="1056"/>
                            <a:pt x="1295" y="1054"/>
                            <a:pt x="1296" y="1045"/>
                          </a:cubicBezTo>
                          <a:cubicBezTo>
                            <a:pt x="1295" y="1051"/>
                            <a:pt x="1295" y="1048"/>
                            <a:pt x="1293" y="1045"/>
                          </a:cubicBezTo>
                          <a:cubicBezTo>
                            <a:pt x="1295" y="1042"/>
                            <a:pt x="1298" y="1042"/>
                            <a:pt x="1302" y="1042"/>
                          </a:cubicBezTo>
                          <a:cubicBezTo>
                            <a:pt x="1297" y="1039"/>
                            <a:pt x="1293" y="1045"/>
                            <a:pt x="1289" y="1043"/>
                          </a:cubicBezTo>
                          <a:cubicBezTo>
                            <a:pt x="1295" y="1046"/>
                            <a:pt x="1289" y="1051"/>
                            <a:pt x="1284" y="1050"/>
                          </a:cubicBezTo>
                          <a:cubicBezTo>
                            <a:pt x="1286" y="1050"/>
                            <a:pt x="1292" y="1052"/>
                            <a:pt x="1292" y="1054"/>
                          </a:cubicBezTo>
                          <a:cubicBezTo>
                            <a:pt x="1292" y="1055"/>
                            <a:pt x="1291" y="1055"/>
                            <a:pt x="1290" y="1054"/>
                          </a:cubicBezTo>
                          <a:cubicBezTo>
                            <a:pt x="1294" y="1057"/>
                            <a:pt x="1302" y="1068"/>
                            <a:pt x="1299" y="1073"/>
                          </a:cubicBezTo>
                          <a:cubicBezTo>
                            <a:pt x="1295" y="1079"/>
                            <a:pt x="1287" y="1063"/>
                            <a:pt x="1285" y="1061"/>
                          </a:cubicBezTo>
                          <a:cubicBezTo>
                            <a:pt x="1285" y="1066"/>
                            <a:pt x="1291" y="1071"/>
                            <a:pt x="1293" y="1075"/>
                          </a:cubicBezTo>
                          <a:cubicBezTo>
                            <a:pt x="1291" y="1075"/>
                            <a:pt x="1289" y="1077"/>
                            <a:pt x="1289" y="1079"/>
                          </a:cubicBezTo>
                          <a:cubicBezTo>
                            <a:pt x="1287" y="1078"/>
                            <a:pt x="1285" y="1076"/>
                            <a:pt x="1285" y="1074"/>
                          </a:cubicBezTo>
                          <a:cubicBezTo>
                            <a:pt x="1280" y="1076"/>
                            <a:pt x="1286" y="1082"/>
                            <a:pt x="1282" y="1086"/>
                          </a:cubicBezTo>
                          <a:cubicBezTo>
                            <a:pt x="1278" y="1080"/>
                            <a:pt x="1275" y="1085"/>
                            <a:pt x="1273" y="1088"/>
                          </a:cubicBezTo>
                          <a:cubicBezTo>
                            <a:pt x="1271" y="1091"/>
                            <a:pt x="1265" y="1085"/>
                            <a:pt x="1268" y="1082"/>
                          </a:cubicBezTo>
                          <a:cubicBezTo>
                            <a:pt x="1266" y="1083"/>
                            <a:pt x="1264" y="1082"/>
                            <a:pt x="1264" y="1079"/>
                          </a:cubicBezTo>
                          <a:cubicBezTo>
                            <a:pt x="1264" y="1083"/>
                            <a:pt x="1266" y="1086"/>
                            <a:pt x="1265" y="1089"/>
                          </a:cubicBezTo>
                          <a:cubicBezTo>
                            <a:pt x="1264" y="1094"/>
                            <a:pt x="1253" y="1086"/>
                            <a:pt x="1251" y="1085"/>
                          </a:cubicBezTo>
                          <a:cubicBezTo>
                            <a:pt x="1256" y="1092"/>
                            <a:pt x="1249" y="1089"/>
                            <a:pt x="1245" y="1089"/>
                          </a:cubicBezTo>
                          <a:cubicBezTo>
                            <a:pt x="1252" y="1092"/>
                            <a:pt x="1242" y="1101"/>
                            <a:pt x="1238" y="1095"/>
                          </a:cubicBezTo>
                          <a:cubicBezTo>
                            <a:pt x="1237" y="1097"/>
                            <a:pt x="1236" y="1100"/>
                            <a:pt x="1234" y="1101"/>
                          </a:cubicBezTo>
                          <a:cubicBezTo>
                            <a:pt x="1236" y="1096"/>
                            <a:pt x="1231" y="1099"/>
                            <a:pt x="1228" y="1099"/>
                          </a:cubicBezTo>
                          <a:cubicBezTo>
                            <a:pt x="1224" y="1100"/>
                            <a:pt x="1219" y="1102"/>
                            <a:pt x="1217" y="1105"/>
                          </a:cubicBezTo>
                          <a:cubicBezTo>
                            <a:pt x="1217" y="1103"/>
                            <a:pt x="1218" y="1102"/>
                            <a:pt x="1219" y="1100"/>
                          </a:cubicBezTo>
                          <a:cubicBezTo>
                            <a:pt x="1217" y="1102"/>
                            <a:pt x="1215" y="1105"/>
                            <a:pt x="1217" y="1108"/>
                          </a:cubicBezTo>
                          <a:cubicBezTo>
                            <a:pt x="1210" y="1110"/>
                            <a:pt x="1213" y="1105"/>
                            <a:pt x="1209" y="1102"/>
                          </a:cubicBezTo>
                          <a:cubicBezTo>
                            <a:pt x="1207" y="1106"/>
                            <a:pt x="1212" y="1108"/>
                            <a:pt x="1209" y="1111"/>
                          </a:cubicBezTo>
                          <a:cubicBezTo>
                            <a:pt x="1207" y="1113"/>
                            <a:pt x="1202" y="1115"/>
                            <a:pt x="1204" y="1119"/>
                          </a:cubicBezTo>
                          <a:cubicBezTo>
                            <a:pt x="1205" y="1121"/>
                            <a:pt x="1208" y="1121"/>
                            <a:pt x="1210" y="1122"/>
                          </a:cubicBezTo>
                          <a:cubicBezTo>
                            <a:pt x="1213" y="1123"/>
                            <a:pt x="1212" y="1129"/>
                            <a:pt x="1210" y="1122"/>
                          </a:cubicBezTo>
                          <a:cubicBezTo>
                            <a:pt x="1210" y="1127"/>
                            <a:pt x="1217" y="1130"/>
                            <a:pt x="1217" y="1135"/>
                          </a:cubicBezTo>
                          <a:cubicBezTo>
                            <a:pt x="1216" y="1143"/>
                            <a:pt x="1205" y="1139"/>
                            <a:pt x="1200" y="1141"/>
                          </a:cubicBezTo>
                          <a:cubicBezTo>
                            <a:pt x="1200" y="1138"/>
                            <a:pt x="1197" y="1134"/>
                            <a:pt x="1202" y="1137"/>
                          </a:cubicBezTo>
                          <a:cubicBezTo>
                            <a:pt x="1201" y="1132"/>
                            <a:pt x="1192" y="1133"/>
                            <a:pt x="1196" y="1126"/>
                          </a:cubicBezTo>
                          <a:cubicBezTo>
                            <a:pt x="1192" y="1126"/>
                            <a:pt x="1194" y="1121"/>
                            <a:pt x="1191" y="1120"/>
                          </a:cubicBezTo>
                          <a:cubicBezTo>
                            <a:pt x="1189" y="1120"/>
                            <a:pt x="1188" y="1112"/>
                            <a:pt x="1190" y="1110"/>
                          </a:cubicBezTo>
                          <a:cubicBezTo>
                            <a:pt x="1192" y="1108"/>
                            <a:pt x="1189" y="1105"/>
                            <a:pt x="1193" y="1103"/>
                          </a:cubicBezTo>
                          <a:cubicBezTo>
                            <a:pt x="1199" y="1099"/>
                            <a:pt x="1190" y="1097"/>
                            <a:pt x="1188" y="1095"/>
                          </a:cubicBezTo>
                          <a:cubicBezTo>
                            <a:pt x="1189" y="1096"/>
                            <a:pt x="1189" y="1097"/>
                            <a:pt x="1189" y="1099"/>
                          </a:cubicBezTo>
                          <a:cubicBezTo>
                            <a:pt x="1185" y="1099"/>
                            <a:pt x="1183" y="1093"/>
                            <a:pt x="1181" y="1090"/>
                          </a:cubicBezTo>
                          <a:cubicBezTo>
                            <a:pt x="1179" y="1093"/>
                            <a:pt x="1180" y="1095"/>
                            <a:pt x="1183" y="1096"/>
                          </a:cubicBezTo>
                          <a:cubicBezTo>
                            <a:pt x="1181" y="1098"/>
                            <a:pt x="1176" y="1103"/>
                            <a:pt x="1173" y="1099"/>
                          </a:cubicBezTo>
                          <a:cubicBezTo>
                            <a:pt x="1170" y="1107"/>
                            <a:pt x="1169" y="1095"/>
                            <a:pt x="1167" y="1093"/>
                          </a:cubicBezTo>
                          <a:cubicBezTo>
                            <a:pt x="1165" y="1092"/>
                            <a:pt x="1158" y="1095"/>
                            <a:pt x="1162" y="1089"/>
                          </a:cubicBezTo>
                          <a:cubicBezTo>
                            <a:pt x="1161" y="1089"/>
                            <a:pt x="1160" y="1088"/>
                            <a:pt x="1159" y="1088"/>
                          </a:cubicBezTo>
                          <a:cubicBezTo>
                            <a:pt x="1159" y="1090"/>
                            <a:pt x="1159" y="1092"/>
                            <a:pt x="1160" y="1094"/>
                          </a:cubicBezTo>
                          <a:cubicBezTo>
                            <a:pt x="1157" y="1093"/>
                            <a:pt x="1155" y="1087"/>
                            <a:pt x="1152" y="1088"/>
                          </a:cubicBezTo>
                          <a:cubicBezTo>
                            <a:pt x="1153" y="1086"/>
                            <a:pt x="1153" y="1084"/>
                            <a:pt x="1150" y="1083"/>
                          </a:cubicBezTo>
                          <a:cubicBezTo>
                            <a:pt x="1149" y="1085"/>
                            <a:pt x="1149" y="1088"/>
                            <a:pt x="1148" y="1084"/>
                          </a:cubicBezTo>
                          <a:cubicBezTo>
                            <a:pt x="1147" y="1088"/>
                            <a:pt x="1154" y="1090"/>
                            <a:pt x="1151" y="1095"/>
                          </a:cubicBezTo>
                          <a:cubicBezTo>
                            <a:pt x="1150" y="1097"/>
                            <a:pt x="1146" y="1092"/>
                            <a:pt x="1145" y="1092"/>
                          </a:cubicBezTo>
                          <a:cubicBezTo>
                            <a:pt x="1146" y="1095"/>
                            <a:pt x="1145" y="1097"/>
                            <a:pt x="1142" y="1098"/>
                          </a:cubicBezTo>
                          <a:cubicBezTo>
                            <a:pt x="1142" y="1096"/>
                            <a:pt x="1135" y="1095"/>
                            <a:pt x="1132" y="1093"/>
                          </a:cubicBezTo>
                          <a:cubicBezTo>
                            <a:pt x="1128" y="1091"/>
                            <a:pt x="1121" y="1097"/>
                            <a:pt x="1119" y="1093"/>
                          </a:cubicBezTo>
                          <a:cubicBezTo>
                            <a:pt x="1119" y="1093"/>
                            <a:pt x="1118" y="1094"/>
                            <a:pt x="1117" y="1094"/>
                          </a:cubicBezTo>
                          <a:cubicBezTo>
                            <a:pt x="1115" y="1090"/>
                            <a:pt x="1109" y="1090"/>
                            <a:pt x="1106" y="1087"/>
                          </a:cubicBezTo>
                          <a:cubicBezTo>
                            <a:pt x="1105" y="1086"/>
                            <a:pt x="1107" y="1085"/>
                            <a:pt x="1105" y="1084"/>
                          </a:cubicBezTo>
                          <a:cubicBezTo>
                            <a:pt x="1102" y="1083"/>
                            <a:pt x="1098" y="1079"/>
                            <a:pt x="1095" y="1082"/>
                          </a:cubicBezTo>
                          <a:cubicBezTo>
                            <a:pt x="1093" y="1074"/>
                            <a:pt x="1088" y="1068"/>
                            <a:pt x="1088" y="1060"/>
                          </a:cubicBezTo>
                          <a:cubicBezTo>
                            <a:pt x="1096" y="1063"/>
                            <a:pt x="1093" y="1045"/>
                            <a:pt x="1083" y="1050"/>
                          </a:cubicBezTo>
                          <a:cubicBezTo>
                            <a:pt x="1079" y="1052"/>
                            <a:pt x="1077" y="1049"/>
                            <a:pt x="1073" y="1047"/>
                          </a:cubicBezTo>
                          <a:cubicBezTo>
                            <a:pt x="1069" y="1045"/>
                            <a:pt x="1067" y="1051"/>
                            <a:pt x="1063" y="1047"/>
                          </a:cubicBezTo>
                          <a:cubicBezTo>
                            <a:pt x="1057" y="1043"/>
                            <a:pt x="1051" y="1040"/>
                            <a:pt x="1046" y="1033"/>
                          </a:cubicBezTo>
                          <a:cubicBezTo>
                            <a:pt x="1044" y="1038"/>
                            <a:pt x="1038" y="1039"/>
                            <a:pt x="1034" y="1042"/>
                          </a:cubicBezTo>
                          <a:cubicBezTo>
                            <a:pt x="1032" y="1044"/>
                            <a:pt x="1036" y="1047"/>
                            <a:pt x="1034" y="1050"/>
                          </a:cubicBezTo>
                          <a:cubicBezTo>
                            <a:pt x="1031" y="1053"/>
                            <a:pt x="1016" y="1060"/>
                            <a:pt x="1018" y="1052"/>
                          </a:cubicBezTo>
                          <a:cubicBezTo>
                            <a:pt x="1012" y="1052"/>
                            <a:pt x="1011" y="1065"/>
                            <a:pt x="1009" y="1063"/>
                          </a:cubicBezTo>
                          <a:cubicBezTo>
                            <a:pt x="1007" y="1062"/>
                            <a:pt x="1004" y="1059"/>
                            <a:pt x="1002" y="1057"/>
                          </a:cubicBezTo>
                          <a:cubicBezTo>
                            <a:pt x="998" y="1052"/>
                            <a:pt x="998" y="1057"/>
                            <a:pt x="997" y="1061"/>
                          </a:cubicBezTo>
                          <a:cubicBezTo>
                            <a:pt x="991" y="1054"/>
                            <a:pt x="990" y="1053"/>
                            <a:pt x="986" y="1061"/>
                          </a:cubicBezTo>
                          <a:cubicBezTo>
                            <a:pt x="982" y="1068"/>
                            <a:pt x="976" y="1061"/>
                            <a:pt x="972" y="1057"/>
                          </a:cubicBezTo>
                          <a:cubicBezTo>
                            <a:pt x="964" y="1050"/>
                            <a:pt x="963" y="1060"/>
                            <a:pt x="959" y="1066"/>
                          </a:cubicBezTo>
                          <a:cubicBezTo>
                            <a:pt x="957" y="1069"/>
                            <a:pt x="955" y="1065"/>
                            <a:pt x="953" y="1065"/>
                          </a:cubicBezTo>
                          <a:cubicBezTo>
                            <a:pt x="951" y="1066"/>
                            <a:pt x="950" y="1066"/>
                            <a:pt x="948" y="1066"/>
                          </a:cubicBezTo>
                          <a:cubicBezTo>
                            <a:pt x="946" y="1067"/>
                            <a:pt x="947" y="1064"/>
                            <a:pt x="945" y="1064"/>
                          </a:cubicBezTo>
                          <a:cubicBezTo>
                            <a:pt x="937" y="1064"/>
                            <a:pt x="941" y="1078"/>
                            <a:pt x="943" y="1081"/>
                          </a:cubicBezTo>
                          <a:cubicBezTo>
                            <a:pt x="945" y="1084"/>
                            <a:pt x="948" y="1087"/>
                            <a:pt x="949" y="1091"/>
                          </a:cubicBezTo>
                          <a:cubicBezTo>
                            <a:pt x="950" y="1092"/>
                            <a:pt x="950" y="1093"/>
                            <a:pt x="951" y="1094"/>
                          </a:cubicBezTo>
                          <a:cubicBezTo>
                            <a:pt x="951" y="1097"/>
                            <a:pt x="950" y="1098"/>
                            <a:pt x="950" y="1101"/>
                          </a:cubicBezTo>
                          <a:cubicBezTo>
                            <a:pt x="950" y="1103"/>
                            <a:pt x="954" y="1107"/>
                            <a:pt x="952" y="1109"/>
                          </a:cubicBezTo>
                          <a:cubicBezTo>
                            <a:pt x="949" y="1112"/>
                            <a:pt x="946" y="1106"/>
                            <a:pt x="942" y="1107"/>
                          </a:cubicBezTo>
                          <a:cubicBezTo>
                            <a:pt x="937" y="1109"/>
                            <a:pt x="936" y="1109"/>
                            <a:pt x="934" y="1104"/>
                          </a:cubicBezTo>
                          <a:cubicBezTo>
                            <a:pt x="932" y="1099"/>
                            <a:pt x="929" y="1094"/>
                            <a:pt x="929" y="1089"/>
                          </a:cubicBezTo>
                          <a:cubicBezTo>
                            <a:pt x="924" y="1092"/>
                            <a:pt x="916" y="1102"/>
                            <a:pt x="909" y="1098"/>
                          </a:cubicBezTo>
                          <a:cubicBezTo>
                            <a:pt x="906" y="1096"/>
                            <a:pt x="905" y="1101"/>
                            <a:pt x="903" y="1100"/>
                          </a:cubicBezTo>
                          <a:cubicBezTo>
                            <a:pt x="900" y="1100"/>
                            <a:pt x="899" y="1094"/>
                            <a:pt x="901" y="1092"/>
                          </a:cubicBezTo>
                          <a:cubicBezTo>
                            <a:pt x="891" y="1092"/>
                            <a:pt x="898" y="1082"/>
                            <a:pt x="893" y="1080"/>
                          </a:cubicBezTo>
                          <a:cubicBezTo>
                            <a:pt x="887" y="1077"/>
                            <a:pt x="880" y="1077"/>
                            <a:pt x="873" y="1078"/>
                          </a:cubicBezTo>
                          <a:cubicBezTo>
                            <a:pt x="865" y="1079"/>
                            <a:pt x="872" y="1068"/>
                            <a:pt x="872" y="1065"/>
                          </a:cubicBezTo>
                          <a:cubicBezTo>
                            <a:pt x="873" y="1061"/>
                            <a:pt x="868" y="1049"/>
                            <a:pt x="876" y="1049"/>
                          </a:cubicBezTo>
                          <a:cubicBezTo>
                            <a:pt x="874" y="1043"/>
                            <a:pt x="870" y="1043"/>
                            <a:pt x="864" y="1043"/>
                          </a:cubicBezTo>
                          <a:cubicBezTo>
                            <a:pt x="856" y="1043"/>
                            <a:pt x="857" y="1036"/>
                            <a:pt x="854" y="1031"/>
                          </a:cubicBezTo>
                          <a:cubicBezTo>
                            <a:pt x="854" y="1031"/>
                            <a:pt x="851" y="1028"/>
                            <a:pt x="851" y="1027"/>
                          </a:cubicBezTo>
                          <a:cubicBezTo>
                            <a:pt x="854" y="1023"/>
                            <a:pt x="849" y="1021"/>
                            <a:pt x="847" y="1018"/>
                          </a:cubicBezTo>
                          <a:cubicBezTo>
                            <a:pt x="844" y="1013"/>
                            <a:pt x="851" y="1011"/>
                            <a:pt x="850" y="1006"/>
                          </a:cubicBezTo>
                          <a:cubicBezTo>
                            <a:pt x="843" y="1011"/>
                            <a:pt x="834" y="1005"/>
                            <a:pt x="827" y="1009"/>
                          </a:cubicBezTo>
                          <a:cubicBezTo>
                            <a:pt x="825" y="1010"/>
                            <a:pt x="816" y="1017"/>
                            <a:pt x="814" y="1016"/>
                          </a:cubicBezTo>
                          <a:cubicBezTo>
                            <a:pt x="810" y="1013"/>
                            <a:pt x="814" y="1010"/>
                            <a:pt x="815" y="1008"/>
                          </a:cubicBezTo>
                          <a:cubicBezTo>
                            <a:pt x="816" y="1005"/>
                            <a:pt x="814" y="1000"/>
                            <a:pt x="813" y="998"/>
                          </a:cubicBezTo>
                          <a:cubicBezTo>
                            <a:pt x="810" y="994"/>
                            <a:pt x="809" y="995"/>
                            <a:pt x="808" y="990"/>
                          </a:cubicBezTo>
                          <a:cubicBezTo>
                            <a:pt x="807" y="986"/>
                            <a:pt x="809" y="983"/>
                            <a:pt x="813" y="983"/>
                          </a:cubicBezTo>
                          <a:cubicBezTo>
                            <a:pt x="810" y="978"/>
                            <a:pt x="813" y="974"/>
                            <a:pt x="813" y="968"/>
                          </a:cubicBezTo>
                          <a:cubicBezTo>
                            <a:pt x="819" y="974"/>
                            <a:pt x="820" y="959"/>
                            <a:pt x="820" y="957"/>
                          </a:cubicBezTo>
                          <a:cubicBezTo>
                            <a:pt x="830" y="957"/>
                            <a:pt x="823" y="953"/>
                            <a:pt x="830" y="948"/>
                          </a:cubicBezTo>
                          <a:cubicBezTo>
                            <a:pt x="831" y="947"/>
                            <a:pt x="834" y="949"/>
                            <a:pt x="834" y="948"/>
                          </a:cubicBezTo>
                          <a:cubicBezTo>
                            <a:pt x="835" y="944"/>
                            <a:pt x="830" y="942"/>
                            <a:pt x="829" y="939"/>
                          </a:cubicBezTo>
                          <a:cubicBezTo>
                            <a:pt x="835" y="941"/>
                            <a:pt x="832" y="930"/>
                            <a:pt x="832" y="927"/>
                          </a:cubicBezTo>
                          <a:cubicBezTo>
                            <a:pt x="832" y="921"/>
                            <a:pt x="830" y="914"/>
                            <a:pt x="828" y="908"/>
                          </a:cubicBezTo>
                          <a:cubicBezTo>
                            <a:pt x="826" y="903"/>
                            <a:pt x="825" y="898"/>
                            <a:pt x="824" y="893"/>
                          </a:cubicBezTo>
                          <a:cubicBezTo>
                            <a:pt x="823" y="887"/>
                            <a:pt x="820" y="886"/>
                            <a:pt x="814" y="884"/>
                          </a:cubicBezTo>
                          <a:cubicBezTo>
                            <a:pt x="815" y="886"/>
                            <a:pt x="814" y="888"/>
                            <a:pt x="812" y="889"/>
                          </a:cubicBezTo>
                          <a:cubicBezTo>
                            <a:pt x="810" y="885"/>
                            <a:pt x="806" y="881"/>
                            <a:pt x="805" y="876"/>
                          </a:cubicBezTo>
                          <a:cubicBezTo>
                            <a:pt x="804" y="872"/>
                            <a:pt x="804" y="869"/>
                            <a:pt x="800" y="866"/>
                          </a:cubicBezTo>
                          <a:cubicBezTo>
                            <a:pt x="795" y="861"/>
                            <a:pt x="787" y="859"/>
                            <a:pt x="782" y="854"/>
                          </a:cubicBezTo>
                          <a:cubicBezTo>
                            <a:pt x="782" y="858"/>
                            <a:pt x="782" y="870"/>
                            <a:pt x="776" y="863"/>
                          </a:cubicBezTo>
                          <a:cubicBezTo>
                            <a:pt x="772" y="860"/>
                            <a:pt x="770" y="863"/>
                            <a:pt x="767" y="861"/>
                          </a:cubicBezTo>
                          <a:cubicBezTo>
                            <a:pt x="763" y="860"/>
                            <a:pt x="759" y="857"/>
                            <a:pt x="756" y="857"/>
                          </a:cubicBezTo>
                          <a:cubicBezTo>
                            <a:pt x="752" y="857"/>
                            <a:pt x="751" y="861"/>
                            <a:pt x="748" y="860"/>
                          </a:cubicBezTo>
                          <a:cubicBezTo>
                            <a:pt x="745" y="859"/>
                            <a:pt x="747" y="855"/>
                            <a:pt x="748" y="854"/>
                          </a:cubicBezTo>
                          <a:cubicBezTo>
                            <a:pt x="749" y="852"/>
                            <a:pt x="752" y="849"/>
                            <a:pt x="752" y="847"/>
                          </a:cubicBezTo>
                          <a:cubicBezTo>
                            <a:pt x="753" y="843"/>
                            <a:pt x="746" y="841"/>
                            <a:pt x="747" y="836"/>
                          </a:cubicBezTo>
                          <a:cubicBezTo>
                            <a:pt x="745" y="837"/>
                            <a:pt x="742" y="840"/>
                            <a:pt x="739" y="840"/>
                          </a:cubicBezTo>
                          <a:cubicBezTo>
                            <a:pt x="733" y="838"/>
                            <a:pt x="740" y="832"/>
                            <a:pt x="742" y="831"/>
                          </a:cubicBezTo>
                          <a:cubicBezTo>
                            <a:pt x="740" y="829"/>
                            <a:pt x="736" y="826"/>
                            <a:pt x="733" y="824"/>
                          </a:cubicBezTo>
                          <a:cubicBezTo>
                            <a:pt x="730" y="822"/>
                            <a:pt x="722" y="828"/>
                            <a:pt x="720" y="830"/>
                          </a:cubicBezTo>
                          <a:cubicBezTo>
                            <a:pt x="717" y="831"/>
                            <a:pt x="718" y="835"/>
                            <a:pt x="716" y="837"/>
                          </a:cubicBezTo>
                          <a:cubicBezTo>
                            <a:pt x="714" y="838"/>
                            <a:pt x="710" y="836"/>
                            <a:pt x="709" y="835"/>
                          </a:cubicBezTo>
                          <a:cubicBezTo>
                            <a:pt x="708" y="835"/>
                            <a:pt x="699" y="830"/>
                            <a:pt x="703" y="834"/>
                          </a:cubicBezTo>
                          <a:cubicBezTo>
                            <a:pt x="700" y="833"/>
                            <a:pt x="696" y="829"/>
                            <a:pt x="693" y="829"/>
                          </a:cubicBezTo>
                          <a:cubicBezTo>
                            <a:pt x="690" y="828"/>
                            <a:pt x="688" y="831"/>
                            <a:pt x="684" y="832"/>
                          </a:cubicBezTo>
                          <a:cubicBezTo>
                            <a:pt x="680" y="835"/>
                            <a:pt x="677" y="840"/>
                            <a:pt x="674" y="844"/>
                          </a:cubicBezTo>
                          <a:cubicBezTo>
                            <a:pt x="670" y="849"/>
                            <a:pt x="666" y="849"/>
                            <a:pt x="660" y="850"/>
                          </a:cubicBezTo>
                          <a:cubicBezTo>
                            <a:pt x="653" y="851"/>
                            <a:pt x="656" y="855"/>
                            <a:pt x="653" y="860"/>
                          </a:cubicBezTo>
                          <a:cubicBezTo>
                            <a:pt x="650" y="863"/>
                            <a:pt x="644" y="865"/>
                            <a:pt x="643" y="869"/>
                          </a:cubicBezTo>
                          <a:cubicBezTo>
                            <a:pt x="641" y="875"/>
                            <a:pt x="641" y="879"/>
                            <a:pt x="633" y="880"/>
                          </a:cubicBezTo>
                          <a:cubicBezTo>
                            <a:pt x="628" y="880"/>
                            <a:pt x="624" y="883"/>
                            <a:pt x="620" y="882"/>
                          </a:cubicBezTo>
                          <a:cubicBezTo>
                            <a:pt x="616" y="882"/>
                            <a:pt x="613" y="881"/>
                            <a:pt x="613" y="877"/>
                          </a:cubicBezTo>
                          <a:cubicBezTo>
                            <a:pt x="613" y="874"/>
                            <a:pt x="604" y="871"/>
                            <a:pt x="601" y="871"/>
                          </a:cubicBezTo>
                          <a:cubicBezTo>
                            <a:pt x="596" y="870"/>
                            <a:pt x="596" y="876"/>
                            <a:pt x="591" y="873"/>
                          </a:cubicBezTo>
                          <a:cubicBezTo>
                            <a:pt x="586" y="871"/>
                            <a:pt x="582" y="871"/>
                            <a:pt x="576" y="871"/>
                          </a:cubicBezTo>
                          <a:cubicBezTo>
                            <a:pt x="571" y="871"/>
                            <a:pt x="575" y="865"/>
                            <a:pt x="570" y="864"/>
                          </a:cubicBezTo>
                          <a:cubicBezTo>
                            <a:pt x="564" y="862"/>
                            <a:pt x="559" y="862"/>
                            <a:pt x="554" y="866"/>
                          </a:cubicBezTo>
                          <a:cubicBezTo>
                            <a:pt x="549" y="869"/>
                            <a:pt x="545" y="875"/>
                            <a:pt x="542" y="881"/>
                          </a:cubicBezTo>
                          <a:cubicBezTo>
                            <a:pt x="540" y="885"/>
                            <a:pt x="536" y="892"/>
                            <a:pt x="535" y="897"/>
                          </a:cubicBezTo>
                          <a:cubicBezTo>
                            <a:pt x="527" y="892"/>
                            <a:pt x="533" y="883"/>
                            <a:pt x="530" y="876"/>
                          </a:cubicBezTo>
                          <a:cubicBezTo>
                            <a:pt x="526" y="866"/>
                            <a:pt x="516" y="874"/>
                            <a:pt x="509" y="875"/>
                          </a:cubicBezTo>
                          <a:cubicBezTo>
                            <a:pt x="509" y="876"/>
                            <a:pt x="509" y="877"/>
                            <a:pt x="509" y="878"/>
                          </a:cubicBezTo>
                          <a:cubicBezTo>
                            <a:pt x="503" y="876"/>
                            <a:pt x="494" y="878"/>
                            <a:pt x="487" y="878"/>
                          </a:cubicBezTo>
                          <a:cubicBezTo>
                            <a:pt x="480" y="878"/>
                            <a:pt x="477" y="876"/>
                            <a:pt x="471" y="873"/>
                          </a:cubicBezTo>
                          <a:cubicBezTo>
                            <a:pt x="469" y="872"/>
                            <a:pt x="465" y="870"/>
                            <a:pt x="463" y="871"/>
                          </a:cubicBezTo>
                          <a:cubicBezTo>
                            <a:pt x="461" y="872"/>
                            <a:pt x="462" y="875"/>
                            <a:pt x="460" y="876"/>
                          </a:cubicBezTo>
                          <a:cubicBezTo>
                            <a:pt x="456" y="876"/>
                            <a:pt x="450" y="871"/>
                            <a:pt x="449" y="868"/>
                          </a:cubicBezTo>
                          <a:cubicBezTo>
                            <a:pt x="449" y="868"/>
                            <a:pt x="448" y="880"/>
                            <a:pt x="445" y="875"/>
                          </a:cubicBezTo>
                          <a:cubicBezTo>
                            <a:pt x="442" y="870"/>
                            <a:pt x="436" y="867"/>
                            <a:pt x="434" y="861"/>
                          </a:cubicBezTo>
                          <a:cubicBezTo>
                            <a:pt x="433" y="866"/>
                            <a:pt x="417" y="864"/>
                            <a:pt x="416" y="860"/>
                          </a:cubicBezTo>
                          <a:cubicBezTo>
                            <a:pt x="416" y="858"/>
                            <a:pt x="418" y="854"/>
                            <a:pt x="416" y="852"/>
                          </a:cubicBezTo>
                          <a:cubicBezTo>
                            <a:pt x="414" y="850"/>
                            <a:pt x="409" y="855"/>
                            <a:pt x="406" y="853"/>
                          </a:cubicBezTo>
                          <a:cubicBezTo>
                            <a:pt x="401" y="850"/>
                            <a:pt x="389" y="846"/>
                            <a:pt x="387" y="840"/>
                          </a:cubicBezTo>
                          <a:cubicBezTo>
                            <a:pt x="385" y="833"/>
                            <a:pt x="377" y="825"/>
                            <a:pt x="369" y="832"/>
                          </a:cubicBezTo>
                          <a:cubicBezTo>
                            <a:pt x="367" y="835"/>
                            <a:pt x="358" y="823"/>
                            <a:pt x="356" y="821"/>
                          </a:cubicBezTo>
                          <a:cubicBezTo>
                            <a:pt x="352" y="817"/>
                            <a:pt x="345" y="816"/>
                            <a:pt x="339" y="812"/>
                          </a:cubicBezTo>
                          <a:cubicBezTo>
                            <a:pt x="330" y="807"/>
                            <a:pt x="322" y="800"/>
                            <a:pt x="314" y="793"/>
                          </a:cubicBezTo>
                          <a:cubicBezTo>
                            <a:pt x="311" y="791"/>
                            <a:pt x="307" y="791"/>
                            <a:pt x="303" y="790"/>
                          </a:cubicBezTo>
                          <a:cubicBezTo>
                            <a:pt x="299" y="789"/>
                            <a:pt x="299" y="794"/>
                            <a:pt x="295" y="792"/>
                          </a:cubicBezTo>
                          <a:cubicBezTo>
                            <a:pt x="297" y="803"/>
                            <a:pt x="291" y="804"/>
                            <a:pt x="285" y="797"/>
                          </a:cubicBezTo>
                          <a:cubicBezTo>
                            <a:pt x="279" y="791"/>
                            <a:pt x="272" y="788"/>
                            <a:pt x="265" y="786"/>
                          </a:cubicBezTo>
                          <a:cubicBezTo>
                            <a:pt x="263" y="786"/>
                            <a:pt x="259" y="785"/>
                            <a:pt x="258" y="784"/>
                          </a:cubicBezTo>
                          <a:cubicBezTo>
                            <a:pt x="256" y="782"/>
                            <a:pt x="260" y="778"/>
                            <a:pt x="256" y="777"/>
                          </a:cubicBezTo>
                          <a:cubicBezTo>
                            <a:pt x="253" y="776"/>
                            <a:pt x="251" y="775"/>
                            <a:pt x="249" y="773"/>
                          </a:cubicBezTo>
                          <a:cubicBezTo>
                            <a:pt x="245" y="769"/>
                            <a:pt x="242" y="772"/>
                            <a:pt x="237" y="771"/>
                          </a:cubicBezTo>
                          <a:cubicBezTo>
                            <a:pt x="230" y="769"/>
                            <a:pt x="227" y="761"/>
                            <a:pt x="223" y="757"/>
                          </a:cubicBezTo>
                          <a:cubicBezTo>
                            <a:pt x="218" y="752"/>
                            <a:pt x="213" y="765"/>
                            <a:pt x="210" y="756"/>
                          </a:cubicBezTo>
                          <a:cubicBezTo>
                            <a:pt x="209" y="753"/>
                            <a:pt x="210" y="749"/>
                            <a:pt x="208" y="746"/>
                          </a:cubicBezTo>
                          <a:cubicBezTo>
                            <a:pt x="206" y="743"/>
                            <a:pt x="206" y="741"/>
                            <a:pt x="205" y="737"/>
                          </a:cubicBezTo>
                          <a:cubicBezTo>
                            <a:pt x="204" y="733"/>
                            <a:pt x="201" y="731"/>
                            <a:pt x="198" y="729"/>
                          </a:cubicBezTo>
                          <a:cubicBezTo>
                            <a:pt x="194" y="725"/>
                            <a:pt x="195" y="720"/>
                            <a:pt x="192" y="716"/>
                          </a:cubicBezTo>
                          <a:cubicBezTo>
                            <a:pt x="199" y="710"/>
                            <a:pt x="201" y="714"/>
                            <a:pt x="206" y="720"/>
                          </a:cubicBezTo>
                          <a:cubicBezTo>
                            <a:pt x="208" y="723"/>
                            <a:pt x="211" y="723"/>
                            <a:pt x="213" y="720"/>
                          </a:cubicBezTo>
                          <a:cubicBezTo>
                            <a:pt x="215" y="716"/>
                            <a:pt x="220" y="717"/>
                            <a:pt x="222" y="714"/>
                          </a:cubicBezTo>
                          <a:cubicBezTo>
                            <a:pt x="225" y="710"/>
                            <a:pt x="220" y="705"/>
                            <a:pt x="218" y="703"/>
                          </a:cubicBezTo>
                          <a:cubicBezTo>
                            <a:pt x="216" y="700"/>
                            <a:pt x="217" y="694"/>
                            <a:pt x="215" y="694"/>
                          </a:cubicBezTo>
                          <a:cubicBezTo>
                            <a:pt x="205" y="691"/>
                            <a:pt x="202" y="688"/>
                            <a:pt x="199" y="678"/>
                          </a:cubicBezTo>
                          <a:cubicBezTo>
                            <a:pt x="206" y="679"/>
                            <a:pt x="190" y="667"/>
                            <a:pt x="202" y="665"/>
                          </a:cubicBezTo>
                          <a:cubicBezTo>
                            <a:pt x="204" y="664"/>
                            <a:pt x="209" y="666"/>
                            <a:pt x="211" y="664"/>
                          </a:cubicBezTo>
                          <a:cubicBezTo>
                            <a:pt x="213" y="661"/>
                            <a:pt x="212" y="655"/>
                            <a:pt x="210" y="652"/>
                          </a:cubicBezTo>
                          <a:cubicBezTo>
                            <a:pt x="212" y="651"/>
                            <a:pt x="218" y="652"/>
                            <a:pt x="216" y="649"/>
                          </a:cubicBezTo>
                          <a:cubicBezTo>
                            <a:pt x="214" y="647"/>
                            <a:pt x="220" y="642"/>
                            <a:pt x="221" y="642"/>
                          </a:cubicBezTo>
                          <a:cubicBezTo>
                            <a:pt x="227" y="641"/>
                            <a:pt x="225" y="623"/>
                            <a:pt x="224" y="619"/>
                          </a:cubicBezTo>
                          <a:cubicBezTo>
                            <a:pt x="224" y="619"/>
                            <a:pt x="227" y="609"/>
                            <a:pt x="222" y="613"/>
                          </a:cubicBezTo>
                          <a:cubicBezTo>
                            <a:pt x="217" y="617"/>
                            <a:pt x="216" y="615"/>
                            <a:pt x="213" y="611"/>
                          </a:cubicBezTo>
                          <a:cubicBezTo>
                            <a:pt x="212" y="609"/>
                            <a:pt x="207" y="609"/>
                            <a:pt x="205" y="608"/>
                          </a:cubicBezTo>
                          <a:cubicBezTo>
                            <a:pt x="201" y="606"/>
                            <a:pt x="198" y="599"/>
                            <a:pt x="194" y="598"/>
                          </a:cubicBezTo>
                          <a:cubicBezTo>
                            <a:pt x="189" y="596"/>
                            <a:pt x="178" y="599"/>
                            <a:pt x="174" y="602"/>
                          </a:cubicBezTo>
                          <a:cubicBezTo>
                            <a:pt x="167" y="606"/>
                            <a:pt x="159" y="614"/>
                            <a:pt x="151" y="615"/>
                          </a:cubicBezTo>
                          <a:cubicBezTo>
                            <a:pt x="142" y="615"/>
                            <a:pt x="114" y="613"/>
                            <a:pt x="113" y="600"/>
                          </a:cubicBezTo>
                          <a:cubicBezTo>
                            <a:pt x="110" y="600"/>
                            <a:pt x="106" y="605"/>
                            <a:pt x="103" y="602"/>
                          </a:cubicBezTo>
                          <a:cubicBezTo>
                            <a:pt x="101" y="600"/>
                            <a:pt x="95" y="597"/>
                            <a:pt x="94" y="594"/>
                          </a:cubicBezTo>
                          <a:cubicBezTo>
                            <a:pt x="93" y="591"/>
                            <a:pt x="93" y="587"/>
                            <a:pt x="92" y="584"/>
                          </a:cubicBezTo>
                          <a:cubicBezTo>
                            <a:pt x="91" y="580"/>
                            <a:pt x="89" y="577"/>
                            <a:pt x="86" y="574"/>
                          </a:cubicBezTo>
                          <a:cubicBezTo>
                            <a:pt x="82" y="570"/>
                            <a:pt x="75" y="572"/>
                            <a:pt x="72" y="568"/>
                          </a:cubicBezTo>
                          <a:cubicBezTo>
                            <a:pt x="69" y="564"/>
                            <a:pt x="60" y="558"/>
                            <a:pt x="57" y="565"/>
                          </a:cubicBezTo>
                          <a:cubicBezTo>
                            <a:pt x="54" y="558"/>
                            <a:pt x="46" y="563"/>
                            <a:pt x="43" y="558"/>
                          </a:cubicBezTo>
                          <a:cubicBezTo>
                            <a:pt x="39" y="551"/>
                            <a:pt x="52" y="554"/>
                            <a:pt x="54" y="554"/>
                          </a:cubicBezTo>
                          <a:cubicBezTo>
                            <a:pt x="61" y="552"/>
                            <a:pt x="58" y="545"/>
                            <a:pt x="54" y="543"/>
                          </a:cubicBezTo>
                          <a:cubicBezTo>
                            <a:pt x="50" y="541"/>
                            <a:pt x="52" y="539"/>
                            <a:pt x="52" y="536"/>
                          </a:cubicBezTo>
                          <a:cubicBezTo>
                            <a:pt x="52" y="534"/>
                            <a:pt x="49" y="530"/>
                            <a:pt x="48" y="528"/>
                          </a:cubicBezTo>
                          <a:cubicBezTo>
                            <a:pt x="47" y="526"/>
                            <a:pt x="45" y="525"/>
                            <a:pt x="44" y="523"/>
                          </a:cubicBezTo>
                          <a:cubicBezTo>
                            <a:pt x="43" y="520"/>
                            <a:pt x="44" y="516"/>
                            <a:pt x="43" y="513"/>
                          </a:cubicBezTo>
                          <a:cubicBezTo>
                            <a:pt x="42" y="507"/>
                            <a:pt x="32" y="506"/>
                            <a:pt x="27" y="505"/>
                          </a:cubicBezTo>
                          <a:cubicBezTo>
                            <a:pt x="21" y="503"/>
                            <a:pt x="16" y="512"/>
                            <a:pt x="11" y="506"/>
                          </a:cubicBezTo>
                          <a:cubicBezTo>
                            <a:pt x="10" y="504"/>
                            <a:pt x="3" y="495"/>
                            <a:pt x="10" y="495"/>
                          </a:cubicBezTo>
                          <a:cubicBezTo>
                            <a:pt x="8" y="492"/>
                            <a:pt x="5" y="489"/>
                            <a:pt x="2" y="487"/>
                          </a:cubicBezTo>
                          <a:cubicBezTo>
                            <a:pt x="0" y="485"/>
                            <a:pt x="1" y="480"/>
                            <a:pt x="0" y="47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2" name="Freeform 499">
                      <a:extLst>
                        <a:ext uri="{FF2B5EF4-FFF2-40B4-BE49-F238E27FC236}">
                          <a16:creationId xmlns:a16="http://schemas.microsoft.com/office/drawing/2014/main" id="{B47E96CB-7093-8382-7327-0A230AB2536E}"/>
                        </a:ext>
                      </a:extLst>
                    </p:cNvPr>
                    <p:cNvSpPr>
                      <a:spLocks/>
                    </p:cNvSpPr>
                    <p:nvPr/>
                  </p:nvSpPr>
                  <p:spPr bwMode="auto">
                    <a:xfrm>
                      <a:off x="1533" y="1981"/>
                      <a:ext cx="35" cy="34"/>
                    </a:xfrm>
                    <a:custGeom>
                      <a:avLst/>
                      <a:gdLst>
                        <a:gd name="T0" fmla="*/ 2 w 72"/>
                        <a:gd name="T1" fmla="*/ 32 h 70"/>
                        <a:gd name="T2" fmla="*/ 4 w 72"/>
                        <a:gd name="T3" fmla="*/ 46 h 70"/>
                        <a:gd name="T4" fmla="*/ 7 w 72"/>
                        <a:gd name="T5" fmla="*/ 60 h 70"/>
                        <a:gd name="T6" fmla="*/ 23 w 72"/>
                        <a:gd name="T7" fmla="*/ 66 h 70"/>
                        <a:gd name="T8" fmla="*/ 39 w 72"/>
                        <a:gd name="T9" fmla="*/ 69 h 70"/>
                        <a:gd name="T10" fmla="*/ 47 w 72"/>
                        <a:gd name="T11" fmla="*/ 64 h 70"/>
                        <a:gd name="T12" fmla="*/ 57 w 72"/>
                        <a:gd name="T13" fmla="*/ 52 h 70"/>
                        <a:gd name="T14" fmla="*/ 58 w 72"/>
                        <a:gd name="T15" fmla="*/ 37 h 70"/>
                        <a:gd name="T16" fmla="*/ 65 w 72"/>
                        <a:gd name="T17" fmla="*/ 21 h 70"/>
                        <a:gd name="T18" fmla="*/ 67 w 72"/>
                        <a:gd name="T19" fmla="*/ 10 h 70"/>
                        <a:gd name="T20" fmla="*/ 57 w 72"/>
                        <a:gd name="T21" fmla="*/ 11 h 70"/>
                        <a:gd name="T22" fmla="*/ 51 w 72"/>
                        <a:gd name="T23" fmla="*/ 11 h 70"/>
                        <a:gd name="T24" fmla="*/ 38 w 72"/>
                        <a:gd name="T25" fmla="*/ 11 h 70"/>
                        <a:gd name="T26" fmla="*/ 24 w 72"/>
                        <a:gd name="T27" fmla="*/ 10 h 70"/>
                        <a:gd name="T28" fmla="*/ 26 w 72"/>
                        <a:gd name="T29" fmla="*/ 13 h 70"/>
                        <a:gd name="T30" fmla="*/ 17 w 72"/>
                        <a:gd name="T31" fmla="*/ 11 h 70"/>
                        <a:gd name="T32" fmla="*/ 19 w 72"/>
                        <a:gd name="T33" fmla="*/ 18 h 70"/>
                        <a:gd name="T34" fmla="*/ 2 w 72"/>
                        <a:gd name="T35"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0">
                          <a:moveTo>
                            <a:pt x="2" y="32"/>
                          </a:moveTo>
                          <a:cubicBezTo>
                            <a:pt x="0" y="34"/>
                            <a:pt x="3" y="43"/>
                            <a:pt x="4" y="46"/>
                          </a:cubicBezTo>
                          <a:cubicBezTo>
                            <a:pt x="4" y="50"/>
                            <a:pt x="4" y="57"/>
                            <a:pt x="7" y="60"/>
                          </a:cubicBezTo>
                          <a:cubicBezTo>
                            <a:pt x="11" y="64"/>
                            <a:pt x="18" y="64"/>
                            <a:pt x="23" y="66"/>
                          </a:cubicBezTo>
                          <a:cubicBezTo>
                            <a:pt x="27" y="69"/>
                            <a:pt x="34" y="70"/>
                            <a:pt x="39" y="69"/>
                          </a:cubicBezTo>
                          <a:cubicBezTo>
                            <a:pt x="37" y="64"/>
                            <a:pt x="45" y="60"/>
                            <a:pt x="47" y="64"/>
                          </a:cubicBezTo>
                          <a:cubicBezTo>
                            <a:pt x="45" y="62"/>
                            <a:pt x="55" y="54"/>
                            <a:pt x="57" y="52"/>
                          </a:cubicBezTo>
                          <a:cubicBezTo>
                            <a:pt x="59" y="50"/>
                            <a:pt x="62" y="39"/>
                            <a:pt x="58" y="37"/>
                          </a:cubicBezTo>
                          <a:cubicBezTo>
                            <a:pt x="62" y="35"/>
                            <a:pt x="66" y="25"/>
                            <a:pt x="65" y="21"/>
                          </a:cubicBezTo>
                          <a:cubicBezTo>
                            <a:pt x="72" y="27"/>
                            <a:pt x="68" y="12"/>
                            <a:pt x="67" y="10"/>
                          </a:cubicBezTo>
                          <a:cubicBezTo>
                            <a:pt x="65" y="5"/>
                            <a:pt x="52" y="0"/>
                            <a:pt x="57" y="11"/>
                          </a:cubicBezTo>
                          <a:cubicBezTo>
                            <a:pt x="55" y="8"/>
                            <a:pt x="47" y="5"/>
                            <a:pt x="51" y="11"/>
                          </a:cubicBezTo>
                          <a:cubicBezTo>
                            <a:pt x="49" y="3"/>
                            <a:pt x="40" y="8"/>
                            <a:pt x="38" y="11"/>
                          </a:cubicBezTo>
                          <a:cubicBezTo>
                            <a:pt x="36" y="7"/>
                            <a:pt x="28" y="7"/>
                            <a:pt x="24" y="10"/>
                          </a:cubicBezTo>
                          <a:cubicBezTo>
                            <a:pt x="25" y="11"/>
                            <a:pt x="25" y="12"/>
                            <a:pt x="26" y="13"/>
                          </a:cubicBezTo>
                          <a:cubicBezTo>
                            <a:pt x="23" y="14"/>
                            <a:pt x="20" y="10"/>
                            <a:pt x="17" y="11"/>
                          </a:cubicBezTo>
                          <a:cubicBezTo>
                            <a:pt x="13" y="12"/>
                            <a:pt x="15" y="17"/>
                            <a:pt x="19" y="18"/>
                          </a:cubicBezTo>
                          <a:cubicBezTo>
                            <a:pt x="11" y="20"/>
                            <a:pt x="7" y="27"/>
                            <a:pt x="2" y="3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3" name="Freeform 500">
                      <a:extLst>
                        <a:ext uri="{FF2B5EF4-FFF2-40B4-BE49-F238E27FC236}">
                          <a16:creationId xmlns:a16="http://schemas.microsoft.com/office/drawing/2014/main" id="{EF1B637C-F239-6022-B130-B3D151793AC6}"/>
                        </a:ext>
                      </a:extLst>
                    </p:cNvPr>
                    <p:cNvSpPr>
                      <a:spLocks/>
                    </p:cNvSpPr>
                    <p:nvPr/>
                  </p:nvSpPr>
                  <p:spPr bwMode="auto">
                    <a:xfrm>
                      <a:off x="1533" y="1981"/>
                      <a:ext cx="35" cy="34"/>
                    </a:xfrm>
                    <a:custGeom>
                      <a:avLst/>
                      <a:gdLst>
                        <a:gd name="T0" fmla="*/ 2 w 72"/>
                        <a:gd name="T1" fmla="*/ 32 h 70"/>
                        <a:gd name="T2" fmla="*/ 4 w 72"/>
                        <a:gd name="T3" fmla="*/ 46 h 70"/>
                        <a:gd name="T4" fmla="*/ 7 w 72"/>
                        <a:gd name="T5" fmla="*/ 60 h 70"/>
                        <a:gd name="T6" fmla="*/ 23 w 72"/>
                        <a:gd name="T7" fmla="*/ 66 h 70"/>
                        <a:gd name="T8" fmla="*/ 39 w 72"/>
                        <a:gd name="T9" fmla="*/ 69 h 70"/>
                        <a:gd name="T10" fmla="*/ 47 w 72"/>
                        <a:gd name="T11" fmla="*/ 64 h 70"/>
                        <a:gd name="T12" fmla="*/ 57 w 72"/>
                        <a:gd name="T13" fmla="*/ 52 h 70"/>
                        <a:gd name="T14" fmla="*/ 58 w 72"/>
                        <a:gd name="T15" fmla="*/ 37 h 70"/>
                        <a:gd name="T16" fmla="*/ 65 w 72"/>
                        <a:gd name="T17" fmla="*/ 21 h 70"/>
                        <a:gd name="T18" fmla="*/ 67 w 72"/>
                        <a:gd name="T19" fmla="*/ 10 h 70"/>
                        <a:gd name="T20" fmla="*/ 57 w 72"/>
                        <a:gd name="T21" fmla="*/ 11 h 70"/>
                        <a:gd name="T22" fmla="*/ 51 w 72"/>
                        <a:gd name="T23" fmla="*/ 11 h 70"/>
                        <a:gd name="T24" fmla="*/ 38 w 72"/>
                        <a:gd name="T25" fmla="*/ 11 h 70"/>
                        <a:gd name="T26" fmla="*/ 24 w 72"/>
                        <a:gd name="T27" fmla="*/ 10 h 70"/>
                        <a:gd name="T28" fmla="*/ 26 w 72"/>
                        <a:gd name="T29" fmla="*/ 13 h 70"/>
                        <a:gd name="T30" fmla="*/ 17 w 72"/>
                        <a:gd name="T31" fmla="*/ 11 h 70"/>
                        <a:gd name="T32" fmla="*/ 19 w 72"/>
                        <a:gd name="T33" fmla="*/ 18 h 70"/>
                        <a:gd name="T34" fmla="*/ 2 w 72"/>
                        <a:gd name="T35"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70">
                          <a:moveTo>
                            <a:pt x="2" y="32"/>
                          </a:moveTo>
                          <a:cubicBezTo>
                            <a:pt x="0" y="34"/>
                            <a:pt x="3" y="43"/>
                            <a:pt x="4" y="46"/>
                          </a:cubicBezTo>
                          <a:cubicBezTo>
                            <a:pt x="4" y="50"/>
                            <a:pt x="4" y="57"/>
                            <a:pt x="7" y="60"/>
                          </a:cubicBezTo>
                          <a:cubicBezTo>
                            <a:pt x="11" y="64"/>
                            <a:pt x="18" y="64"/>
                            <a:pt x="23" y="66"/>
                          </a:cubicBezTo>
                          <a:cubicBezTo>
                            <a:pt x="27" y="69"/>
                            <a:pt x="34" y="70"/>
                            <a:pt x="39" y="69"/>
                          </a:cubicBezTo>
                          <a:cubicBezTo>
                            <a:pt x="37" y="64"/>
                            <a:pt x="45" y="60"/>
                            <a:pt x="47" y="64"/>
                          </a:cubicBezTo>
                          <a:cubicBezTo>
                            <a:pt x="45" y="62"/>
                            <a:pt x="55" y="54"/>
                            <a:pt x="57" y="52"/>
                          </a:cubicBezTo>
                          <a:cubicBezTo>
                            <a:pt x="59" y="50"/>
                            <a:pt x="62" y="39"/>
                            <a:pt x="58" y="37"/>
                          </a:cubicBezTo>
                          <a:cubicBezTo>
                            <a:pt x="62" y="35"/>
                            <a:pt x="66" y="25"/>
                            <a:pt x="65" y="21"/>
                          </a:cubicBezTo>
                          <a:cubicBezTo>
                            <a:pt x="72" y="27"/>
                            <a:pt x="68" y="12"/>
                            <a:pt x="67" y="10"/>
                          </a:cubicBezTo>
                          <a:cubicBezTo>
                            <a:pt x="65" y="5"/>
                            <a:pt x="52" y="0"/>
                            <a:pt x="57" y="11"/>
                          </a:cubicBezTo>
                          <a:cubicBezTo>
                            <a:pt x="55" y="8"/>
                            <a:pt x="47" y="5"/>
                            <a:pt x="51" y="11"/>
                          </a:cubicBezTo>
                          <a:cubicBezTo>
                            <a:pt x="49" y="3"/>
                            <a:pt x="40" y="8"/>
                            <a:pt x="38" y="11"/>
                          </a:cubicBezTo>
                          <a:cubicBezTo>
                            <a:pt x="36" y="7"/>
                            <a:pt x="28" y="7"/>
                            <a:pt x="24" y="10"/>
                          </a:cubicBezTo>
                          <a:cubicBezTo>
                            <a:pt x="25" y="11"/>
                            <a:pt x="25" y="12"/>
                            <a:pt x="26" y="13"/>
                          </a:cubicBezTo>
                          <a:cubicBezTo>
                            <a:pt x="23" y="14"/>
                            <a:pt x="20" y="10"/>
                            <a:pt x="17" y="11"/>
                          </a:cubicBezTo>
                          <a:cubicBezTo>
                            <a:pt x="13" y="12"/>
                            <a:pt x="15" y="17"/>
                            <a:pt x="19" y="18"/>
                          </a:cubicBezTo>
                          <a:cubicBezTo>
                            <a:pt x="11" y="20"/>
                            <a:pt x="7" y="27"/>
                            <a:pt x="2" y="3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4" name="Freeform 501">
                      <a:extLst>
                        <a:ext uri="{FF2B5EF4-FFF2-40B4-BE49-F238E27FC236}">
                          <a16:creationId xmlns:a16="http://schemas.microsoft.com/office/drawing/2014/main" id="{E26AD2B1-33D6-7DD3-359E-27F621DA5528}"/>
                        </a:ext>
                      </a:extLst>
                    </p:cNvPr>
                    <p:cNvSpPr>
                      <a:spLocks/>
                    </p:cNvSpPr>
                    <p:nvPr/>
                  </p:nvSpPr>
                  <p:spPr bwMode="auto">
                    <a:xfrm>
                      <a:off x="1688" y="1895"/>
                      <a:ext cx="23" cy="58"/>
                    </a:xfrm>
                    <a:custGeom>
                      <a:avLst/>
                      <a:gdLst>
                        <a:gd name="T0" fmla="*/ 2 w 47"/>
                        <a:gd name="T1" fmla="*/ 62 h 118"/>
                        <a:gd name="T2" fmla="*/ 3 w 47"/>
                        <a:gd name="T3" fmla="*/ 71 h 118"/>
                        <a:gd name="T4" fmla="*/ 4 w 47"/>
                        <a:gd name="T5" fmla="*/ 77 h 118"/>
                        <a:gd name="T6" fmla="*/ 11 w 47"/>
                        <a:gd name="T7" fmla="*/ 93 h 118"/>
                        <a:gd name="T8" fmla="*/ 25 w 47"/>
                        <a:gd name="T9" fmla="*/ 105 h 118"/>
                        <a:gd name="T10" fmla="*/ 31 w 47"/>
                        <a:gd name="T11" fmla="*/ 116 h 118"/>
                        <a:gd name="T12" fmla="*/ 33 w 47"/>
                        <a:gd name="T13" fmla="*/ 104 h 118"/>
                        <a:gd name="T14" fmla="*/ 36 w 47"/>
                        <a:gd name="T15" fmla="*/ 91 h 118"/>
                        <a:gd name="T16" fmla="*/ 44 w 47"/>
                        <a:gd name="T17" fmla="*/ 49 h 118"/>
                        <a:gd name="T18" fmla="*/ 43 w 47"/>
                        <a:gd name="T19" fmla="*/ 41 h 118"/>
                        <a:gd name="T20" fmla="*/ 45 w 47"/>
                        <a:gd name="T21" fmla="*/ 34 h 118"/>
                        <a:gd name="T22" fmla="*/ 44 w 47"/>
                        <a:gd name="T23" fmla="*/ 17 h 118"/>
                        <a:gd name="T24" fmla="*/ 44 w 47"/>
                        <a:gd name="T25" fmla="*/ 9 h 118"/>
                        <a:gd name="T26" fmla="*/ 31 w 47"/>
                        <a:gd name="T27" fmla="*/ 2 h 118"/>
                        <a:gd name="T28" fmla="*/ 18 w 47"/>
                        <a:gd name="T29" fmla="*/ 12 h 118"/>
                        <a:gd name="T30" fmla="*/ 13 w 47"/>
                        <a:gd name="T31" fmla="*/ 25 h 118"/>
                        <a:gd name="T32" fmla="*/ 7 w 47"/>
                        <a:gd name="T33" fmla="*/ 39 h 118"/>
                        <a:gd name="T34" fmla="*/ 2 w 47"/>
                        <a:gd name="T35" fmla="*/ 6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18">
                          <a:moveTo>
                            <a:pt x="2" y="62"/>
                          </a:moveTo>
                          <a:cubicBezTo>
                            <a:pt x="2" y="65"/>
                            <a:pt x="4" y="67"/>
                            <a:pt x="3" y="71"/>
                          </a:cubicBezTo>
                          <a:cubicBezTo>
                            <a:pt x="2" y="73"/>
                            <a:pt x="1" y="75"/>
                            <a:pt x="4" y="77"/>
                          </a:cubicBezTo>
                          <a:cubicBezTo>
                            <a:pt x="8" y="81"/>
                            <a:pt x="9" y="88"/>
                            <a:pt x="11" y="93"/>
                          </a:cubicBezTo>
                          <a:cubicBezTo>
                            <a:pt x="14" y="99"/>
                            <a:pt x="21" y="100"/>
                            <a:pt x="25" y="105"/>
                          </a:cubicBezTo>
                          <a:cubicBezTo>
                            <a:pt x="26" y="107"/>
                            <a:pt x="28" y="118"/>
                            <a:pt x="31" y="116"/>
                          </a:cubicBezTo>
                          <a:cubicBezTo>
                            <a:pt x="35" y="114"/>
                            <a:pt x="33" y="107"/>
                            <a:pt x="33" y="104"/>
                          </a:cubicBezTo>
                          <a:cubicBezTo>
                            <a:pt x="32" y="99"/>
                            <a:pt x="33" y="95"/>
                            <a:pt x="36" y="91"/>
                          </a:cubicBezTo>
                          <a:cubicBezTo>
                            <a:pt x="43" y="80"/>
                            <a:pt x="45" y="61"/>
                            <a:pt x="44" y="49"/>
                          </a:cubicBezTo>
                          <a:cubicBezTo>
                            <a:pt x="44" y="47"/>
                            <a:pt x="42" y="43"/>
                            <a:pt x="43" y="41"/>
                          </a:cubicBezTo>
                          <a:cubicBezTo>
                            <a:pt x="44" y="38"/>
                            <a:pt x="45" y="37"/>
                            <a:pt x="45" y="34"/>
                          </a:cubicBezTo>
                          <a:cubicBezTo>
                            <a:pt x="46" y="28"/>
                            <a:pt x="44" y="23"/>
                            <a:pt x="44" y="17"/>
                          </a:cubicBezTo>
                          <a:cubicBezTo>
                            <a:pt x="44" y="14"/>
                            <a:pt x="47" y="11"/>
                            <a:pt x="44" y="9"/>
                          </a:cubicBezTo>
                          <a:cubicBezTo>
                            <a:pt x="42" y="7"/>
                            <a:pt x="33" y="0"/>
                            <a:pt x="31" y="2"/>
                          </a:cubicBezTo>
                          <a:cubicBezTo>
                            <a:pt x="27" y="6"/>
                            <a:pt x="20" y="7"/>
                            <a:pt x="18" y="12"/>
                          </a:cubicBezTo>
                          <a:cubicBezTo>
                            <a:pt x="16" y="17"/>
                            <a:pt x="17" y="20"/>
                            <a:pt x="13" y="25"/>
                          </a:cubicBezTo>
                          <a:cubicBezTo>
                            <a:pt x="9" y="29"/>
                            <a:pt x="9" y="35"/>
                            <a:pt x="7" y="39"/>
                          </a:cubicBezTo>
                          <a:cubicBezTo>
                            <a:pt x="5" y="47"/>
                            <a:pt x="0" y="54"/>
                            <a:pt x="2" y="6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5" name="Freeform 502">
                      <a:extLst>
                        <a:ext uri="{FF2B5EF4-FFF2-40B4-BE49-F238E27FC236}">
                          <a16:creationId xmlns:a16="http://schemas.microsoft.com/office/drawing/2014/main" id="{8EB4BA76-AF3F-80F4-AAE9-B11DB7BA9AB2}"/>
                        </a:ext>
                      </a:extLst>
                    </p:cNvPr>
                    <p:cNvSpPr>
                      <a:spLocks/>
                    </p:cNvSpPr>
                    <p:nvPr/>
                  </p:nvSpPr>
                  <p:spPr bwMode="auto">
                    <a:xfrm>
                      <a:off x="1688" y="1895"/>
                      <a:ext cx="23" cy="58"/>
                    </a:xfrm>
                    <a:custGeom>
                      <a:avLst/>
                      <a:gdLst>
                        <a:gd name="T0" fmla="*/ 2 w 47"/>
                        <a:gd name="T1" fmla="*/ 62 h 118"/>
                        <a:gd name="T2" fmla="*/ 3 w 47"/>
                        <a:gd name="T3" fmla="*/ 71 h 118"/>
                        <a:gd name="T4" fmla="*/ 4 w 47"/>
                        <a:gd name="T5" fmla="*/ 77 h 118"/>
                        <a:gd name="T6" fmla="*/ 11 w 47"/>
                        <a:gd name="T7" fmla="*/ 93 h 118"/>
                        <a:gd name="T8" fmla="*/ 25 w 47"/>
                        <a:gd name="T9" fmla="*/ 105 h 118"/>
                        <a:gd name="T10" fmla="*/ 31 w 47"/>
                        <a:gd name="T11" fmla="*/ 116 h 118"/>
                        <a:gd name="T12" fmla="*/ 33 w 47"/>
                        <a:gd name="T13" fmla="*/ 104 h 118"/>
                        <a:gd name="T14" fmla="*/ 36 w 47"/>
                        <a:gd name="T15" fmla="*/ 91 h 118"/>
                        <a:gd name="T16" fmla="*/ 44 w 47"/>
                        <a:gd name="T17" fmla="*/ 49 h 118"/>
                        <a:gd name="T18" fmla="*/ 43 w 47"/>
                        <a:gd name="T19" fmla="*/ 41 h 118"/>
                        <a:gd name="T20" fmla="*/ 45 w 47"/>
                        <a:gd name="T21" fmla="*/ 34 h 118"/>
                        <a:gd name="T22" fmla="*/ 44 w 47"/>
                        <a:gd name="T23" fmla="*/ 17 h 118"/>
                        <a:gd name="T24" fmla="*/ 44 w 47"/>
                        <a:gd name="T25" fmla="*/ 9 h 118"/>
                        <a:gd name="T26" fmla="*/ 31 w 47"/>
                        <a:gd name="T27" fmla="*/ 2 h 118"/>
                        <a:gd name="T28" fmla="*/ 18 w 47"/>
                        <a:gd name="T29" fmla="*/ 12 h 118"/>
                        <a:gd name="T30" fmla="*/ 13 w 47"/>
                        <a:gd name="T31" fmla="*/ 25 h 118"/>
                        <a:gd name="T32" fmla="*/ 7 w 47"/>
                        <a:gd name="T33" fmla="*/ 39 h 118"/>
                        <a:gd name="T34" fmla="*/ 2 w 47"/>
                        <a:gd name="T35" fmla="*/ 6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118">
                          <a:moveTo>
                            <a:pt x="2" y="62"/>
                          </a:moveTo>
                          <a:cubicBezTo>
                            <a:pt x="2" y="65"/>
                            <a:pt x="4" y="67"/>
                            <a:pt x="3" y="71"/>
                          </a:cubicBezTo>
                          <a:cubicBezTo>
                            <a:pt x="2" y="73"/>
                            <a:pt x="1" y="75"/>
                            <a:pt x="4" y="77"/>
                          </a:cubicBezTo>
                          <a:cubicBezTo>
                            <a:pt x="8" y="81"/>
                            <a:pt x="9" y="88"/>
                            <a:pt x="11" y="93"/>
                          </a:cubicBezTo>
                          <a:cubicBezTo>
                            <a:pt x="14" y="99"/>
                            <a:pt x="21" y="100"/>
                            <a:pt x="25" y="105"/>
                          </a:cubicBezTo>
                          <a:cubicBezTo>
                            <a:pt x="26" y="107"/>
                            <a:pt x="28" y="118"/>
                            <a:pt x="31" y="116"/>
                          </a:cubicBezTo>
                          <a:cubicBezTo>
                            <a:pt x="35" y="114"/>
                            <a:pt x="33" y="107"/>
                            <a:pt x="33" y="104"/>
                          </a:cubicBezTo>
                          <a:cubicBezTo>
                            <a:pt x="32" y="99"/>
                            <a:pt x="33" y="95"/>
                            <a:pt x="36" y="91"/>
                          </a:cubicBezTo>
                          <a:cubicBezTo>
                            <a:pt x="43" y="80"/>
                            <a:pt x="45" y="61"/>
                            <a:pt x="44" y="49"/>
                          </a:cubicBezTo>
                          <a:cubicBezTo>
                            <a:pt x="44" y="47"/>
                            <a:pt x="42" y="43"/>
                            <a:pt x="43" y="41"/>
                          </a:cubicBezTo>
                          <a:cubicBezTo>
                            <a:pt x="44" y="38"/>
                            <a:pt x="45" y="37"/>
                            <a:pt x="45" y="34"/>
                          </a:cubicBezTo>
                          <a:cubicBezTo>
                            <a:pt x="46" y="28"/>
                            <a:pt x="44" y="23"/>
                            <a:pt x="44" y="17"/>
                          </a:cubicBezTo>
                          <a:cubicBezTo>
                            <a:pt x="44" y="14"/>
                            <a:pt x="47" y="11"/>
                            <a:pt x="44" y="9"/>
                          </a:cubicBezTo>
                          <a:cubicBezTo>
                            <a:pt x="42" y="7"/>
                            <a:pt x="33" y="0"/>
                            <a:pt x="31" y="2"/>
                          </a:cubicBezTo>
                          <a:cubicBezTo>
                            <a:pt x="27" y="6"/>
                            <a:pt x="20" y="7"/>
                            <a:pt x="18" y="12"/>
                          </a:cubicBezTo>
                          <a:cubicBezTo>
                            <a:pt x="16" y="17"/>
                            <a:pt x="17" y="20"/>
                            <a:pt x="13" y="25"/>
                          </a:cubicBezTo>
                          <a:cubicBezTo>
                            <a:pt x="9" y="29"/>
                            <a:pt x="9" y="35"/>
                            <a:pt x="7" y="39"/>
                          </a:cubicBezTo>
                          <a:cubicBezTo>
                            <a:pt x="5" y="47"/>
                            <a:pt x="0" y="54"/>
                            <a:pt x="2" y="6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6" name="Freeform 503">
                      <a:extLst>
                        <a:ext uri="{FF2B5EF4-FFF2-40B4-BE49-F238E27FC236}">
                          <a16:creationId xmlns:a16="http://schemas.microsoft.com/office/drawing/2014/main" id="{8E379F1F-5AB1-FA49-4EEB-7AEA3613172C}"/>
                        </a:ext>
                      </a:extLst>
                    </p:cNvPr>
                    <p:cNvSpPr>
                      <a:spLocks/>
                    </p:cNvSpPr>
                    <p:nvPr/>
                  </p:nvSpPr>
                  <p:spPr bwMode="auto">
                    <a:xfrm>
                      <a:off x="1795" y="2462"/>
                      <a:ext cx="36" cy="21"/>
                    </a:xfrm>
                    <a:custGeom>
                      <a:avLst/>
                      <a:gdLst>
                        <a:gd name="T0" fmla="*/ 1 w 74"/>
                        <a:gd name="T1" fmla="*/ 32 h 42"/>
                        <a:gd name="T2" fmla="*/ 11 w 74"/>
                        <a:gd name="T3" fmla="*/ 33 h 42"/>
                        <a:gd name="T4" fmla="*/ 34 w 74"/>
                        <a:gd name="T5" fmla="*/ 24 h 42"/>
                        <a:gd name="T6" fmla="*/ 70 w 74"/>
                        <a:gd name="T7" fmla="*/ 5 h 42"/>
                        <a:gd name="T8" fmla="*/ 59 w 74"/>
                        <a:gd name="T9" fmla="*/ 2 h 42"/>
                        <a:gd name="T10" fmla="*/ 39 w 74"/>
                        <a:gd name="T11" fmla="*/ 6 h 42"/>
                        <a:gd name="T12" fmla="*/ 16 w 74"/>
                        <a:gd name="T13" fmla="*/ 9 h 42"/>
                        <a:gd name="T14" fmla="*/ 6 w 74"/>
                        <a:gd name="T15" fmla="*/ 11 h 42"/>
                        <a:gd name="T16" fmla="*/ 0 w 74"/>
                        <a:gd name="T17" fmla="*/ 19 h 42"/>
                        <a:gd name="T18" fmla="*/ 2 w 74"/>
                        <a:gd name="T19"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42">
                          <a:moveTo>
                            <a:pt x="1" y="32"/>
                          </a:moveTo>
                          <a:cubicBezTo>
                            <a:pt x="2" y="42"/>
                            <a:pt x="4" y="37"/>
                            <a:pt x="11" y="33"/>
                          </a:cubicBezTo>
                          <a:cubicBezTo>
                            <a:pt x="17" y="29"/>
                            <a:pt x="27" y="27"/>
                            <a:pt x="34" y="24"/>
                          </a:cubicBezTo>
                          <a:cubicBezTo>
                            <a:pt x="46" y="20"/>
                            <a:pt x="62" y="16"/>
                            <a:pt x="70" y="5"/>
                          </a:cubicBezTo>
                          <a:cubicBezTo>
                            <a:pt x="74" y="0"/>
                            <a:pt x="62" y="1"/>
                            <a:pt x="59" y="2"/>
                          </a:cubicBezTo>
                          <a:cubicBezTo>
                            <a:pt x="52" y="4"/>
                            <a:pt x="46" y="5"/>
                            <a:pt x="39" y="6"/>
                          </a:cubicBezTo>
                          <a:cubicBezTo>
                            <a:pt x="31" y="7"/>
                            <a:pt x="24" y="7"/>
                            <a:pt x="16" y="9"/>
                          </a:cubicBezTo>
                          <a:cubicBezTo>
                            <a:pt x="13" y="9"/>
                            <a:pt x="9" y="9"/>
                            <a:pt x="6" y="11"/>
                          </a:cubicBezTo>
                          <a:cubicBezTo>
                            <a:pt x="3" y="13"/>
                            <a:pt x="3" y="17"/>
                            <a:pt x="0" y="19"/>
                          </a:cubicBezTo>
                          <a:cubicBezTo>
                            <a:pt x="7" y="22"/>
                            <a:pt x="5" y="25"/>
                            <a:pt x="2" y="3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7" name="Freeform 504">
                      <a:extLst>
                        <a:ext uri="{FF2B5EF4-FFF2-40B4-BE49-F238E27FC236}">
                          <a16:creationId xmlns:a16="http://schemas.microsoft.com/office/drawing/2014/main" id="{384B1C8F-E2CB-BF5A-676B-FEC1D143B539}"/>
                        </a:ext>
                      </a:extLst>
                    </p:cNvPr>
                    <p:cNvSpPr>
                      <a:spLocks/>
                    </p:cNvSpPr>
                    <p:nvPr/>
                  </p:nvSpPr>
                  <p:spPr bwMode="auto">
                    <a:xfrm>
                      <a:off x="1795" y="2462"/>
                      <a:ext cx="36" cy="21"/>
                    </a:xfrm>
                    <a:custGeom>
                      <a:avLst/>
                      <a:gdLst>
                        <a:gd name="T0" fmla="*/ 1 w 74"/>
                        <a:gd name="T1" fmla="*/ 32 h 42"/>
                        <a:gd name="T2" fmla="*/ 11 w 74"/>
                        <a:gd name="T3" fmla="*/ 33 h 42"/>
                        <a:gd name="T4" fmla="*/ 34 w 74"/>
                        <a:gd name="T5" fmla="*/ 24 h 42"/>
                        <a:gd name="T6" fmla="*/ 70 w 74"/>
                        <a:gd name="T7" fmla="*/ 5 h 42"/>
                        <a:gd name="T8" fmla="*/ 59 w 74"/>
                        <a:gd name="T9" fmla="*/ 2 h 42"/>
                        <a:gd name="T10" fmla="*/ 39 w 74"/>
                        <a:gd name="T11" fmla="*/ 6 h 42"/>
                        <a:gd name="T12" fmla="*/ 16 w 74"/>
                        <a:gd name="T13" fmla="*/ 9 h 42"/>
                        <a:gd name="T14" fmla="*/ 6 w 74"/>
                        <a:gd name="T15" fmla="*/ 11 h 42"/>
                        <a:gd name="T16" fmla="*/ 0 w 74"/>
                        <a:gd name="T17" fmla="*/ 19 h 42"/>
                        <a:gd name="T18" fmla="*/ 2 w 74"/>
                        <a:gd name="T19"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42">
                          <a:moveTo>
                            <a:pt x="1" y="32"/>
                          </a:moveTo>
                          <a:cubicBezTo>
                            <a:pt x="2" y="42"/>
                            <a:pt x="4" y="37"/>
                            <a:pt x="11" y="33"/>
                          </a:cubicBezTo>
                          <a:cubicBezTo>
                            <a:pt x="17" y="29"/>
                            <a:pt x="27" y="27"/>
                            <a:pt x="34" y="24"/>
                          </a:cubicBezTo>
                          <a:cubicBezTo>
                            <a:pt x="46" y="20"/>
                            <a:pt x="62" y="16"/>
                            <a:pt x="70" y="5"/>
                          </a:cubicBezTo>
                          <a:cubicBezTo>
                            <a:pt x="74" y="0"/>
                            <a:pt x="62" y="1"/>
                            <a:pt x="59" y="2"/>
                          </a:cubicBezTo>
                          <a:cubicBezTo>
                            <a:pt x="52" y="4"/>
                            <a:pt x="46" y="5"/>
                            <a:pt x="39" y="6"/>
                          </a:cubicBezTo>
                          <a:cubicBezTo>
                            <a:pt x="31" y="7"/>
                            <a:pt x="24" y="7"/>
                            <a:pt x="16" y="9"/>
                          </a:cubicBezTo>
                          <a:cubicBezTo>
                            <a:pt x="13" y="9"/>
                            <a:pt x="9" y="9"/>
                            <a:pt x="6" y="11"/>
                          </a:cubicBezTo>
                          <a:cubicBezTo>
                            <a:pt x="3" y="13"/>
                            <a:pt x="3" y="17"/>
                            <a:pt x="0" y="19"/>
                          </a:cubicBezTo>
                          <a:cubicBezTo>
                            <a:pt x="7" y="22"/>
                            <a:pt x="5" y="25"/>
                            <a:pt x="2" y="3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8" name="Freeform 505">
                      <a:extLst>
                        <a:ext uri="{FF2B5EF4-FFF2-40B4-BE49-F238E27FC236}">
                          <a16:creationId xmlns:a16="http://schemas.microsoft.com/office/drawing/2014/main" id="{438F17D1-B312-7FA6-07D8-34EE971D556C}"/>
                        </a:ext>
                      </a:extLst>
                    </p:cNvPr>
                    <p:cNvSpPr>
                      <a:spLocks/>
                    </p:cNvSpPr>
                    <p:nvPr/>
                  </p:nvSpPr>
                  <p:spPr bwMode="auto">
                    <a:xfrm>
                      <a:off x="1778" y="2477"/>
                      <a:ext cx="9" cy="6"/>
                    </a:xfrm>
                    <a:custGeom>
                      <a:avLst/>
                      <a:gdLst>
                        <a:gd name="T0" fmla="*/ 0 w 18"/>
                        <a:gd name="T1" fmla="*/ 8 h 12"/>
                        <a:gd name="T2" fmla="*/ 18 w 18"/>
                        <a:gd name="T3" fmla="*/ 0 h 12"/>
                        <a:gd name="T4" fmla="*/ 12 w 18"/>
                        <a:gd name="T5" fmla="*/ 12 h 12"/>
                        <a:gd name="T6" fmla="*/ 10 w 18"/>
                        <a:gd name="T7" fmla="*/ 8 h 12"/>
                        <a:gd name="T8" fmla="*/ 0 w 18"/>
                        <a:gd name="T9" fmla="*/ 8 h 12"/>
                      </a:gdLst>
                      <a:ahLst/>
                      <a:cxnLst>
                        <a:cxn ang="0">
                          <a:pos x="T0" y="T1"/>
                        </a:cxn>
                        <a:cxn ang="0">
                          <a:pos x="T2" y="T3"/>
                        </a:cxn>
                        <a:cxn ang="0">
                          <a:pos x="T4" y="T5"/>
                        </a:cxn>
                        <a:cxn ang="0">
                          <a:pos x="T6" y="T7"/>
                        </a:cxn>
                        <a:cxn ang="0">
                          <a:pos x="T8" y="T9"/>
                        </a:cxn>
                      </a:cxnLst>
                      <a:rect l="0" t="0" r="r" b="b"/>
                      <a:pathLst>
                        <a:path w="18" h="12">
                          <a:moveTo>
                            <a:pt x="0" y="8"/>
                          </a:moveTo>
                          <a:cubicBezTo>
                            <a:pt x="5" y="4"/>
                            <a:pt x="11" y="1"/>
                            <a:pt x="18" y="0"/>
                          </a:cubicBezTo>
                          <a:cubicBezTo>
                            <a:pt x="17" y="5"/>
                            <a:pt x="12" y="7"/>
                            <a:pt x="12" y="12"/>
                          </a:cubicBezTo>
                          <a:cubicBezTo>
                            <a:pt x="11" y="11"/>
                            <a:pt x="11" y="9"/>
                            <a:pt x="10" y="8"/>
                          </a:cubicBezTo>
                          <a:cubicBezTo>
                            <a:pt x="7" y="12"/>
                            <a:pt x="3" y="9"/>
                            <a:pt x="0" y="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39" name="Freeform 506">
                      <a:extLst>
                        <a:ext uri="{FF2B5EF4-FFF2-40B4-BE49-F238E27FC236}">
                          <a16:creationId xmlns:a16="http://schemas.microsoft.com/office/drawing/2014/main" id="{E3D6D7E9-CA99-0C81-4760-7461A2321CA7}"/>
                        </a:ext>
                      </a:extLst>
                    </p:cNvPr>
                    <p:cNvSpPr>
                      <a:spLocks/>
                    </p:cNvSpPr>
                    <p:nvPr/>
                  </p:nvSpPr>
                  <p:spPr bwMode="auto">
                    <a:xfrm>
                      <a:off x="1778" y="2477"/>
                      <a:ext cx="9" cy="6"/>
                    </a:xfrm>
                    <a:custGeom>
                      <a:avLst/>
                      <a:gdLst>
                        <a:gd name="T0" fmla="*/ 0 w 18"/>
                        <a:gd name="T1" fmla="*/ 8 h 12"/>
                        <a:gd name="T2" fmla="*/ 18 w 18"/>
                        <a:gd name="T3" fmla="*/ 0 h 12"/>
                        <a:gd name="T4" fmla="*/ 12 w 18"/>
                        <a:gd name="T5" fmla="*/ 12 h 12"/>
                        <a:gd name="T6" fmla="*/ 10 w 18"/>
                        <a:gd name="T7" fmla="*/ 8 h 12"/>
                        <a:gd name="T8" fmla="*/ 0 w 18"/>
                        <a:gd name="T9" fmla="*/ 8 h 12"/>
                      </a:gdLst>
                      <a:ahLst/>
                      <a:cxnLst>
                        <a:cxn ang="0">
                          <a:pos x="T0" y="T1"/>
                        </a:cxn>
                        <a:cxn ang="0">
                          <a:pos x="T2" y="T3"/>
                        </a:cxn>
                        <a:cxn ang="0">
                          <a:pos x="T4" y="T5"/>
                        </a:cxn>
                        <a:cxn ang="0">
                          <a:pos x="T6" y="T7"/>
                        </a:cxn>
                        <a:cxn ang="0">
                          <a:pos x="T8" y="T9"/>
                        </a:cxn>
                      </a:cxnLst>
                      <a:rect l="0" t="0" r="r" b="b"/>
                      <a:pathLst>
                        <a:path w="18" h="12">
                          <a:moveTo>
                            <a:pt x="0" y="8"/>
                          </a:moveTo>
                          <a:cubicBezTo>
                            <a:pt x="5" y="4"/>
                            <a:pt x="11" y="1"/>
                            <a:pt x="18" y="0"/>
                          </a:cubicBezTo>
                          <a:cubicBezTo>
                            <a:pt x="17" y="5"/>
                            <a:pt x="12" y="7"/>
                            <a:pt x="12" y="12"/>
                          </a:cubicBezTo>
                          <a:cubicBezTo>
                            <a:pt x="11" y="11"/>
                            <a:pt x="11" y="9"/>
                            <a:pt x="10" y="8"/>
                          </a:cubicBezTo>
                          <a:cubicBezTo>
                            <a:pt x="7" y="12"/>
                            <a:pt x="3" y="9"/>
                            <a:pt x="0" y="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0" name="Freeform 507">
                      <a:extLst>
                        <a:ext uri="{FF2B5EF4-FFF2-40B4-BE49-F238E27FC236}">
                          <a16:creationId xmlns:a16="http://schemas.microsoft.com/office/drawing/2014/main" id="{2E1B27B2-0354-E62B-B789-04C12AFF50E6}"/>
                        </a:ext>
                      </a:extLst>
                    </p:cNvPr>
                    <p:cNvSpPr>
                      <a:spLocks/>
                    </p:cNvSpPr>
                    <p:nvPr/>
                  </p:nvSpPr>
                  <p:spPr bwMode="auto">
                    <a:xfrm>
                      <a:off x="1269" y="1942"/>
                      <a:ext cx="4" cy="8"/>
                    </a:xfrm>
                    <a:custGeom>
                      <a:avLst/>
                      <a:gdLst>
                        <a:gd name="T0" fmla="*/ 0 w 7"/>
                        <a:gd name="T1" fmla="*/ 15 h 15"/>
                        <a:gd name="T2" fmla="*/ 0 w 7"/>
                        <a:gd name="T3" fmla="*/ 0 h 15"/>
                        <a:gd name="T4" fmla="*/ 0 w 7"/>
                        <a:gd name="T5" fmla="*/ 15 h 15"/>
                      </a:gdLst>
                      <a:ahLst/>
                      <a:cxnLst>
                        <a:cxn ang="0">
                          <a:pos x="T0" y="T1"/>
                        </a:cxn>
                        <a:cxn ang="0">
                          <a:pos x="T2" y="T3"/>
                        </a:cxn>
                        <a:cxn ang="0">
                          <a:pos x="T4" y="T5"/>
                        </a:cxn>
                      </a:cxnLst>
                      <a:rect l="0" t="0" r="r" b="b"/>
                      <a:pathLst>
                        <a:path w="7" h="15">
                          <a:moveTo>
                            <a:pt x="0" y="15"/>
                          </a:moveTo>
                          <a:cubicBezTo>
                            <a:pt x="7" y="12"/>
                            <a:pt x="3" y="5"/>
                            <a:pt x="0" y="0"/>
                          </a:cubicBezTo>
                          <a:cubicBezTo>
                            <a:pt x="1" y="5"/>
                            <a:pt x="1" y="10"/>
                            <a:pt x="0"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1" name="Freeform 508">
                      <a:extLst>
                        <a:ext uri="{FF2B5EF4-FFF2-40B4-BE49-F238E27FC236}">
                          <a16:creationId xmlns:a16="http://schemas.microsoft.com/office/drawing/2014/main" id="{6EF6B9FC-8377-16FD-A77A-DC1FC38452C7}"/>
                        </a:ext>
                      </a:extLst>
                    </p:cNvPr>
                    <p:cNvSpPr>
                      <a:spLocks/>
                    </p:cNvSpPr>
                    <p:nvPr/>
                  </p:nvSpPr>
                  <p:spPr bwMode="auto">
                    <a:xfrm>
                      <a:off x="1269" y="1942"/>
                      <a:ext cx="4" cy="8"/>
                    </a:xfrm>
                    <a:custGeom>
                      <a:avLst/>
                      <a:gdLst>
                        <a:gd name="T0" fmla="*/ 0 w 7"/>
                        <a:gd name="T1" fmla="*/ 15 h 15"/>
                        <a:gd name="T2" fmla="*/ 0 w 7"/>
                        <a:gd name="T3" fmla="*/ 0 h 15"/>
                        <a:gd name="T4" fmla="*/ 0 w 7"/>
                        <a:gd name="T5" fmla="*/ 15 h 15"/>
                      </a:gdLst>
                      <a:ahLst/>
                      <a:cxnLst>
                        <a:cxn ang="0">
                          <a:pos x="T0" y="T1"/>
                        </a:cxn>
                        <a:cxn ang="0">
                          <a:pos x="T2" y="T3"/>
                        </a:cxn>
                        <a:cxn ang="0">
                          <a:pos x="T4" y="T5"/>
                        </a:cxn>
                      </a:cxnLst>
                      <a:rect l="0" t="0" r="r" b="b"/>
                      <a:pathLst>
                        <a:path w="7" h="15">
                          <a:moveTo>
                            <a:pt x="0" y="15"/>
                          </a:moveTo>
                          <a:cubicBezTo>
                            <a:pt x="7" y="12"/>
                            <a:pt x="3" y="5"/>
                            <a:pt x="0" y="0"/>
                          </a:cubicBezTo>
                          <a:cubicBezTo>
                            <a:pt x="1" y="5"/>
                            <a:pt x="1" y="10"/>
                            <a:pt x="0"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2" name="Freeform 509">
                      <a:extLst>
                        <a:ext uri="{FF2B5EF4-FFF2-40B4-BE49-F238E27FC236}">
                          <a16:creationId xmlns:a16="http://schemas.microsoft.com/office/drawing/2014/main" id="{8980E701-8A0D-569F-F756-36C88AEE8E92}"/>
                        </a:ext>
                      </a:extLst>
                    </p:cNvPr>
                    <p:cNvSpPr>
                      <a:spLocks/>
                    </p:cNvSpPr>
                    <p:nvPr/>
                  </p:nvSpPr>
                  <p:spPr bwMode="auto">
                    <a:xfrm>
                      <a:off x="1744" y="1411"/>
                      <a:ext cx="114" cy="139"/>
                    </a:xfrm>
                    <a:custGeom>
                      <a:avLst/>
                      <a:gdLst>
                        <a:gd name="T0" fmla="*/ 15 w 233"/>
                        <a:gd name="T1" fmla="*/ 14 h 285"/>
                        <a:gd name="T2" fmla="*/ 21 w 233"/>
                        <a:gd name="T3" fmla="*/ 19 h 285"/>
                        <a:gd name="T4" fmla="*/ 28 w 233"/>
                        <a:gd name="T5" fmla="*/ 24 h 285"/>
                        <a:gd name="T6" fmla="*/ 22 w 233"/>
                        <a:gd name="T7" fmla="*/ 25 h 285"/>
                        <a:gd name="T8" fmla="*/ 30 w 233"/>
                        <a:gd name="T9" fmla="*/ 30 h 285"/>
                        <a:gd name="T10" fmla="*/ 25 w 233"/>
                        <a:gd name="T11" fmla="*/ 35 h 285"/>
                        <a:gd name="T12" fmla="*/ 20 w 233"/>
                        <a:gd name="T13" fmla="*/ 31 h 285"/>
                        <a:gd name="T14" fmla="*/ 19 w 233"/>
                        <a:gd name="T15" fmla="*/ 42 h 285"/>
                        <a:gd name="T16" fmla="*/ 34 w 233"/>
                        <a:gd name="T17" fmla="*/ 61 h 285"/>
                        <a:gd name="T18" fmla="*/ 44 w 233"/>
                        <a:gd name="T19" fmla="*/ 80 h 285"/>
                        <a:gd name="T20" fmla="*/ 79 w 233"/>
                        <a:gd name="T21" fmla="*/ 106 h 285"/>
                        <a:gd name="T22" fmla="*/ 89 w 233"/>
                        <a:gd name="T23" fmla="*/ 124 h 285"/>
                        <a:gd name="T24" fmla="*/ 105 w 233"/>
                        <a:gd name="T25" fmla="*/ 143 h 285"/>
                        <a:gd name="T26" fmla="*/ 127 w 233"/>
                        <a:gd name="T27" fmla="*/ 180 h 285"/>
                        <a:gd name="T28" fmla="*/ 155 w 233"/>
                        <a:gd name="T29" fmla="*/ 212 h 285"/>
                        <a:gd name="T30" fmla="*/ 160 w 233"/>
                        <a:gd name="T31" fmla="*/ 230 h 285"/>
                        <a:gd name="T32" fmla="*/ 174 w 233"/>
                        <a:gd name="T33" fmla="*/ 246 h 285"/>
                        <a:gd name="T34" fmla="*/ 181 w 233"/>
                        <a:gd name="T35" fmla="*/ 265 h 285"/>
                        <a:gd name="T36" fmla="*/ 201 w 233"/>
                        <a:gd name="T37" fmla="*/ 285 h 285"/>
                        <a:gd name="T38" fmla="*/ 198 w 233"/>
                        <a:gd name="T39" fmla="*/ 274 h 285"/>
                        <a:gd name="T40" fmla="*/ 196 w 233"/>
                        <a:gd name="T41" fmla="*/ 265 h 285"/>
                        <a:gd name="T42" fmla="*/ 203 w 233"/>
                        <a:gd name="T43" fmla="*/ 260 h 285"/>
                        <a:gd name="T44" fmla="*/ 221 w 233"/>
                        <a:gd name="T45" fmla="*/ 264 h 285"/>
                        <a:gd name="T46" fmla="*/ 233 w 233"/>
                        <a:gd name="T47" fmla="*/ 278 h 285"/>
                        <a:gd name="T48" fmla="*/ 226 w 233"/>
                        <a:gd name="T49" fmla="*/ 263 h 285"/>
                        <a:gd name="T50" fmla="*/ 221 w 233"/>
                        <a:gd name="T51" fmla="*/ 256 h 285"/>
                        <a:gd name="T52" fmla="*/ 210 w 233"/>
                        <a:gd name="T53" fmla="*/ 253 h 285"/>
                        <a:gd name="T54" fmla="*/ 216 w 233"/>
                        <a:gd name="T55" fmla="*/ 256 h 285"/>
                        <a:gd name="T56" fmla="*/ 198 w 233"/>
                        <a:gd name="T57" fmla="*/ 242 h 285"/>
                        <a:gd name="T58" fmla="*/ 171 w 233"/>
                        <a:gd name="T59" fmla="*/ 222 h 285"/>
                        <a:gd name="T60" fmla="*/ 155 w 233"/>
                        <a:gd name="T61" fmla="*/ 183 h 285"/>
                        <a:gd name="T62" fmla="*/ 154 w 233"/>
                        <a:gd name="T63" fmla="*/ 172 h 285"/>
                        <a:gd name="T64" fmla="*/ 164 w 233"/>
                        <a:gd name="T65" fmla="*/ 170 h 285"/>
                        <a:gd name="T66" fmla="*/ 153 w 233"/>
                        <a:gd name="T67" fmla="*/ 168 h 285"/>
                        <a:gd name="T68" fmla="*/ 182 w 233"/>
                        <a:gd name="T69" fmla="*/ 174 h 285"/>
                        <a:gd name="T70" fmla="*/ 198 w 233"/>
                        <a:gd name="T71" fmla="*/ 184 h 285"/>
                        <a:gd name="T72" fmla="*/ 210 w 233"/>
                        <a:gd name="T73" fmla="*/ 192 h 285"/>
                        <a:gd name="T74" fmla="*/ 201 w 233"/>
                        <a:gd name="T75" fmla="*/ 184 h 285"/>
                        <a:gd name="T76" fmla="*/ 189 w 233"/>
                        <a:gd name="T77" fmla="*/ 177 h 285"/>
                        <a:gd name="T78" fmla="*/ 164 w 233"/>
                        <a:gd name="T79" fmla="*/ 153 h 285"/>
                        <a:gd name="T80" fmla="*/ 111 w 233"/>
                        <a:gd name="T81" fmla="*/ 103 h 285"/>
                        <a:gd name="T82" fmla="*/ 108 w 233"/>
                        <a:gd name="T83" fmla="*/ 102 h 285"/>
                        <a:gd name="T84" fmla="*/ 98 w 233"/>
                        <a:gd name="T85" fmla="*/ 92 h 285"/>
                        <a:gd name="T86" fmla="*/ 100 w 233"/>
                        <a:gd name="T87" fmla="*/ 95 h 285"/>
                        <a:gd name="T88" fmla="*/ 94 w 233"/>
                        <a:gd name="T89" fmla="*/ 91 h 285"/>
                        <a:gd name="T90" fmla="*/ 87 w 233"/>
                        <a:gd name="T91" fmla="*/ 84 h 285"/>
                        <a:gd name="T92" fmla="*/ 71 w 233"/>
                        <a:gd name="T93" fmla="*/ 63 h 285"/>
                        <a:gd name="T94" fmla="*/ 75 w 233"/>
                        <a:gd name="T95" fmla="*/ 69 h 285"/>
                        <a:gd name="T96" fmla="*/ 45 w 233"/>
                        <a:gd name="T97" fmla="*/ 35 h 285"/>
                        <a:gd name="T98" fmla="*/ 65 w 233"/>
                        <a:gd name="T99" fmla="*/ 51 h 285"/>
                        <a:gd name="T100" fmla="*/ 49 w 233"/>
                        <a:gd name="T101" fmla="*/ 35 h 285"/>
                        <a:gd name="T102" fmla="*/ 27 w 233"/>
                        <a:gd name="T103" fmla="*/ 20 h 285"/>
                        <a:gd name="T104" fmla="*/ 33 w 233"/>
                        <a:gd name="T105" fmla="*/ 24 h 285"/>
                        <a:gd name="T106" fmla="*/ 26 w 233"/>
                        <a:gd name="T107" fmla="*/ 18 h 285"/>
                        <a:gd name="T108" fmla="*/ 23 w 233"/>
                        <a:gd name="T109" fmla="*/ 11 h 285"/>
                        <a:gd name="T110" fmla="*/ 7 w 233"/>
                        <a:gd name="T111" fmla="*/ 0 h 285"/>
                        <a:gd name="T112" fmla="*/ 0 w 233"/>
                        <a:gd name="T113" fmla="*/ 5 h 285"/>
                        <a:gd name="T114" fmla="*/ 15 w 233"/>
                        <a:gd name="T115" fmla="*/ 1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5">
                          <a:moveTo>
                            <a:pt x="15" y="14"/>
                          </a:moveTo>
                          <a:cubicBezTo>
                            <a:pt x="18" y="15"/>
                            <a:pt x="21" y="17"/>
                            <a:pt x="21" y="19"/>
                          </a:cubicBezTo>
                          <a:cubicBezTo>
                            <a:pt x="22" y="23"/>
                            <a:pt x="26" y="21"/>
                            <a:pt x="28" y="24"/>
                          </a:cubicBezTo>
                          <a:cubicBezTo>
                            <a:pt x="26" y="24"/>
                            <a:pt x="24" y="25"/>
                            <a:pt x="22" y="25"/>
                          </a:cubicBezTo>
                          <a:cubicBezTo>
                            <a:pt x="23" y="28"/>
                            <a:pt x="27" y="28"/>
                            <a:pt x="30" y="30"/>
                          </a:cubicBezTo>
                          <a:cubicBezTo>
                            <a:pt x="29" y="31"/>
                            <a:pt x="28" y="35"/>
                            <a:pt x="25" y="35"/>
                          </a:cubicBezTo>
                          <a:cubicBezTo>
                            <a:pt x="22" y="35"/>
                            <a:pt x="23" y="32"/>
                            <a:pt x="20" y="31"/>
                          </a:cubicBezTo>
                          <a:cubicBezTo>
                            <a:pt x="8" y="27"/>
                            <a:pt x="15" y="38"/>
                            <a:pt x="19" y="42"/>
                          </a:cubicBezTo>
                          <a:cubicBezTo>
                            <a:pt x="24" y="48"/>
                            <a:pt x="31" y="53"/>
                            <a:pt x="34" y="61"/>
                          </a:cubicBezTo>
                          <a:cubicBezTo>
                            <a:pt x="37" y="68"/>
                            <a:pt x="39" y="73"/>
                            <a:pt x="44" y="80"/>
                          </a:cubicBezTo>
                          <a:cubicBezTo>
                            <a:pt x="52" y="91"/>
                            <a:pt x="69" y="96"/>
                            <a:pt x="79" y="106"/>
                          </a:cubicBezTo>
                          <a:cubicBezTo>
                            <a:pt x="84" y="111"/>
                            <a:pt x="86" y="118"/>
                            <a:pt x="89" y="124"/>
                          </a:cubicBezTo>
                          <a:cubicBezTo>
                            <a:pt x="93" y="131"/>
                            <a:pt x="100" y="136"/>
                            <a:pt x="105" y="143"/>
                          </a:cubicBezTo>
                          <a:cubicBezTo>
                            <a:pt x="114" y="155"/>
                            <a:pt x="122" y="166"/>
                            <a:pt x="127" y="180"/>
                          </a:cubicBezTo>
                          <a:cubicBezTo>
                            <a:pt x="132" y="195"/>
                            <a:pt x="147" y="199"/>
                            <a:pt x="155" y="212"/>
                          </a:cubicBezTo>
                          <a:cubicBezTo>
                            <a:pt x="158" y="217"/>
                            <a:pt x="157" y="224"/>
                            <a:pt x="160" y="230"/>
                          </a:cubicBezTo>
                          <a:cubicBezTo>
                            <a:pt x="164" y="236"/>
                            <a:pt x="171" y="240"/>
                            <a:pt x="174" y="246"/>
                          </a:cubicBezTo>
                          <a:cubicBezTo>
                            <a:pt x="177" y="252"/>
                            <a:pt x="177" y="260"/>
                            <a:pt x="181" y="265"/>
                          </a:cubicBezTo>
                          <a:cubicBezTo>
                            <a:pt x="186" y="273"/>
                            <a:pt x="193" y="280"/>
                            <a:pt x="201" y="285"/>
                          </a:cubicBezTo>
                          <a:cubicBezTo>
                            <a:pt x="199" y="282"/>
                            <a:pt x="200" y="278"/>
                            <a:pt x="198" y="274"/>
                          </a:cubicBezTo>
                          <a:cubicBezTo>
                            <a:pt x="197" y="271"/>
                            <a:pt x="196" y="268"/>
                            <a:pt x="196" y="265"/>
                          </a:cubicBezTo>
                          <a:cubicBezTo>
                            <a:pt x="195" y="260"/>
                            <a:pt x="198" y="253"/>
                            <a:pt x="203" y="260"/>
                          </a:cubicBezTo>
                          <a:cubicBezTo>
                            <a:pt x="206" y="264"/>
                            <a:pt x="217" y="261"/>
                            <a:pt x="221" y="264"/>
                          </a:cubicBezTo>
                          <a:cubicBezTo>
                            <a:pt x="226" y="267"/>
                            <a:pt x="230" y="274"/>
                            <a:pt x="233" y="278"/>
                          </a:cubicBezTo>
                          <a:cubicBezTo>
                            <a:pt x="232" y="273"/>
                            <a:pt x="230" y="268"/>
                            <a:pt x="226" y="263"/>
                          </a:cubicBezTo>
                          <a:cubicBezTo>
                            <a:pt x="224" y="261"/>
                            <a:pt x="223" y="258"/>
                            <a:pt x="221" y="256"/>
                          </a:cubicBezTo>
                          <a:cubicBezTo>
                            <a:pt x="217" y="253"/>
                            <a:pt x="214" y="256"/>
                            <a:pt x="210" y="253"/>
                          </a:cubicBezTo>
                          <a:cubicBezTo>
                            <a:pt x="212" y="255"/>
                            <a:pt x="214" y="256"/>
                            <a:pt x="216" y="256"/>
                          </a:cubicBezTo>
                          <a:cubicBezTo>
                            <a:pt x="210" y="261"/>
                            <a:pt x="201" y="246"/>
                            <a:pt x="198" y="242"/>
                          </a:cubicBezTo>
                          <a:cubicBezTo>
                            <a:pt x="191" y="233"/>
                            <a:pt x="179" y="230"/>
                            <a:pt x="171" y="222"/>
                          </a:cubicBezTo>
                          <a:cubicBezTo>
                            <a:pt x="161" y="211"/>
                            <a:pt x="161" y="196"/>
                            <a:pt x="155" y="183"/>
                          </a:cubicBezTo>
                          <a:cubicBezTo>
                            <a:pt x="153" y="180"/>
                            <a:pt x="149" y="175"/>
                            <a:pt x="154" y="172"/>
                          </a:cubicBezTo>
                          <a:cubicBezTo>
                            <a:pt x="157" y="170"/>
                            <a:pt x="161" y="170"/>
                            <a:pt x="164" y="170"/>
                          </a:cubicBezTo>
                          <a:cubicBezTo>
                            <a:pt x="161" y="169"/>
                            <a:pt x="157" y="170"/>
                            <a:pt x="153" y="168"/>
                          </a:cubicBezTo>
                          <a:cubicBezTo>
                            <a:pt x="158" y="164"/>
                            <a:pt x="178" y="172"/>
                            <a:pt x="182" y="174"/>
                          </a:cubicBezTo>
                          <a:cubicBezTo>
                            <a:pt x="187" y="177"/>
                            <a:pt x="193" y="180"/>
                            <a:pt x="198" y="184"/>
                          </a:cubicBezTo>
                          <a:cubicBezTo>
                            <a:pt x="202" y="187"/>
                            <a:pt x="205" y="191"/>
                            <a:pt x="210" y="192"/>
                          </a:cubicBezTo>
                          <a:cubicBezTo>
                            <a:pt x="206" y="190"/>
                            <a:pt x="204" y="187"/>
                            <a:pt x="201" y="184"/>
                          </a:cubicBezTo>
                          <a:cubicBezTo>
                            <a:pt x="197" y="181"/>
                            <a:pt x="193" y="179"/>
                            <a:pt x="189" y="177"/>
                          </a:cubicBezTo>
                          <a:cubicBezTo>
                            <a:pt x="179" y="170"/>
                            <a:pt x="172" y="161"/>
                            <a:pt x="164" y="153"/>
                          </a:cubicBezTo>
                          <a:cubicBezTo>
                            <a:pt x="146" y="136"/>
                            <a:pt x="128" y="120"/>
                            <a:pt x="111" y="103"/>
                          </a:cubicBezTo>
                          <a:cubicBezTo>
                            <a:pt x="117" y="110"/>
                            <a:pt x="108" y="103"/>
                            <a:pt x="108" y="102"/>
                          </a:cubicBezTo>
                          <a:cubicBezTo>
                            <a:pt x="105" y="98"/>
                            <a:pt x="102" y="95"/>
                            <a:pt x="98" y="92"/>
                          </a:cubicBezTo>
                          <a:cubicBezTo>
                            <a:pt x="99" y="93"/>
                            <a:pt x="99" y="94"/>
                            <a:pt x="100" y="95"/>
                          </a:cubicBezTo>
                          <a:cubicBezTo>
                            <a:pt x="97" y="96"/>
                            <a:pt x="95" y="93"/>
                            <a:pt x="94" y="91"/>
                          </a:cubicBezTo>
                          <a:cubicBezTo>
                            <a:pt x="93" y="87"/>
                            <a:pt x="91" y="86"/>
                            <a:pt x="87" y="84"/>
                          </a:cubicBezTo>
                          <a:cubicBezTo>
                            <a:pt x="81" y="81"/>
                            <a:pt x="73" y="70"/>
                            <a:pt x="71" y="63"/>
                          </a:cubicBezTo>
                          <a:cubicBezTo>
                            <a:pt x="72" y="65"/>
                            <a:pt x="74" y="67"/>
                            <a:pt x="75" y="69"/>
                          </a:cubicBezTo>
                          <a:cubicBezTo>
                            <a:pt x="75" y="50"/>
                            <a:pt x="49" y="51"/>
                            <a:pt x="45" y="35"/>
                          </a:cubicBezTo>
                          <a:cubicBezTo>
                            <a:pt x="52" y="35"/>
                            <a:pt x="60" y="47"/>
                            <a:pt x="65" y="51"/>
                          </a:cubicBezTo>
                          <a:cubicBezTo>
                            <a:pt x="60" y="46"/>
                            <a:pt x="55" y="39"/>
                            <a:pt x="49" y="35"/>
                          </a:cubicBezTo>
                          <a:cubicBezTo>
                            <a:pt x="41" y="31"/>
                            <a:pt x="35" y="24"/>
                            <a:pt x="27" y="20"/>
                          </a:cubicBezTo>
                          <a:cubicBezTo>
                            <a:pt x="29" y="21"/>
                            <a:pt x="31" y="22"/>
                            <a:pt x="33" y="24"/>
                          </a:cubicBezTo>
                          <a:cubicBezTo>
                            <a:pt x="31" y="22"/>
                            <a:pt x="29" y="20"/>
                            <a:pt x="26" y="18"/>
                          </a:cubicBezTo>
                          <a:cubicBezTo>
                            <a:pt x="23" y="17"/>
                            <a:pt x="25" y="14"/>
                            <a:pt x="23" y="11"/>
                          </a:cubicBezTo>
                          <a:cubicBezTo>
                            <a:pt x="19" y="6"/>
                            <a:pt x="12" y="4"/>
                            <a:pt x="7" y="0"/>
                          </a:cubicBezTo>
                          <a:cubicBezTo>
                            <a:pt x="7" y="4"/>
                            <a:pt x="3" y="6"/>
                            <a:pt x="0" y="5"/>
                          </a:cubicBezTo>
                          <a:cubicBezTo>
                            <a:pt x="5" y="7"/>
                            <a:pt x="11" y="10"/>
                            <a:pt x="15" y="1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3" name="Freeform 510">
                      <a:extLst>
                        <a:ext uri="{FF2B5EF4-FFF2-40B4-BE49-F238E27FC236}">
                          <a16:creationId xmlns:a16="http://schemas.microsoft.com/office/drawing/2014/main" id="{C1F11CED-FB86-F546-F985-E0A5004FE25B}"/>
                        </a:ext>
                      </a:extLst>
                    </p:cNvPr>
                    <p:cNvSpPr>
                      <a:spLocks/>
                    </p:cNvSpPr>
                    <p:nvPr/>
                  </p:nvSpPr>
                  <p:spPr bwMode="auto">
                    <a:xfrm>
                      <a:off x="1744" y="1411"/>
                      <a:ext cx="114" cy="139"/>
                    </a:xfrm>
                    <a:custGeom>
                      <a:avLst/>
                      <a:gdLst>
                        <a:gd name="T0" fmla="*/ 15 w 233"/>
                        <a:gd name="T1" fmla="*/ 14 h 285"/>
                        <a:gd name="T2" fmla="*/ 21 w 233"/>
                        <a:gd name="T3" fmla="*/ 19 h 285"/>
                        <a:gd name="T4" fmla="*/ 28 w 233"/>
                        <a:gd name="T5" fmla="*/ 24 h 285"/>
                        <a:gd name="T6" fmla="*/ 22 w 233"/>
                        <a:gd name="T7" fmla="*/ 25 h 285"/>
                        <a:gd name="T8" fmla="*/ 30 w 233"/>
                        <a:gd name="T9" fmla="*/ 30 h 285"/>
                        <a:gd name="T10" fmla="*/ 25 w 233"/>
                        <a:gd name="T11" fmla="*/ 35 h 285"/>
                        <a:gd name="T12" fmla="*/ 20 w 233"/>
                        <a:gd name="T13" fmla="*/ 31 h 285"/>
                        <a:gd name="T14" fmla="*/ 19 w 233"/>
                        <a:gd name="T15" fmla="*/ 42 h 285"/>
                        <a:gd name="T16" fmla="*/ 34 w 233"/>
                        <a:gd name="T17" fmla="*/ 61 h 285"/>
                        <a:gd name="T18" fmla="*/ 44 w 233"/>
                        <a:gd name="T19" fmla="*/ 80 h 285"/>
                        <a:gd name="T20" fmla="*/ 79 w 233"/>
                        <a:gd name="T21" fmla="*/ 106 h 285"/>
                        <a:gd name="T22" fmla="*/ 89 w 233"/>
                        <a:gd name="T23" fmla="*/ 124 h 285"/>
                        <a:gd name="T24" fmla="*/ 105 w 233"/>
                        <a:gd name="T25" fmla="*/ 143 h 285"/>
                        <a:gd name="T26" fmla="*/ 127 w 233"/>
                        <a:gd name="T27" fmla="*/ 180 h 285"/>
                        <a:gd name="T28" fmla="*/ 155 w 233"/>
                        <a:gd name="T29" fmla="*/ 212 h 285"/>
                        <a:gd name="T30" fmla="*/ 160 w 233"/>
                        <a:gd name="T31" fmla="*/ 230 h 285"/>
                        <a:gd name="T32" fmla="*/ 174 w 233"/>
                        <a:gd name="T33" fmla="*/ 246 h 285"/>
                        <a:gd name="T34" fmla="*/ 181 w 233"/>
                        <a:gd name="T35" fmla="*/ 265 h 285"/>
                        <a:gd name="T36" fmla="*/ 201 w 233"/>
                        <a:gd name="T37" fmla="*/ 285 h 285"/>
                        <a:gd name="T38" fmla="*/ 198 w 233"/>
                        <a:gd name="T39" fmla="*/ 274 h 285"/>
                        <a:gd name="T40" fmla="*/ 196 w 233"/>
                        <a:gd name="T41" fmla="*/ 265 h 285"/>
                        <a:gd name="T42" fmla="*/ 203 w 233"/>
                        <a:gd name="T43" fmla="*/ 260 h 285"/>
                        <a:gd name="T44" fmla="*/ 221 w 233"/>
                        <a:gd name="T45" fmla="*/ 264 h 285"/>
                        <a:gd name="T46" fmla="*/ 233 w 233"/>
                        <a:gd name="T47" fmla="*/ 278 h 285"/>
                        <a:gd name="T48" fmla="*/ 226 w 233"/>
                        <a:gd name="T49" fmla="*/ 263 h 285"/>
                        <a:gd name="T50" fmla="*/ 221 w 233"/>
                        <a:gd name="T51" fmla="*/ 256 h 285"/>
                        <a:gd name="T52" fmla="*/ 210 w 233"/>
                        <a:gd name="T53" fmla="*/ 253 h 285"/>
                        <a:gd name="T54" fmla="*/ 216 w 233"/>
                        <a:gd name="T55" fmla="*/ 256 h 285"/>
                        <a:gd name="T56" fmla="*/ 198 w 233"/>
                        <a:gd name="T57" fmla="*/ 242 h 285"/>
                        <a:gd name="T58" fmla="*/ 171 w 233"/>
                        <a:gd name="T59" fmla="*/ 222 h 285"/>
                        <a:gd name="T60" fmla="*/ 155 w 233"/>
                        <a:gd name="T61" fmla="*/ 183 h 285"/>
                        <a:gd name="T62" fmla="*/ 154 w 233"/>
                        <a:gd name="T63" fmla="*/ 172 h 285"/>
                        <a:gd name="T64" fmla="*/ 164 w 233"/>
                        <a:gd name="T65" fmla="*/ 170 h 285"/>
                        <a:gd name="T66" fmla="*/ 153 w 233"/>
                        <a:gd name="T67" fmla="*/ 168 h 285"/>
                        <a:gd name="T68" fmla="*/ 182 w 233"/>
                        <a:gd name="T69" fmla="*/ 174 h 285"/>
                        <a:gd name="T70" fmla="*/ 198 w 233"/>
                        <a:gd name="T71" fmla="*/ 184 h 285"/>
                        <a:gd name="T72" fmla="*/ 210 w 233"/>
                        <a:gd name="T73" fmla="*/ 192 h 285"/>
                        <a:gd name="T74" fmla="*/ 201 w 233"/>
                        <a:gd name="T75" fmla="*/ 184 h 285"/>
                        <a:gd name="T76" fmla="*/ 189 w 233"/>
                        <a:gd name="T77" fmla="*/ 177 h 285"/>
                        <a:gd name="T78" fmla="*/ 164 w 233"/>
                        <a:gd name="T79" fmla="*/ 153 h 285"/>
                        <a:gd name="T80" fmla="*/ 111 w 233"/>
                        <a:gd name="T81" fmla="*/ 103 h 285"/>
                        <a:gd name="T82" fmla="*/ 108 w 233"/>
                        <a:gd name="T83" fmla="*/ 102 h 285"/>
                        <a:gd name="T84" fmla="*/ 98 w 233"/>
                        <a:gd name="T85" fmla="*/ 92 h 285"/>
                        <a:gd name="T86" fmla="*/ 100 w 233"/>
                        <a:gd name="T87" fmla="*/ 95 h 285"/>
                        <a:gd name="T88" fmla="*/ 94 w 233"/>
                        <a:gd name="T89" fmla="*/ 91 h 285"/>
                        <a:gd name="T90" fmla="*/ 87 w 233"/>
                        <a:gd name="T91" fmla="*/ 84 h 285"/>
                        <a:gd name="T92" fmla="*/ 71 w 233"/>
                        <a:gd name="T93" fmla="*/ 63 h 285"/>
                        <a:gd name="T94" fmla="*/ 75 w 233"/>
                        <a:gd name="T95" fmla="*/ 69 h 285"/>
                        <a:gd name="T96" fmla="*/ 45 w 233"/>
                        <a:gd name="T97" fmla="*/ 35 h 285"/>
                        <a:gd name="T98" fmla="*/ 65 w 233"/>
                        <a:gd name="T99" fmla="*/ 51 h 285"/>
                        <a:gd name="T100" fmla="*/ 49 w 233"/>
                        <a:gd name="T101" fmla="*/ 35 h 285"/>
                        <a:gd name="T102" fmla="*/ 27 w 233"/>
                        <a:gd name="T103" fmla="*/ 20 h 285"/>
                        <a:gd name="T104" fmla="*/ 33 w 233"/>
                        <a:gd name="T105" fmla="*/ 24 h 285"/>
                        <a:gd name="T106" fmla="*/ 26 w 233"/>
                        <a:gd name="T107" fmla="*/ 18 h 285"/>
                        <a:gd name="T108" fmla="*/ 23 w 233"/>
                        <a:gd name="T109" fmla="*/ 11 h 285"/>
                        <a:gd name="T110" fmla="*/ 7 w 233"/>
                        <a:gd name="T111" fmla="*/ 0 h 285"/>
                        <a:gd name="T112" fmla="*/ 0 w 233"/>
                        <a:gd name="T113" fmla="*/ 5 h 285"/>
                        <a:gd name="T114" fmla="*/ 15 w 233"/>
                        <a:gd name="T115" fmla="*/ 1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5">
                          <a:moveTo>
                            <a:pt x="15" y="14"/>
                          </a:moveTo>
                          <a:cubicBezTo>
                            <a:pt x="18" y="15"/>
                            <a:pt x="21" y="17"/>
                            <a:pt x="21" y="19"/>
                          </a:cubicBezTo>
                          <a:cubicBezTo>
                            <a:pt x="22" y="23"/>
                            <a:pt x="26" y="21"/>
                            <a:pt x="28" y="24"/>
                          </a:cubicBezTo>
                          <a:cubicBezTo>
                            <a:pt x="26" y="24"/>
                            <a:pt x="24" y="25"/>
                            <a:pt x="22" y="25"/>
                          </a:cubicBezTo>
                          <a:cubicBezTo>
                            <a:pt x="23" y="28"/>
                            <a:pt x="27" y="28"/>
                            <a:pt x="30" y="30"/>
                          </a:cubicBezTo>
                          <a:cubicBezTo>
                            <a:pt x="29" y="31"/>
                            <a:pt x="28" y="35"/>
                            <a:pt x="25" y="35"/>
                          </a:cubicBezTo>
                          <a:cubicBezTo>
                            <a:pt x="22" y="35"/>
                            <a:pt x="23" y="32"/>
                            <a:pt x="20" y="31"/>
                          </a:cubicBezTo>
                          <a:cubicBezTo>
                            <a:pt x="8" y="27"/>
                            <a:pt x="15" y="38"/>
                            <a:pt x="19" y="42"/>
                          </a:cubicBezTo>
                          <a:cubicBezTo>
                            <a:pt x="24" y="48"/>
                            <a:pt x="31" y="53"/>
                            <a:pt x="34" y="61"/>
                          </a:cubicBezTo>
                          <a:cubicBezTo>
                            <a:pt x="37" y="68"/>
                            <a:pt x="39" y="73"/>
                            <a:pt x="44" y="80"/>
                          </a:cubicBezTo>
                          <a:cubicBezTo>
                            <a:pt x="52" y="91"/>
                            <a:pt x="69" y="96"/>
                            <a:pt x="79" y="106"/>
                          </a:cubicBezTo>
                          <a:cubicBezTo>
                            <a:pt x="84" y="111"/>
                            <a:pt x="86" y="118"/>
                            <a:pt x="89" y="124"/>
                          </a:cubicBezTo>
                          <a:cubicBezTo>
                            <a:pt x="93" y="131"/>
                            <a:pt x="100" y="136"/>
                            <a:pt x="105" y="143"/>
                          </a:cubicBezTo>
                          <a:cubicBezTo>
                            <a:pt x="114" y="155"/>
                            <a:pt x="122" y="166"/>
                            <a:pt x="127" y="180"/>
                          </a:cubicBezTo>
                          <a:cubicBezTo>
                            <a:pt x="132" y="195"/>
                            <a:pt x="147" y="199"/>
                            <a:pt x="155" y="212"/>
                          </a:cubicBezTo>
                          <a:cubicBezTo>
                            <a:pt x="158" y="217"/>
                            <a:pt x="157" y="224"/>
                            <a:pt x="160" y="230"/>
                          </a:cubicBezTo>
                          <a:cubicBezTo>
                            <a:pt x="164" y="236"/>
                            <a:pt x="171" y="240"/>
                            <a:pt x="174" y="246"/>
                          </a:cubicBezTo>
                          <a:cubicBezTo>
                            <a:pt x="177" y="252"/>
                            <a:pt x="177" y="260"/>
                            <a:pt x="181" y="265"/>
                          </a:cubicBezTo>
                          <a:cubicBezTo>
                            <a:pt x="186" y="273"/>
                            <a:pt x="193" y="280"/>
                            <a:pt x="201" y="285"/>
                          </a:cubicBezTo>
                          <a:cubicBezTo>
                            <a:pt x="199" y="282"/>
                            <a:pt x="200" y="278"/>
                            <a:pt x="198" y="274"/>
                          </a:cubicBezTo>
                          <a:cubicBezTo>
                            <a:pt x="197" y="271"/>
                            <a:pt x="196" y="268"/>
                            <a:pt x="196" y="265"/>
                          </a:cubicBezTo>
                          <a:cubicBezTo>
                            <a:pt x="195" y="260"/>
                            <a:pt x="198" y="253"/>
                            <a:pt x="203" y="260"/>
                          </a:cubicBezTo>
                          <a:cubicBezTo>
                            <a:pt x="206" y="264"/>
                            <a:pt x="217" y="261"/>
                            <a:pt x="221" y="264"/>
                          </a:cubicBezTo>
                          <a:cubicBezTo>
                            <a:pt x="226" y="267"/>
                            <a:pt x="230" y="274"/>
                            <a:pt x="233" y="278"/>
                          </a:cubicBezTo>
                          <a:cubicBezTo>
                            <a:pt x="232" y="273"/>
                            <a:pt x="230" y="268"/>
                            <a:pt x="226" y="263"/>
                          </a:cubicBezTo>
                          <a:cubicBezTo>
                            <a:pt x="224" y="261"/>
                            <a:pt x="223" y="258"/>
                            <a:pt x="221" y="256"/>
                          </a:cubicBezTo>
                          <a:cubicBezTo>
                            <a:pt x="217" y="253"/>
                            <a:pt x="214" y="256"/>
                            <a:pt x="210" y="253"/>
                          </a:cubicBezTo>
                          <a:cubicBezTo>
                            <a:pt x="212" y="255"/>
                            <a:pt x="214" y="256"/>
                            <a:pt x="216" y="256"/>
                          </a:cubicBezTo>
                          <a:cubicBezTo>
                            <a:pt x="210" y="261"/>
                            <a:pt x="201" y="246"/>
                            <a:pt x="198" y="242"/>
                          </a:cubicBezTo>
                          <a:cubicBezTo>
                            <a:pt x="191" y="233"/>
                            <a:pt x="179" y="230"/>
                            <a:pt x="171" y="222"/>
                          </a:cubicBezTo>
                          <a:cubicBezTo>
                            <a:pt x="161" y="211"/>
                            <a:pt x="161" y="196"/>
                            <a:pt x="155" y="183"/>
                          </a:cubicBezTo>
                          <a:cubicBezTo>
                            <a:pt x="153" y="180"/>
                            <a:pt x="149" y="175"/>
                            <a:pt x="154" y="172"/>
                          </a:cubicBezTo>
                          <a:cubicBezTo>
                            <a:pt x="157" y="170"/>
                            <a:pt x="161" y="170"/>
                            <a:pt x="164" y="170"/>
                          </a:cubicBezTo>
                          <a:cubicBezTo>
                            <a:pt x="161" y="169"/>
                            <a:pt x="157" y="170"/>
                            <a:pt x="153" y="168"/>
                          </a:cubicBezTo>
                          <a:cubicBezTo>
                            <a:pt x="158" y="164"/>
                            <a:pt x="178" y="172"/>
                            <a:pt x="182" y="174"/>
                          </a:cubicBezTo>
                          <a:cubicBezTo>
                            <a:pt x="187" y="177"/>
                            <a:pt x="193" y="180"/>
                            <a:pt x="198" y="184"/>
                          </a:cubicBezTo>
                          <a:cubicBezTo>
                            <a:pt x="202" y="187"/>
                            <a:pt x="205" y="191"/>
                            <a:pt x="210" y="192"/>
                          </a:cubicBezTo>
                          <a:cubicBezTo>
                            <a:pt x="206" y="190"/>
                            <a:pt x="204" y="187"/>
                            <a:pt x="201" y="184"/>
                          </a:cubicBezTo>
                          <a:cubicBezTo>
                            <a:pt x="197" y="181"/>
                            <a:pt x="193" y="179"/>
                            <a:pt x="189" y="177"/>
                          </a:cubicBezTo>
                          <a:cubicBezTo>
                            <a:pt x="179" y="170"/>
                            <a:pt x="172" y="161"/>
                            <a:pt x="164" y="153"/>
                          </a:cubicBezTo>
                          <a:cubicBezTo>
                            <a:pt x="146" y="136"/>
                            <a:pt x="128" y="120"/>
                            <a:pt x="111" y="103"/>
                          </a:cubicBezTo>
                          <a:cubicBezTo>
                            <a:pt x="117" y="110"/>
                            <a:pt x="108" y="103"/>
                            <a:pt x="108" y="102"/>
                          </a:cubicBezTo>
                          <a:cubicBezTo>
                            <a:pt x="105" y="98"/>
                            <a:pt x="102" y="95"/>
                            <a:pt x="98" y="92"/>
                          </a:cubicBezTo>
                          <a:cubicBezTo>
                            <a:pt x="99" y="93"/>
                            <a:pt x="99" y="94"/>
                            <a:pt x="100" y="95"/>
                          </a:cubicBezTo>
                          <a:cubicBezTo>
                            <a:pt x="97" y="96"/>
                            <a:pt x="95" y="93"/>
                            <a:pt x="94" y="91"/>
                          </a:cubicBezTo>
                          <a:cubicBezTo>
                            <a:pt x="93" y="87"/>
                            <a:pt x="91" y="86"/>
                            <a:pt x="87" y="84"/>
                          </a:cubicBezTo>
                          <a:cubicBezTo>
                            <a:pt x="81" y="81"/>
                            <a:pt x="73" y="70"/>
                            <a:pt x="71" y="63"/>
                          </a:cubicBezTo>
                          <a:cubicBezTo>
                            <a:pt x="72" y="65"/>
                            <a:pt x="74" y="67"/>
                            <a:pt x="75" y="69"/>
                          </a:cubicBezTo>
                          <a:cubicBezTo>
                            <a:pt x="75" y="50"/>
                            <a:pt x="49" y="51"/>
                            <a:pt x="45" y="35"/>
                          </a:cubicBezTo>
                          <a:cubicBezTo>
                            <a:pt x="52" y="35"/>
                            <a:pt x="60" y="47"/>
                            <a:pt x="65" y="51"/>
                          </a:cubicBezTo>
                          <a:cubicBezTo>
                            <a:pt x="60" y="46"/>
                            <a:pt x="55" y="39"/>
                            <a:pt x="49" y="35"/>
                          </a:cubicBezTo>
                          <a:cubicBezTo>
                            <a:pt x="41" y="31"/>
                            <a:pt x="35" y="24"/>
                            <a:pt x="27" y="20"/>
                          </a:cubicBezTo>
                          <a:cubicBezTo>
                            <a:pt x="29" y="21"/>
                            <a:pt x="31" y="22"/>
                            <a:pt x="33" y="24"/>
                          </a:cubicBezTo>
                          <a:cubicBezTo>
                            <a:pt x="31" y="22"/>
                            <a:pt x="29" y="20"/>
                            <a:pt x="26" y="18"/>
                          </a:cubicBezTo>
                          <a:cubicBezTo>
                            <a:pt x="23" y="17"/>
                            <a:pt x="25" y="14"/>
                            <a:pt x="23" y="11"/>
                          </a:cubicBezTo>
                          <a:cubicBezTo>
                            <a:pt x="19" y="6"/>
                            <a:pt x="12" y="4"/>
                            <a:pt x="7" y="0"/>
                          </a:cubicBezTo>
                          <a:cubicBezTo>
                            <a:pt x="7" y="4"/>
                            <a:pt x="3" y="6"/>
                            <a:pt x="0" y="5"/>
                          </a:cubicBezTo>
                          <a:cubicBezTo>
                            <a:pt x="5" y="7"/>
                            <a:pt x="11" y="10"/>
                            <a:pt x="15" y="1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4" name="Freeform 511">
                      <a:extLst>
                        <a:ext uri="{FF2B5EF4-FFF2-40B4-BE49-F238E27FC236}">
                          <a16:creationId xmlns:a16="http://schemas.microsoft.com/office/drawing/2014/main" id="{6AC217E8-C0B0-DD74-A36B-0333875DC822}"/>
                        </a:ext>
                      </a:extLst>
                    </p:cNvPr>
                    <p:cNvSpPr>
                      <a:spLocks/>
                    </p:cNvSpPr>
                    <p:nvPr/>
                  </p:nvSpPr>
                  <p:spPr bwMode="auto">
                    <a:xfrm>
                      <a:off x="1908" y="1572"/>
                      <a:ext cx="10" cy="14"/>
                    </a:xfrm>
                    <a:custGeom>
                      <a:avLst/>
                      <a:gdLst>
                        <a:gd name="T0" fmla="*/ 6 w 19"/>
                        <a:gd name="T1" fmla="*/ 0 h 28"/>
                        <a:gd name="T2" fmla="*/ 3 w 19"/>
                        <a:gd name="T3" fmla="*/ 18 h 28"/>
                        <a:gd name="T4" fmla="*/ 6 w 19"/>
                        <a:gd name="T5" fmla="*/ 27 h 28"/>
                        <a:gd name="T6" fmla="*/ 19 w 19"/>
                        <a:gd name="T7" fmla="*/ 5 h 28"/>
                        <a:gd name="T8" fmla="*/ 19 w 19"/>
                        <a:gd name="T9" fmla="*/ 2 h 28"/>
                        <a:gd name="T10" fmla="*/ 6 w 19"/>
                        <a:gd name="T11" fmla="*/ 0 h 28"/>
                      </a:gdLst>
                      <a:ahLst/>
                      <a:cxnLst>
                        <a:cxn ang="0">
                          <a:pos x="T0" y="T1"/>
                        </a:cxn>
                        <a:cxn ang="0">
                          <a:pos x="T2" y="T3"/>
                        </a:cxn>
                        <a:cxn ang="0">
                          <a:pos x="T4" y="T5"/>
                        </a:cxn>
                        <a:cxn ang="0">
                          <a:pos x="T6" y="T7"/>
                        </a:cxn>
                        <a:cxn ang="0">
                          <a:pos x="T8" y="T9"/>
                        </a:cxn>
                        <a:cxn ang="0">
                          <a:pos x="T10" y="T11"/>
                        </a:cxn>
                      </a:cxnLst>
                      <a:rect l="0" t="0" r="r" b="b"/>
                      <a:pathLst>
                        <a:path w="19" h="28">
                          <a:moveTo>
                            <a:pt x="6" y="0"/>
                          </a:moveTo>
                          <a:cubicBezTo>
                            <a:pt x="4" y="6"/>
                            <a:pt x="6" y="12"/>
                            <a:pt x="3" y="18"/>
                          </a:cubicBezTo>
                          <a:cubicBezTo>
                            <a:pt x="2" y="22"/>
                            <a:pt x="0" y="28"/>
                            <a:pt x="6" y="27"/>
                          </a:cubicBezTo>
                          <a:cubicBezTo>
                            <a:pt x="4" y="20"/>
                            <a:pt x="11" y="3"/>
                            <a:pt x="19" y="5"/>
                          </a:cubicBezTo>
                          <a:cubicBezTo>
                            <a:pt x="19" y="4"/>
                            <a:pt x="19" y="3"/>
                            <a:pt x="19" y="2"/>
                          </a:cubicBezTo>
                          <a:cubicBezTo>
                            <a:pt x="14" y="4"/>
                            <a:pt x="10" y="2"/>
                            <a:pt x="6"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5" name="Freeform 512">
                      <a:extLst>
                        <a:ext uri="{FF2B5EF4-FFF2-40B4-BE49-F238E27FC236}">
                          <a16:creationId xmlns:a16="http://schemas.microsoft.com/office/drawing/2014/main" id="{AFBD69E4-8970-B04A-4C06-CFAA415EF22C}"/>
                        </a:ext>
                      </a:extLst>
                    </p:cNvPr>
                    <p:cNvSpPr>
                      <a:spLocks/>
                    </p:cNvSpPr>
                    <p:nvPr/>
                  </p:nvSpPr>
                  <p:spPr bwMode="auto">
                    <a:xfrm>
                      <a:off x="1908" y="1572"/>
                      <a:ext cx="10" cy="14"/>
                    </a:xfrm>
                    <a:custGeom>
                      <a:avLst/>
                      <a:gdLst>
                        <a:gd name="T0" fmla="*/ 6 w 19"/>
                        <a:gd name="T1" fmla="*/ 0 h 28"/>
                        <a:gd name="T2" fmla="*/ 3 w 19"/>
                        <a:gd name="T3" fmla="*/ 18 h 28"/>
                        <a:gd name="T4" fmla="*/ 6 w 19"/>
                        <a:gd name="T5" fmla="*/ 27 h 28"/>
                        <a:gd name="T6" fmla="*/ 19 w 19"/>
                        <a:gd name="T7" fmla="*/ 5 h 28"/>
                        <a:gd name="T8" fmla="*/ 19 w 19"/>
                        <a:gd name="T9" fmla="*/ 2 h 28"/>
                        <a:gd name="T10" fmla="*/ 6 w 19"/>
                        <a:gd name="T11" fmla="*/ 0 h 28"/>
                      </a:gdLst>
                      <a:ahLst/>
                      <a:cxnLst>
                        <a:cxn ang="0">
                          <a:pos x="T0" y="T1"/>
                        </a:cxn>
                        <a:cxn ang="0">
                          <a:pos x="T2" y="T3"/>
                        </a:cxn>
                        <a:cxn ang="0">
                          <a:pos x="T4" y="T5"/>
                        </a:cxn>
                        <a:cxn ang="0">
                          <a:pos x="T6" y="T7"/>
                        </a:cxn>
                        <a:cxn ang="0">
                          <a:pos x="T8" y="T9"/>
                        </a:cxn>
                        <a:cxn ang="0">
                          <a:pos x="T10" y="T11"/>
                        </a:cxn>
                      </a:cxnLst>
                      <a:rect l="0" t="0" r="r" b="b"/>
                      <a:pathLst>
                        <a:path w="19" h="28">
                          <a:moveTo>
                            <a:pt x="6" y="0"/>
                          </a:moveTo>
                          <a:cubicBezTo>
                            <a:pt x="4" y="6"/>
                            <a:pt x="6" y="12"/>
                            <a:pt x="3" y="18"/>
                          </a:cubicBezTo>
                          <a:cubicBezTo>
                            <a:pt x="2" y="22"/>
                            <a:pt x="0" y="28"/>
                            <a:pt x="6" y="27"/>
                          </a:cubicBezTo>
                          <a:cubicBezTo>
                            <a:pt x="4" y="20"/>
                            <a:pt x="11" y="3"/>
                            <a:pt x="19" y="5"/>
                          </a:cubicBezTo>
                          <a:cubicBezTo>
                            <a:pt x="19" y="4"/>
                            <a:pt x="19" y="3"/>
                            <a:pt x="19" y="2"/>
                          </a:cubicBezTo>
                          <a:cubicBezTo>
                            <a:pt x="14" y="4"/>
                            <a:pt x="10" y="2"/>
                            <a:pt x="6"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6" name="Freeform 513">
                      <a:extLst>
                        <a:ext uri="{FF2B5EF4-FFF2-40B4-BE49-F238E27FC236}">
                          <a16:creationId xmlns:a16="http://schemas.microsoft.com/office/drawing/2014/main" id="{AF8AA631-54A0-9E3D-7B89-D6BFCD50E40B}"/>
                        </a:ext>
                      </a:extLst>
                    </p:cNvPr>
                    <p:cNvSpPr>
                      <a:spLocks/>
                    </p:cNvSpPr>
                    <p:nvPr/>
                  </p:nvSpPr>
                  <p:spPr bwMode="auto">
                    <a:xfrm>
                      <a:off x="1920" y="1555"/>
                      <a:ext cx="21" cy="19"/>
                    </a:xfrm>
                    <a:custGeom>
                      <a:avLst/>
                      <a:gdLst>
                        <a:gd name="T0" fmla="*/ 31 w 43"/>
                        <a:gd name="T1" fmla="*/ 1 h 39"/>
                        <a:gd name="T2" fmla="*/ 23 w 43"/>
                        <a:gd name="T3" fmla="*/ 8 h 39"/>
                        <a:gd name="T4" fmla="*/ 10 w 43"/>
                        <a:gd name="T5" fmla="*/ 4 h 39"/>
                        <a:gd name="T6" fmla="*/ 12 w 43"/>
                        <a:gd name="T7" fmla="*/ 8 h 39"/>
                        <a:gd name="T8" fmla="*/ 10 w 43"/>
                        <a:gd name="T9" fmla="*/ 16 h 39"/>
                        <a:gd name="T10" fmla="*/ 7 w 43"/>
                        <a:gd name="T11" fmla="*/ 15 h 39"/>
                        <a:gd name="T12" fmla="*/ 6 w 43"/>
                        <a:gd name="T13" fmla="*/ 29 h 39"/>
                        <a:gd name="T14" fmla="*/ 5 w 43"/>
                        <a:gd name="T15" fmla="*/ 39 h 39"/>
                        <a:gd name="T16" fmla="*/ 12 w 43"/>
                        <a:gd name="T17" fmla="*/ 19 h 39"/>
                        <a:gd name="T18" fmla="*/ 25 w 43"/>
                        <a:gd name="T19" fmla="*/ 11 h 39"/>
                        <a:gd name="T20" fmla="*/ 31 w 43"/>
                        <a:gd name="T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9">
                          <a:moveTo>
                            <a:pt x="31" y="1"/>
                          </a:moveTo>
                          <a:cubicBezTo>
                            <a:pt x="27" y="0"/>
                            <a:pt x="26" y="6"/>
                            <a:pt x="23" y="8"/>
                          </a:cubicBezTo>
                          <a:cubicBezTo>
                            <a:pt x="19" y="13"/>
                            <a:pt x="14" y="6"/>
                            <a:pt x="10" y="4"/>
                          </a:cubicBezTo>
                          <a:cubicBezTo>
                            <a:pt x="9" y="6"/>
                            <a:pt x="11" y="7"/>
                            <a:pt x="12" y="8"/>
                          </a:cubicBezTo>
                          <a:cubicBezTo>
                            <a:pt x="14" y="11"/>
                            <a:pt x="9" y="13"/>
                            <a:pt x="10" y="16"/>
                          </a:cubicBezTo>
                          <a:cubicBezTo>
                            <a:pt x="9" y="16"/>
                            <a:pt x="8" y="16"/>
                            <a:pt x="7" y="15"/>
                          </a:cubicBezTo>
                          <a:cubicBezTo>
                            <a:pt x="8" y="19"/>
                            <a:pt x="0" y="28"/>
                            <a:pt x="6" y="29"/>
                          </a:cubicBezTo>
                          <a:cubicBezTo>
                            <a:pt x="1" y="30"/>
                            <a:pt x="0" y="37"/>
                            <a:pt x="5" y="39"/>
                          </a:cubicBezTo>
                          <a:cubicBezTo>
                            <a:pt x="6" y="32"/>
                            <a:pt x="16" y="27"/>
                            <a:pt x="12" y="19"/>
                          </a:cubicBezTo>
                          <a:cubicBezTo>
                            <a:pt x="19" y="23"/>
                            <a:pt x="21" y="14"/>
                            <a:pt x="25" y="11"/>
                          </a:cubicBezTo>
                          <a:cubicBezTo>
                            <a:pt x="26" y="10"/>
                            <a:pt x="43" y="5"/>
                            <a:pt x="31"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7" name="Freeform 514">
                      <a:extLst>
                        <a:ext uri="{FF2B5EF4-FFF2-40B4-BE49-F238E27FC236}">
                          <a16:creationId xmlns:a16="http://schemas.microsoft.com/office/drawing/2014/main" id="{60ED0681-DF01-8E9C-AD9C-63CC0D77444D}"/>
                        </a:ext>
                      </a:extLst>
                    </p:cNvPr>
                    <p:cNvSpPr>
                      <a:spLocks/>
                    </p:cNvSpPr>
                    <p:nvPr/>
                  </p:nvSpPr>
                  <p:spPr bwMode="auto">
                    <a:xfrm>
                      <a:off x="1920" y="1555"/>
                      <a:ext cx="21" cy="19"/>
                    </a:xfrm>
                    <a:custGeom>
                      <a:avLst/>
                      <a:gdLst>
                        <a:gd name="T0" fmla="*/ 31 w 43"/>
                        <a:gd name="T1" fmla="*/ 1 h 39"/>
                        <a:gd name="T2" fmla="*/ 23 w 43"/>
                        <a:gd name="T3" fmla="*/ 8 h 39"/>
                        <a:gd name="T4" fmla="*/ 10 w 43"/>
                        <a:gd name="T5" fmla="*/ 4 h 39"/>
                        <a:gd name="T6" fmla="*/ 12 w 43"/>
                        <a:gd name="T7" fmla="*/ 8 h 39"/>
                        <a:gd name="T8" fmla="*/ 10 w 43"/>
                        <a:gd name="T9" fmla="*/ 16 h 39"/>
                        <a:gd name="T10" fmla="*/ 7 w 43"/>
                        <a:gd name="T11" fmla="*/ 15 h 39"/>
                        <a:gd name="T12" fmla="*/ 6 w 43"/>
                        <a:gd name="T13" fmla="*/ 29 h 39"/>
                        <a:gd name="T14" fmla="*/ 5 w 43"/>
                        <a:gd name="T15" fmla="*/ 39 h 39"/>
                        <a:gd name="T16" fmla="*/ 12 w 43"/>
                        <a:gd name="T17" fmla="*/ 19 h 39"/>
                        <a:gd name="T18" fmla="*/ 25 w 43"/>
                        <a:gd name="T19" fmla="*/ 11 h 39"/>
                        <a:gd name="T20" fmla="*/ 31 w 43"/>
                        <a:gd name="T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9">
                          <a:moveTo>
                            <a:pt x="31" y="1"/>
                          </a:moveTo>
                          <a:cubicBezTo>
                            <a:pt x="27" y="0"/>
                            <a:pt x="26" y="6"/>
                            <a:pt x="23" y="8"/>
                          </a:cubicBezTo>
                          <a:cubicBezTo>
                            <a:pt x="19" y="13"/>
                            <a:pt x="14" y="6"/>
                            <a:pt x="10" y="4"/>
                          </a:cubicBezTo>
                          <a:cubicBezTo>
                            <a:pt x="9" y="6"/>
                            <a:pt x="11" y="7"/>
                            <a:pt x="12" y="8"/>
                          </a:cubicBezTo>
                          <a:cubicBezTo>
                            <a:pt x="14" y="11"/>
                            <a:pt x="9" y="13"/>
                            <a:pt x="10" y="16"/>
                          </a:cubicBezTo>
                          <a:cubicBezTo>
                            <a:pt x="9" y="16"/>
                            <a:pt x="8" y="16"/>
                            <a:pt x="7" y="15"/>
                          </a:cubicBezTo>
                          <a:cubicBezTo>
                            <a:pt x="8" y="19"/>
                            <a:pt x="0" y="28"/>
                            <a:pt x="6" y="29"/>
                          </a:cubicBezTo>
                          <a:cubicBezTo>
                            <a:pt x="1" y="30"/>
                            <a:pt x="0" y="37"/>
                            <a:pt x="5" y="39"/>
                          </a:cubicBezTo>
                          <a:cubicBezTo>
                            <a:pt x="6" y="32"/>
                            <a:pt x="16" y="27"/>
                            <a:pt x="12" y="19"/>
                          </a:cubicBezTo>
                          <a:cubicBezTo>
                            <a:pt x="19" y="23"/>
                            <a:pt x="21" y="14"/>
                            <a:pt x="25" y="11"/>
                          </a:cubicBezTo>
                          <a:cubicBezTo>
                            <a:pt x="26" y="10"/>
                            <a:pt x="43" y="5"/>
                            <a:pt x="31" y="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8" name="Freeform 515">
                      <a:extLst>
                        <a:ext uri="{FF2B5EF4-FFF2-40B4-BE49-F238E27FC236}">
                          <a16:creationId xmlns:a16="http://schemas.microsoft.com/office/drawing/2014/main" id="{CBCA35ED-9BE2-D337-96CB-CB4995D64940}"/>
                        </a:ext>
                      </a:extLst>
                    </p:cNvPr>
                    <p:cNvSpPr>
                      <a:spLocks/>
                    </p:cNvSpPr>
                    <p:nvPr/>
                  </p:nvSpPr>
                  <p:spPr bwMode="auto">
                    <a:xfrm>
                      <a:off x="1925" y="1583"/>
                      <a:ext cx="3" cy="4"/>
                    </a:xfrm>
                    <a:custGeom>
                      <a:avLst/>
                      <a:gdLst>
                        <a:gd name="T0" fmla="*/ 6 w 7"/>
                        <a:gd name="T1" fmla="*/ 0 h 7"/>
                        <a:gd name="T2" fmla="*/ 0 w 7"/>
                        <a:gd name="T3" fmla="*/ 3 h 7"/>
                        <a:gd name="T4" fmla="*/ 6 w 7"/>
                        <a:gd name="T5" fmla="*/ 0 h 7"/>
                      </a:gdLst>
                      <a:ahLst/>
                      <a:cxnLst>
                        <a:cxn ang="0">
                          <a:pos x="T0" y="T1"/>
                        </a:cxn>
                        <a:cxn ang="0">
                          <a:pos x="T2" y="T3"/>
                        </a:cxn>
                        <a:cxn ang="0">
                          <a:pos x="T4" y="T5"/>
                        </a:cxn>
                      </a:cxnLst>
                      <a:rect l="0" t="0" r="r" b="b"/>
                      <a:pathLst>
                        <a:path w="7" h="7">
                          <a:moveTo>
                            <a:pt x="6" y="0"/>
                          </a:moveTo>
                          <a:cubicBezTo>
                            <a:pt x="4" y="0"/>
                            <a:pt x="2" y="1"/>
                            <a:pt x="0" y="3"/>
                          </a:cubicBezTo>
                          <a:cubicBezTo>
                            <a:pt x="3" y="7"/>
                            <a:pt x="7" y="4"/>
                            <a:pt x="6"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49" name="Freeform 516">
                      <a:extLst>
                        <a:ext uri="{FF2B5EF4-FFF2-40B4-BE49-F238E27FC236}">
                          <a16:creationId xmlns:a16="http://schemas.microsoft.com/office/drawing/2014/main" id="{E8BCE393-7715-2DE0-5B08-954AF6ADE722}"/>
                        </a:ext>
                      </a:extLst>
                    </p:cNvPr>
                    <p:cNvSpPr>
                      <a:spLocks/>
                    </p:cNvSpPr>
                    <p:nvPr/>
                  </p:nvSpPr>
                  <p:spPr bwMode="auto">
                    <a:xfrm>
                      <a:off x="1925" y="1583"/>
                      <a:ext cx="3" cy="4"/>
                    </a:xfrm>
                    <a:custGeom>
                      <a:avLst/>
                      <a:gdLst>
                        <a:gd name="T0" fmla="*/ 6 w 7"/>
                        <a:gd name="T1" fmla="*/ 0 h 7"/>
                        <a:gd name="T2" fmla="*/ 0 w 7"/>
                        <a:gd name="T3" fmla="*/ 3 h 7"/>
                        <a:gd name="T4" fmla="*/ 6 w 7"/>
                        <a:gd name="T5" fmla="*/ 0 h 7"/>
                      </a:gdLst>
                      <a:ahLst/>
                      <a:cxnLst>
                        <a:cxn ang="0">
                          <a:pos x="T0" y="T1"/>
                        </a:cxn>
                        <a:cxn ang="0">
                          <a:pos x="T2" y="T3"/>
                        </a:cxn>
                        <a:cxn ang="0">
                          <a:pos x="T4" y="T5"/>
                        </a:cxn>
                      </a:cxnLst>
                      <a:rect l="0" t="0" r="r" b="b"/>
                      <a:pathLst>
                        <a:path w="7" h="7">
                          <a:moveTo>
                            <a:pt x="6" y="0"/>
                          </a:moveTo>
                          <a:cubicBezTo>
                            <a:pt x="4" y="0"/>
                            <a:pt x="2" y="1"/>
                            <a:pt x="0" y="3"/>
                          </a:cubicBezTo>
                          <a:cubicBezTo>
                            <a:pt x="3" y="7"/>
                            <a:pt x="7" y="4"/>
                            <a:pt x="6"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0" name="Freeform 517">
                      <a:extLst>
                        <a:ext uri="{FF2B5EF4-FFF2-40B4-BE49-F238E27FC236}">
                          <a16:creationId xmlns:a16="http://schemas.microsoft.com/office/drawing/2014/main" id="{144D620B-DD19-3B95-96DD-73FF8AEAC3F5}"/>
                        </a:ext>
                      </a:extLst>
                    </p:cNvPr>
                    <p:cNvSpPr>
                      <a:spLocks/>
                    </p:cNvSpPr>
                    <p:nvPr/>
                  </p:nvSpPr>
                  <p:spPr bwMode="auto">
                    <a:xfrm>
                      <a:off x="1942" y="1543"/>
                      <a:ext cx="9" cy="14"/>
                    </a:xfrm>
                    <a:custGeom>
                      <a:avLst/>
                      <a:gdLst>
                        <a:gd name="T0" fmla="*/ 7 w 18"/>
                        <a:gd name="T1" fmla="*/ 8 h 28"/>
                        <a:gd name="T2" fmla="*/ 3 w 18"/>
                        <a:gd name="T3" fmla="*/ 23 h 28"/>
                        <a:gd name="T4" fmla="*/ 18 w 18"/>
                        <a:gd name="T5" fmla="*/ 3 h 28"/>
                        <a:gd name="T6" fmla="*/ 7 w 18"/>
                        <a:gd name="T7" fmla="*/ 8 h 28"/>
                      </a:gdLst>
                      <a:ahLst/>
                      <a:cxnLst>
                        <a:cxn ang="0">
                          <a:pos x="T0" y="T1"/>
                        </a:cxn>
                        <a:cxn ang="0">
                          <a:pos x="T2" y="T3"/>
                        </a:cxn>
                        <a:cxn ang="0">
                          <a:pos x="T4" y="T5"/>
                        </a:cxn>
                        <a:cxn ang="0">
                          <a:pos x="T6" y="T7"/>
                        </a:cxn>
                      </a:cxnLst>
                      <a:rect l="0" t="0" r="r" b="b"/>
                      <a:pathLst>
                        <a:path w="18" h="28">
                          <a:moveTo>
                            <a:pt x="7" y="8"/>
                          </a:moveTo>
                          <a:cubicBezTo>
                            <a:pt x="5" y="13"/>
                            <a:pt x="0" y="17"/>
                            <a:pt x="3" y="23"/>
                          </a:cubicBezTo>
                          <a:cubicBezTo>
                            <a:pt x="5" y="28"/>
                            <a:pt x="17" y="5"/>
                            <a:pt x="18" y="3"/>
                          </a:cubicBezTo>
                          <a:cubicBezTo>
                            <a:pt x="13" y="0"/>
                            <a:pt x="11" y="6"/>
                            <a:pt x="7" y="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1" name="Freeform 518">
                      <a:extLst>
                        <a:ext uri="{FF2B5EF4-FFF2-40B4-BE49-F238E27FC236}">
                          <a16:creationId xmlns:a16="http://schemas.microsoft.com/office/drawing/2014/main" id="{7D640E6E-DE28-0B46-253F-BDE0F0378F82}"/>
                        </a:ext>
                      </a:extLst>
                    </p:cNvPr>
                    <p:cNvSpPr>
                      <a:spLocks/>
                    </p:cNvSpPr>
                    <p:nvPr/>
                  </p:nvSpPr>
                  <p:spPr bwMode="auto">
                    <a:xfrm>
                      <a:off x="1942" y="1543"/>
                      <a:ext cx="9" cy="14"/>
                    </a:xfrm>
                    <a:custGeom>
                      <a:avLst/>
                      <a:gdLst>
                        <a:gd name="T0" fmla="*/ 7 w 18"/>
                        <a:gd name="T1" fmla="*/ 8 h 28"/>
                        <a:gd name="T2" fmla="*/ 3 w 18"/>
                        <a:gd name="T3" fmla="*/ 23 h 28"/>
                        <a:gd name="T4" fmla="*/ 18 w 18"/>
                        <a:gd name="T5" fmla="*/ 3 h 28"/>
                        <a:gd name="T6" fmla="*/ 7 w 18"/>
                        <a:gd name="T7" fmla="*/ 8 h 28"/>
                      </a:gdLst>
                      <a:ahLst/>
                      <a:cxnLst>
                        <a:cxn ang="0">
                          <a:pos x="T0" y="T1"/>
                        </a:cxn>
                        <a:cxn ang="0">
                          <a:pos x="T2" y="T3"/>
                        </a:cxn>
                        <a:cxn ang="0">
                          <a:pos x="T4" y="T5"/>
                        </a:cxn>
                        <a:cxn ang="0">
                          <a:pos x="T6" y="T7"/>
                        </a:cxn>
                      </a:cxnLst>
                      <a:rect l="0" t="0" r="r" b="b"/>
                      <a:pathLst>
                        <a:path w="18" h="28">
                          <a:moveTo>
                            <a:pt x="7" y="8"/>
                          </a:moveTo>
                          <a:cubicBezTo>
                            <a:pt x="5" y="13"/>
                            <a:pt x="0" y="17"/>
                            <a:pt x="3" y="23"/>
                          </a:cubicBezTo>
                          <a:cubicBezTo>
                            <a:pt x="5" y="28"/>
                            <a:pt x="17" y="5"/>
                            <a:pt x="18" y="3"/>
                          </a:cubicBezTo>
                          <a:cubicBezTo>
                            <a:pt x="13" y="0"/>
                            <a:pt x="11" y="6"/>
                            <a:pt x="7" y="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2" name="Freeform 519">
                      <a:extLst>
                        <a:ext uri="{FF2B5EF4-FFF2-40B4-BE49-F238E27FC236}">
                          <a16:creationId xmlns:a16="http://schemas.microsoft.com/office/drawing/2014/main" id="{0BE0C688-2683-FF0A-CD6D-71BCA949A4D5}"/>
                        </a:ext>
                      </a:extLst>
                    </p:cNvPr>
                    <p:cNvSpPr>
                      <a:spLocks/>
                    </p:cNvSpPr>
                    <p:nvPr/>
                  </p:nvSpPr>
                  <p:spPr bwMode="auto">
                    <a:xfrm>
                      <a:off x="1959" y="1529"/>
                      <a:ext cx="4" cy="6"/>
                    </a:xfrm>
                    <a:custGeom>
                      <a:avLst/>
                      <a:gdLst>
                        <a:gd name="T0" fmla="*/ 6 w 8"/>
                        <a:gd name="T1" fmla="*/ 0 h 12"/>
                        <a:gd name="T2" fmla="*/ 0 w 8"/>
                        <a:gd name="T3" fmla="*/ 9 h 12"/>
                        <a:gd name="T4" fmla="*/ 2 w 8"/>
                        <a:gd name="T5" fmla="*/ 12 h 12"/>
                        <a:gd name="T6" fmla="*/ 8 w 8"/>
                        <a:gd name="T7" fmla="*/ 0 h 12"/>
                        <a:gd name="T8" fmla="*/ 6 w 8"/>
                        <a:gd name="T9" fmla="*/ 0 h 12"/>
                      </a:gdLst>
                      <a:ahLst/>
                      <a:cxnLst>
                        <a:cxn ang="0">
                          <a:pos x="T0" y="T1"/>
                        </a:cxn>
                        <a:cxn ang="0">
                          <a:pos x="T2" y="T3"/>
                        </a:cxn>
                        <a:cxn ang="0">
                          <a:pos x="T4" y="T5"/>
                        </a:cxn>
                        <a:cxn ang="0">
                          <a:pos x="T6" y="T7"/>
                        </a:cxn>
                        <a:cxn ang="0">
                          <a:pos x="T8" y="T9"/>
                        </a:cxn>
                      </a:cxnLst>
                      <a:rect l="0" t="0" r="r" b="b"/>
                      <a:pathLst>
                        <a:path w="8" h="12">
                          <a:moveTo>
                            <a:pt x="6" y="0"/>
                          </a:moveTo>
                          <a:cubicBezTo>
                            <a:pt x="5" y="3"/>
                            <a:pt x="4" y="10"/>
                            <a:pt x="0" y="9"/>
                          </a:cubicBezTo>
                          <a:cubicBezTo>
                            <a:pt x="0" y="10"/>
                            <a:pt x="1" y="11"/>
                            <a:pt x="2" y="12"/>
                          </a:cubicBezTo>
                          <a:cubicBezTo>
                            <a:pt x="5" y="9"/>
                            <a:pt x="6" y="4"/>
                            <a:pt x="8" y="0"/>
                          </a:cubicBezTo>
                          <a:cubicBezTo>
                            <a:pt x="7" y="0"/>
                            <a:pt x="6" y="0"/>
                            <a:pt x="6"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3" name="Freeform 520">
                      <a:extLst>
                        <a:ext uri="{FF2B5EF4-FFF2-40B4-BE49-F238E27FC236}">
                          <a16:creationId xmlns:a16="http://schemas.microsoft.com/office/drawing/2014/main" id="{D142A5A2-5E7F-3F68-DCF2-771A681DE943}"/>
                        </a:ext>
                      </a:extLst>
                    </p:cNvPr>
                    <p:cNvSpPr>
                      <a:spLocks/>
                    </p:cNvSpPr>
                    <p:nvPr/>
                  </p:nvSpPr>
                  <p:spPr bwMode="auto">
                    <a:xfrm>
                      <a:off x="1959" y="1529"/>
                      <a:ext cx="4" cy="6"/>
                    </a:xfrm>
                    <a:custGeom>
                      <a:avLst/>
                      <a:gdLst>
                        <a:gd name="T0" fmla="*/ 6 w 8"/>
                        <a:gd name="T1" fmla="*/ 0 h 12"/>
                        <a:gd name="T2" fmla="*/ 0 w 8"/>
                        <a:gd name="T3" fmla="*/ 9 h 12"/>
                        <a:gd name="T4" fmla="*/ 2 w 8"/>
                        <a:gd name="T5" fmla="*/ 12 h 12"/>
                        <a:gd name="T6" fmla="*/ 8 w 8"/>
                        <a:gd name="T7" fmla="*/ 0 h 12"/>
                        <a:gd name="T8" fmla="*/ 6 w 8"/>
                        <a:gd name="T9" fmla="*/ 0 h 12"/>
                      </a:gdLst>
                      <a:ahLst/>
                      <a:cxnLst>
                        <a:cxn ang="0">
                          <a:pos x="T0" y="T1"/>
                        </a:cxn>
                        <a:cxn ang="0">
                          <a:pos x="T2" y="T3"/>
                        </a:cxn>
                        <a:cxn ang="0">
                          <a:pos x="T4" y="T5"/>
                        </a:cxn>
                        <a:cxn ang="0">
                          <a:pos x="T6" y="T7"/>
                        </a:cxn>
                        <a:cxn ang="0">
                          <a:pos x="T8" y="T9"/>
                        </a:cxn>
                      </a:cxnLst>
                      <a:rect l="0" t="0" r="r" b="b"/>
                      <a:pathLst>
                        <a:path w="8" h="12">
                          <a:moveTo>
                            <a:pt x="6" y="0"/>
                          </a:moveTo>
                          <a:cubicBezTo>
                            <a:pt x="5" y="3"/>
                            <a:pt x="4" y="10"/>
                            <a:pt x="0" y="9"/>
                          </a:cubicBezTo>
                          <a:cubicBezTo>
                            <a:pt x="0" y="10"/>
                            <a:pt x="1" y="11"/>
                            <a:pt x="2" y="12"/>
                          </a:cubicBezTo>
                          <a:cubicBezTo>
                            <a:pt x="5" y="9"/>
                            <a:pt x="6" y="4"/>
                            <a:pt x="8" y="0"/>
                          </a:cubicBezTo>
                          <a:cubicBezTo>
                            <a:pt x="7" y="0"/>
                            <a:pt x="6" y="0"/>
                            <a:pt x="6"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4" name="Freeform 521">
                      <a:extLst>
                        <a:ext uri="{FF2B5EF4-FFF2-40B4-BE49-F238E27FC236}">
                          <a16:creationId xmlns:a16="http://schemas.microsoft.com/office/drawing/2014/main" id="{3B5B8038-DA32-228E-50C7-95ACAF86496E}"/>
                        </a:ext>
                      </a:extLst>
                    </p:cNvPr>
                    <p:cNvSpPr>
                      <a:spLocks/>
                    </p:cNvSpPr>
                    <p:nvPr/>
                  </p:nvSpPr>
                  <p:spPr bwMode="auto">
                    <a:xfrm>
                      <a:off x="1216" y="1874"/>
                      <a:ext cx="79" cy="98"/>
                    </a:xfrm>
                    <a:custGeom>
                      <a:avLst/>
                      <a:gdLst>
                        <a:gd name="T0" fmla="*/ 9 w 163"/>
                        <a:gd name="T1" fmla="*/ 0 h 201"/>
                        <a:gd name="T2" fmla="*/ 30 w 163"/>
                        <a:gd name="T3" fmla="*/ 12 h 201"/>
                        <a:gd name="T4" fmla="*/ 34 w 163"/>
                        <a:gd name="T5" fmla="*/ 13 h 201"/>
                        <a:gd name="T6" fmla="*/ 48 w 163"/>
                        <a:gd name="T7" fmla="*/ 15 h 201"/>
                        <a:gd name="T8" fmla="*/ 62 w 163"/>
                        <a:gd name="T9" fmla="*/ 45 h 201"/>
                        <a:gd name="T10" fmla="*/ 125 w 163"/>
                        <a:gd name="T11" fmla="*/ 49 h 201"/>
                        <a:gd name="T12" fmla="*/ 127 w 163"/>
                        <a:gd name="T13" fmla="*/ 83 h 201"/>
                        <a:gd name="T14" fmla="*/ 111 w 163"/>
                        <a:gd name="T15" fmla="*/ 86 h 201"/>
                        <a:gd name="T16" fmla="*/ 115 w 163"/>
                        <a:gd name="T17" fmla="*/ 121 h 201"/>
                        <a:gd name="T18" fmla="*/ 129 w 163"/>
                        <a:gd name="T19" fmla="*/ 123 h 201"/>
                        <a:gd name="T20" fmla="*/ 130 w 163"/>
                        <a:gd name="T21" fmla="*/ 100 h 201"/>
                        <a:gd name="T22" fmla="*/ 147 w 163"/>
                        <a:gd name="T23" fmla="*/ 125 h 201"/>
                        <a:gd name="T24" fmla="*/ 163 w 163"/>
                        <a:gd name="T25" fmla="*/ 183 h 201"/>
                        <a:gd name="T26" fmla="*/ 154 w 163"/>
                        <a:gd name="T27" fmla="*/ 201 h 201"/>
                        <a:gd name="T28" fmla="*/ 142 w 163"/>
                        <a:gd name="T29" fmla="*/ 173 h 201"/>
                        <a:gd name="T30" fmla="*/ 132 w 163"/>
                        <a:gd name="T31" fmla="*/ 151 h 201"/>
                        <a:gd name="T32" fmla="*/ 114 w 163"/>
                        <a:gd name="T33" fmla="*/ 135 h 201"/>
                        <a:gd name="T34" fmla="*/ 107 w 163"/>
                        <a:gd name="T35" fmla="*/ 136 h 201"/>
                        <a:gd name="T36" fmla="*/ 96 w 163"/>
                        <a:gd name="T37" fmla="*/ 124 h 201"/>
                        <a:gd name="T38" fmla="*/ 92 w 163"/>
                        <a:gd name="T39" fmla="*/ 111 h 201"/>
                        <a:gd name="T40" fmla="*/ 91 w 163"/>
                        <a:gd name="T41" fmla="*/ 107 h 201"/>
                        <a:gd name="T42" fmla="*/ 87 w 163"/>
                        <a:gd name="T43" fmla="*/ 104 h 201"/>
                        <a:gd name="T44" fmla="*/ 81 w 163"/>
                        <a:gd name="T45" fmla="*/ 109 h 201"/>
                        <a:gd name="T46" fmla="*/ 89 w 163"/>
                        <a:gd name="T47" fmla="*/ 123 h 201"/>
                        <a:gd name="T48" fmla="*/ 91 w 163"/>
                        <a:gd name="T49" fmla="*/ 142 h 201"/>
                        <a:gd name="T50" fmla="*/ 91 w 163"/>
                        <a:gd name="T51" fmla="*/ 155 h 201"/>
                        <a:gd name="T52" fmla="*/ 89 w 163"/>
                        <a:gd name="T53" fmla="*/ 162 h 201"/>
                        <a:gd name="T54" fmla="*/ 81 w 163"/>
                        <a:gd name="T55" fmla="*/ 164 h 201"/>
                        <a:gd name="T56" fmla="*/ 80 w 163"/>
                        <a:gd name="T57" fmla="*/ 159 h 201"/>
                        <a:gd name="T58" fmla="*/ 78 w 163"/>
                        <a:gd name="T59" fmla="*/ 159 h 201"/>
                        <a:gd name="T60" fmla="*/ 75 w 163"/>
                        <a:gd name="T61" fmla="*/ 155 h 201"/>
                        <a:gd name="T62" fmla="*/ 70 w 163"/>
                        <a:gd name="T63" fmla="*/ 162 h 201"/>
                        <a:gd name="T64" fmla="*/ 67 w 163"/>
                        <a:gd name="T65" fmla="*/ 147 h 201"/>
                        <a:gd name="T66" fmla="*/ 63 w 163"/>
                        <a:gd name="T67" fmla="*/ 149 h 201"/>
                        <a:gd name="T68" fmla="*/ 61 w 163"/>
                        <a:gd name="T69" fmla="*/ 160 h 201"/>
                        <a:gd name="T70" fmla="*/ 52 w 163"/>
                        <a:gd name="T71" fmla="*/ 156 h 201"/>
                        <a:gd name="T72" fmla="*/ 43 w 163"/>
                        <a:gd name="T73" fmla="*/ 128 h 201"/>
                        <a:gd name="T74" fmla="*/ 38 w 163"/>
                        <a:gd name="T75" fmla="*/ 116 h 201"/>
                        <a:gd name="T76" fmla="*/ 29 w 163"/>
                        <a:gd name="T77" fmla="*/ 98 h 201"/>
                        <a:gd name="T78" fmla="*/ 31 w 163"/>
                        <a:gd name="T79" fmla="*/ 81 h 201"/>
                        <a:gd name="T80" fmla="*/ 9 w 163"/>
                        <a:gd name="T81" fmla="*/ 66 h 201"/>
                        <a:gd name="T82" fmla="*/ 21 w 163"/>
                        <a:gd name="T83" fmla="*/ 49 h 201"/>
                        <a:gd name="T84" fmla="*/ 29 w 163"/>
                        <a:gd name="T85" fmla="*/ 40 h 201"/>
                        <a:gd name="T86" fmla="*/ 11 w 163"/>
                        <a:gd name="T87" fmla="*/ 28 h 201"/>
                        <a:gd name="T88" fmla="*/ 8 w 163"/>
                        <a:gd name="T8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 h="201">
                          <a:moveTo>
                            <a:pt x="8" y="3"/>
                          </a:moveTo>
                          <a:cubicBezTo>
                            <a:pt x="8" y="2"/>
                            <a:pt x="9" y="1"/>
                            <a:pt x="9" y="0"/>
                          </a:cubicBezTo>
                          <a:cubicBezTo>
                            <a:pt x="12" y="2"/>
                            <a:pt x="18" y="4"/>
                            <a:pt x="20" y="8"/>
                          </a:cubicBezTo>
                          <a:cubicBezTo>
                            <a:pt x="21" y="11"/>
                            <a:pt x="27" y="11"/>
                            <a:pt x="30" y="12"/>
                          </a:cubicBezTo>
                          <a:cubicBezTo>
                            <a:pt x="29" y="10"/>
                            <a:pt x="28" y="8"/>
                            <a:pt x="26" y="6"/>
                          </a:cubicBezTo>
                          <a:cubicBezTo>
                            <a:pt x="31" y="5"/>
                            <a:pt x="32" y="10"/>
                            <a:pt x="34" y="13"/>
                          </a:cubicBezTo>
                          <a:cubicBezTo>
                            <a:pt x="36" y="18"/>
                            <a:pt x="43" y="19"/>
                            <a:pt x="47" y="22"/>
                          </a:cubicBezTo>
                          <a:cubicBezTo>
                            <a:pt x="48" y="19"/>
                            <a:pt x="49" y="17"/>
                            <a:pt x="48" y="15"/>
                          </a:cubicBezTo>
                          <a:cubicBezTo>
                            <a:pt x="57" y="14"/>
                            <a:pt x="59" y="31"/>
                            <a:pt x="59" y="37"/>
                          </a:cubicBezTo>
                          <a:cubicBezTo>
                            <a:pt x="59" y="40"/>
                            <a:pt x="58" y="44"/>
                            <a:pt x="62" y="45"/>
                          </a:cubicBezTo>
                          <a:cubicBezTo>
                            <a:pt x="69" y="47"/>
                            <a:pt x="76" y="49"/>
                            <a:pt x="83" y="49"/>
                          </a:cubicBezTo>
                          <a:cubicBezTo>
                            <a:pt x="97" y="49"/>
                            <a:pt x="111" y="48"/>
                            <a:pt x="125" y="49"/>
                          </a:cubicBezTo>
                          <a:cubicBezTo>
                            <a:pt x="131" y="50"/>
                            <a:pt x="149" y="61"/>
                            <a:pt x="134" y="59"/>
                          </a:cubicBezTo>
                          <a:cubicBezTo>
                            <a:pt x="138" y="68"/>
                            <a:pt x="128" y="76"/>
                            <a:pt x="127" y="83"/>
                          </a:cubicBezTo>
                          <a:cubicBezTo>
                            <a:pt x="124" y="81"/>
                            <a:pt x="121" y="86"/>
                            <a:pt x="119" y="83"/>
                          </a:cubicBezTo>
                          <a:cubicBezTo>
                            <a:pt x="120" y="87"/>
                            <a:pt x="114" y="86"/>
                            <a:pt x="111" y="86"/>
                          </a:cubicBezTo>
                          <a:cubicBezTo>
                            <a:pt x="113" y="90"/>
                            <a:pt x="108" y="97"/>
                            <a:pt x="108" y="101"/>
                          </a:cubicBezTo>
                          <a:cubicBezTo>
                            <a:pt x="107" y="107"/>
                            <a:pt x="113" y="116"/>
                            <a:pt x="115" y="121"/>
                          </a:cubicBezTo>
                          <a:cubicBezTo>
                            <a:pt x="116" y="119"/>
                            <a:pt x="116" y="117"/>
                            <a:pt x="116" y="115"/>
                          </a:cubicBezTo>
                          <a:cubicBezTo>
                            <a:pt x="119" y="117"/>
                            <a:pt x="123" y="132"/>
                            <a:pt x="129" y="123"/>
                          </a:cubicBezTo>
                          <a:cubicBezTo>
                            <a:pt x="131" y="120"/>
                            <a:pt x="127" y="114"/>
                            <a:pt x="129" y="110"/>
                          </a:cubicBezTo>
                          <a:cubicBezTo>
                            <a:pt x="131" y="106"/>
                            <a:pt x="132" y="105"/>
                            <a:pt x="130" y="100"/>
                          </a:cubicBezTo>
                          <a:cubicBezTo>
                            <a:pt x="134" y="104"/>
                            <a:pt x="138" y="95"/>
                            <a:pt x="141" y="101"/>
                          </a:cubicBezTo>
                          <a:cubicBezTo>
                            <a:pt x="144" y="109"/>
                            <a:pt x="145" y="117"/>
                            <a:pt x="147" y="125"/>
                          </a:cubicBezTo>
                          <a:cubicBezTo>
                            <a:pt x="150" y="135"/>
                            <a:pt x="154" y="144"/>
                            <a:pt x="156" y="154"/>
                          </a:cubicBezTo>
                          <a:cubicBezTo>
                            <a:pt x="159" y="163"/>
                            <a:pt x="159" y="174"/>
                            <a:pt x="163" y="183"/>
                          </a:cubicBezTo>
                          <a:cubicBezTo>
                            <a:pt x="160" y="184"/>
                            <a:pt x="155" y="178"/>
                            <a:pt x="152" y="179"/>
                          </a:cubicBezTo>
                          <a:cubicBezTo>
                            <a:pt x="146" y="180"/>
                            <a:pt x="154" y="197"/>
                            <a:pt x="154" y="201"/>
                          </a:cubicBezTo>
                          <a:cubicBezTo>
                            <a:pt x="151" y="196"/>
                            <a:pt x="146" y="191"/>
                            <a:pt x="145" y="186"/>
                          </a:cubicBezTo>
                          <a:cubicBezTo>
                            <a:pt x="143" y="181"/>
                            <a:pt x="143" y="178"/>
                            <a:pt x="142" y="173"/>
                          </a:cubicBezTo>
                          <a:cubicBezTo>
                            <a:pt x="141" y="164"/>
                            <a:pt x="128" y="154"/>
                            <a:pt x="135" y="144"/>
                          </a:cubicBezTo>
                          <a:cubicBezTo>
                            <a:pt x="134" y="146"/>
                            <a:pt x="132" y="149"/>
                            <a:pt x="132" y="151"/>
                          </a:cubicBezTo>
                          <a:cubicBezTo>
                            <a:pt x="130" y="143"/>
                            <a:pt x="120" y="136"/>
                            <a:pt x="120" y="128"/>
                          </a:cubicBezTo>
                          <a:cubicBezTo>
                            <a:pt x="120" y="131"/>
                            <a:pt x="116" y="133"/>
                            <a:pt x="114" y="135"/>
                          </a:cubicBezTo>
                          <a:cubicBezTo>
                            <a:pt x="113" y="136"/>
                            <a:pt x="113" y="137"/>
                            <a:pt x="113" y="138"/>
                          </a:cubicBezTo>
                          <a:cubicBezTo>
                            <a:pt x="111" y="139"/>
                            <a:pt x="108" y="138"/>
                            <a:pt x="107" y="136"/>
                          </a:cubicBezTo>
                          <a:cubicBezTo>
                            <a:pt x="108" y="137"/>
                            <a:pt x="108" y="138"/>
                            <a:pt x="107" y="139"/>
                          </a:cubicBezTo>
                          <a:cubicBezTo>
                            <a:pt x="103" y="141"/>
                            <a:pt x="97" y="126"/>
                            <a:pt x="96" y="124"/>
                          </a:cubicBezTo>
                          <a:cubicBezTo>
                            <a:pt x="94" y="122"/>
                            <a:pt x="94" y="120"/>
                            <a:pt x="94" y="118"/>
                          </a:cubicBezTo>
                          <a:cubicBezTo>
                            <a:pt x="94" y="115"/>
                            <a:pt x="93" y="114"/>
                            <a:pt x="92" y="111"/>
                          </a:cubicBezTo>
                          <a:cubicBezTo>
                            <a:pt x="91" y="108"/>
                            <a:pt x="95" y="107"/>
                            <a:pt x="94" y="105"/>
                          </a:cubicBezTo>
                          <a:cubicBezTo>
                            <a:pt x="93" y="107"/>
                            <a:pt x="96" y="106"/>
                            <a:pt x="91" y="107"/>
                          </a:cubicBezTo>
                          <a:cubicBezTo>
                            <a:pt x="91" y="106"/>
                            <a:pt x="91" y="105"/>
                            <a:pt x="92" y="104"/>
                          </a:cubicBezTo>
                          <a:cubicBezTo>
                            <a:pt x="90" y="105"/>
                            <a:pt x="89" y="105"/>
                            <a:pt x="87" y="104"/>
                          </a:cubicBezTo>
                          <a:cubicBezTo>
                            <a:pt x="88" y="105"/>
                            <a:pt x="93" y="112"/>
                            <a:pt x="89" y="111"/>
                          </a:cubicBezTo>
                          <a:cubicBezTo>
                            <a:pt x="86" y="111"/>
                            <a:pt x="82" y="109"/>
                            <a:pt x="81" y="109"/>
                          </a:cubicBezTo>
                          <a:cubicBezTo>
                            <a:pt x="84" y="111"/>
                            <a:pt x="90" y="113"/>
                            <a:pt x="92" y="117"/>
                          </a:cubicBezTo>
                          <a:cubicBezTo>
                            <a:pt x="94" y="120"/>
                            <a:pt x="91" y="122"/>
                            <a:pt x="89" y="123"/>
                          </a:cubicBezTo>
                          <a:cubicBezTo>
                            <a:pt x="92" y="126"/>
                            <a:pt x="90" y="130"/>
                            <a:pt x="88" y="133"/>
                          </a:cubicBezTo>
                          <a:cubicBezTo>
                            <a:pt x="93" y="133"/>
                            <a:pt x="91" y="138"/>
                            <a:pt x="91" y="142"/>
                          </a:cubicBezTo>
                          <a:cubicBezTo>
                            <a:pt x="92" y="141"/>
                            <a:pt x="92" y="140"/>
                            <a:pt x="93" y="139"/>
                          </a:cubicBezTo>
                          <a:cubicBezTo>
                            <a:pt x="98" y="143"/>
                            <a:pt x="99" y="153"/>
                            <a:pt x="91" y="155"/>
                          </a:cubicBezTo>
                          <a:cubicBezTo>
                            <a:pt x="92" y="153"/>
                            <a:pt x="91" y="151"/>
                            <a:pt x="90" y="149"/>
                          </a:cubicBezTo>
                          <a:cubicBezTo>
                            <a:pt x="91" y="154"/>
                            <a:pt x="90" y="158"/>
                            <a:pt x="89" y="162"/>
                          </a:cubicBezTo>
                          <a:cubicBezTo>
                            <a:pt x="88" y="168"/>
                            <a:pt x="81" y="166"/>
                            <a:pt x="84" y="161"/>
                          </a:cubicBezTo>
                          <a:cubicBezTo>
                            <a:pt x="83" y="162"/>
                            <a:pt x="82" y="163"/>
                            <a:pt x="81" y="164"/>
                          </a:cubicBezTo>
                          <a:cubicBezTo>
                            <a:pt x="80" y="159"/>
                            <a:pt x="86" y="157"/>
                            <a:pt x="86" y="152"/>
                          </a:cubicBezTo>
                          <a:cubicBezTo>
                            <a:pt x="85" y="155"/>
                            <a:pt x="82" y="157"/>
                            <a:pt x="80" y="159"/>
                          </a:cubicBezTo>
                          <a:cubicBezTo>
                            <a:pt x="80" y="157"/>
                            <a:pt x="81" y="155"/>
                            <a:pt x="82" y="153"/>
                          </a:cubicBezTo>
                          <a:cubicBezTo>
                            <a:pt x="81" y="155"/>
                            <a:pt x="79" y="157"/>
                            <a:pt x="78" y="159"/>
                          </a:cubicBezTo>
                          <a:cubicBezTo>
                            <a:pt x="76" y="153"/>
                            <a:pt x="75" y="148"/>
                            <a:pt x="78" y="142"/>
                          </a:cubicBezTo>
                          <a:cubicBezTo>
                            <a:pt x="71" y="145"/>
                            <a:pt x="77" y="151"/>
                            <a:pt x="75" y="155"/>
                          </a:cubicBezTo>
                          <a:cubicBezTo>
                            <a:pt x="73" y="158"/>
                            <a:pt x="77" y="158"/>
                            <a:pt x="76" y="162"/>
                          </a:cubicBezTo>
                          <a:cubicBezTo>
                            <a:pt x="74" y="165"/>
                            <a:pt x="71" y="164"/>
                            <a:pt x="70" y="162"/>
                          </a:cubicBezTo>
                          <a:cubicBezTo>
                            <a:pt x="69" y="163"/>
                            <a:pt x="69" y="165"/>
                            <a:pt x="69" y="167"/>
                          </a:cubicBezTo>
                          <a:cubicBezTo>
                            <a:pt x="65" y="167"/>
                            <a:pt x="67" y="150"/>
                            <a:pt x="67" y="147"/>
                          </a:cubicBezTo>
                          <a:cubicBezTo>
                            <a:pt x="66" y="151"/>
                            <a:pt x="67" y="155"/>
                            <a:pt x="67" y="159"/>
                          </a:cubicBezTo>
                          <a:cubicBezTo>
                            <a:pt x="65" y="156"/>
                            <a:pt x="63" y="152"/>
                            <a:pt x="63" y="149"/>
                          </a:cubicBezTo>
                          <a:cubicBezTo>
                            <a:pt x="63" y="155"/>
                            <a:pt x="69" y="163"/>
                            <a:pt x="63" y="169"/>
                          </a:cubicBezTo>
                          <a:cubicBezTo>
                            <a:pt x="61" y="166"/>
                            <a:pt x="63" y="163"/>
                            <a:pt x="61" y="160"/>
                          </a:cubicBezTo>
                          <a:cubicBezTo>
                            <a:pt x="62" y="163"/>
                            <a:pt x="60" y="169"/>
                            <a:pt x="58" y="171"/>
                          </a:cubicBezTo>
                          <a:cubicBezTo>
                            <a:pt x="58" y="166"/>
                            <a:pt x="52" y="162"/>
                            <a:pt x="52" y="156"/>
                          </a:cubicBezTo>
                          <a:cubicBezTo>
                            <a:pt x="51" y="149"/>
                            <a:pt x="47" y="144"/>
                            <a:pt x="46" y="137"/>
                          </a:cubicBezTo>
                          <a:cubicBezTo>
                            <a:pt x="45" y="134"/>
                            <a:pt x="44" y="131"/>
                            <a:pt x="43" y="128"/>
                          </a:cubicBezTo>
                          <a:cubicBezTo>
                            <a:pt x="42" y="124"/>
                            <a:pt x="43" y="122"/>
                            <a:pt x="43" y="118"/>
                          </a:cubicBezTo>
                          <a:cubicBezTo>
                            <a:pt x="43" y="116"/>
                            <a:pt x="40" y="116"/>
                            <a:pt x="38" y="116"/>
                          </a:cubicBezTo>
                          <a:cubicBezTo>
                            <a:pt x="35" y="115"/>
                            <a:pt x="37" y="111"/>
                            <a:pt x="37" y="109"/>
                          </a:cubicBezTo>
                          <a:cubicBezTo>
                            <a:pt x="38" y="104"/>
                            <a:pt x="29" y="104"/>
                            <a:pt x="29" y="98"/>
                          </a:cubicBezTo>
                          <a:cubicBezTo>
                            <a:pt x="29" y="95"/>
                            <a:pt x="33" y="94"/>
                            <a:pt x="33" y="91"/>
                          </a:cubicBezTo>
                          <a:cubicBezTo>
                            <a:pt x="34" y="88"/>
                            <a:pt x="33" y="84"/>
                            <a:pt x="31" y="81"/>
                          </a:cubicBezTo>
                          <a:cubicBezTo>
                            <a:pt x="30" y="77"/>
                            <a:pt x="21" y="77"/>
                            <a:pt x="16" y="74"/>
                          </a:cubicBezTo>
                          <a:cubicBezTo>
                            <a:pt x="14" y="72"/>
                            <a:pt x="10" y="70"/>
                            <a:pt x="9" y="66"/>
                          </a:cubicBezTo>
                          <a:cubicBezTo>
                            <a:pt x="9" y="63"/>
                            <a:pt x="12" y="60"/>
                            <a:pt x="13" y="57"/>
                          </a:cubicBezTo>
                          <a:cubicBezTo>
                            <a:pt x="17" y="65"/>
                            <a:pt x="19" y="49"/>
                            <a:pt x="21" y="49"/>
                          </a:cubicBezTo>
                          <a:cubicBezTo>
                            <a:pt x="24" y="48"/>
                            <a:pt x="31" y="48"/>
                            <a:pt x="34" y="49"/>
                          </a:cubicBezTo>
                          <a:cubicBezTo>
                            <a:pt x="37" y="43"/>
                            <a:pt x="30" y="45"/>
                            <a:pt x="29" y="40"/>
                          </a:cubicBezTo>
                          <a:cubicBezTo>
                            <a:pt x="28" y="36"/>
                            <a:pt x="23" y="39"/>
                            <a:pt x="21" y="37"/>
                          </a:cubicBezTo>
                          <a:cubicBezTo>
                            <a:pt x="17" y="35"/>
                            <a:pt x="15" y="30"/>
                            <a:pt x="11" y="28"/>
                          </a:cubicBezTo>
                          <a:cubicBezTo>
                            <a:pt x="0" y="24"/>
                            <a:pt x="6" y="11"/>
                            <a:pt x="15" y="7"/>
                          </a:cubicBezTo>
                          <a:cubicBezTo>
                            <a:pt x="14" y="5"/>
                            <a:pt x="11" y="3"/>
                            <a:pt x="8"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5" name="Freeform 522">
                      <a:extLst>
                        <a:ext uri="{FF2B5EF4-FFF2-40B4-BE49-F238E27FC236}">
                          <a16:creationId xmlns:a16="http://schemas.microsoft.com/office/drawing/2014/main" id="{AB241603-8992-681B-3754-81495CB67BDD}"/>
                        </a:ext>
                      </a:extLst>
                    </p:cNvPr>
                    <p:cNvSpPr>
                      <a:spLocks/>
                    </p:cNvSpPr>
                    <p:nvPr/>
                  </p:nvSpPr>
                  <p:spPr bwMode="auto">
                    <a:xfrm>
                      <a:off x="1216" y="1874"/>
                      <a:ext cx="79" cy="98"/>
                    </a:xfrm>
                    <a:custGeom>
                      <a:avLst/>
                      <a:gdLst>
                        <a:gd name="T0" fmla="*/ 9 w 163"/>
                        <a:gd name="T1" fmla="*/ 0 h 201"/>
                        <a:gd name="T2" fmla="*/ 30 w 163"/>
                        <a:gd name="T3" fmla="*/ 12 h 201"/>
                        <a:gd name="T4" fmla="*/ 34 w 163"/>
                        <a:gd name="T5" fmla="*/ 13 h 201"/>
                        <a:gd name="T6" fmla="*/ 48 w 163"/>
                        <a:gd name="T7" fmla="*/ 15 h 201"/>
                        <a:gd name="T8" fmla="*/ 62 w 163"/>
                        <a:gd name="T9" fmla="*/ 45 h 201"/>
                        <a:gd name="T10" fmla="*/ 125 w 163"/>
                        <a:gd name="T11" fmla="*/ 49 h 201"/>
                        <a:gd name="T12" fmla="*/ 127 w 163"/>
                        <a:gd name="T13" fmla="*/ 83 h 201"/>
                        <a:gd name="T14" fmla="*/ 111 w 163"/>
                        <a:gd name="T15" fmla="*/ 86 h 201"/>
                        <a:gd name="T16" fmla="*/ 115 w 163"/>
                        <a:gd name="T17" fmla="*/ 121 h 201"/>
                        <a:gd name="T18" fmla="*/ 129 w 163"/>
                        <a:gd name="T19" fmla="*/ 123 h 201"/>
                        <a:gd name="T20" fmla="*/ 130 w 163"/>
                        <a:gd name="T21" fmla="*/ 100 h 201"/>
                        <a:gd name="T22" fmla="*/ 147 w 163"/>
                        <a:gd name="T23" fmla="*/ 125 h 201"/>
                        <a:gd name="T24" fmla="*/ 163 w 163"/>
                        <a:gd name="T25" fmla="*/ 183 h 201"/>
                        <a:gd name="T26" fmla="*/ 154 w 163"/>
                        <a:gd name="T27" fmla="*/ 201 h 201"/>
                        <a:gd name="T28" fmla="*/ 142 w 163"/>
                        <a:gd name="T29" fmla="*/ 173 h 201"/>
                        <a:gd name="T30" fmla="*/ 132 w 163"/>
                        <a:gd name="T31" fmla="*/ 151 h 201"/>
                        <a:gd name="T32" fmla="*/ 114 w 163"/>
                        <a:gd name="T33" fmla="*/ 135 h 201"/>
                        <a:gd name="T34" fmla="*/ 107 w 163"/>
                        <a:gd name="T35" fmla="*/ 136 h 201"/>
                        <a:gd name="T36" fmla="*/ 96 w 163"/>
                        <a:gd name="T37" fmla="*/ 124 h 201"/>
                        <a:gd name="T38" fmla="*/ 92 w 163"/>
                        <a:gd name="T39" fmla="*/ 111 h 201"/>
                        <a:gd name="T40" fmla="*/ 91 w 163"/>
                        <a:gd name="T41" fmla="*/ 107 h 201"/>
                        <a:gd name="T42" fmla="*/ 87 w 163"/>
                        <a:gd name="T43" fmla="*/ 104 h 201"/>
                        <a:gd name="T44" fmla="*/ 81 w 163"/>
                        <a:gd name="T45" fmla="*/ 109 h 201"/>
                        <a:gd name="T46" fmla="*/ 89 w 163"/>
                        <a:gd name="T47" fmla="*/ 123 h 201"/>
                        <a:gd name="T48" fmla="*/ 91 w 163"/>
                        <a:gd name="T49" fmla="*/ 142 h 201"/>
                        <a:gd name="T50" fmla="*/ 91 w 163"/>
                        <a:gd name="T51" fmla="*/ 155 h 201"/>
                        <a:gd name="T52" fmla="*/ 89 w 163"/>
                        <a:gd name="T53" fmla="*/ 162 h 201"/>
                        <a:gd name="T54" fmla="*/ 81 w 163"/>
                        <a:gd name="T55" fmla="*/ 164 h 201"/>
                        <a:gd name="T56" fmla="*/ 80 w 163"/>
                        <a:gd name="T57" fmla="*/ 159 h 201"/>
                        <a:gd name="T58" fmla="*/ 78 w 163"/>
                        <a:gd name="T59" fmla="*/ 159 h 201"/>
                        <a:gd name="T60" fmla="*/ 75 w 163"/>
                        <a:gd name="T61" fmla="*/ 155 h 201"/>
                        <a:gd name="T62" fmla="*/ 70 w 163"/>
                        <a:gd name="T63" fmla="*/ 162 h 201"/>
                        <a:gd name="T64" fmla="*/ 67 w 163"/>
                        <a:gd name="T65" fmla="*/ 147 h 201"/>
                        <a:gd name="T66" fmla="*/ 63 w 163"/>
                        <a:gd name="T67" fmla="*/ 149 h 201"/>
                        <a:gd name="T68" fmla="*/ 61 w 163"/>
                        <a:gd name="T69" fmla="*/ 160 h 201"/>
                        <a:gd name="T70" fmla="*/ 52 w 163"/>
                        <a:gd name="T71" fmla="*/ 156 h 201"/>
                        <a:gd name="T72" fmla="*/ 43 w 163"/>
                        <a:gd name="T73" fmla="*/ 128 h 201"/>
                        <a:gd name="T74" fmla="*/ 38 w 163"/>
                        <a:gd name="T75" fmla="*/ 116 h 201"/>
                        <a:gd name="T76" fmla="*/ 29 w 163"/>
                        <a:gd name="T77" fmla="*/ 98 h 201"/>
                        <a:gd name="T78" fmla="*/ 31 w 163"/>
                        <a:gd name="T79" fmla="*/ 81 h 201"/>
                        <a:gd name="T80" fmla="*/ 9 w 163"/>
                        <a:gd name="T81" fmla="*/ 66 h 201"/>
                        <a:gd name="T82" fmla="*/ 21 w 163"/>
                        <a:gd name="T83" fmla="*/ 49 h 201"/>
                        <a:gd name="T84" fmla="*/ 29 w 163"/>
                        <a:gd name="T85" fmla="*/ 40 h 201"/>
                        <a:gd name="T86" fmla="*/ 11 w 163"/>
                        <a:gd name="T87" fmla="*/ 28 h 201"/>
                        <a:gd name="T88" fmla="*/ 8 w 163"/>
                        <a:gd name="T89" fmla="*/ 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3" h="201">
                          <a:moveTo>
                            <a:pt x="8" y="3"/>
                          </a:moveTo>
                          <a:cubicBezTo>
                            <a:pt x="8" y="2"/>
                            <a:pt x="9" y="1"/>
                            <a:pt x="9" y="0"/>
                          </a:cubicBezTo>
                          <a:cubicBezTo>
                            <a:pt x="12" y="2"/>
                            <a:pt x="18" y="4"/>
                            <a:pt x="20" y="8"/>
                          </a:cubicBezTo>
                          <a:cubicBezTo>
                            <a:pt x="21" y="11"/>
                            <a:pt x="27" y="11"/>
                            <a:pt x="30" y="12"/>
                          </a:cubicBezTo>
                          <a:cubicBezTo>
                            <a:pt x="29" y="10"/>
                            <a:pt x="28" y="8"/>
                            <a:pt x="26" y="6"/>
                          </a:cubicBezTo>
                          <a:cubicBezTo>
                            <a:pt x="31" y="5"/>
                            <a:pt x="32" y="10"/>
                            <a:pt x="34" y="13"/>
                          </a:cubicBezTo>
                          <a:cubicBezTo>
                            <a:pt x="36" y="18"/>
                            <a:pt x="43" y="19"/>
                            <a:pt x="47" y="22"/>
                          </a:cubicBezTo>
                          <a:cubicBezTo>
                            <a:pt x="48" y="19"/>
                            <a:pt x="49" y="17"/>
                            <a:pt x="48" y="15"/>
                          </a:cubicBezTo>
                          <a:cubicBezTo>
                            <a:pt x="57" y="14"/>
                            <a:pt x="59" y="31"/>
                            <a:pt x="59" y="37"/>
                          </a:cubicBezTo>
                          <a:cubicBezTo>
                            <a:pt x="59" y="40"/>
                            <a:pt x="58" y="44"/>
                            <a:pt x="62" y="45"/>
                          </a:cubicBezTo>
                          <a:cubicBezTo>
                            <a:pt x="69" y="47"/>
                            <a:pt x="76" y="49"/>
                            <a:pt x="83" y="49"/>
                          </a:cubicBezTo>
                          <a:cubicBezTo>
                            <a:pt x="97" y="49"/>
                            <a:pt x="111" y="48"/>
                            <a:pt x="125" y="49"/>
                          </a:cubicBezTo>
                          <a:cubicBezTo>
                            <a:pt x="131" y="50"/>
                            <a:pt x="149" y="61"/>
                            <a:pt x="134" y="59"/>
                          </a:cubicBezTo>
                          <a:cubicBezTo>
                            <a:pt x="138" y="68"/>
                            <a:pt x="128" y="76"/>
                            <a:pt x="127" y="83"/>
                          </a:cubicBezTo>
                          <a:cubicBezTo>
                            <a:pt x="124" y="81"/>
                            <a:pt x="121" y="86"/>
                            <a:pt x="119" y="83"/>
                          </a:cubicBezTo>
                          <a:cubicBezTo>
                            <a:pt x="120" y="87"/>
                            <a:pt x="114" y="86"/>
                            <a:pt x="111" y="86"/>
                          </a:cubicBezTo>
                          <a:cubicBezTo>
                            <a:pt x="113" y="90"/>
                            <a:pt x="108" y="97"/>
                            <a:pt x="108" y="101"/>
                          </a:cubicBezTo>
                          <a:cubicBezTo>
                            <a:pt x="107" y="107"/>
                            <a:pt x="113" y="116"/>
                            <a:pt x="115" y="121"/>
                          </a:cubicBezTo>
                          <a:cubicBezTo>
                            <a:pt x="116" y="119"/>
                            <a:pt x="116" y="117"/>
                            <a:pt x="116" y="115"/>
                          </a:cubicBezTo>
                          <a:cubicBezTo>
                            <a:pt x="119" y="117"/>
                            <a:pt x="123" y="132"/>
                            <a:pt x="129" y="123"/>
                          </a:cubicBezTo>
                          <a:cubicBezTo>
                            <a:pt x="131" y="120"/>
                            <a:pt x="127" y="114"/>
                            <a:pt x="129" y="110"/>
                          </a:cubicBezTo>
                          <a:cubicBezTo>
                            <a:pt x="131" y="106"/>
                            <a:pt x="132" y="105"/>
                            <a:pt x="130" y="100"/>
                          </a:cubicBezTo>
                          <a:cubicBezTo>
                            <a:pt x="134" y="104"/>
                            <a:pt x="138" y="95"/>
                            <a:pt x="141" y="101"/>
                          </a:cubicBezTo>
                          <a:cubicBezTo>
                            <a:pt x="144" y="109"/>
                            <a:pt x="145" y="117"/>
                            <a:pt x="147" y="125"/>
                          </a:cubicBezTo>
                          <a:cubicBezTo>
                            <a:pt x="150" y="135"/>
                            <a:pt x="154" y="144"/>
                            <a:pt x="156" y="154"/>
                          </a:cubicBezTo>
                          <a:cubicBezTo>
                            <a:pt x="159" y="163"/>
                            <a:pt x="159" y="174"/>
                            <a:pt x="163" y="183"/>
                          </a:cubicBezTo>
                          <a:cubicBezTo>
                            <a:pt x="160" y="184"/>
                            <a:pt x="155" y="178"/>
                            <a:pt x="152" y="179"/>
                          </a:cubicBezTo>
                          <a:cubicBezTo>
                            <a:pt x="146" y="180"/>
                            <a:pt x="154" y="197"/>
                            <a:pt x="154" y="201"/>
                          </a:cubicBezTo>
                          <a:cubicBezTo>
                            <a:pt x="151" y="196"/>
                            <a:pt x="146" y="191"/>
                            <a:pt x="145" y="186"/>
                          </a:cubicBezTo>
                          <a:cubicBezTo>
                            <a:pt x="143" y="181"/>
                            <a:pt x="143" y="178"/>
                            <a:pt x="142" y="173"/>
                          </a:cubicBezTo>
                          <a:cubicBezTo>
                            <a:pt x="141" y="164"/>
                            <a:pt x="128" y="154"/>
                            <a:pt x="135" y="144"/>
                          </a:cubicBezTo>
                          <a:cubicBezTo>
                            <a:pt x="134" y="146"/>
                            <a:pt x="132" y="149"/>
                            <a:pt x="132" y="151"/>
                          </a:cubicBezTo>
                          <a:cubicBezTo>
                            <a:pt x="130" y="143"/>
                            <a:pt x="120" y="136"/>
                            <a:pt x="120" y="128"/>
                          </a:cubicBezTo>
                          <a:cubicBezTo>
                            <a:pt x="120" y="131"/>
                            <a:pt x="116" y="133"/>
                            <a:pt x="114" y="135"/>
                          </a:cubicBezTo>
                          <a:cubicBezTo>
                            <a:pt x="113" y="136"/>
                            <a:pt x="113" y="137"/>
                            <a:pt x="113" y="138"/>
                          </a:cubicBezTo>
                          <a:cubicBezTo>
                            <a:pt x="111" y="139"/>
                            <a:pt x="108" y="138"/>
                            <a:pt x="107" y="136"/>
                          </a:cubicBezTo>
                          <a:cubicBezTo>
                            <a:pt x="108" y="137"/>
                            <a:pt x="108" y="138"/>
                            <a:pt x="107" y="139"/>
                          </a:cubicBezTo>
                          <a:cubicBezTo>
                            <a:pt x="103" y="141"/>
                            <a:pt x="97" y="126"/>
                            <a:pt x="96" y="124"/>
                          </a:cubicBezTo>
                          <a:cubicBezTo>
                            <a:pt x="94" y="122"/>
                            <a:pt x="94" y="120"/>
                            <a:pt x="94" y="118"/>
                          </a:cubicBezTo>
                          <a:cubicBezTo>
                            <a:pt x="94" y="115"/>
                            <a:pt x="93" y="114"/>
                            <a:pt x="92" y="111"/>
                          </a:cubicBezTo>
                          <a:cubicBezTo>
                            <a:pt x="91" y="108"/>
                            <a:pt x="95" y="107"/>
                            <a:pt x="94" y="105"/>
                          </a:cubicBezTo>
                          <a:cubicBezTo>
                            <a:pt x="93" y="107"/>
                            <a:pt x="96" y="106"/>
                            <a:pt x="91" y="107"/>
                          </a:cubicBezTo>
                          <a:cubicBezTo>
                            <a:pt x="91" y="106"/>
                            <a:pt x="91" y="105"/>
                            <a:pt x="92" y="104"/>
                          </a:cubicBezTo>
                          <a:cubicBezTo>
                            <a:pt x="90" y="105"/>
                            <a:pt x="89" y="105"/>
                            <a:pt x="87" y="104"/>
                          </a:cubicBezTo>
                          <a:cubicBezTo>
                            <a:pt x="88" y="105"/>
                            <a:pt x="93" y="112"/>
                            <a:pt x="89" y="111"/>
                          </a:cubicBezTo>
                          <a:cubicBezTo>
                            <a:pt x="86" y="111"/>
                            <a:pt x="82" y="109"/>
                            <a:pt x="81" y="109"/>
                          </a:cubicBezTo>
                          <a:cubicBezTo>
                            <a:pt x="84" y="111"/>
                            <a:pt x="90" y="113"/>
                            <a:pt x="92" y="117"/>
                          </a:cubicBezTo>
                          <a:cubicBezTo>
                            <a:pt x="94" y="120"/>
                            <a:pt x="91" y="122"/>
                            <a:pt x="89" y="123"/>
                          </a:cubicBezTo>
                          <a:cubicBezTo>
                            <a:pt x="92" y="126"/>
                            <a:pt x="90" y="130"/>
                            <a:pt x="88" y="133"/>
                          </a:cubicBezTo>
                          <a:cubicBezTo>
                            <a:pt x="93" y="133"/>
                            <a:pt x="91" y="138"/>
                            <a:pt x="91" y="142"/>
                          </a:cubicBezTo>
                          <a:cubicBezTo>
                            <a:pt x="92" y="141"/>
                            <a:pt x="92" y="140"/>
                            <a:pt x="93" y="139"/>
                          </a:cubicBezTo>
                          <a:cubicBezTo>
                            <a:pt x="98" y="143"/>
                            <a:pt x="99" y="153"/>
                            <a:pt x="91" y="155"/>
                          </a:cubicBezTo>
                          <a:cubicBezTo>
                            <a:pt x="92" y="153"/>
                            <a:pt x="91" y="151"/>
                            <a:pt x="90" y="149"/>
                          </a:cubicBezTo>
                          <a:cubicBezTo>
                            <a:pt x="91" y="154"/>
                            <a:pt x="90" y="158"/>
                            <a:pt x="89" y="162"/>
                          </a:cubicBezTo>
                          <a:cubicBezTo>
                            <a:pt x="88" y="168"/>
                            <a:pt x="81" y="166"/>
                            <a:pt x="84" y="161"/>
                          </a:cubicBezTo>
                          <a:cubicBezTo>
                            <a:pt x="83" y="162"/>
                            <a:pt x="82" y="163"/>
                            <a:pt x="81" y="164"/>
                          </a:cubicBezTo>
                          <a:cubicBezTo>
                            <a:pt x="80" y="159"/>
                            <a:pt x="86" y="157"/>
                            <a:pt x="86" y="152"/>
                          </a:cubicBezTo>
                          <a:cubicBezTo>
                            <a:pt x="85" y="155"/>
                            <a:pt x="82" y="157"/>
                            <a:pt x="80" y="159"/>
                          </a:cubicBezTo>
                          <a:cubicBezTo>
                            <a:pt x="80" y="157"/>
                            <a:pt x="81" y="155"/>
                            <a:pt x="82" y="153"/>
                          </a:cubicBezTo>
                          <a:cubicBezTo>
                            <a:pt x="81" y="155"/>
                            <a:pt x="79" y="157"/>
                            <a:pt x="78" y="159"/>
                          </a:cubicBezTo>
                          <a:cubicBezTo>
                            <a:pt x="76" y="153"/>
                            <a:pt x="75" y="148"/>
                            <a:pt x="78" y="142"/>
                          </a:cubicBezTo>
                          <a:cubicBezTo>
                            <a:pt x="71" y="145"/>
                            <a:pt x="77" y="151"/>
                            <a:pt x="75" y="155"/>
                          </a:cubicBezTo>
                          <a:cubicBezTo>
                            <a:pt x="73" y="158"/>
                            <a:pt x="77" y="158"/>
                            <a:pt x="76" y="162"/>
                          </a:cubicBezTo>
                          <a:cubicBezTo>
                            <a:pt x="74" y="165"/>
                            <a:pt x="71" y="164"/>
                            <a:pt x="70" y="162"/>
                          </a:cubicBezTo>
                          <a:cubicBezTo>
                            <a:pt x="69" y="163"/>
                            <a:pt x="69" y="165"/>
                            <a:pt x="69" y="167"/>
                          </a:cubicBezTo>
                          <a:cubicBezTo>
                            <a:pt x="65" y="167"/>
                            <a:pt x="67" y="150"/>
                            <a:pt x="67" y="147"/>
                          </a:cubicBezTo>
                          <a:cubicBezTo>
                            <a:pt x="66" y="151"/>
                            <a:pt x="67" y="155"/>
                            <a:pt x="67" y="159"/>
                          </a:cubicBezTo>
                          <a:cubicBezTo>
                            <a:pt x="65" y="156"/>
                            <a:pt x="63" y="152"/>
                            <a:pt x="63" y="149"/>
                          </a:cubicBezTo>
                          <a:cubicBezTo>
                            <a:pt x="63" y="155"/>
                            <a:pt x="69" y="163"/>
                            <a:pt x="63" y="169"/>
                          </a:cubicBezTo>
                          <a:cubicBezTo>
                            <a:pt x="61" y="166"/>
                            <a:pt x="63" y="163"/>
                            <a:pt x="61" y="160"/>
                          </a:cubicBezTo>
                          <a:cubicBezTo>
                            <a:pt x="62" y="163"/>
                            <a:pt x="60" y="169"/>
                            <a:pt x="58" y="171"/>
                          </a:cubicBezTo>
                          <a:cubicBezTo>
                            <a:pt x="58" y="166"/>
                            <a:pt x="52" y="162"/>
                            <a:pt x="52" y="156"/>
                          </a:cubicBezTo>
                          <a:cubicBezTo>
                            <a:pt x="51" y="149"/>
                            <a:pt x="47" y="144"/>
                            <a:pt x="46" y="137"/>
                          </a:cubicBezTo>
                          <a:cubicBezTo>
                            <a:pt x="45" y="134"/>
                            <a:pt x="44" y="131"/>
                            <a:pt x="43" y="128"/>
                          </a:cubicBezTo>
                          <a:cubicBezTo>
                            <a:pt x="42" y="124"/>
                            <a:pt x="43" y="122"/>
                            <a:pt x="43" y="118"/>
                          </a:cubicBezTo>
                          <a:cubicBezTo>
                            <a:pt x="43" y="116"/>
                            <a:pt x="40" y="116"/>
                            <a:pt x="38" y="116"/>
                          </a:cubicBezTo>
                          <a:cubicBezTo>
                            <a:pt x="35" y="115"/>
                            <a:pt x="37" y="111"/>
                            <a:pt x="37" y="109"/>
                          </a:cubicBezTo>
                          <a:cubicBezTo>
                            <a:pt x="38" y="104"/>
                            <a:pt x="29" y="104"/>
                            <a:pt x="29" y="98"/>
                          </a:cubicBezTo>
                          <a:cubicBezTo>
                            <a:pt x="29" y="95"/>
                            <a:pt x="33" y="94"/>
                            <a:pt x="33" y="91"/>
                          </a:cubicBezTo>
                          <a:cubicBezTo>
                            <a:pt x="34" y="88"/>
                            <a:pt x="33" y="84"/>
                            <a:pt x="31" y="81"/>
                          </a:cubicBezTo>
                          <a:cubicBezTo>
                            <a:pt x="30" y="77"/>
                            <a:pt x="21" y="77"/>
                            <a:pt x="16" y="74"/>
                          </a:cubicBezTo>
                          <a:cubicBezTo>
                            <a:pt x="14" y="72"/>
                            <a:pt x="10" y="70"/>
                            <a:pt x="9" y="66"/>
                          </a:cubicBezTo>
                          <a:cubicBezTo>
                            <a:pt x="9" y="63"/>
                            <a:pt x="12" y="60"/>
                            <a:pt x="13" y="57"/>
                          </a:cubicBezTo>
                          <a:cubicBezTo>
                            <a:pt x="17" y="65"/>
                            <a:pt x="19" y="49"/>
                            <a:pt x="21" y="49"/>
                          </a:cubicBezTo>
                          <a:cubicBezTo>
                            <a:pt x="24" y="48"/>
                            <a:pt x="31" y="48"/>
                            <a:pt x="34" y="49"/>
                          </a:cubicBezTo>
                          <a:cubicBezTo>
                            <a:pt x="37" y="43"/>
                            <a:pt x="30" y="45"/>
                            <a:pt x="29" y="40"/>
                          </a:cubicBezTo>
                          <a:cubicBezTo>
                            <a:pt x="28" y="36"/>
                            <a:pt x="23" y="39"/>
                            <a:pt x="21" y="37"/>
                          </a:cubicBezTo>
                          <a:cubicBezTo>
                            <a:pt x="17" y="35"/>
                            <a:pt x="15" y="30"/>
                            <a:pt x="11" y="28"/>
                          </a:cubicBezTo>
                          <a:cubicBezTo>
                            <a:pt x="0" y="24"/>
                            <a:pt x="6" y="11"/>
                            <a:pt x="15" y="7"/>
                          </a:cubicBezTo>
                          <a:cubicBezTo>
                            <a:pt x="14" y="5"/>
                            <a:pt x="11" y="3"/>
                            <a:pt x="8"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6" name="Freeform 523">
                      <a:extLst>
                        <a:ext uri="{FF2B5EF4-FFF2-40B4-BE49-F238E27FC236}">
                          <a16:creationId xmlns:a16="http://schemas.microsoft.com/office/drawing/2014/main" id="{C78EF965-E7DF-D1D9-EE3F-002D18E4908F}"/>
                        </a:ext>
                      </a:extLst>
                    </p:cNvPr>
                    <p:cNvSpPr>
                      <a:spLocks/>
                    </p:cNvSpPr>
                    <p:nvPr/>
                  </p:nvSpPr>
                  <p:spPr bwMode="auto">
                    <a:xfrm>
                      <a:off x="1767" y="1744"/>
                      <a:ext cx="3" cy="3"/>
                    </a:xfrm>
                    <a:custGeom>
                      <a:avLst/>
                      <a:gdLst>
                        <a:gd name="T0" fmla="*/ 4 w 6"/>
                        <a:gd name="T1" fmla="*/ 3 h 8"/>
                        <a:gd name="T2" fmla="*/ 0 w 6"/>
                        <a:gd name="T3" fmla="*/ 1 h 8"/>
                        <a:gd name="T4" fmla="*/ 4 w 6"/>
                        <a:gd name="T5" fmla="*/ 3 h 8"/>
                      </a:gdLst>
                      <a:ahLst/>
                      <a:cxnLst>
                        <a:cxn ang="0">
                          <a:pos x="T0" y="T1"/>
                        </a:cxn>
                        <a:cxn ang="0">
                          <a:pos x="T2" y="T3"/>
                        </a:cxn>
                        <a:cxn ang="0">
                          <a:pos x="T4" y="T5"/>
                        </a:cxn>
                      </a:cxnLst>
                      <a:rect l="0" t="0" r="r" b="b"/>
                      <a:pathLst>
                        <a:path w="6" h="8">
                          <a:moveTo>
                            <a:pt x="4" y="3"/>
                          </a:moveTo>
                          <a:cubicBezTo>
                            <a:pt x="3" y="1"/>
                            <a:pt x="2" y="0"/>
                            <a:pt x="0" y="1"/>
                          </a:cubicBezTo>
                          <a:cubicBezTo>
                            <a:pt x="1" y="8"/>
                            <a:pt x="6" y="7"/>
                            <a:pt x="4"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7" name="Freeform 524">
                      <a:extLst>
                        <a:ext uri="{FF2B5EF4-FFF2-40B4-BE49-F238E27FC236}">
                          <a16:creationId xmlns:a16="http://schemas.microsoft.com/office/drawing/2014/main" id="{E515CB91-0A43-78B4-C5B7-D235E0183A2A}"/>
                        </a:ext>
                      </a:extLst>
                    </p:cNvPr>
                    <p:cNvSpPr>
                      <a:spLocks/>
                    </p:cNvSpPr>
                    <p:nvPr/>
                  </p:nvSpPr>
                  <p:spPr bwMode="auto">
                    <a:xfrm>
                      <a:off x="1767" y="1744"/>
                      <a:ext cx="3" cy="3"/>
                    </a:xfrm>
                    <a:custGeom>
                      <a:avLst/>
                      <a:gdLst>
                        <a:gd name="T0" fmla="*/ 4 w 6"/>
                        <a:gd name="T1" fmla="*/ 3 h 8"/>
                        <a:gd name="T2" fmla="*/ 0 w 6"/>
                        <a:gd name="T3" fmla="*/ 1 h 8"/>
                        <a:gd name="T4" fmla="*/ 4 w 6"/>
                        <a:gd name="T5" fmla="*/ 3 h 8"/>
                      </a:gdLst>
                      <a:ahLst/>
                      <a:cxnLst>
                        <a:cxn ang="0">
                          <a:pos x="T0" y="T1"/>
                        </a:cxn>
                        <a:cxn ang="0">
                          <a:pos x="T2" y="T3"/>
                        </a:cxn>
                        <a:cxn ang="0">
                          <a:pos x="T4" y="T5"/>
                        </a:cxn>
                      </a:cxnLst>
                      <a:rect l="0" t="0" r="r" b="b"/>
                      <a:pathLst>
                        <a:path w="6" h="8">
                          <a:moveTo>
                            <a:pt x="4" y="3"/>
                          </a:moveTo>
                          <a:cubicBezTo>
                            <a:pt x="3" y="1"/>
                            <a:pt x="2" y="0"/>
                            <a:pt x="0" y="1"/>
                          </a:cubicBezTo>
                          <a:cubicBezTo>
                            <a:pt x="1" y="8"/>
                            <a:pt x="6" y="7"/>
                            <a:pt x="4"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8" name="Freeform 525">
                      <a:extLst>
                        <a:ext uri="{FF2B5EF4-FFF2-40B4-BE49-F238E27FC236}">
                          <a16:creationId xmlns:a16="http://schemas.microsoft.com/office/drawing/2014/main" id="{FCBC4E92-61FB-210E-AEA2-1BF6E6A4A3F3}"/>
                        </a:ext>
                      </a:extLst>
                    </p:cNvPr>
                    <p:cNvSpPr>
                      <a:spLocks/>
                    </p:cNvSpPr>
                    <p:nvPr/>
                  </p:nvSpPr>
                  <p:spPr bwMode="auto">
                    <a:xfrm>
                      <a:off x="1769" y="1769"/>
                      <a:ext cx="4" cy="3"/>
                    </a:xfrm>
                    <a:custGeom>
                      <a:avLst/>
                      <a:gdLst>
                        <a:gd name="T0" fmla="*/ 1 w 8"/>
                        <a:gd name="T1" fmla="*/ 3 h 6"/>
                        <a:gd name="T2" fmla="*/ 2 w 8"/>
                        <a:gd name="T3" fmla="*/ 6 h 6"/>
                        <a:gd name="T4" fmla="*/ 8 w 8"/>
                        <a:gd name="T5" fmla="*/ 4 h 6"/>
                        <a:gd name="T6" fmla="*/ 0 w 8"/>
                        <a:gd name="T7" fmla="*/ 0 h 6"/>
                        <a:gd name="T8" fmla="*/ 1 w 8"/>
                        <a:gd name="T9" fmla="*/ 3 h 6"/>
                      </a:gdLst>
                      <a:ahLst/>
                      <a:cxnLst>
                        <a:cxn ang="0">
                          <a:pos x="T0" y="T1"/>
                        </a:cxn>
                        <a:cxn ang="0">
                          <a:pos x="T2" y="T3"/>
                        </a:cxn>
                        <a:cxn ang="0">
                          <a:pos x="T4" y="T5"/>
                        </a:cxn>
                        <a:cxn ang="0">
                          <a:pos x="T6" y="T7"/>
                        </a:cxn>
                        <a:cxn ang="0">
                          <a:pos x="T8" y="T9"/>
                        </a:cxn>
                      </a:cxnLst>
                      <a:rect l="0" t="0" r="r" b="b"/>
                      <a:pathLst>
                        <a:path w="8" h="6">
                          <a:moveTo>
                            <a:pt x="1" y="3"/>
                          </a:moveTo>
                          <a:cubicBezTo>
                            <a:pt x="1" y="4"/>
                            <a:pt x="2" y="5"/>
                            <a:pt x="2" y="6"/>
                          </a:cubicBezTo>
                          <a:cubicBezTo>
                            <a:pt x="4" y="5"/>
                            <a:pt x="6" y="4"/>
                            <a:pt x="8" y="4"/>
                          </a:cubicBezTo>
                          <a:cubicBezTo>
                            <a:pt x="6" y="0"/>
                            <a:pt x="3" y="1"/>
                            <a:pt x="0" y="0"/>
                          </a:cubicBezTo>
                          <a:cubicBezTo>
                            <a:pt x="0" y="1"/>
                            <a:pt x="0" y="2"/>
                            <a:pt x="1"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59" name="Freeform 526">
                      <a:extLst>
                        <a:ext uri="{FF2B5EF4-FFF2-40B4-BE49-F238E27FC236}">
                          <a16:creationId xmlns:a16="http://schemas.microsoft.com/office/drawing/2014/main" id="{1BFE8887-C48D-0CDE-31BB-E6ACCDFF2E47}"/>
                        </a:ext>
                      </a:extLst>
                    </p:cNvPr>
                    <p:cNvSpPr>
                      <a:spLocks/>
                    </p:cNvSpPr>
                    <p:nvPr/>
                  </p:nvSpPr>
                  <p:spPr bwMode="auto">
                    <a:xfrm>
                      <a:off x="1769" y="1769"/>
                      <a:ext cx="4" cy="3"/>
                    </a:xfrm>
                    <a:custGeom>
                      <a:avLst/>
                      <a:gdLst>
                        <a:gd name="T0" fmla="*/ 1 w 8"/>
                        <a:gd name="T1" fmla="*/ 3 h 6"/>
                        <a:gd name="T2" fmla="*/ 2 w 8"/>
                        <a:gd name="T3" fmla="*/ 6 h 6"/>
                        <a:gd name="T4" fmla="*/ 8 w 8"/>
                        <a:gd name="T5" fmla="*/ 4 h 6"/>
                        <a:gd name="T6" fmla="*/ 0 w 8"/>
                        <a:gd name="T7" fmla="*/ 0 h 6"/>
                        <a:gd name="T8" fmla="*/ 1 w 8"/>
                        <a:gd name="T9" fmla="*/ 3 h 6"/>
                      </a:gdLst>
                      <a:ahLst/>
                      <a:cxnLst>
                        <a:cxn ang="0">
                          <a:pos x="T0" y="T1"/>
                        </a:cxn>
                        <a:cxn ang="0">
                          <a:pos x="T2" y="T3"/>
                        </a:cxn>
                        <a:cxn ang="0">
                          <a:pos x="T4" y="T5"/>
                        </a:cxn>
                        <a:cxn ang="0">
                          <a:pos x="T6" y="T7"/>
                        </a:cxn>
                        <a:cxn ang="0">
                          <a:pos x="T8" y="T9"/>
                        </a:cxn>
                      </a:cxnLst>
                      <a:rect l="0" t="0" r="r" b="b"/>
                      <a:pathLst>
                        <a:path w="8" h="6">
                          <a:moveTo>
                            <a:pt x="1" y="3"/>
                          </a:moveTo>
                          <a:cubicBezTo>
                            <a:pt x="1" y="4"/>
                            <a:pt x="2" y="5"/>
                            <a:pt x="2" y="6"/>
                          </a:cubicBezTo>
                          <a:cubicBezTo>
                            <a:pt x="4" y="5"/>
                            <a:pt x="6" y="4"/>
                            <a:pt x="8" y="4"/>
                          </a:cubicBezTo>
                          <a:cubicBezTo>
                            <a:pt x="6" y="0"/>
                            <a:pt x="3" y="1"/>
                            <a:pt x="0" y="0"/>
                          </a:cubicBezTo>
                          <a:cubicBezTo>
                            <a:pt x="0" y="1"/>
                            <a:pt x="0" y="2"/>
                            <a:pt x="1"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0" name="Freeform 527">
                      <a:extLst>
                        <a:ext uri="{FF2B5EF4-FFF2-40B4-BE49-F238E27FC236}">
                          <a16:creationId xmlns:a16="http://schemas.microsoft.com/office/drawing/2014/main" id="{62A0D81A-49D8-2995-F57E-0D0543632A7F}"/>
                        </a:ext>
                      </a:extLst>
                    </p:cNvPr>
                    <p:cNvSpPr>
                      <a:spLocks/>
                    </p:cNvSpPr>
                    <p:nvPr/>
                  </p:nvSpPr>
                  <p:spPr bwMode="auto">
                    <a:xfrm>
                      <a:off x="1778" y="1749"/>
                      <a:ext cx="39" cy="50"/>
                    </a:xfrm>
                    <a:custGeom>
                      <a:avLst/>
                      <a:gdLst>
                        <a:gd name="T0" fmla="*/ 7 w 80"/>
                        <a:gd name="T1" fmla="*/ 22 h 102"/>
                        <a:gd name="T2" fmla="*/ 1 w 80"/>
                        <a:gd name="T3" fmla="*/ 22 h 102"/>
                        <a:gd name="T4" fmla="*/ 5 w 80"/>
                        <a:gd name="T5" fmla="*/ 29 h 102"/>
                        <a:gd name="T6" fmla="*/ 14 w 80"/>
                        <a:gd name="T7" fmla="*/ 33 h 102"/>
                        <a:gd name="T8" fmla="*/ 19 w 80"/>
                        <a:gd name="T9" fmla="*/ 39 h 102"/>
                        <a:gd name="T10" fmla="*/ 13 w 80"/>
                        <a:gd name="T11" fmla="*/ 38 h 102"/>
                        <a:gd name="T12" fmla="*/ 10 w 80"/>
                        <a:gd name="T13" fmla="*/ 32 h 102"/>
                        <a:gd name="T14" fmla="*/ 16 w 80"/>
                        <a:gd name="T15" fmla="*/ 46 h 102"/>
                        <a:gd name="T16" fmla="*/ 26 w 80"/>
                        <a:gd name="T17" fmla="*/ 42 h 102"/>
                        <a:gd name="T18" fmla="*/ 29 w 80"/>
                        <a:gd name="T19" fmla="*/ 46 h 102"/>
                        <a:gd name="T20" fmla="*/ 23 w 80"/>
                        <a:gd name="T21" fmla="*/ 39 h 102"/>
                        <a:gd name="T22" fmla="*/ 19 w 80"/>
                        <a:gd name="T23" fmla="*/ 29 h 102"/>
                        <a:gd name="T24" fmla="*/ 35 w 80"/>
                        <a:gd name="T25" fmla="*/ 39 h 102"/>
                        <a:gd name="T26" fmla="*/ 39 w 80"/>
                        <a:gd name="T27" fmla="*/ 60 h 102"/>
                        <a:gd name="T28" fmla="*/ 35 w 80"/>
                        <a:gd name="T29" fmla="*/ 69 h 102"/>
                        <a:gd name="T30" fmla="*/ 40 w 80"/>
                        <a:gd name="T31" fmla="*/ 76 h 102"/>
                        <a:gd name="T32" fmla="*/ 41 w 80"/>
                        <a:gd name="T33" fmla="*/ 88 h 102"/>
                        <a:gd name="T34" fmla="*/ 51 w 80"/>
                        <a:gd name="T35" fmla="*/ 94 h 102"/>
                        <a:gd name="T36" fmla="*/ 57 w 80"/>
                        <a:gd name="T37" fmla="*/ 97 h 102"/>
                        <a:gd name="T38" fmla="*/ 56 w 80"/>
                        <a:gd name="T39" fmla="*/ 92 h 102"/>
                        <a:gd name="T40" fmla="*/ 52 w 80"/>
                        <a:gd name="T41" fmla="*/ 79 h 102"/>
                        <a:gd name="T42" fmla="*/ 55 w 80"/>
                        <a:gd name="T43" fmla="*/ 81 h 102"/>
                        <a:gd name="T44" fmla="*/ 60 w 80"/>
                        <a:gd name="T45" fmla="*/ 90 h 102"/>
                        <a:gd name="T46" fmla="*/ 61 w 80"/>
                        <a:gd name="T47" fmla="*/ 102 h 102"/>
                        <a:gd name="T48" fmla="*/ 72 w 80"/>
                        <a:gd name="T49" fmla="*/ 93 h 102"/>
                        <a:gd name="T50" fmla="*/ 76 w 80"/>
                        <a:gd name="T51" fmla="*/ 89 h 102"/>
                        <a:gd name="T52" fmla="*/ 73 w 80"/>
                        <a:gd name="T53" fmla="*/ 57 h 102"/>
                        <a:gd name="T54" fmla="*/ 72 w 80"/>
                        <a:gd name="T55" fmla="*/ 47 h 102"/>
                        <a:gd name="T56" fmla="*/ 73 w 80"/>
                        <a:gd name="T57" fmla="*/ 34 h 102"/>
                        <a:gd name="T58" fmla="*/ 75 w 80"/>
                        <a:gd name="T59" fmla="*/ 31 h 102"/>
                        <a:gd name="T60" fmla="*/ 68 w 80"/>
                        <a:gd name="T61" fmla="*/ 26 h 102"/>
                        <a:gd name="T62" fmla="*/ 57 w 80"/>
                        <a:gd name="T63" fmla="*/ 23 h 102"/>
                        <a:gd name="T64" fmla="*/ 57 w 80"/>
                        <a:gd name="T65" fmla="*/ 10 h 102"/>
                        <a:gd name="T66" fmla="*/ 37 w 80"/>
                        <a:gd name="T67" fmla="*/ 9 h 102"/>
                        <a:gd name="T68" fmla="*/ 29 w 80"/>
                        <a:gd name="T69" fmla="*/ 1 h 102"/>
                        <a:gd name="T70" fmla="*/ 20 w 80"/>
                        <a:gd name="T71" fmla="*/ 13 h 102"/>
                        <a:gd name="T72" fmla="*/ 11 w 80"/>
                        <a:gd name="T73" fmla="*/ 18 h 102"/>
                        <a:gd name="T74" fmla="*/ 7 w 80"/>
                        <a:gd name="T75" fmla="*/ 2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102">
                          <a:moveTo>
                            <a:pt x="7" y="22"/>
                          </a:moveTo>
                          <a:cubicBezTo>
                            <a:pt x="6" y="21"/>
                            <a:pt x="2" y="21"/>
                            <a:pt x="1" y="22"/>
                          </a:cubicBezTo>
                          <a:cubicBezTo>
                            <a:pt x="0" y="23"/>
                            <a:pt x="4" y="28"/>
                            <a:pt x="5" y="29"/>
                          </a:cubicBezTo>
                          <a:cubicBezTo>
                            <a:pt x="7" y="31"/>
                            <a:pt x="11" y="31"/>
                            <a:pt x="14" y="33"/>
                          </a:cubicBezTo>
                          <a:cubicBezTo>
                            <a:pt x="17" y="34"/>
                            <a:pt x="17" y="38"/>
                            <a:pt x="19" y="39"/>
                          </a:cubicBezTo>
                          <a:cubicBezTo>
                            <a:pt x="18" y="38"/>
                            <a:pt x="15" y="39"/>
                            <a:pt x="13" y="38"/>
                          </a:cubicBezTo>
                          <a:cubicBezTo>
                            <a:pt x="12" y="37"/>
                            <a:pt x="11" y="34"/>
                            <a:pt x="10" y="32"/>
                          </a:cubicBezTo>
                          <a:cubicBezTo>
                            <a:pt x="4" y="37"/>
                            <a:pt x="16" y="41"/>
                            <a:pt x="16" y="46"/>
                          </a:cubicBezTo>
                          <a:cubicBezTo>
                            <a:pt x="17" y="44"/>
                            <a:pt x="24" y="38"/>
                            <a:pt x="26" y="42"/>
                          </a:cubicBezTo>
                          <a:cubicBezTo>
                            <a:pt x="26" y="44"/>
                            <a:pt x="25" y="47"/>
                            <a:pt x="29" y="46"/>
                          </a:cubicBezTo>
                          <a:cubicBezTo>
                            <a:pt x="33" y="46"/>
                            <a:pt x="30" y="35"/>
                            <a:pt x="23" y="39"/>
                          </a:cubicBezTo>
                          <a:cubicBezTo>
                            <a:pt x="25" y="35"/>
                            <a:pt x="22" y="32"/>
                            <a:pt x="19" y="29"/>
                          </a:cubicBezTo>
                          <a:cubicBezTo>
                            <a:pt x="23" y="23"/>
                            <a:pt x="33" y="36"/>
                            <a:pt x="35" y="39"/>
                          </a:cubicBezTo>
                          <a:cubicBezTo>
                            <a:pt x="39" y="45"/>
                            <a:pt x="43" y="53"/>
                            <a:pt x="39" y="60"/>
                          </a:cubicBezTo>
                          <a:cubicBezTo>
                            <a:pt x="37" y="64"/>
                            <a:pt x="34" y="63"/>
                            <a:pt x="35" y="69"/>
                          </a:cubicBezTo>
                          <a:cubicBezTo>
                            <a:pt x="36" y="72"/>
                            <a:pt x="38" y="74"/>
                            <a:pt x="40" y="76"/>
                          </a:cubicBezTo>
                          <a:cubicBezTo>
                            <a:pt x="41" y="78"/>
                            <a:pt x="49" y="91"/>
                            <a:pt x="41" y="88"/>
                          </a:cubicBezTo>
                          <a:cubicBezTo>
                            <a:pt x="44" y="91"/>
                            <a:pt x="46" y="94"/>
                            <a:pt x="51" y="94"/>
                          </a:cubicBezTo>
                          <a:cubicBezTo>
                            <a:pt x="53" y="94"/>
                            <a:pt x="54" y="97"/>
                            <a:pt x="57" y="97"/>
                          </a:cubicBezTo>
                          <a:cubicBezTo>
                            <a:pt x="60" y="96"/>
                            <a:pt x="58" y="93"/>
                            <a:pt x="56" y="92"/>
                          </a:cubicBezTo>
                          <a:cubicBezTo>
                            <a:pt x="52" y="90"/>
                            <a:pt x="50" y="83"/>
                            <a:pt x="52" y="79"/>
                          </a:cubicBezTo>
                          <a:cubicBezTo>
                            <a:pt x="55" y="75"/>
                            <a:pt x="61" y="83"/>
                            <a:pt x="55" y="81"/>
                          </a:cubicBezTo>
                          <a:cubicBezTo>
                            <a:pt x="56" y="84"/>
                            <a:pt x="59" y="87"/>
                            <a:pt x="60" y="90"/>
                          </a:cubicBezTo>
                          <a:cubicBezTo>
                            <a:pt x="62" y="94"/>
                            <a:pt x="61" y="98"/>
                            <a:pt x="61" y="102"/>
                          </a:cubicBezTo>
                          <a:cubicBezTo>
                            <a:pt x="66" y="100"/>
                            <a:pt x="68" y="96"/>
                            <a:pt x="72" y="93"/>
                          </a:cubicBezTo>
                          <a:cubicBezTo>
                            <a:pt x="64" y="88"/>
                            <a:pt x="69" y="86"/>
                            <a:pt x="76" y="89"/>
                          </a:cubicBezTo>
                          <a:cubicBezTo>
                            <a:pt x="80" y="80"/>
                            <a:pt x="72" y="67"/>
                            <a:pt x="73" y="57"/>
                          </a:cubicBezTo>
                          <a:cubicBezTo>
                            <a:pt x="73" y="56"/>
                            <a:pt x="71" y="48"/>
                            <a:pt x="72" y="47"/>
                          </a:cubicBezTo>
                          <a:cubicBezTo>
                            <a:pt x="75" y="42"/>
                            <a:pt x="80" y="38"/>
                            <a:pt x="73" y="34"/>
                          </a:cubicBezTo>
                          <a:cubicBezTo>
                            <a:pt x="74" y="33"/>
                            <a:pt x="74" y="32"/>
                            <a:pt x="75" y="31"/>
                          </a:cubicBezTo>
                          <a:cubicBezTo>
                            <a:pt x="71" y="32"/>
                            <a:pt x="70" y="29"/>
                            <a:pt x="68" y="26"/>
                          </a:cubicBezTo>
                          <a:cubicBezTo>
                            <a:pt x="65" y="24"/>
                            <a:pt x="60" y="26"/>
                            <a:pt x="57" y="23"/>
                          </a:cubicBezTo>
                          <a:cubicBezTo>
                            <a:pt x="61" y="20"/>
                            <a:pt x="62" y="13"/>
                            <a:pt x="57" y="10"/>
                          </a:cubicBezTo>
                          <a:cubicBezTo>
                            <a:pt x="50" y="7"/>
                            <a:pt x="44" y="18"/>
                            <a:pt x="37" y="9"/>
                          </a:cubicBezTo>
                          <a:cubicBezTo>
                            <a:pt x="33" y="3"/>
                            <a:pt x="36" y="0"/>
                            <a:pt x="29" y="1"/>
                          </a:cubicBezTo>
                          <a:cubicBezTo>
                            <a:pt x="23" y="2"/>
                            <a:pt x="16" y="6"/>
                            <a:pt x="20" y="13"/>
                          </a:cubicBezTo>
                          <a:cubicBezTo>
                            <a:pt x="13" y="13"/>
                            <a:pt x="16" y="13"/>
                            <a:pt x="11" y="18"/>
                          </a:cubicBezTo>
                          <a:cubicBezTo>
                            <a:pt x="8" y="11"/>
                            <a:pt x="6" y="18"/>
                            <a:pt x="7" y="2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1" name="Freeform 528">
                      <a:extLst>
                        <a:ext uri="{FF2B5EF4-FFF2-40B4-BE49-F238E27FC236}">
                          <a16:creationId xmlns:a16="http://schemas.microsoft.com/office/drawing/2014/main" id="{E113A464-7FDC-700B-13E9-3D94AC6C9A4A}"/>
                        </a:ext>
                      </a:extLst>
                    </p:cNvPr>
                    <p:cNvSpPr>
                      <a:spLocks/>
                    </p:cNvSpPr>
                    <p:nvPr/>
                  </p:nvSpPr>
                  <p:spPr bwMode="auto">
                    <a:xfrm>
                      <a:off x="1778" y="1749"/>
                      <a:ext cx="39" cy="50"/>
                    </a:xfrm>
                    <a:custGeom>
                      <a:avLst/>
                      <a:gdLst>
                        <a:gd name="T0" fmla="*/ 7 w 80"/>
                        <a:gd name="T1" fmla="*/ 22 h 102"/>
                        <a:gd name="T2" fmla="*/ 1 w 80"/>
                        <a:gd name="T3" fmla="*/ 22 h 102"/>
                        <a:gd name="T4" fmla="*/ 5 w 80"/>
                        <a:gd name="T5" fmla="*/ 29 h 102"/>
                        <a:gd name="T6" fmla="*/ 14 w 80"/>
                        <a:gd name="T7" fmla="*/ 33 h 102"/>
                        <a:gd name="T8" fmla="*/ 19 w 80"/>
                        <a:gd name="T9" fmla="*/ 39 h 102"/>
                        <a:gd name="T10" fmla="*/ 13 w 80"/>
                        <a:gd name="T11" fmla="*/ 38 h 102"/>
                        <a:gd name="T12" fmla="*/ 10 w 80"/>
                        <a:gd name="T13" fmla="*/ 32 h 102"/>
                        <a:gd name="T14" fmla="*/ 16 w 80"/>
                        <a:gd name="T15" fmla="*/ 46 h 102"/>
                        <a:gd name="T16" fmla="*/ 26 w 80"/>
                        <a:gd name="T17" fmla="*/ 42 h 102"/>
                        <a:gd name="T18" fmla="*/ 29 w 80"/>
                        <a:gd name="T19" fmla="*/ 46 h 102"/>
                        <a:gd name="T20" fmla="*/ 23 w 80"/>
                        <a:gd name="T21" fmla="*/ 39 h 102"/>
                        <a:gd name="T22" fmla="*/ 19 w 80"/>
                        <a:gd name="T23" fmla="*/ 29 h 102"/>
                        <a:gd name="T24" fmla="*/ 35 w 80"/>
                        <a:gd name="T25" fmla="*/ 39 h 102"/>
                        <a:gd name="T26" fmla="*/ 39 w 80"/>
                        <a:gd name="T27" fmla="*/ 60 h 102"/>
                        <a:gd name="T28" fmla="*/ 35 w 80"/>
                        <a:gd name="T29" fmla="*/ 69 h 102"/>
                        <a:gd name="T30" fmla="*/ 40 w 80"/>
                        <a:gd name="T31" fmla="*/ 76 h 102"/>
                        <a:gd name="T32" fmla="*/ 41 w 80"/>
                        <a:gd name="T33" fmla="*/ 88 h 102"/>
                        <a:gd name="T34" fmla="*/ 51 w 80"/>
                        <a:gd name="T35" fmla="*/ 94 h 102"/>
                        <a:gd name="T36" fmla="*/ 57 w 80"/>
                        <a:gd name="T37" fmla="*/ 97 h 102"/>
                        <a:gd name="T38" fmla="*/ 56 w 80"/>
                        <a:gd name="T39" fmla="*/ 92 h 102"/>
                        <a:gd name="T40" fmla="*/ 52 w 80"/>
                        <a:gd name="T41" fmla="*/ 79 h 102"/>
                        <a:gd name="T42" fmla="*/ 55 w 80"/>
                        <a:gd name="T43" fmla="*/ 81 h 102"/>
                        <a:gd name="T44" fmla="*/ 60 w 80"/>
                        <a:gd name="T45" fmla="*/ 90 h 102"/>
                        <a:gd name="T46" fmla="*/ 61 w 80"/>
                        <a:gd name="T47" fmla="*/ 102 h 102"/>
                        <a:gd name="T48" fmla="*/ 72 w 80"/>
                        <a:gd name="T49" fmla="*/ 93 h 102"/>
                        <a:gd name="T50" fmla="*/ 76 w 80"/>
                        <a:gd name="T51" fmla="*/ 89 h 102"/>
                        <a:gd name="T52" fmla="*/ 73 w 80"/>
                        <a:gd name="T53" fmla="*/ 57 h 102"/>
                        <a:gd name="T54" fmla="*/ 72 w 80"/>
                        <a:gd name="T55" fmla="*/ 47 h 102"/>
                        <a:gd name="T56" fmla="*/ 73 w 80"/>
                        <a:gd name="T57" fmla="*/ 34 h 102"/>
                        <a:gd name="T58" fmla="*/ 75 w 80"/>
                        <a:gd name="T59" fmla="*/ 31 h 102"/>
                        <a:gd name="T60" fmla="*/ 68 w 80"/>
                        <a:gd name="T61" fmla="*/ 26 h 102"/>
                        <a:gd name="T62" fmla="*/ 57 w 80"/>
                        <a:gd name="T63" fmla="*/ 23 h 102"/>
                        <a:gd name="T64" fmla="*/ 57 w 80"/>
                        <a:gd name="T65" fmla="*/ 10 h 102"/>
                        <a:gd name="T66" fmla="*/ 37 w 80"/>
                        <a:gd name="T67" fmla="*/ 9 h 102"/>
                        <a:gd name="T68" fmla="*/ 29 w 80"/>
                        <a:gd name="T69" fmla="*/ 1 h 102"/>
                        <a:gd name="T70" fmla="*/ 20 w 80"/>
                        <a:gd name="T71" fmla="*/ 13 h 102"/>
                        <a:gd name="T72" fmla="*/ 11 w 80"/>
                        <a:gd name="T73" fmla="*/ 18 h 102"/>
                        <a:gd name="T74" fmla="*/ 7 w 80"/>
                        <a:gd name="T75" fmla="*/ 2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102">
                          <a:moveTo>
                            <a:pt x="7" y="22"/>
                          </a:moveTo>
                          <a:cubicBezTo>
                            <a:pt x="6" y="21"/>
                            <a:pt x="2" y="21"/>
                            <a:pt x="1" y="22"/>
                          </a:cubicBezTo>
                          <a:cubicBezTo>
                            <a:pt x="0" y="23"/>
                            <a:pt x="4" y="28"/>
                            <a:pt x="5" y="29"/>
                          </a:cubicBezTo>
                          <a:cubicBezTo>
                            <a:pt x="7" y="31"/>
                            <a:pt x="11" y="31"/>
                            <a:pt x="14" y="33"/>
                          </a:cubicBezTo>
                          <a:cubicBezTo>
                            <a:pt x="17" y="34"/>
                            <a:pt x="17" y="38"/>
                            <a:pt x="19" y="39"/>
                          </a:cubicBezTo>
                          <a:cubicBezTo>
                            <a:pt x="18" y="38"/>
                            <a:pt x="15" y="39"/>
                            <a:pt x="13" y="38"/>
                          </a:cubicBezTo>
                          <a:cubicBezTo>
                            <a:pt x="12" y="37"/>
                            <a:pt x="11" y="34"/>
                            <a:pt x="10" y="32"/>
                          </a:cubicBezTo>
                          <a:cubicBezTo>
                            <a:pt x="4" y="37"/>
                            <a:pt x="16" y="41"/>
                            <a:pt x="16" y="46"/>
                          </a:cubicBezTo>
                          <a:cubicBezTo>
                            <a:pt x="17" y="44"/>
                            <a:pt x="24" y="38"/>
                            <a:pt x="26" y="42"/>
                          </a:cubicBezTo>
                          <a:cubicBezTo>
                            <a:pt x="26" y="44"/>
                            <a:pt x="25" y="47"/>
                            <a:pt x="29" y="46"/>
                          </a:cubicBezTo>
                          <a:cubicBezTo>
                            <a:pt x="33" y="46"/>
                            <a:pt x="30" y="35"/>
                            <a:pt x="23" y="39"/>
                          </a:cubicBezTo>
                          <a:cubicBezTo>
                            <a:pt x="25" y="35"/>
                            <a:pt x="22" y="32"/>
                            <a:pt x="19" y="29"/>
                          </a:cubicBezTo>
                          <a:cubicBezTo>
                            <a:pt x="23" y="23"/>
                            <a:pt x="33" y="36"/>
                            <a:pt x="35" y="39"/>
                          </a:cubicBezTo>
                          <a:cubicBezTo>
                            <a:pt x="39" y="45"/>
                            <a:pt x="43" y="53"/>
                            <a:pt x="39" y="60"/>
                          </a:cubicBezTo>
                          <a:cubicBezTo>
                            <a:pt x="37" y="64"/>
                            <a:pt x="34" y="63"/>
                            <a:pt x="35" y="69"/>
                          </a:cubicBezTo>
                          <a:cubicBezTo>
                            <a:pt x="36" y="72"/>
                            <a:pt x="38" y="74"/>
                            <a:pt x="40" y="76"/>
                          </a:cubicBezTo>
                          <a:cubicBezTo>
                            <a:pt x="41" y="78"/>
                            <a:pt x="49" y="91"/>
                            <a:pt x="41" y="88"/>
                          </a:cubicBezTo>
                          <a:cubicBezTo>
                            <a:pt x="44" y="91"/>
                            <a:pt x="46" y="94"/>
                            <a:pt x="51" y="94"/>
                          </a:cubicBezTo>
                          <a:cubicBezTo>
                            <a:pt x="53" y="94"/>
                            <a:pt x="54" y="97"/>
                            <a:pt x="57" y="97"/>
                          </a:cubicBezTo>
                          <a:cubicBezTo>
                            <a:pt x="60" y="96"/>
                            <a:pt x="58" y="93"/>
                            <a:pt x="56" y="92"/>
                          </a:cubicBezTo>
                          <a:cubicBezTo>
                            <a:pt x="52" y="90"/>
                            <a:pt x="50" y="83"/>
                            <a:pt x="52" y="79"/>
                          </a:cubicBezTo>
                          <a:cubicBezTo>
                            <a:pt x="55" y="75"/>
                            <a:pt x="61" y="83"/>
                            <a:pt x="55" y="81"/>
                          </a:cubicBezTo>
                          <a:cubicBezTo>
                            <a:pt x="56" y="84"/>
                            <a:pt x="59" y="87"/>
                            <a:pt x="60" y="90"/>
                          </a:cubicBezTo>
                          <a:cubicBezTo>
                            <a:pt x="62" y="94"/>
                            <a:pt x="61" y="98"/>
                            <a:pt x="61" y="102"/>
                          </a:cubicBezTo>
                          <a:cubicBezTo>
                            <a:pt x="66" y="100"/>
                            <a:pt x="68" y="96"/>
                            <a:pt x="72" y="93"/>
                          </a:cubicBezTo>
                          <a:cubicBezTo>
                            <a:pt x="64" y="88"/>
                            <a:pt x="69" y="86"/>
                            <a:pt x="76" y="89"/>
                          </a:cubicBezTo>
                          <a:cubicBezTo>
                            <a:pt x="80" y="80"/>
                            <a:pt x="72" y="67"/>
                            <a:pt x="73" y="57"/>
                          </a:cubicBezTo>
                          <a:cubicBezTo>
                            <a:pt x="73" y="56"/>
                            <a:pt x="71" y="48"/>
                            <a:pt x="72" y="47"/>
                          </a:cubicBezTo>
                          <a:cubicBezTo>
                            <a:pt x="75" y="42"/>
                            <a:pt x="80" y="38"/>
                            <a:pt x="73" y="34"/>
                          </a:cubicBezTo>
                          <a:cubicBezTo>
                            <a:pt x="74" y="33"/>
                            <a:pt x="74" y="32"/>
                            <a:pt x="75" y="31"/>
                          </a:cubicBezTo>
                          <a:cubicBezTo>
                            <a:pt x="71" y="32"/>
                            <a:pt x="70" y="29"/>
                            <a:pt x="68" y="26"/>
                          </a:cubicBezTo>
                          <a:cubicBezTo>
                            <a:pt x="65" y="24"/>
                            <a:pt x="60" y="26"/>
                            <a:pt x="57" y="23"/>
                          </a:cubicBezTo>
                          <a:cubicBezTo>
                            <a:pt x="61" y="20"/>
                            <a:pt x="62" y="13"/>
                            <a:pt x="57" y="10"/>
                          </a:cubicBezTo>
                          <a:cubicBezTo>
                            <a:pt x="50" y="7"/>
                            <a:pt x="44" y="18"/>
                            <a:pt x="37" y="9"/>
                          </a:cubicBezTo>
                          <a:cubicBezTo>
                            <a:pt x="33" y="3"/>
                            <a:pt x="36" y="0"/>
                            <a:pt x="29" y="1"/>
                          </a:cubicBezTo>
                          <a:cubicBezTo>
                            <a:pt x="23" y="2"/>
                            <a:pt x="16" y="6"/>
                            <a:pt x="20" y="13"/>
                          </a:cubicBezTo>
                          <a:cubicBezTo>
                            <a:pt x="13" y="13"/>
                            <a:pt x="16" y="13"/>
                            <a:pt x="11" y="18"/>
                          </a:cubicBezTo>
                          <a:cubicBezTo>
                            <a:pt x="8" y="11"/>
                            <a:pt x="6" y="18"/>
                            <a:pt x="7" y="22"/>
                          </a:cubicBezTo>
                        </a:path>
                      </a:pathLst>
                    </a:custGeom>
                    <a:solidFill>
                      <a:srgbClr val="007DA5"/>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2" name="Freeform 529">
                      <a:extLst>
                        <a:ext uri="{FF2B5EF4-FFF2-40B4-BE49-F238E27FC236}">
                          <a16:creationId xmlns:a16="http://schemas.microsoft.com/office/drawing/2014/main" id="{F636538F-CF6A-1DD1-199E-42FBF103CEA5}"/>
                        </a:ext>
                      </a:extLst>
                    </p:cNvPr>
                    <p:cNvSpPr>
                      <a:spLocks/>
                    </p:cNvSpPr>
                    <p:nvPr/>
                  </p:nvSpPr>
                  <p:spPr bwMode="auto">
                    <a:xfrm>
                      <a:off x="1788" y="1870"/>
                      <a:ext cx="9" cy="12"/>
                    </a:xfrm>
                    <a:custGeom>
                      <a:avLst/>
                      <a:gdLst>
                        <a:gd name="T0" fmla="*/ 3 w 18"/>
                        <a:gd name="T1" fmla="*/ 26 h 26"/>
                        <a:gd name="T2" fmla="*/ 8 w 18"/>
                        <a:gd name="T3" fmla="*/ 13 h 26"/>
                        <a:gd name="T4" fmla="*/ 15 w 18"/>
                        <a:gd name="T5" fmla="*/ 0 h 26"/>
                        <a:gd name="T6" fmla="*/ 5 w 18"/>
                        <a:gd name="T7" fmla="*/ 4 h 26"/>
                        <a:gd name="T8" fmla="*/ 4 w 18"/>
                        <a:gd name="T9" fmla="*/ 13 h 26"/>
                        <a:gd name="T10" fmla="*/ 3 w 18"/>
                        <a:gd name="T11" fmla="*/ 26 h 26"/>
                      </a:gdLst>
                      <a:ahLst/>
                      <a:cxnLst>
                        <a:cxn ang="0">
                          <a:pos x="T0" y="T1"/>
                        </a:cxn>
                        <a:cxn ang="0">
                          <a:pos x="T2" y="T3"/>
                        </a:cxn>
                        <a:cxn ang="0">
                          <a:pos x="T4" y="T5"/>
                        </a:cxn>
                        <a:cxn ang="0">
                          <a:pos x="T6" y="T7"/>
                        </a:cxn>
                        <a:cxn ang="0">
                          <a:pos x="T8" y="T9"/>
                        </a:cxn>
                        <a:cxn ang="0">
                          <a:pos x="T10" y="T11"/>
                        </a:cxn>
                      </a:cxnLst>
                      <a:rect l="0" t="0" r="r" b="b"/>
                      <a:pathLst>
                        <a:path w="18" h="26">
                          <a:moveTo>
                            <a:pt x="3" y="26"/>
                          </a:moveTo>
                          <a:cubicBezTo>
                            <a:pt x="7" y="24"/>
                            <a:pt x="5" y="16"/>
                            <a:pt x="8" y="13"/>
                          </a:cubicBezTo>
                          <a:cubicBezTo>
                            <a:pt x="11" y="9"/>
                            <a:pt x="18" y="6"/>
                            <a:pt x="15" y="0"/>
                          </a:cubicBezTo>
                          <a:cubicBezTo>
                            <a:pt x="12" y="1"/>
                            <a:pt x="9" y="10"/>
                            <a:pt x="5" y="4"/>
                          </a:cubicBezTo>
                          <a:cubicBezTo>
                            <a:pt x="5" y="9"/>
                            <a:pt x="7" y="10"/>
                            <a:pt x="4" y="13"/>
                          </a:cubicBezTo>
                          <a:cubicBezTo>
                            <a:pt x="1" y="16"/>
                            <a:pt x="0" y="23"/>
                            <a:pt x="3" y="2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3" name="Freeform 530">
                      <a:extLst>
                        <a:ext uri="{FF2B5EF4-FFF2-40B4-BE49-F238E27FC236}">
                          <a16:creationId xmlns:a16="http://schemas.microsoft.com/office/drawing/2014/main" id="{344EDC0D-7A8E-1FC6-1E08-8DE4C2509A74}"/>
                        </a:ext>
                      </a:extLst>
                    </p:cNvPr>
                    <p:cNvSpPr>
                      <a:spLocks/>
                    </p:cNvSpPr>
                    <p:nvPr/>
                  </p:nvSpPr>
                  <p:spPr bwMode="auto">
                    <a:xfrm>
                      <a:off x="1788" y="1870"/>
                      <a:ext cx="9" cy="12"/>
                    </a:xfrm>
                    <a:custGeom>
                      <a:avLst/>
                      <a:gdLst>
                        <a:gd name="T0" fmla="*/ 3 w 18"/>
                        <a:gd name="T1" fmla="*/ 26 h 26"/>
                        <a:gd name="T2" fmla="*/ 8 w 18"/>
                        <a:gd name="T3" fmla="*/ 13 h 26"/>
                        <a:gd name="T4" fmla="*/ 15 w 18"/>
                        <a:gd name="T5" fmla="*/ 0 h 26"/>
                        <a:gd name="T6" fmla="*/ 5 w 18"/>
                        <a:gd name="T7" fmla="*/ 4 h 26"/>
                        <a:gd name="T8" fmla="*/ 4 w 18"/>
                        <a:gd name="T9" fmla="*/ 13 h 26"/>
                        <a:gd name="T10" fmla="*/ 3 w 18"/>
                        <a:gd name="T11" fmla="*/ 26 h 26"/>
                      </a:gdLst>
                      <a:ahLst/>
                      <a:cxnLst>
                        <a:cxn ang="0">
                          <a:pos x="T0" y="T1"/>
                        </a:cxn>
                        <a:cxn ang="0">
                          <a:pos x="T2" y="T3"/>
                        </a:cxn>
                        <a:cxn ang="0">
                          <a:pos x="T4" y="T5"/>
                        </a:cxn>
                        <a:cxn ang="0">
                          <a:pos x="T6" y="T7"/>
                        </a:cxn>
                        <a:cxn ang="0">
                          <a:pos x="T8" y="T9"/>
                        </a:cxn>
                        <a:cxn ang="0">
                          <a:pos x="T10" y="T11"/>
                        </a:cxn>
                      </a:cxnLst>
                      <a:rect l="0" t="0" r="r" b="b"/>
                      <a:pathLst>
                        <a:path w="18" h="26">
                          <a:moveTo>
                            <a:pt x="3" y="26"/>
                          </a:moveTo>
                          <a:cubicBezTo>
                            <a:pt x="7" y="24"/>
                            <a:pt x="5" y="16"/>
                            <a:pt x="8" y="13"/>
                          </a:cubicBezTo>
                          <a:cubicBezTo>
                            <a:pt x="11" y="9"/>
                            <a:pt x="18" y="6"/>
                            <a:pt x="15" y="0"/>
                          </a:cubicBezTo>
                          <a:cubicBezTo>
                            <a:pt x="12" y="1"/>
                            <a:pt x="9" y="10"/>
                            <a:pt x="5" y="4"/>
                          </a:cubicBezTo>
                          <a:cubicBezTo>
                            <a:pt x="5" y="9"/>
                            <a:pt x="7" y="10"/>
                            <a:pt x="4" y="13"/>
                          </a:cubicBezTo>
                          <a:cubicBezTo>
                            <a:pt x="1" y="16"/>
                            <a:pt x="0" y="23"/>
                            <a:pt x="3" y="2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4" name="Freeform 531">
                      <a:extLst>
                        <a:ext uri="{FF2B5EF4-FFF2-40B4-BE49-F238E27FC236}">
                          <a16:creationId xmlns:a16="http://schemas.microsoft.com/office/drawing/2014/main" id="{9034AC77-F331-36A7-7F08-145E5E1B3F18}"/>
                        </a:ext>
                      </a:extLst>
                    </p:cNvPr>
                    <p:cNvSpPr>
                      <a:spLocks/>
                    </p:cNvSpPr>
                    <p:nvPr/>
                  </p:nvSpPr>
                  <p:spPr bwMode="auto">
                    <a:xfrm>
                      <a:off x="1791" y="1621"/>
                      <a:ext cx="130" cy="138"/>
                    </a:xfrm>
                    <a:custGeom>
                      <a:avLst/>
                      <a:gdLst>
                        <a:gd name="T0" fmla="*/ 18 w 266"/>
                        <a:gd name="T1" fmla="*/ 263 h 282"/>
                        <a:gd name="T2" fmla="*/ 43 w 266"/>
                        <a:gd name="T3" fmla="*/ 249 h 282"/>
                        <a:gd name="T4" fmla="*/ 63 w 266"/>
                        <a:gd name="T5" fmla="*/ 248 h 282"/>
                        <a:gd name="T6" fmla="*/ 66 w 266"/>
                        <a:gd name="T7" fmla="*/ 248 h 282"/>
                        <a:gd name="T8" fmla="*/ 80 w 266"/>
                        <a:gd name="T9" fmla="*/ 245 h 282"/>
                        <a:gd name="T10" fmla="*/ 99 w 266"/>
                        <a:gd name="T11" fmla="*/ 236 h 282"/>
                        <a:gd name="T12" fmla="*/ 127 w 266"/>
                        <a:gd name="T13" fmla="*/ 240 h 282"/>
                        <a:gd name="T14" fmla="*/ 126 w 266"/>
                        <a:gd name="T15" fmla="*/ 261 h 282"/>
                        <a:gd name="T16" fmla="*/ 143 w 266"/>
                        <a:gd name="T17" fmla="*/ 277 h 282"/>
                        <a:gd name="T18" fmla="*/ 158 w 266"/>
                        <a:gd name="T19" fmla="*/ 264 h 282"/>
                        <a:gd name="T20" fmla="*/ 173 w 266"/>
                        <a:gd name="T21" fmla="*/ 252 h 282"/>
                        <a:gd name="T22" fmla="*/ 157 w 266"/>
                        <a:gd name="T23" fmla="*/ 230 h 282"/>
                        <a:gd name="T24" fmla="*/ 168 w 266"/>
                        <a:gd name="T25" fmla="*/ 236 h 282"/>
                        <a:gd name="T26" fmla="*/ 179 w 266"/>
                        <a:gd name="T27" fmla="*/ 237 h 282"/>
                        <a:gd name="T28" fmla="*/ 207 w 266"/>
                        <a:gd name="T29" fmla="*/ 241 h 282"/>
                        <a:gd name="T30" fmla="*/ 217 w 266"/>
                        <a:gd name="T31" fmla="*/ 228 h 282"/>
                        <a:gd name="T32" fmla="*/ 229 w 266"/>
                        <a:gd name="T33" fmla="*/ 231 h 282"/>
                        <a:gd name="T34" fmla="*/ 240 w 266"/>
                        <a:gd name="T35" fmla="*/ 221 h 282"/>
                        <a:gd name="T36" fmla="*/ 245 w 266"/>
                        <a:gd name="T37" fmla="*/ 212 h 282"/>
                        <a:gd name="T38" fmla="*/ 260 w 266"/>
                        <a:gd name="T39" fmla="*/ 219 h 282"/>
                        <a:gd name="T40" fmla="*/ 266 w 266"/>
                        <a:gd name="T41" fmla="*/ 202 h 282"/>
                        <a:gd name="T42" fmla="*/ 245 w 266"/>
                        <a:gd name="T43" fmla="*/ 164 h 282"/>
                        <a:gd name="T44" fmla="*/ 247 w 266"/>
                        <a:gd name="T45" fmla="*/ 157 h 282"/>
                        <a:gd name="T46" fmla="*/ 242 w 266"/>
                        <a:gd name="T47" fmla="*/ 114 h 282"/>
                        <a:gd name="T48" fmla="*/ 235 w 266"/>
                        <a:gd name="T49" fmla="*/ 76 h 282"/>
                        <a:gd name="T50" fmla="*/ 225 w 266"/>
                        <a:gd name="T51" fmla="*/ 57 h 282"/>
                        <a:gd name="T52" fmla="*/ 199 w 266"/>
                        <a:gd name="T53" fmla="*/ 34 h 282"/>
                        <a:gd name="T54" fmla="*/ 166 w 266"/>
                        <a:gd name="T55" fmla="*/ 5 h 282"/>
                        <a:gd name="T56" fmla="*/ 183 w 266"/>
                        <a:gd name="T57" fmla="*/ 25 h 282"/>
                        <a:gd name="T58" fmla="*/ 174 w 266"/>
                        <a:gd name="T59" fmla="*/ 26 h 282"/>
                        <a:gd name="T60" fmla="*/ 154 w 266"/>
                        <a:gd name="T61" fmla="*/ 12 h 282"/>
                        <a:gd name="T62" fmla="*/ 154 w 266"/>
                        <a:gd name="T63" fmla="*/ 35 h 282"/>
                        <a:gd name="T64" fmla="*/ 160 w 266"/>
                        <a:gd name="T65" fmla="*/ 55 h 282"/>
                        <a:gd name="T66" fmla="*/ 176 w 266"/>
                        <a:gd name="T67" fmla="*/ 66 h 282"/>
                        <a:gd name="T68" fmla="*/ 180 w 266"/>
                        <a:gd name="T69" fmla="*/ 125 h 282"/>
                        <a:gd name="T70" fmla="*/ 152 w 266"/>
                        <a:gd name="T71" fmla="*/ 159 h 282"/>
                        <a:gd name="T72" fmla="*/ 133 w 266"/>
                        <a:gd name="T73" fmla="*/ 156 h 282"/>
                        <a:gd name="T74" fmla="*/ 136 w 266"/>
                        <a:gd name="T75" fmla="*/ 140 h 282"/>
                        <a:gd name="T76" fmla="*/ 130 w 266"/>
                        <a:gd name="T77" fmla="*/ 169 h 282"/>
                        <a:gd name="T78" fmla="*/ 129 w 266"/>
                        <a:gd name="T79" fmla="*/ 205 h 282"/>
                        <a:gd name="T80" fmla="*/ 112 w 266"/>
                        <a:gd name="T81" fmla="*/ 211 h 282"/>
                        <a:gd name="T82" fmla="*/ 103 w 266"/>
                        <a:gd name="T83" fmla="*/ 201 h 282"/>
                        <a:gd name="T84" fmla="*/ 81 w 266"/>
                        <a:gd name="T85" fmla="*/ 206 h 282"/>
                        <a:gd name="T86" fmla="*/ 58 w 266"/>
                        <a:gd name="T87" fmla="*/ 210 h 282"/>
                        <a:gd name="T88" fmla="*/ 34 w 266"/>
                        <a:gd name="T89" fmla="*/ 212 h 282"/>
                        <a:gd name="T90" fmla="*/ 0 w 266"/>
                        <a:gd name="T91" fmla="*/ 25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6" h="282">
                          <a:moveTo>
                            <a:pt x="6" y="264"/>
                          </a:moveTo>
                          <a:cubicBezTo>
                            <a:pt x="6" y="259"/>
                            <a:pt x="14" y="265"/>
                            <a:pt x="18" y="263"/>
                          </a:cubicBezTo>
                          <a:cubicBezTo>
                            <a:pt x="28" y="260"/>
                            <a:pt x="34" y="262"/>
                            <a:pt x="42" y="267"/>
                          </a:cubicBezTo>
                          <a:cubicBezTo>
                            <a:pt x="39" y="265"/>
                            <a:pt x="37" y="250"/>
                            <a:pt x="43" y="249"/>
                          </a:cubicBezTo>
                          <a:cubicBezTo>
                            <a:pt x="46" y="249"/>
                            <a:pt x="48" y="253"/>
                            <a:pt x="51" y="254"/>
                          </a:cubicBezTo>
                          <a:cubicBezTo>
                            <a:pt x="53" y="255"/>
                            <a:pt x="62" y="250"/>
                            <a:pt x="63" y="248"/>
                          </a:cubicBezTo>
                          <a:cubicBezTo>
                            <a:pt x="63" y="250"/>
                            <a:pt x="64" y="251"/>
                            <a:pt x="65" y="251"/>
                          </a:cubicBezTo>
                          <a:cubicBezTo>
                            <a:pt x="66" y="250"/>
                            <a:pt x="66" y="249"/>
                            <a:pt x="66" y="248"/>
                          </a:cubicBezTo>
                          <a:cubicBezTo>
                            <a:pt x="68" y="249"/>
                            <a:pt x="71" y="249"/>
                            <a:pt x="71" y="245"/>
                          </a:cubicBezTo>
                          <a:cubicBezTo>
                            <a:pt x="74" y="247"/>
                            <a:pt x="77" y="243"/>
                            <a:pt x="80" y="245"/>
                          </a:cubicBezTo>
                          <a:cubicBezTo>
                            <a:pt x="85" y="246"/>
                            <a:pt x="89" y="240"/>
                            <a:pt x="83" y="241"/>
                          </a:cubicBezTo>
                          <a:cubicBezTo>
                            <a:pt x="88" y="240"/>
                            <a:pt x="93" y="237"/>
                            <a:pt x="99" y="236"/>
                          </a:cubicBezTo>
                          <a:cubicBezTo>
                            <a:pt x="105" y="235"/>
                            <a:pt x="109" y="240"/>
                            <a:pt x="115" y="239"/>
                          </a:cubicBezTo>
                          <a:cubicBezTo>
                            <a:pt x="119" y="239"/>
                            <a:pt x="124" y="235"/>
                            <a:pt x="127" y="240"/>
                          </a:cubicBezTo>
                          <a:cubicBezTo>
                            <a:pt x="129" y="244"/>
                            <a:pt x="124" y="250"/>
                            <a:pt x="120" y="252"/>
                          </a:cubicBezTo>
                          <a:cubicBezTo>
                            <a:pt x="124" y="254"/>
                            <a:pt x="126" y="257"/>
                            <a:pt x="126" y="261"/>
                          </a:cubicBezTo>
                          <a:cubicBezTo>
                            <a:pt x="125" y="266"/>
                            <a:pt x="131" y="268"/>
                            <a:pt x="134" y="270"/>
                          </a:cubicBezTo>
                          <a:cubicBezTo>
                            <a:pt x="138" y="272"/>
                            <a:pt x="139" y="276"/>
                            <a:pt x="143" y="277"/>
                          </a:cubicBezTo>
                          <a:cubicBezTo>
                            <a:pt x="146" y="279"/>
                            <a:pt x="149" y="280"/>
                            <a:pt x="152" y="281"/>
                          </a:cubicBezTo>
                          <a:cubicBezTo>
                            <a:pt x="155" y="282"/>
                            <a:pt x="157" y="266"/>
                            <a:pt x="158" y="264"/>
                          </a:cubicBezTo>
                          <a:cubicBezTo>
                            <a:pt x="159" y="261"/>
                            <a:pt x="158" y="256"/>
                            <a:pt x="160" y="254"/>
                          </a:cubicBezTo>
                          <a:cubicBezTo>
                            <a:pt x="164" y="251"/>
                            <a:pt x="169" y="254"/>
                            <a:pt x="173" y="252"/>
                          </a:cubicBezTo>
                          <a:cubicBezTo>
                            <a:pt x="170" y="247"/>
                            <a:pt x="167" y="244"/>
                            <a:pt x="162" y="242"/>
                          </a:cubicBezTo>
                          <a:cubicBezTo>
                            <a:pt x="155" y="239"/>
                            <a:pt x="157" y="236"/>
                            <a:pt x="157" y="230"/>
                          </a:cubicBezTo>
                          <a:cubicBezTo>
                            <a:pt x="157" y="227"/>
                            <a:pt x="160" y="222"/>
                            <a:pt x="162" y="227"/>
                          </a:cubicBezTo>
                          <a:cubicBezTo>
                            <a:pt x="164" y="230"/>
                            <a:pt x="163" y="237"/>
                            <a:pt x="168" y="236"/>
                          </a:cubicBezTo>
                          <a:cubicBezTo>
                            <a:pt x="166" y="234"/>
                            <a:pt x="166" y="232"/>
                            <a:pt x="167" y="230"/>
                          </a:cubicBezTo>
                          <a:cubicBezTo>
                            <a:pt x="168" y="238"/>
                            <a:pt x="178" y="231"/>
                            <a:pt x="179" y="237"/>
                          </a:cubicBezTo>
                          <a:cubicBezTo>
                            <a:pt x="177" y="238"/>
                            <a:pt x="175" y="239"/>
                            <a:pt x="175" y="242"/>
                          </a:cubicBezTo>
                          <a:cubicBezTo>
                            <a:pt x="185" y="236"/>
                            <a:pt x="197" y="240"/>
                            <a:pt x="207" y="241"/>
                          </a:cubicBezTo>
                          <a:cubicBezTo>
                            <a:pt x="200" y="235"/>
                            <a:pt x="212" y="216"/>
                            <a:pt x="220" y="227"/>
                          </a:cubicBezTo>
                          <a:cubicBezTo>
                            <a:pt x="219" y="227"/>
                            <a:pt x="218" y="227"/>
                            <a:pt x="217" y="228"/>
                          </a:cubicBezTo>
                          <a:cubicBezTo>
                            <a:pt x="219" y="231"/>
                            <a:pt x="219" y="238"/>
                            <a:pt x="223" y="240"/>
                          </a:cubicBezTo>
                          <a:cubicBezTo>
                            <a:pt x="228" y="242"/>
                            <a:pt x="229" y="234"/>
                            <a:pt x="229" y="231"/>
                          </a:cubicBezTo>
                          <a:cubicBezTo>
                            <a:pt x="228" y="227"/>
                            <a:pt x="225" y="225"/>
                            <a:pt x="224" y="221"/>
                          </a:cubicBezTo>
                          <a:cubicBezTo>
                            <a:pt x="223" y="212"/>
                            <a:pt x="237" y="219"/>
                            <a:pt x="240" y="221"/>
                          </a:cubicBezTo>
                          <a:cubicBezTo>
                            <a:pt x="242" y="218"/>
                            <a:pt x="230" y="211"/>
                            <a:pt x="238" y="209"/>
                          </a:cubicBezTo>
                          <a:cubicBezTo>
                            <a:pt x="234" y="204"/>
                            <a:pt x="250" y="202"/>
                            <a:pt x="245" y="212"/>
                          </a:cubicBezTo>
                          <a:cubicBezTo>
                            <a:pt x="244" y="214"/>
                            <a:pt x="244" y="229"/>
                            <a:pt x="248" y="230"/>
                          </a:cubicBezTo>
                          <a:cubicBezTo>
                            <a:pt x="250" y="231"/>
                            <a:pt x="260" y="221"/>
                            <a:pt x="260" y="219"/>
                          </a:cubicBezTo>
                          <a:cubicBezTo>
                            <a:pt x="260" y="216"/>
                            <a:pt x="257" y="214"/>
                            <a:pt x="257" y="210"/>
                          </a:cubicBezTo>
                          <a:cubicBezTo>
                            <a:pt x="257" y="206"/>
                            <a:pt x="262" y="204"/>
                            <a:pt x="266" y="202"/>
                          </a:cubicBezTo>
                          <a:cubicBezTo>
                            <a:pt x="256" y="196"/>
                            <a:pt x="250" y="187"/>
                            <a:pt x="247" y="176"/>
                          </a:cubicBezTo>
                          <a:cubicBezTo>
                            <a:pt x="245" y="172"/>
                            <a:pt x="245" y="168"/>
                            <a:pt x="245" y="164"/>
                          </a:cubicBezTo>
                          <a:cubicBezTo>
                            <a:pt x="245" y="161"/>
                            <a:pt x="245" y="161"/>
                            <a:pt x="247" y="160"/>
                          </a:cubicBezTo>
                          <a:cubicBezTo>
                            <a:pt x="249" y="160"/>
                            <a:pt x="247" y="158"/>
                            <a:pt x="247" y="157"/>
                          </a:cubicBezTo>
                          <a:cubicBezTo>
                            <a:pt x="247" y="145"/>
                            <a:pt x="237" y="136"/>
                            <a:pt x="231" y="126"/>
                          </a:cubicBezTo>
                          <a:cubicBezTo>
                            <a:pt x="225" y="116"/>
                            <a:pt x="230" y="106"/>
                            <a:pt x="242" y="114"/>
                          </a:cubicBezTo>
                          <a:cubicBezTo>
                            <a:pt x="238" y="109"/>
                            <a:pt x="229" y="89"/>
                            <a:pt x="238" y="87"/>
                          </a:cubicBezTo>
                          <a:cubicBezTo>
                            <a:pt x="235" y="84"/>
                            <a:pt x="237" y="79"/>
                            <a:pt x="235" y="76"/>
                          </a:cubicBezTo>
                          <a:cubicBezTo>
                            <a:pt x="233" y="73"/>
                            <a:pt x="233" y="70"/>
                            <a:pt x="231" y="68"/>
                          </a:cubicBezTo>
                          <a:cubicBezTo>
                            <a:pt x="229" y="64"/>
                            <a:pt x="227" y="60"/>
                            <a:pt x="225" y="57"/>
                          </a:cubicBezTo>
                          <a:cubicBezTo>
                            <a:pt x="222" y="54"/>
                            <a:pt x="220" y="53"/>
                            <a:pt x="218" y="50"/>
                          </a:cubicBezTo>
                          <a:cubicBezTo>
                            <a:pt x="214" y="43"/>
                            <a:pt x="205" y="39"/>
                            <a:pt x="199" y="34"/>
                          </a:cubicBezTo>
                          <a:cubicBezTo>
                            <a:pt x="191" y="28"/>
                            <a:pt x="186" y="16"/>
                            <a:pt x="183" y="7"/>
                          </a:cubicBezTo>
                          <a:cubicBezTo>
                            <a:pt x="179" y="11"/>
                            <a:pt x="168" y="0"/>
                            <a:pt x="166" y="5"/>
                          </a:cubicBezTo>
                          <a:cubicBezTo>
                            <a:pt x="162" y="11"/>
                            <a:pt x="175" y="20"/>
                            <a:pt x="177" y="11"/>
                          </a:cubicBezTo>
                          <a:cubicBezTo>
                            <a:pt x="182" y="13"/>
                            <a:pt x="186" y="20"/>
                            <a:pt x="183" y="25"/>
                          </a:cubicBezTo>
                          <a:cubicBezTo>
                            <a:pt x="180" y="23"/>
                            <a:pt x="177" y="22"/>
                            <a:pt x="174" y="20"/>
                          </a:cubicBezTo>
                          <a:cubicBezTo>
                            <a:pt x="176" y="22"/>
                            <a:pt x="176" y="24"/>
                            <a:pt x="174" y="26"/>
                          </a:cubicBezTo>
                          <a:cubicBezTo>
                            <a:pt x="169" y="25"/>
                            <a:pt x="168" y="20"/>
                            <a:pt x="165" y="17"/>
                          </a:cubicBezTo>
                          <a:cubicBezTo>
                            <a:pt x="162" y="13"/>
                            <a:pt x="158" y="14"/>
                            <a:pt x="154" y="12"/>
                          </a:cubicBezTo>
                          <a:cubicBezTo>
                            <a:pt x="154" y="16"/>
                            <a:pt x="163" y="25"/>
                            <a:pt x="159" y="28"/>
                          </a:cubicBezTo>
                          <a:cubicBezTo>
                            <a:pt x="157" y="30"/>
                            <a:pt x="150" y="31"/>
                            <a:pt x="154" y="35"/>
                          </a:cubicBezTo>
                          <a:cubicBezTo>
                            <a:pt x="157" y="38"/>
                            <a:pt x="163" y="42"/>
                            <a:pt x="165" y="46"/>
                          </a:cubicBezTo>
                          <a:cubicBezTo>
                            <a:pt x="166" y="50"/>
                            <a:pt x="166" y="59"/>
                            <a:pt x="160" y="55"/>
                          </a:cubicBezTo>
                          <a:cubicBezTo>
                            <a:pt x="161" y="59"/>
                            <a:pt x="163" y="58"/>
                            <a:pt x="167" y="58"/>
                          </a:cubicBezTo>
                          <a:cubicBezTo>
                            <a:pt x="171" y="58"/>
                            <a:pt x="174" y="63"/>
                            <a:pt x="176" y="66"/>
                          </a:cubicBezTo>
                          <a:cubicBezTo>
                            <a:pt x="181" y="75"/>
                            <a:pt x="183" y="90"/>
                            <a:pt x="182" y="100"/>
                          </a:cubicBezTo>
                          <a:cubicBezTo>
                            <a:pt x="181" y="107"/>
                            <a:pt x="188" y="120"/>
                            <a:pt x="180" y="125"/>
                          </a:cubicBezTo>
                          <a:cubicBezTo>
                            <a:pt x="171" y="130"/>
                            <a:pt x="175" y="139"/>
                            <a:pt x="171" y="147"/>
                          </a:cubicBezTo>
                          <a:cubicBezTo>
                            <a:pt x="167" y="154"/>
                            <a:pt x="158" y="155"/>
                            <a:pt x="152" y="159"/>
                          </a:cubicBezTo>
                          <a:cubicBezTo>
                            <a:pt x="148" y="161"/>
                            <a:pt x="144" y="173"/>
                            <a:pt x="138" y="163"/>
                          </a:cubicBezTo>
                          <a:cubicBezTo>
                            <a:pt x="136" y="161"/>
                            <a:pt x="137" y="157"/>
                            <a:pt x="133" y="156"/>
                          </a:cubicBezTo>
                          <a:cubicBezTo>
                            <a:pt x="131" y="156"/>
                            <a:pt x="128" y="151"/>
                            <a:pt x="131" y="152"/>
                          </a:cubicBezTo>
                          <a:cubicBezTo>
                            <a:pt x="138" y="153"/>
                            <a:pt x="135" y="142"/>
                            <a:pt x="136" y="140"/>
                          </a:cubicBezTo>
                          <a:cubicBezTo>
                            <a:pt x="132" y="139"/>
                            <a:pt x="124" y="143"/>
                            <a:pt x="123" y="148"/>
                          </a:cubicBezTo>
                          <a:cubicBezTo>
                            <a:pt x="121" y="154"/>
                            <a:pt x="131" y="161"/>
                            <a:pt x="130" y="169"/>
                          </a:cubicBezTo>
                          <a:cubicBezTo>
                            <a:pt x="129" y="176"/>
                            <a:pt x="126" y="179"/>
                            <a:pt x="122" y="184"/>
                          </a:cubicBezTo>
                          <a:cubicBezTo>
                            <a:pt x="116" y="193"/>
                            <a:pt x="129" y="198"/>
                            <a:pt x="129" y="205"/>
                          </a:cubicBezTo>
                          <a:cubicBezTo>
                            <a:pt x="123" y="200"/>
                            <a:pt x="128" y="208"/>
                            <a:pt x="122" y="206"/>
                          </a:cubicBezTo>
                          <a:cubicBezTo>
                            <a:pt x="124" y="215"/>
                            <a:pt x="106" y="204"/>
                            <a:pt x="112" y="211"/>
                          </a:cubicBezTo>
                          <a:cubicBezTo>
                            <a:pt x="110" y="210"/>
                            <a:pt x="106" y="210"/>
                            <a:pt x="106" y="207"/>
                          </a:cubicBezTo>
                          <a:cubicBezTo>
                            <a:pt x="105" y="204"/>
                            <a:pt x="107" y="200"/>
                            <a:pt x="103" y="201"/>
                          </a:cubicBezTo>
                          <a:cubicBezTo>
                            <a:pt x="100" y="202"/>
                            <a:pt x="99" y="203"/>
                            <a:pt x="97" y="204"/>
                          </a:cubicBezTo>
                          <a:cubicBezTo>
                            <a:pt x="92" y="205"/>
                            <a:pt x="86" y="204"/>
                            <a:pt x="81" y="206"/>
                          </a:cubicBezTo>
                          <a:cubicBezTo>
                            <a:pt x="78" y="208"/>
                            <a:pt x="75" y="209"/>
                            <a:pt x="71" y="210"/>
                          </a:cubicBezTo>
                          <a:cubicBezTo>
                            <a:pt x="68" y="210"/>
                            <a:pt x="60" y="208"/>
                            <a:pt x="58" y="210"/>
                          </a:cubicBezTo>
                          <a:cubicBezTo>
                            <a:pt x="54" y="212"/>
                            <a:pt x="52" y="211"/>
                            <a:pt x="49" y="209"/>
                          </a:cubicBezTo>
                          <a:cubicBezTo>
                            <a:pt x="45" y="206"/>
                            <a:pt x="38" y="211"/>
                            <a:pt x="34" y="212"/>
                          </a:cubicBezTo>
                          <a:cubicBezTo>
                            <a:pt x="41" y="219"/>
                            <a:pt x="15" y="239"/>
                            <a:pt x="13" y="244"/>
                          </a:cubicBezTo>
                          <a:cubicBezTo>
                            <a:pt x="11" y="250"/>
                            <a:pt x="0" y="245"/>
                            <a:pt x="0" y="251"/>
                          </a:cubicBezTo>
                          <a:cubicBezTo>
                            <a:pt x="0" y="255"/>
                            <a:pt x="3" y="260"/>
                            <a:pt x="6" y="26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5" name="Freeform 532">
                      <a:extLst>
                        <a:ext uri="{FF2B5EF4-FFF2-40B4-BE49-F238E27FC236}">
                          <a16:creationId xmlns:a16="http://schemas.microsoft.com/office/drawing/2014/main" id="{C0952CC4-D79F-5029-B44A-4A6B4D3EB6CF}"/>
                        </a:ext>
                      </a:extLst>
                    </p:cNvPr>
                    <p:cNvSpPr>
                      <a:spLocks/>
                    </p:cNvSpPr>
                    <p:nvPr/>
                  </p:nvSpPr>
                  <p:spPr bwMode="auto">
                    <a:xfrm>
                      <a:off x="1791" y="1621"/>
                      <a:ext cx="130" cy="138"/>
                    </a:xfrm>
                    <a:custGeom>
                      <a:avLst/>
                      <a:gdLst>
                        <a:gd name="T0" fmla="*/ 18 w 266"/>
                        <a:gd name="T1" fmla="*/ 263 h 282"/>
                        <a:gd name="T2" fmla="*/ 43 w 266"/>
                        <a:gd name="T3" fmla="*/ 249 h 282"/>
                        <a:gd name="T4" fmla="*/ 63 w 266"/>
                        <a:gd name="T5" fmla="*/ 248 h 282"/>
                        <a:gd name="T6" fmla="*/ 66 w 266"/>
                        <a:gd name="T7" fmla="*/ 248 h 282"/>
                        <a:gd name="T8" fmla="*/ 80 w 266"/>
                        <a:gd name="T9" fmla="*/ 245 h 282"/>
                        <a:gd name="T10" fmla="*/ 99 w 266"/>
                        <a:gd name="T11" fmla="*/ 236 h 282"/>
                        <a:gd name="T12" fmla="*/ 127 w 266"/>
                        <a:gd name="T13" fmla="*/ 240 h 282"/>
                        <a:gd name="T14" fmla="*/ 126 w 266"/>
                        <a:gd name="T15" fmla="*/ 261 h 282"/>
                        <a:gd name="T16" fmla="*/ 143 w 266"/>
                        <a:gd name="T17" fmla="*/ 277 h 282"/>
                        <a:gd name="T18" fmla="*/ 158 w 266"/>
                        <a:gd name="T19" fmla="*/ 264 h 282"/>
                        <a:gd name="T20" fmla="*/ 173 w 266"/>
                        <a:gd name="T21" fmla="*/ 252 h 282"/>
                        <a:gd name="T22" fmla="*/ 157 w 266"/>
                        <a:gd name="T23" fmla="*/ 230 h 282"/>
                        <a:gd name="T24" fmla="*/ 168 w 266"/>
                        <a:gd name="T25" fmla="*/ 236 h 282"/>
                        <a:gd name="T26" fmla="*/ 179 w 266"/>
                        <a:gd name="T27" fmla="*/ 237 h 282"/>
                        <a:gd name="T28" fmla="*/ 207 w 266"/>
                        <a:gd name="T29" fmla="*/ 241 h 282"/>
                        <a:gd name="T30" fmla="*/ 217 w 266"/>
                        <a:gd name="T31" fmla="*/ 228 h 282"/>
                        <a:gd name="T32" fmla="*/ 229 w 266"/>
                        <a:gd name="T33" fmla="*/ 231 h 282"/>
                        <a:gd name="T34" fmla="*/ 240 w 266"/>
                        <a:gd name="T35" fmla="*/ 221 h 282"/>
                        <a:gd name="T36" fmla="*/ 245 w 266"/>
                        <a:gd name="T37" fmla="*/ 212 h 282"/>
                        <a:gd name="T38" fmla="*/ 260 w 266"/>
                        <a:gd name="T39" fmla="*/ 219 h 282"/>
                        <a:gd name="T40" fmla="*/ 266 w 266"/>
                        <a:gd name="T41" fmla="*/ 202 h 282"/>
                        <a:gd name="T42" fmla="*/ 245 w 266"/>
                        <a:gd name="T43" fmla="*/ 164 h 282"/>
                        <a:gd name="T44" fmla="*/ 247 w 266"/>
                        <a:gd name="T45" fmla="*/ 157 h 282"/>
                        <a:gd name="T46" fmla="*/ 242 w 266"/>
                        <a:gd name="T47" fmla="*/ 114 h 282"/>
                        <a:gd name="T48" fmla="*/ 235 w 266"/>
                        <a:gd name="T49" fmla="*/ 76 h 282"/>
                        <a:gd name="T50" fmla="*/ 225 w 266"/>
                        <a:gd name="T51" fmla="*/ 57 h 282"/>
                        <a:gd name="T52" fmla="*/ 199 w 266"/>
                        <a:gd name="T53" fmla="*/ 34 h 282"/>
                        <a:gd name="T54" fmla="*/ 166 w 266"/>
                        <a:gd name="T55" fmla="*/ 5 h 282"/>
                        <a:gd name="T56" fmla="*/ 183 w 266"/>
                        <a:gd name="T57" fmla="*/ 25 h 282"/>
                        <a:gd name="T58" fmla="*/ 174 w 266"/>
                        <a:gd name="T59" fmla="*/ 26 h 282"/>
                        <a:gd name="T60" fmla="*/ 154 w 266"/>
                        <a:gd name="T61" fmla="*/ 12 h 282"/>
                        <a:gd name="T62" fmla="*/ 154 w 266"/>
                        <a:gd name="T63" fmla="*/ 35 h 282"/>
                        <a:gd name="T64" fmla="*/ 160 w 266"/>
                        <a:gd name="T65" fmla="*/ 55 h 282"/>
                        <a:gd name="T66" fmla="*/ 176 w 266"/>
                        <a:gd name="T67" fmla="*/ 66 h 282"/>
                        <a:gd name="T68" fmla="*/ 180 w 266"/>
                        <a:gd name="T69" fmla="*/ 125 h 282"/>
                        <a:gd name="T70" fmla="*/ 152 w 266"/>
                        <a:gd name="T71" fmla="*/ 159 h 282"/>
                        <a:gd name="T72" fmla="*/ 133 w 266"/>
                        <a:gd name="T73" fmla="*/ 156 h 282"/>
                        <a:gd name="T74" fmla="*/ 136 w 266"/>
                        <a:gd name="T75" fmla="*/ 140 h 282"/>
                        <a:gd name="T76" fmla="*/ 130 w 266"/>
                        <a:gd name="T77" fmla="*/ 169 h 282"/>
                        <a:gd name="T78" fmla="*/ 129 w 266"/>
                        <a:gd name="T79" fmla="*/ 205 h 282"/>
                        <a:gd name="T80" fmla="*/ 112 w 266"/>
                        <a:gd name="T81" fmla="*/ 211 h 282"/>
                        <a:gd name="T82" fmla="*/ 103 w 266"/>
                        <a:gd name="T83" fmla="*/ 201 h 282"/>
                        <a:gd name="T84" fmla="*/ 81 w 266"/>
                        <a:gd name="T85" fmla="*/ 206 h 282"/>
                        <a:gd name="T86" fmla="*/ 58 w 266"/>
                        <a:gd name="T87" fmla="*/ 210 h 282"/>
                        <a:gd name="T88" fmla="*/ 34 w 266"/>
                        <a:gd name="T89" fmla="*/ 212 h 282"/>
                        <a:gd name="T90" fmla="*/ 0 w 266"/>
                        <a:gd name="T91" fmla="*/ 25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6" h="282">
                          <a:moveTo>
                            <a:pt x="6" y="264"/>
                          </a:moveTo>
                          <a:cubicBezTo>
                            <a:pt x="6" y="259"/>
                            <a:pt x="14" y="265"/>
                            <a:pt x="18" y="263"/>
                          </a:cubicBezTo>
                          <a:cubicBezTo>
                            <a:pt x="28" y="260"/>
                            <a:pt x="34" y="262"/>
                            <a:pt x="42" y="267"/>
                          </a:cubicBezTo>
                          <a:cubicBezTo>
                            <a:pt x="39" y="265"/>
                            <a:pt x="37" y="250"/>
                            <a:pt x="43" y="249"/>
                          </a:cubicBezTo>
                          <a:cubicBezTo>
                            <a:pt x="46" y="249"/>
                            <a:pt x="48" y="253"/>
                            <a:pt x="51" y="254"/>
                          </a:cubicBezTo>
                          <a:cubicBezTo>
                            <a:pt x="53" y="255"/>
                            <a:pt x="62" y="250"/>
                            <a:pt x="63" y="248"/>
                          </a:cubicBezTo>
                          <a:cubicBezTo>
                            <a:pt x="63" y="250"/>
                            <a:pt x="64" y="251"/>
                            <a:pt x="65" y="251"/>
                          </a:cubicBezTo>
                          <a:cubicBezTo>
                            <a:pt x="66" y="250"/>
                            <a:pt x="66" y="249"/>
                            <a:pt x="66" y="248"/>
                          </a:cubicBezTo>
                          <a:cubicBezTo>
                            <a:pt x="68" y="249"/>
                            <a:pt x="71" y="249"/>
                            <a:pt x="71" y="245"/>
                          </a:cubicBezTo>
                          <a:cubicBezTo>
                            <a:pt x="74" y="247"/>
                            <a:pt x="77" y="243"/>
                            <a:pt x="80" y="245"/>
                          </a:cubicBezTo>
                          <a:cubicBezTo>
                            <a:pt x="85" y="246"/>
                            <a:pt x="89" y="240"/>
                            <a:pt x="83" y="241"/>
                          </a:cubicBezTo>
                          <a:cubicBezTo>
                            <a:pt x="88" y="240"/>
                            <a:pt x="93" y="237"/>
                            <a:pt x="99" y="236"/>
                          </a:cubicBezTo>
                          <a:cubicBezTo>
                            <a:pt x="105" y="235"/>
                            <a:pt x="109" y="240"/>
                            <a:pt x="115" y="239"/>
                          </a:cubicBezTo>
                          <a:cubicBezTo>
                            <a:pt x="119" y="239"/>
                            <a:pt x="124" y="235"/>
                            <a:pt x="127" y="240"/>
                          </a:cubicBezTo>
                          <a:cubicBezTo>
                            <a:pt x="129" y="244"/>
                            <a:pt x="124" y="250"/>
                            <a:pt x="120" y="252"/>
                          </a:cubicBezTo>
                          <a:cubicBezTo>
                            <a:pt x="124" y="254"/>
                            <a:pt x="126" y="257"/>
                            <a:pt x="126" y="261"/>
                          </a:cubicBezTo>
                          <a:cubicBezTo>
                            <a:pt x="125" y="266"/>
                            <a:pt x="131" y="268"/>
                            <a:pt x="134" y="270"/>
                          </a:cubicBezTo>
                          <a:cubicBezTo>
                            <a:pt x="138" y="272"/>
                            <a:pt x="139" y="276"/>
                            <a:pt x="143" y="277"/>
                          </a:cubicBezTo>
                          <a:cubicBezTo>
                            <a:pt x="146" y="279"/>
                            <a:pt x="149" y="280"/>
                            <a:pt x="152" y="281"/>
                          </a:cubicBezTo>
                          <a:cubicBezTo>
                            <a:pt x="155" y="282"/>
                            <a:pt x="157" y="266"/>
                            <a:pt x="158" y="264"/>
                          </a:cubicBezTo>
                          <a:cubicBezTo>
                            <a:pt x="159" y="261"/>
                            <a:pt x="158" y="256"/>
                            <a:pt x="160" y="254"/>
                          </a:cubicBezTo>
                          <a:cubicBezTo>
                            <a:pt x="164" y="251"/>
                            <a:pt x="169" y="254"/>
                            <a:pt x="173" y="252"/>
                          </a:cubicBezTo>
                          <a:cubicBezTo>
                            <a:pt x="170" y="247"/>
                            <a:pt x="167" y="244"/>
                            <a:pt x="162" y="242"/>
                          </a:cubicBezTo>
                          <a:cubicBezTo>
                            <a:pt x="155" y="239"/>
                            <a:pt x="157" y="236"/>
                            <a:pt x="157" y="230"/>
                          </a:cubicBezTo>
                          <a:cubicBezTo>
                            <a:pt x="157" y="227"/>
                            <a:pt x="160" y="222"/>
                            <a:pt x="162" y="227"/>
                          </a:cubicBezTo>
                          <a:cubicBezTo>
                            <a:pt x="164" y="230"/>
                            <a:pt x="163" y="237"/>
                            <a:pt x="168" y="236"/>
                          </a:cubicBezTo>
                          <a:cubicBezTo>
                            <a:pt x="166" y="234"/>
                            <a:pt x="166" y="232"/>
                            <a:pt x="167" y="230"/>
                          </a:cubicBezTo>
                          <a:cubicBezTo>
                            <a:pt x="168" y="238"/>
                            <a:pt x="178" y="231"/>
                            <a:pt x="179" y="237"/>
                          </a:cubicBezTo>
                          <a:cubicBezTo>
                            <a:pt x="177" y="238"/>
                            <a:pt x="175" y="239"/>
                            <a:pt x="175" y="242"/>
                          </a:cubicBezTo>
                          <a:cubicBezTo>
                            <a:pt x="185" y="236"/>
                            <a:pt x="197" y="240"/>
                            <a:pt x="207" y="241"/>
                          </a:cubicBezTo>
                          <a:cubicBezTo>
                            <a:pt x="200" y="235"/>
                            <a:pt x="212" y="216"/>
                            <a:pt x="220" y="227"/>
                          </a:cubicBezTo>
                          <a:cubicBezTo>
                            <a:pt x="219" y="227"/>
                            <a:pt x="218" y="227"/>
                            <a:pt x="217" y="228"/>
                          </a:cubicBezTo>
                          <a:cubicBezTo>
                            <a:pt x="219" y="231"/>
                            <a:pt x="219" y="238"/>
                            <a:pt x="223" y="240"/>
                          </a:cubicBezTo>
                          <a:cubicBezTo>
                            <a:pt x="228" y="242"/>
                            <a:pt x="229" y="234"/>
                            <a:pt x="229" y="231"/>
                          </a:cubicBezTo>
                          <a:cubicBezTo>
                            <a:pt x="228" y="227"/>
                            <a:pt x="225" y="225"/>
                            <a:pt x="224" y="221"/>
                          </a:cubicBezTo>
                          <a:cubicBezTo>
                            <a:pt x="223" y="212"/>
                            <a:pt x="237" y="219"/>
                            <a:pt x="240" y="221"/>
                          </a:cubicBezTo>
                          <a:cubicBezTo>
                            <a:pt x="242" y="218"/>
                            <a:pt x="230" y="211"/>
                            <a:pt x="238" y="209"/>
                          </a:cubicBezTo>
                          <a:cubicBezTo>
                            <a:pt x="234" y="204"/>
                            <a:pt x="250" y="202"/>
                            <a:pt x="245" y="212"/>
                          </a:cubicBezTo>
                          <a:cubicBezTo>
                            <a:pt x="244" y="214"/>
                            <a:pt x="244" y="229"/>
                            <a:pt x="248" y="230"/>
                          </a:cubicBezTo>
                          <a:cubicBezTo>
                            <a:pt x="250" y="231"/>
                            <a:pt x="260" y="221"/>
                            <a:pt x="260" y="219"/>
                          </a:cubicBezTo>
                          <a:cubicBezTo>
                            <a:pt x="260" y="216"/>
                            <a:pt x="257" y="214"/>
                            <a:pt x="257" y="210"/>
                          </a:cubicBezTo>
                          <a:cubicBezTo>
                            <a:pt x="257" y="206"/>
                            <a:pt x="262" y="204"/>
                            <a:pt x="266" y="202"/>
                          </a:cubicBezTo>
                          <a:cubicBezTo>
                            <a:pt x="256" y="196"/>
                            <a:pt x="250" y="187"/>
                            <a:pt x="247" y="176"/>
                          </a:cubicBezTo>
                          <a:cubicBezTo>
                            <a:pt x="245" y="172"/>
                            <a:pt x="245" y="168"/>
                            <a:pt x="245" y="164"/>
                          </a:cubicBezTo>
                          <a:cubicBezTo>
                            <a:pt x="245" y="161"/>
                            <a:pt x="245" y="161"/>
                            <a:pt x="247" y="160"/>
                          </a:cubicBezTo>
                          <a:cubicBezTo>
                            <a:pt x="249" y="160"/>
                            <a:pt x="247" y="158"/>
                            <a:pt x="247" y="157"/>
                          </a:cubicBezTo>
                          <a:cubicBezTo>
                            <a:pt x="247" y="145"/>
                            <a:pt x="237" y="136"/>
                            <a:pt x="231" y="126"/>
                          </a:cubicBezTo>
                          <a:cubicBezTo>
                            <a:pt x="225" y="116"/>
                            <a:pt x="230" y="106"/>
                            <a:pt x="242" y="114"/>
                          </a:cubicBezTo>
                          <a:cubicBezTo>
                            <a:pt x="238" y="109"/>
                            <a:pt x="229" y="89"/>
                            <a:pt x="238" y="87"/>
                          </a:cubicBezTo>
                          <a:cubicBezTo>
                            <a:pt x="235" y="84"/>
                            <a:pt x="237" y="79"/>
                            <a:pt x="235" y="76"/>
                          </a:cubicBezTo>
                          <a:cubicBezTo>
                            <a:pt x="233" y="73"/>
                            <a:pt x="233" y="70"/>
                            <a:pt x="231" y="68"/>
                          </a:cubicBezTo>
                          <a:cubicBezTo>
                            <a:pt x="229" y="64"/>
                            <a:pt x="227" y="60"/>
                            <a:pt x="225" y="57"/>
                          </a:cubicBezTo>
                          <a:cubicBezTo>
                            <a:pt x="222" y="54"/>
                            <a:pt x="220" y="53"/>
                            <a:pt x="218" y="50"/>
                          </a:cubicBezTo>
                          <a:cubicBezTo>
                            <a:pt x="214" y="43"/>
                            <a:pt x="205" y="39"/>
                            <a:pt x="199" y="34"/>
                          </a:cubicBezTo>
                          <a:cubicBezTo>
                            <a:pt x="191" y="28"/>
                            <a:pt x="186" y="16"/>
                            <a:pt x="183" y="7"/>
                          </a:cubicBezTo>
                          <a:cubicBezTo>
                            <a:pt x="179" y="11"/>
                            <a:pt x="168" y="0"/>
                            <a:pt x="166" y="5"/>
                          </a:cubicBezTo>
                          <a:cubicBezTo>
                            <a:pt x="162" y="11"/>
                            <a:pt x="175" y="20"/>
                            <a:pt x="177" y="11"/>
                          </a:cubicBezTo>
                          <a:cubicBezTo>
                            <a:pt x="182" y="13"/>
                            <a:pt x="186" y="20"/>
                            <a:pt x="183" y="25"/>
                          </a:cubicBezTo>
                          <a:cubicBezTo>
                            <a:pt x="180" y="23"/>
                            <a:pt x="177" y="22"/>
                            <a:pt x="174" y="20"/>
                          </a:cubicBezTo>
                          <a:cubicBezTo>
                            <a:pt x="176" y="22"/>
                            <a:pt x="176" y="24"/>
                            <a:pt x="174" y="26"/>
                          </a:cubicBezTo>
                          <a:cubicBezTo>
                            <a:pt x="169" y="25"/>
                            <a:pt x="168" y="20"/>
                            <a:pt x="165" y="17"/>
                          </a:cubicBezTo>
                          <a:cubicBezTo>
                            <a:pt x="162" y="13"/>
                            <a:pt x="158" y="14"/>
                            <a:pt x="154" y="12"/>
                          </a:cubicBezTo>
                          <a:cubicBezTo>
                            <a:pt x="154" y="16"/>
                            <a:pt x="163" y="25"/>
                            <a:pt x="159" y="28"/>
                          </a:cubicBezTo>
                          <a:cubicBezTo>
                            <a:pt x="157" y="30"/>
                            <a:pt x="150" y="31"/>
                            <a:pt x="154" y="35"/>
                          </a:cubicBezTo>
                          <a:cubicBezTo>
                            <a:pt x="157" y="38"/>
                            <a:pt x="163" y="42"/>
                            <a:pt x="165" y="46"/>
                          </a:cubicBezTo>
                          <a:cubicBezTo>
                            <a:pt x="166" y="50"/>
                            <a:pt x="166" y="59"/>
                            <a:pt x="160" y="55"/>
                          </a:cubicBezTo>
                          <a:cubicBezTo>
                            <a:pt x="161" y="59"/>
                            <a:pt x="163" y="58"/>
                            <a:pt x="167" y="58"/>
                          </a:cubicBezTo>
                          <a:cubicBezTo>
                            <a:pt x="171" y="58"/>
                            <a:pt x="174" y="63"/>
                            <a:pt x="176" y="66"/>
                          </a:cubicBezTo>
                          <a:cubicBezTo>
                            <a:pt x="181" y="75"/>
                            <a:pt x="183" y="90"/>
                            <a:pt x="182" y="100"/>
                          </a:cubicBezTo>
                          <a:cubicBezTo>
                            <a:pt x="181" y="107"/>
                            <a:pt x="188" y="120"/>
                            <a:pt x="180" y="125"/>
                          </a:cubicBezTo>
                          <a:cubicBezTo>
                            <a:pt x="171" y="130"/>
                            <a:pt x="175" y="139"/>
                            <a:pt x="171" y="147"/>
                          </a:cubicBezTo>
                          <a:cubicBezTo>
                            <a:pt x="167" y="154"/>
                            <a:pt x="158" y="155"/>
                            <a:pt x="152" y="159"/>
                          </a:cubicBezTo>
                          <a:cubicBezTo>
                            <a:pt x="148" y="161"/>
                            <a:pt x="144" y="173"/>
                            <a:pt x="138" y="163"/>
                          </a:cubicBezTo>
                          <a:cubicBezTo>
                            <a:pt x="136" y="161"/>
                            <a:pt x="137" y="157"/>
                            <a:pt x="133" y="156"/>
                          </a:cubicBezTo>
                          <a:cubicBezTo>
                            <a:pt x="131" y="156"/>
                            <a:pt x="128" y="151"/>
                            <a:pt x="131" y="152"/>
                          </a:cubicBezTo>
                          <a:cubicBezTo>
                            <a:pt x="138" y="153"/>
                            <a:pt x="135" y="142"/>
                            <a:pt x="136" y="140"/>
                          </a:cubicBezTo>
                          <a:cubicBezTo>
                            <a:pt x="132" y="139"/>
                            <a:pt x="124" y="143"/>
                            <a:pt x="123" y="148"/>
                          </a:cubicBezTo>
                          <a:cubicBezTo>
                            <a:pt x="121" y="154"/>
                            <a:pt x="131" y="161"/>
                            <a:pt x="130" y="169"/>
                          </a:cubicBezTo>
                          <a:cubicBezTo>
                            <a:pt x="129" y="176"/>
                            <a:pt x="126" y="179"/>
                            <a:pt x="122" y="184"/>
                          </a:cubicBezTo>
                          <a:cubicBezTo>
                            <a:pt x="116" y="193"/>
                            <a:pt x="129" y="198"/>
                            <a:pt x="129" y="205"/>
                          </a:cubicBezTo>
                          <a:cubicBezTo>
                            <a:pt x="123" y="200"/>
                            <a:pt x="128" y="208"/>
                            <a:pt x="122" y="206"/>
                          </a:cubicBezTo>
                          <a:cubicBezTo>
                            <a:pt x="124" y="215"/>
                            <a:pt x="106" y="204"/>
                            <a:pt x="112" y="211"/>
                          </a:cubicBezTo>
                          <a:cubicBezTo>
                            <a:pt x="110" y="210"/>
                            <a:pt x="106" y="210"/>
                            <a:pt x="106" y="207"/>
                          </a:cubicBezTo>
                          <a:cubicBezTo>
                            <a:pt x="105" y="204"/>
                            <a:pt x="107" y="200"/>
                            <a:pt x="103" y="201"/>
                          </a:cubicBezTo>
                          <a:cubicBezTo>
                            <a:pt x="100" y="202"/>
                            <a:pt x="99" y="203"/>
                            <a:pt x="97" y="204"/>
                          </a:cubicBezTo>
                          <a:cubicBezTo>
                            <a:pt x="92" y="205"/>
                            <a:pt x="86" y="204"/>
                            <a:pt x="81" y="206"/>
                          </a:cubicBezTo>
                          <a:cubicBezTo>
                            <a:pt x="78" y="208"/>
                            <a:pt x="75" y="209"/>
                            <a:pt x="71" y="210"/>
                          </a:cubicBezTo>
                          <a:cubicBezTo>
                            <a:pt x="68" y="210"/>
                            <a:pt x="60" y="208"/>
                            <a:pt x="58" y="210"/>
                          </a:cubicBezTo>
                          <a:cubicBezTo>
                            <a:pt x="54" y="212"/>
                            <a:pt x="52" y="211"/>
                            <a:pt x="49" y="209"/>
                          </a:cubicBezTo>
                          <a:cubicBezTo>
                            <a:pt x="45" y="206"/>
                            <a:pt x="38" y="211"/>
                            <a:pt x="34" y="212"/>
                          </a:cubicBezTo>
                          <a:cubicBezTo>
                            <a:pt x="41" y="219"/>
                            <a:pt x="15" y="239"/>
                            <a:pt x="13" y="244"/>
                          </a:cubicBezTo>
                          <a:cubicBezTo>
                            <a:pt x="11" y="250"/>
                            <a:pt x="0" y="245"/>
                            <a:pt x="0" y="251"/>
                          </a:cubicBezTo>
                          <a:cubicBezTo>
                            <a:pt x="0" y="255"/>
                            <a:pt x="3" y="260"/>
                            <a:pt x="6" y="264"/>
                          </a:cubicBezTo>
                        </a:path>
                      </a:pathLst>
                    </a:custGeom>
                    <a:solidFill>
                      <a:srgbClr val="007DA5"/>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6" name="Freeform 533">
                      <a:extLst>
                        <a:ext uri="{FF2B5EF4-FFF2-40B4-BE49-F238E27FC236}">
                          <a16:creationId xmlns:a16="http://schemas.microsoft.com/office/drawing/2014/main" id="{39D57D61-F8D9-4A4A-1D21-B6146A13B2F5}"/>
                        </a:ext>
                      </a:extLst>
                    </p:cNvPr>
                    <p:cNvSpPr>
                      <a:spLocks/>
                    </p:cNvSpPr>
                    <p:nvPr/>
                  </p:nvSpPr>
                  <p:spPr bwMode="auto">
                    <a:xfrm>
                      <a:off x="1798" y="1852"/>
                      <a:ext cx="3" cy="3"/>
                    </a:xfrm>
                    <a:custGeom>
                      <a:avLst/>
                      <a:gdLst>
                        <a:gd name="T0" fmla="*/ 2 w 6"/>
                        <a:gd name="T1" fmla="*/ 0 h 7"/>
                        <a:gd name="T2" fmla="*/ 6 w 6"/>
                        <a:gd name="T3" fmla="*/ 6 h 7"/>
                        <a:gd name="T4" fmla="*/ 2 w 6"/>
                        <a:gd name="T5" fmla="*/ 0 h 7"/>
                      </a:gdLst>
                      <a:ahLst/>
                      <a:cxnLst>
                        <a:cxn ang="0">
                          <a:pos x="T0" y="T1"/>
                        </a:cxn>
                        <a:cxn ang="0">
                          <a:pos x="T2" y="T3"/>
                        </a:cxn>
                        <a:cxn ang="0">
                          <a:pos x="T4" y="T5"/>
                        </a:cxn>
                      </a:cxnLst>
                      <a:rect l="0" t="0" r="r" b="b"/>
                      <a:pathLst>
                        <a:path w="6" h="7">
                          <a:moveTo>
                            <a:pt x="2" y="0"/>
                          </a:moveTo>
                          <a:cubicBezTo>
                            <a:pt x="0" y="2"/>
                            <a:pt x="3" y="7"/>
                            <a:pt x="6" y="6"/>
                          </a:cubicBezTo>
                          <a:cubicBezTo>
                            <a:pt x="5" y="4"/>
                            <a:pt x="4" y="2"/>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7" name="Freeform 534">
                      <a:extLst>
                        <a:ext uri="{FF2B5EF4-FFF2-40B4-BE49-F238E27FC236}">
                          <a16:creationId xmlns:a16="http://schemas.microsoft.com/office/drawing/2014/main" id="{35F3016F-BCAA-CCB5-2D66-40E47CBEBF56}"/>
                        </a:ext>
                      </a:extLst>
                    </p:cNvPr>
                    <p:cNvSpPr>
                      <a:spLocks/>
                    </p:cNvSpPr>
                    <p:nvPr/>
                  </p:nvSpPr>
                  <p:spPr bwMode="auto">
                    <a:xfrm>
                      <a:off x="1798" y="1852"/>
                      <a:ext cx="3" cy="3"/>
                    </a:xfrm>
                    <a:custGeom>
                      <a:avLst/>
                      <a:gdLst>
                        <a:gd name="T0" fmla="*/ 2 w 6"/>
                        <a:gd name="T1" fmla="*/ 0 h 7"/>
                        <a:gd name="T2" fmla="*/ 6 w 6"/>
                        <a:gd name="T3" fmla="*/ 6 h 7"/>
                        <a:gd name="T4" fmla="*/ 2 w 6"/>
                        <a:gd name="T5" fmla="*/ 0 h 7"/>
                      </a:gdLst>
                      <a:ahLst/>
                      <a:cxnLst>
                        <a:cxn ang="0">
                          <a:pos x="T0" y="T1"/>
                        </a:cxn>
                        <a:cxn ang="0">
                          <a:pos x="T2" y="T3"/>
                        </a:cxn>
                        <a:cxn ang="0">
                          <a:pos x="T4" y="T5"/>
                        </a:cxn>
                      </a:cxnLst>
                      <a:rect l="0" t="0" r="r" b="b"/>
                      <a:pathLst>
                        <a:path w="6" h="7">
                          <a:moveTo>
                            <a:pt x="2" y="0"/>
                          </a:moveTo>
                          <a:cubicBezTo>
                            <a:pt x="0" y="2"/>
                            <a:pt x="3" y="7"/>
                            <a:pt x="6" y="6"/>
                          </a:cubicBezTo>
                          <a:cubicBezTo>
                            <a:pt x="5" y="4"/>
                            <a:pt x="4" y="2"/>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8" name="Freeform 535">
                      <a:extLst>
                        <a:ext uri="{FF2B5EF4-FFF2-40B4-BE49-F238E27FC236}">
                          <a16:creationId xmlns:a16="http://schemas.microsoft.com/office/drawing/2014/main" id="{C0876A82-663B-E517-BF7C-EE657364FAD6}"/>
                        </a:ext>
                      </a:extLst>
                    </p:cNvPr>
                    <p:cNvSpPr>
                      <a:spLocks/>
                    </p:cNvSpPr>
                    <p:nvPr/>
                  </p:nvSpPr>
                  <p:spPr bwMode="auto">
                    <a:xfrm>
                      <a:off x="1799" y="1841"/>
                      <a:ext cx="11" cy="7"/>
                    </a:xfrm>
                    <a:custGeom>
                      <a:avLst/>
                      <a:gdLst>
                        <a:gd name="T0" fmla="*/ 18 w 22"/>
                        <a:gd name="T1" fmla="*/ 0 h 15"/>
                        <a:gd name="T2" fmla="*/ 10 w 22"/>
                        <a:gd name="T3" fmla="*/ 13 h 15"/>
                        <a:gd name="T4" fmla="*/ 13 w 22"/>
                        <a:gd name="T5" fmla="*/ 8 h 15"/>
                        <a:gd name="T6" fmla="*/ 18 w 22"/>
                        <a:gd name="T7" fmla="*/ 0 h 15"/>
                      </a:gdLst>
                      <a:ahLst/>
                      <a:cxnLst>
                        <a:cxn ang="0">
                          <a:pos x="T0" y="T1"/>
                        </a:cxn>
                        <a:cxn ang="0">
                          <a:pos x="T2" y="T3"/>
                        </a:cxn>
                        <a:cxn ang="0">
                          <a:pos x="T4" y="T5"/>
                        </a:cxn>
                        <a:cxn ang="0">
                          <a:pos x="T6" y="T7"/>
                        </a:cxn>
                      </a:cxnLst>
                      <a:rect l="0" t="0" r="r" b="b"/>
                      <a:pathLst>
                        <a:path w="22" h="15">
                          <a:moveTo>
                            <a:pt x="18" y="0"/>
                          </a:moveTo>
                          <a:cubicBezTo>
                            <a:pt x="15" y="3"/>
                            <a:pt x="0" y="9"/>
                            <a:pt x="10" y="13"/>
                          </a:cubicBezTo>
                          <a:cubicBezTo>
                            <a:pt x="15" y="15"/>
                            <a:pt x="12" y="11"/>
                            <a:pt x="13" y="8"/>
                          </a:cubicBezTo>
                          <a:cubicBezTo>
                            <a:pt x="15" y="5"/>
                            <a:pt x="22" y="5"/>
                            <a:pt x="18"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69" name="Freeform 536">
                      <a:extLst>
                        <a:ext uri="{FF2B5EF4-FFF2-40B4-BE49-F238E27FC236}">
                          <a16:creationId xmlns:a16="http://schemas.microsoft.com/office/drawing/2014/main" id="{36290781-FE2A-0246-D373-D8B335889293}"/>
                        </a:ext>
                      </a:extLst>
                    </p:cNvPr>
                    <p:cNvSpPr>
                      <a:spLocks/>
                    </p:cNvSpPr>
                    <p:nvPr/>
                  </p:nvSpPr>
                  <p:spPr bwMode="auto">
                    <a:xfrm>
                      <a:off x="1799" y="1841"/>
                      <a:ext cx="11" cy="7"/>
                    </a:xfrm>
                    <a:custGeom>
                      <a:avLst/>
                      <a:gdLst>
                        <a:gd name="T0" fmla="*/ 18 w 22"/>
                        <a:gd name="T1" fmla="*/ 0 h 15"/>
                        <a:gd name="T2" fmla="*/ 10 w 22"/>
                        <a:gd name="T3" fmla="*/ 13 h 15"/>
                        <a:gd name="T4" fmla="*/ 13 w 22"/>
                        <a:gd name="T5" fmla="*/ 8 h 15"/>
                        <a:gd name="T6" fmla="*/ 18 w 22"/>
                        <a:gd name="T7" fmla="*/ 0 h 15"/>
                      </a:gdLst>
                      <a:ahLst/>
                      <a:cxnLst>
                        <a:cxn ang="0">
                          <a:pos x="T0" y="T1"/>
                        </a:cxn>
                        <a:cxn ang="0">
                          <a:pos x="T2" y="T3"/>
                        </a:cxn>
                        <a:cxn ang="0">
                          <a:pos x="T4" y="T5"/>
                        </a:cxn>
                        <a:cxn ang="0">
                          <a:pos x="T6" y="T7"/>
                        </a:cxn>
                      </a:cxnLst>
                      <a:rect l="0" t="0" r="r" b="b"/>
                      <a:pathLst>
                        <a:path w="22" h="15">
                          <a:moveTo>
                            <a:pt x="18" y="0"/>
                          </a:moveTo>
                          <a:cubicBezTo>
                            <a:pt x="15" y="3"/>
                            <a:pt x="0" y="9"/>
                            <a:pt x="10" y="13"/>
                          </a:cubicBezTo>
                          <a:cubicBezTo>
                            <a:pt x="15" y="15"/>
                            <a:pt x="12" y="11"/>
                            <a:pt x="13" y="8"/>
                          </a:cubicBezTo>
                          <a:cubicBezTo>
                            <a:pt x="15" y="5"/>
                            <a:pt x="22" y="5"/>
                            <a:pt x="18"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0" name="Freeform 537">
                      <a:extLst>
                        <a:ext uri="{FF2B5EF4-FFF2-40B4-BE49-F238E27FC236}">
                          <a16:creationId xmlns:a16="http://schemas.microsoft.com/office/drawing/2014/main" id="{8871826E-43D2-8099-4AEA-495FE3BF516E}"/>
                        </a:ext>
                      </a:extLst>
                    </p:cNvPr>
                    <p:cNvSpPr>
                      <a:spLocks/>
                    </p:cNvSpPr>
                    <p:nvPr/>
                  </p:nvSpPr>
                  <p:spPr bwMode="auto">
                    <a:xfrm>
                      <a:off x="1807" y="1809"/>
                      <a:ext cx="6" cy="4"/>
                    </a:xfrm>
                    <a:custGeom>
                      <a:avLst/>
                      <a:gdLst>
                        <a:gd name="T0" fmla="*/ 5 w 14"/>
                        <a:gd name="T1" fmla="*/ 0 h 8"/>
                        <a:gd name="T2" fmla="*/ 8 w 14"/>
                        <a:gd name="T3" fmla="*/ 7 h 8"/>
                        <a:gd name="T4" fmla="*/ 5 w 14"/>
                        <a:gd name="T5" fmla="*/ 0 h 8"/>
                      </a:gdLst>
                      <a:ahLst/>
                      <a:cxnLst>
                        <a:cxn ang="0">
                          <a:pos x="T0" y="T1"/>
                        </a:cxn>
                        <a:cxn ang="0">
                          <a:pos x="T2" y="T3"/>
                        </a:cxn>
                        <a:cxn ang="0">
                          <a:pos x="T4" y="T5"/>
                        </a:cxn>
                      </a:cxnLst>
                      <a:rect l="0" t="0" r="r" b="b"/>
                      <a:pathLst>
                        <a:path w="14" h="8">
                          <a:moveTo>
                            <a:pt x="5" y="0"/>
                          </a:moveTo>
                          <a:cubicBezTo>
                            <a:pt x="0" y="1"/>
                            <a:pt x="5" y="6"/>
                            <a:pt x="8" y="7"/>
                          </a:cubicBezTo>
                          <a:cubicBezTo>
                            <a:pt x="14" y="8"/>
                            <a:pt x="9" y="0"/>
                            <a:pt x="5"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1" name="Freeform 538">
                      <a:extLst>
                        <a:ext uri="{FF2B5EF4-FFF2-40B4-BE49-F238E27FC236}">
                          <a16:creationId xmlns:a16="http://schemas.microsoft.com/office/drawing/2014/main" id="{0F011B07-FACE-8B0B-ED40-8D0A6CEEB0E3}"/>
                        </a:ext>
                      </a:extLst>
                    </p:cNvPr>
                    <p:cNvSpPr>
                      <a:spLocks/>
                    </p:cNvSpPr>
                    <p:nvPr/>
                  </p:nvSpPr>
                  <p:spPr bwMode="auto">
                    <a:xfrm>
                      <a:off x="1807" y="1809"/>
                      <a:ext cx="6" cy="4"/>
                    </a:xfrm>
                    <a:custGeom>
                      <a:avLst/>
                      <a:gdLst>
                        <a:gd name="T0" fmla="*/ 5 w 14"/>
                        <a:gd name="T1" fmla="*/ 0 h 8"/>
                        <a:gd name="T2" fmla="*/ 8 w 14"/>
                        <a:gd name="T3" fmla="*/ 7 h 8"/>
                        <a:gd name="T4" fmla="*/ 5 w 14"/>
                        <a:gd name="T5" fmla="*/ 0 h 8"/>
                      </a:gdLst>
                      <a:ahLst/>
                      <a:cxnLst>
                        <a:cxn ang="0">
                          <a:pos x="T0" y="T1"/>
                        </a:cxn>
                        <a:cxn ang="0">
                          <a:pos x="T2" y="T3"/>
                        </a:cxn>
                        <a:cxn ang="0">
                          <a:pos x="T4" y="T5"/>
                        </a:cxn>
                      </a:cxnLst>
                      <a:rect l="0" t="0" r="r" b="b"/>
                      <a:pathLst>
                        <a:path w="14" h="8">
                          <a:moveTo>
                            <a:pt x="5" y="0"/>
                          </a:moveTo>
                          <a:cubicBezTo>
                            <a:pt x="0" y="1"/>
                            <a:pt x="5" y="6"/>
                            <a:pt x="8" y="7"/>
                          </a:cubicBezTo>
                          <a:cubicBezTo>
                            <a:pt x="14" y="8"/>
                            <a:pt x="9" y="0"/>
                            <a:pt x="5"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2" name="Freeform 539">
                      <a:extLst>
                        <a:ext uri="{FF2B5EF4-FFF2-40B4-BE49-F238E27FC236}">
                          <a16:creationId xmlns:a16="http://schemas.microsoft.com/office/drawing/2014/main" id="{10A9F777-4EA6-75DC-DFEB-D5D4776A9D57}"/>
                        </a:ext>
                      </a:extLst>
                    </p:cNvPr>
                    <p:cNvSpPr>
                      <a:spLocks/>
                    </p:cNvSpPr>
                    <p:nvPr/>
                  </p:nvSpPr>
                  <p:spPr bwMode="auto">
                    <a:xfrm>
                      <a:off x="1809" y="1709"/>
                      <a:ext cx="3" cy="4"/>
                    </a:xfrm>
                    <a:custGeom>
                      <a:avLst/>
                      <a:gdLst>
                        <a:gd name="T0" fmla="*/ 2 w 7"/>
                        <a:gd name="T1" fmla="*/ 0 h 7"/>
                        <a:gd name="T2" fmla="*/ 2 w 7"/>
                        <a:gd name="T3" fmla="*/ 5 h 7"/>
                        <a:gd name="T4" fmla="*/ 2 w 7"/>
                        <a:gd name="T5" fmla="*/ 0 h 7"/>
                      </a:gdLst>
                      <a:ahLst/>
                      <a:cxnLst>
                        <a:cxn ang="0">
                          <a:pos x="T0" y="T1"/>
                        </a:cxn>
                        <a:cxn ang="0">
                          <a:pos x="T2" y="T3"/>
                        </a:cxn>
                        <a:cxn ang="0">
                          <a:pos x="T4" y="T5"/>
                        </a:cxn>
                      </a:cxnLst>
                      <a:rect l="0" t="0" r="r" b="b"/>
                      <a:pathLst>
                        <a:path w="7" h="7">
                          <a:moveTo>
                            <a:pt x="2" y="0"/>
                          </a:moveTo>
                          <a:cubicBezTo>
                            <a:pt x="0" y="1"/>
                            <a:pt x="0" y="5"/>
                            <a:pt x="2" y="5"/>
                          </a:cubicBezTo>
                          <a:cubicBezTo>
                            <a:pt x="7" y="7"/>
                            <a:pt x="5" y="1"/>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3" name="Freeform 540">
                      <a:extLst>
                        <a:ext uri="{FF2B5EF4-FFF2-40B4-BE49-F238E27FC236}">
                          <a16:creationId xmlns:a16="http://schemas.microsoft.com/office/drawing/2014/main" id="{70C171A7-4124-CBFC-528E-320119D6C1F0}"/>
                        </a:ext>
                      </a:extLst>
                    </p:cNvPr>
                    <p:cNvSpPr>
                      <a:spLocks/>
                    </p:cNvSpPr>
                    <p:nvPr/>
                  </p:nvSpPr>
                  <p:spPr bwMode="auto">
                    <a:xfrm>
                      <a:off x="1809" y="1709"/>
                      <a:ext cx="3" cy="4"/>
                    </a:xfrm>
                    <a:custGeom>
                      <a:avLst/>
                      <a:gdLst>
                        <a:gd name="T0" fmla="*/ 2 w 7"/>
                        <a:gd name="T1" fmla="*/ 0 h 7"/>
                        <a:gd name="T2" fmla="*/ 2 w 7"/>
                        <a:gd name="T3" fmla="*/ 5 h 7"/>
                        <a:gd name="T4" fmla="*/ 2 w 7"/>
                        <a:gd name="T5" fmla="*/ 0 h 7"/>
                      </a:gdLst>
                      <a:ahLst/>
                      <a:cxnLst>
                        <a:cxn ang="0">
                          <a:pos x="T0" y="T1"/>
                        </a:cxn>
                        <a:cxn ang="0">
                          <a:pos x="T2" y="T3"/>
                        </a:cxn>
                        <a:cxn ang="0">
                          <a:pos x="T4" y="T5"/>
                        </a:cxn>
                      </a:cxnLst>
                      <a:rect l="0" t="0" r="r" b="b"/>
                      <a:pathLst>
                        <a:path w="7" h="7">
                          <a:moveTo>
                            <a:pt x="2" y="0"/>
                          </a:moveTo>
                          <a:cubicBezTo>
                            <a:pt x="0" y="1"/>
                            <a:pt x="0" y="5"/>
                            <a:pt x="2" y="5"/>
                          </a:cubicBezTo>
                          <a:cubicBezTo>
                            <a:pt x="7" y="7"/>
                            <a:pt x="5" y="1"/>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4" name="Freeform 541">
                      <a:extLst>
                        <a:ext uri="{FF2B5EF4-FFF2-40B4-BE49-F238E27FC236}">
                          <a16:creationId xmlns:a16="http://schemas.microsoft.com/office/drawing/2014/main" id="{9A0A76DB-ADDD-3CE4-8050-AB525C1DD7D7}"/>
                        </a:ext>
                      </a:extLst>
                    </p:cNvPr>
                    <p:cNvSpPr>
                      <a:spLocks/>
                    </p:cNvSpPr>
                    <p:nvPr/>
                  </p:nvSpPr>
                  <p:spPr bwMode="auto">
                    <a:xfrm>
                      <a:off x="1813" y="1742"/>
                      <a:ext cx="35" cy="28"/>
                    </a:xfrm>
                    <a:custGeom>
                      <a:avLst/>
                      <a:gdLst>
                        <a:gd name="T0" fmla="*/ 11 w 72"/>
                        <a:gd name="T1" fmla="*/ 27 h 58"/>
                        <a:gd name="T2" fmla="*/ 0 w 72"/>
                        <a:gd name="T3" fmla="*/ 36 h 58"/>
                        <a:gd name="T4" fmla="*/ 9 w 72"/>
                        <a:gd name="T5" fmla="*/ 32 h 58"/>
                        <a:gd name="T6" fmla="*/ 13 w 72"/>
                        <a:gd name="T7" fmla="*/ 39 h 58"/>
                        <a:gd name="T8" fmla="*/ 13 w 72"/>
                        <a:gd name="T9" fmla="*/ 42 h 58"/>
                        <a:gd name="T10" fmla="*/ 21 w 72"/>
                        <a:gd name="T11" fmla="*/ 51 h 58"/>
                        <a:gd name="T12" fmla="*/ 29 w 72"/>
                        <a:gd name="T13" fmla="*/ 56 h 58"/>
                        <a:gd name="T14" fmla="*/ 38 w 72"/>
                        <a:gd name="T15" fmla="*/ 58 h 58"/>
                        <a:gd name="T16" fmla="*/ 38 w 72"/>
                        <a:gd name="T17" fmla="*/ 37 h 58"/>
                        <a:gd name="T18" fmla="*/ 63 w 72"/>
                        <a:gd name="T19" fmla="*/ 39 h 58"/>
                        <a:gd name="T20" fmla="*/ 64 w 72"/>
                        <a:gd name="T21" fmla="*/ 30 h 58"/>
                        <a:gd name="T22" fmla="*/ 70 w 72"/>
                        <a:gd name="T23" fmla="*/ 21 h 58"/>
                        <a:gd name="T24" fmla="*/ 64 w 72"/>
                        <a:gd name="T25" fmla="*/ 6 h 58"/>
                        <a:gd name="T26" fmla="*/ 47 w 72"/>
                        <a:gd name="T27" fmla="*/ 1 h 58"/>
                        <a:gd name="T28" fmla="*/ 33 w 72"/>
                        <a:gd name="T29" fmla="*/ 5 h 58"/>
                        <a:gd name="T30" fmla="*/ 30 w 72"/>
                        <a:gd name="T31" fmla="*/ 14 h 58"/>
                        <a:gd name="T32" fmla="*/ 15 w 72"/>
                        <a:gd name="T33" fmla="*/ 10 h 58"/>
                        <a:gd name="T34" fmla="*/ 11 w 72"/>
                        <a:gd name="T3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8">
                          <a:moveTo>
                            <a:pt x="11" y="27"/>
                          </a:moveTo>
                          <a:cubicBezTo>
                            <a:pt x="9" y="31"/>
                            <a:pt x="3" y="33"/>
                            <a:pt x="0" y="36"/>
                          </a:cubicBezTo>
                          <a:cubicBezTo>
                            <a:pt x="4" y="37"/>
                            <a:pt x="6" y="33"/>
                            <a:pt x="9" y="32"/>
                          </a:cubicBezTo>
                          <a:cubicBezTo>
                            <a:pt x="10" y="34"/>
                            <a:pt x="11" y="39"/>
                            <a:pt x="13" y="39"/>
                          </a:cubicBezTo>
                          <a:cubicBezTo>
                            <a:pt x="17" y="38"/>
                            <a:pt x="18" y="41"/>
                            <a:pt x="13" y="42"/>
                          </a:cubicBezTo>
                          <a:cubicBezTo>
                            <a:pt x="17" y="43"/>
                            <a:pt x="17" y="52"/>
                            <a:pt x="21" y="51"/>
                          </a:cubicBezTo>
                          <a:cubicBezTo>
                            <a:pt x="25" y="50"/>
                            <a:pt x="26" y="55"/>
                            <a:pt x="29" y="56"/>
                          </a:cubicBezTo>
                          <a:cubicBezTo>
                            <a:pt x="32" y="57"/>
                            <a:pt x="35" y="56"/>
                            <a:pt x="38" y="58"/>
                          </a:cubicBezTo>
                          <a:cubicBezTo>
                            <a:pt x="32" y="54"/>
                            <a:pt x="35" y="43"/>
                            <a:pt x="38" y="37"/>
                          </a:cubicBezTo>
                          <a:cubicBezTo>
                            <a:pt x="44" y="24"/>
                            <a:pt x="55" y="34"/>
                            <a:pt x="63" y="39"/>
                          </a:cubicBezTo>
                          <a:cubicBezTo>
                            <a:pt x="64" y="36"/>
                            <a:pt x="63" y="33"/>
                            <a:pt x="64" y="30"/>
                          </a:cubicBezTo>
                          <a:cubicBezTo>
                            <a:pt x="65" y="26"/>
                            <a:pt x="68" y="24"/>
                            <a:pt x="70" y="21"/>
                          </a:cubicBezTo>
                          <a:cubicBezTo>
                            <a:pt x="72" y="18"/>
                            <a:pt x="64" y="10"/>
                            <a:pt x="64" y="6"/>
                          </a:cubicBezTo>
                          <a:cubicBezTo>
                            <a:pt x="58" y="7"/>
                            <a:pt x="53" y="2"/>
                            <a:pt x="47" y="1"/>
                          </a:cubicBezTo>
                          <a:cubicBezTo>
                            <a:pt x="42" y="0"/>
                            <a:pt x="37" y="7"/>
                            <a:pt x="33" y="5"/>
                          </a:cubicBezTo>
                          <a:cubicBezTo>
                            <a:pt x="39" y="10"/>
                            <a:pt x="36" y="13"/>
                            <a:pt x="30" y="14"/>
                          </a:cubicBezTo>
                          <a:cubicBezTo>
                            <a:pt x="22" y="17"/>
                            <a:pt x="23" y="11"/>
                            <a:pt x="15" y="10"/>
                          </a:cubicBezTo>
                          <a:cubicBezTo>
                            <a:pt x="15" y="14"/>
                            <a:pt x="15" y="25"/>
                            <a:pt x="11" y="2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5" name="Freeform 542">
                      <a:extLst>
                        <a:ext uri="{FF2B5EF4-FFF2-40B4-BE49-F238E27FC236}">
                          <a16:creationId xmlns:a16="http://schemas.microsoft.com/office/drawing/2014/main" id="{C06BF134-AC27-473F-327F-E98807B83FD3}"/>
                        </a:ext>
                      </a:extLst>
                    </p:cNvPr>
                    <p:cNvSpPr>
                      <a:spLocks/>
                    </p:cNvSpPr>
                    <p:nvPr/>
                  </p:nvSpPr>
                  <p:spPr bwMode="auto">
                    <a:xfrm>
                      <a:off x="1813" y="1742"/>
                      <a:ext cx="35" cy="28"/>
                    </a:xfrm>
                    <a:custGeom>
                      <a:avLst/>
                      <a:gdLst>
                        <a:gd name="T0" fmla="*/ 11 w 72"/>
                        <a:gd name="T1" fmla="*/ 27 h 58"/>
                        <a:gd name="T2" fmla="*/ 0 w 72"/>
                        <a:gd name="T3" fmla="*/ 36 h 58"/>
                        <a:gd name="T4" fmla="*/ 9 w 72"/>
                        <a:gd name="T5" fmla="*/ 32 h 58"/>
                        <a:gd name="T6" fmla="*/ 13 w 72"/>
                        <a:gd name="T7" fmla="*/ 39 h 58"/>
                        <a:gd name="T8" fmla="*/ 13 w 72"/>
                        <a:gd name="T9" fmla="*/ 42 h 58"/>
                        <a:gd name="T10" fmla="*/ 21 w 72"/>
                        <a:gd name="T11" fmla="*/ 51 h 58"/>
                        <a:gd name="T12" fmla="*/ 29 w 72"/>
                        <a:gd name="T13" fmla="*/ 56 h 58"/>
                        <a:gd name="T14" fmla="*/ 38 w 72"/>
                        <a:gd name="T15" fmla="*/ 58 h 58"/>
                        <a:gd name="T16" fmla="*/ 38 w 72"/>
                        <a:gd name="T17" fmla="*/ 37 h 58"/>
                        <a:gd name="T18" fmla="*/ 63 w 72"/>
                        <a:gd name="T19" fmla="*/ 39 h 58"/>
                        <a:gd name="T20" fmla="*/ 64 w 72"/>
                        <a:gd name="T21" fmla="*/ 30 h 58"/>
                        <a:gd name="T22" fmla="*/ 70 w 72"/>
                        <a:gd name="T23" fmla="*/ 21 h 58"/>
                        <a:gd name="T24" fmla="*/ 64 w 72"/>
                        <a:gd name="T25" fmla="*/ 6 h 58"/>
                        <a:gd name="T26" fmla="*/ 47 w 72"/>
                        <a:gd name="T27" fmla="*/ 1 h 58"/>
                        <a:gd name="T28" fmla="*/ 33 w 72"/>
                        <a:gd name="T29" fmla="*/ 5 h 58"/>
                        <a:gd name="T30" fmla="*/ 30 w 72"/>
                        <a:gd name="T31" fmla="*/ 14 h 58"/>
                        <a:gd name="T32" fmla="*/ 15 w 72"/>
                        <a:gd name="T33" fmla="*/ 10 h 58"/>
                        <a:gd name="T34" fmla="*/ 11 w 72"/>
                        <a:gd name="T3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8">
                          <a:moveTo>
                            <a:pt x="11" y="27"/>
                          </a:moveTo>
                          <a:cubicBezTo>
                            <a:pt x="9" y="31"/>
                            <a:pt x="3" y="33"/>
                            <a:pt x="0" y="36"/>
                          </a:cubicBezTo>
                          <a:cubicBezTo>
                            <a:pt x="4" y="37"/>
                            <a:pt x="6" y="33"/>
                            <a:pt x="9" y="32"/>
                          </a:cubicBezTo>
                          <a:cubicBezTo>
                            <a:pt x="10" y="34"/>
                            <a:pt x="11" y="39"/>
                            <a:pt x="13" y="39"/>
                          </a:cubicBezTo>
                          <a:cubicBezTo>
                            <a:pt x="17" y="38"/>
                            <a:pt x="18" y="41"/>
                            <a:pt x="13" y="42"/>
                          </a:cubicBezTo>
                          <a:cubicBezTo>
                            <a:pt x="17" y="43"/>
                            <a:pt x="17" y="52"/>
                            <a:pt x="21" y="51"/>
                          </a:cubicBezTo>
                          <a:cubicBezTo>
                            <a:pt x="25" y="50"/>
                            <a:pt x="26" y="55"/>
                            <a:pt x="29" y="56"/>
                          </a:cubicBezTo>
                          <a:cubicBezTo>
                            <a:pt x="32" y="57"/>
                            <a:pt x="35" y="56"/>
                            <a:pt x="38" y="58"/>
                          </a:cubicBezTo>
                          <a:cubicBezTo>
                            <a:pt x="32" y="54"/>
                            <a:pt x="35" y="43"/>
                            <a:pt x="38" y="37"/>
                          </a:cubicBezTo>
                          <a:cubicBezTo>
                            <a:pt x="44" y="24"/>
                            <a:pt x="55" y="34"/>
                            <a:pt x="63" y="39"/>
                          </a:cubicBezTo>
                          <a:cubicBezTo>
                            <a:pt x="64" y="36"/>
                            <a:pt x="63" y="33"/>
                            <a:pt x="64" y="30"/>
                          </a:cubicBezTo>
                          <a:cubicBezTo>
                            <a:pt x="65" y="26"/>
                            <a:pt x="68" y="24"/>
                            <a:pt x="70" y="21"/>
                          </a:cubicBezTo>
                          <a:cubicBezTo>
                            <a:pt x="72" y="18"/>
                            <a:pt x="64" y="10"/>
                            <a:pt x="64" y="6"/>
                          </a:cubicBezTo>
                          <a:cubicBezTo>
                            <a:pt x="58" y="7"/>
                            <a:pt x="53" y="2"/>
                            <a:pt x="47" y="1"/>
                          </a:cubicBezTo>
                          <a:cubicBezTo>
                            <a:pt x="42" y="0"/>
                            <a:pt x="37" y="7"/>
                            <a:pt x="33" y="5"/>
                          </a:cubicBezTo>
                          <a:cubicBezTo>
                            <a:pt x="39" y="10"/>
                            <a:pt x="36" y="13"/>
                            <a:pt x="30" y="14"/>
                          </a:cubicBezTo>
                          <a:cubicBezTo>
                            <a:pt x="22" y="17"/>
                            <a:pt x="23" y="11"/>
                            <a:pt x="15" y="10"/>
                          </a:cubicBezTo>
                          <a:cubicBezTo>
                            <a:pt x="15" y="14"/>
                            <a:pt x="15" y="25"/>
                            <a:pt x="11" y="2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6" name="Freeform 347">
                      <a:extLst>
                        <a:ext uri="{FF2B5EF4-FFF2-40B4-BE49-F238E27FC236}">
                          <a16:creationId xmlns:a16="http://schemas.microsoft.com/office/drawing/2014/main" id="{793C46F3-C6B5-C79A-B4F5-42DEE3809EA7}"/>
                        </a:ext>
                      </a:extLst>
                    </p:cNvPr>
                    <p:cNvSpPr>
                      <a:spLocks/>
                    </p:cNvSpPr>
                    <p:nvPr/>
                  </p:nvSpPr>
                  <p:spPr bwMode="auto">
                    <a:xfrm>
                      <a:off x="1348" y="2226"/>
                      <a:ext cx="171" cy="198"/>
                    </a:xfrm>
                    <a:custGeom>
                      <a:avLst/>
                      <a:gdLst>
                        <a:gd name="T0" fmla="*/ 76 w 350"/>
                        <a:gd name="T1" fmla="*/ 19 h 408"/>
                        <a:gd name="T2" fmla="*/ 52 w 350"/>
                        <a:gd name="T3" fmla="*/ 18 h 408"/>
                        <a:gd name="T4" fmla="*/ 19 w 350"/>
                        <a:gd name="T5" fmla="*/ 4 h 408"/>
                        <a:gd name="T6" fmla="*/ 63 w 350"/>
                        <a:gd name="T7" fmla="*/ 68 h 408"/>
                        <a:gd name="T8" fmla="*/ 87 w 350"/>
                        <a:gd name="T9" fmla="*/ 98 h 408"/>
                        <a:gd name="T10" fmla="*/ 107 w 350"/>
                        <a:gd name="T11" fmla="*/ 123 h 408"/>
                        <a:gd name="T12" fmla="*/ 126 w 350"/>
                        <a:gd name="T13" fmla="*/ 138 h 408"/>
                        <a:gd name="T14" fmla="*/ 133 w 350"/>
                        <a:gd name="T15" fmla="*/ 166 h 408"/>
                        <a:gd name="T16" fmla="*/ 147 w 350"/>
                        <a:gd name="T17" fmla="*/ 192 h 408"/>
                        <a:gd name="T18" fmla="*/ 178 w 350"/>
                        <a:gd name="T19" fmla="*/ 235 h 408"/>
                        <a:gd name="T20" fmla="*/ 182 w 350"/>
                        <a:gd name="T21" fmla="*/ 246 h 408"/>
                        <a:gd name="T22" fmla="*/ 196 w 350"/>
                        <a:gd name="T23" fmla="*/ 285 h 408"/>
                        <a:gd name="T24" fmla="*/ 217 w 350"/>
                        <a:gd name="T25" fmla="*/ 313 h 408"/>
                        <a:gd name="T26" fmla="*/ 240 w 350"/>
                        <a:gd name="T27" fmla="*/ 341 h 408"/>
                        <a:gd name="T28" fmla="*/ 272 w 350"/>
                        <a:gd name="T29" fmla="*/ 368 h 408"/>
                        <a:gd name="T30" fmla="*/ 286 w 350"/>
                        <a:gd name="T31" fmla="*/ 386 h 408"/>
                        <a:gd name="T32" fmla="*/ 293 w 350"/>
                        <a:gd name="T33" fmla="*/ 394 h 408"/>
                        <a:gd name="T34" fmla="*/ 300 w 350"/>
                        <a:gd name="T35" fmla="*/ 390 h 408"/>
                        <a:gd name="T36" fmla="*/ 322 w 350"/>
                        <a:gd name="T37" fmla="*/ 387 h 408"/>
                        <a:gd name="T38" fmla="*/ 339 w 350"/>
                        <a:gd name="T39" fmla="*/ 387 h 408"/>
                        <a:gd name="T40" fmla="*/ 343 w 350"/>
                        <a:gd name="T41" fmla="*/ 351 h 408"/>
                        <a:gd name="T42" fmla="*/ 345 w 350"/>
                        <a:gd name="T43" fmla="*/ 330 h 408"/>
                        <a:gd name="T44" fmla="*/ 347 w 350"/>
                        <a:gd name="T45" fmla="*/ 313 h 408"/>
                        <a:gd name="T46" fmla="*/ 343 w 350"/>
                        <a:gd name="T47" fmla="*/ 300 h 408"/>
                        <a:gd name="T48" fmla="*/ 316 w 350"/>
                        <a:gd name="T49" fmla="*/ 280 h 408"/>
                        <a:gd name="T50" fmla="*/ 305 w 350"/>
                        <a:gd name="T51" fmla="*/ 291 h 408"/>
                        <a:gd name="T52" fmla="*/ 314 w 350"/>
                        <a:gd name="T53" fmla="*/ 271 h 408"/>
                        <a:gd name="T54" fmla="*/ 304 w 350"/>
                        <a:gd name="T55" fmla="*/ 258 h 408"/>
                        <a:gd name="T56" fmla="*/ 283 w 350"/>
                        <a:gd name="T57" fmla="*/ 234 h 408"/>
                        <a:gd name="T58" fmla="*/ 269 w 350"/>
                        <a:gd name="T59" fmla="*/ 214 h 408"/>
                        <a:gd name="T60" fmla="*/ 268 w 350"/>
                        <a:gd name="T61" fmla="*/ 211 h 408"/>
                        <a:gd name="T62" fmla="*/ 267 w 350"/>
                        <a:gd name="T63" fmla="*/ 207 h 408"/>
                        <a:gd name="T64" fmla="*/ 283 w 350"/>
                        <a:gd name="T65" fmla="*/ 198 h 408"/>
                        <a:gd name="T66" fmla="*/ 261 w 350"/>
                        <a:gd name="T67" fmla="*/ 185 h 408"/>
                        <a:gd name="T68" fmla="*/ 251 w 350"/>
                        <a:gd name="T69" fmla="*/ 173 h 408"/>
                        <a:gd name="T70" fmla="*/ 235 w 350"/>
                        <a:gd name="T71" fmla="*/ 165 h 408"/>
                        <a:gd name="T72" fmla="*/ 220 w 350"/>
                        <a:gd name="T73" fmla="*/ 142 h 408"/>
                        <a:gd name="T74" fmla="*/ 204 w 350"/>
                        <a:gd name="T75" fmla="*/ 127 h 408"/>
                        <a:gd name="T76" fmla="*/ 194 w 350"/>
                        <a:gd name="T77" fmla="*/ 135 h 408"/>
                        <a:gd name="T78" fmla="*/ 180 w 350"/>
                        <a:gd name="T79" fmla="*/ 122 h 408"/>
                        <a:gd name="T80" fmla="*/ 169 w 350"/>
                        <a:gd name="T81" fmla="*/ 111 h 408"/>
                        <a:gd name="T82" fmla="*/ 162 w 350"/>
                        <a:gd name="T83" fmla="*/ 96 h 408"/>
                        <a:gd name="T84" fmla="*/ 134 w 350"/>
                        <a:gd name="T85" fmla="*/ 72 h 408"/>
                        <a:gd name="T86" fmla="*/ 123 w 350"/>
                        <a:gd name="T87" fmla="*/ 63 h 408"/>
                        <a:gd name="T88" fmla="*/ 108 w 350"/>
                        <a:gd name="T89" fmla="*/ 43 h 408"/>
                        <a:gd name="T90" fmla="*/ 85 w 350"/>
                        <a:gd name="T91" fmla="*/ 1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0" h="408">
                          <a:moveTo>
                            <a:pt x="85" y="16"/>
                          </a:moveTo>
                          <a:cubicBezTo>
                            <a:pt x="83" y="18"/>
                            <a:pt x="79" y="20"/>
                            <a:pt x="76" y="19"/>
                          </a:cubicBezTo>
                          <a:cubicBezTo>
                            <a:pt x="73" y="18"/>
                            <a:pt x="72" y="16"/>
                            <a:pt x="69" y="16"/>
                          </a:cubicBezTo>
                          <a:cubicBezTo>
                            <a:pt x="63" y="15"/>
                            <a:pt x="58" y="18"/>
                            <a:pt x="52" y="18"/>
                          </a:cubicBezTo>
                          <a:cubicBezTo>
                            <a:pt x="45" y="17"/>
                            <a:pt x="41" y="15"/>
                            <a:pt x="36" y="10"/>
                          </a:cubicBezTo>
                          <a:cubicBezTo>
                            <a:pt x="33" y="6"/>
                            <a:pt x="24" y="0"/>
                            <a:pt x="19" y="4"/>
                          </a:cubicBezTo>
                          <a:cubicBezTo>
                            <a:pt x="0" y="17"/>
                            <a:pt x="46" y="54"/>
                            <a:pt x="53" y="64"/>
                          </a:cubicBezTo>
                          <a:cubicBezTo>
                            <a:pt x="56" y="67"/>
                            <a:pt x="59" y="68"/>
                            <a:pt x="63" y="68"/>
                          </a:cubicBezTo>
                          <a:cubicBezTo>
                            <a:pt x="70" y="70"/>
                            <a:pt x="73" y="77"/>
                            <a:pt x="76" y="83"/>
                          </a:cubicBezTo>
                          <a:cubicBezTo>
                            <a:pt x="78" y="86"/>
                            <a:pt x="83" y="96"/>
                            <a:pt x="87" y="98"/>
                          </a:cubicBezTo>
                          <a:cubicBezTo>
                            <a:pt x="95" y="101"/>
                            <a:pt x="92" y="108"/>
                            <a:pt x="94" y="115"/>
                          </a:cubicBezTo>
                          <a:cubicBezTo>
                            <a:pt x="96" y="121"/>
                            <a:pt x="102" y="119"/>
                            <a:pt x="107" y="123"/>
                          </a:cubicBezTo>
                          <a:cubicBezTo>
                            <a:pt x="110" y="125"/>
                            <a:pt x="113" y="127"/>
                            <a:pt x="116" y="129"/>
                          </a:cubicBezTo>
                          <a:cubicBezTo>
                            <a:pt x="119" y="132"/>
                            <a:pt x="123" y="134"/>
                            <a:pt x="126" y="138"/>
                          </a:cubicBezTo>
                          <a:cubicBezTo>
                            <a:pt x="130" y="142"/>
                            <a:pt x="126" y="143"/>
                            <a:pt x="128" y="148"/>
                          </a:cubicBezTo>
                          <a:cubicBezTo>
                            <a:pt x="129" y="154"/>
                            <a:pt x="132" y="160"/>
                            <a:pt x="133" y="166"/>
                          </a:cubicBezTo>
                          <a:cubicBezTo>
                            <a:pt x="135" y="172"/>
                            <a:pt x="140" y="179"/>
                            <a:pt x="139" y="186"/>
                          </a:cubicBezTo>
                          <a:cubicBezTo>
                            <a:pt x="139" y="193"/>
                            <a:pt x="144" y="188"/>
                            <a:pt x="147" y="192"/>
                          </a:cubicBezTo>
                          <a:cubicBezTo>
                            <a:pt x="152" y="197"/>
                            <a:pt x="158" y="196"/>
                            <a:pt x="159" y="204"/>
                          </a:cubicBezTo>
                          <a:cubicBezTo>
                            <a:pt x="161" y="216"/>
                            <a:pt x="176" y="223"/>
                            <a:pt x="178" y="235"/>
                          </a:cubicBezTo>
                          <a:cubicBezTo>
                            <a:pt x="179" y="236"/>
                            <a:pt x="176" y="237"/>
                            <a:pt x="177" y="238"/>
                          </a:cubicBezTo>
                          <a:cubicBezTo>
                            <a:pt x="179" y="241"/>
                            <a:pt x="181" y="243"/>
                            <a:pt x="182" y="246"/>
                          </a:cubicBezTo>
                          <a:cubicBezTo>
                            <a:pt x="185" y="252"/>
                            <a:pt x="192" y="261"/>
                            <a:pt x="192" y="268"/>
                          </a:cubicBezTo>
                          <a:cubicBezTo>
                            <a:pt x="192" y="274"/>
                            <a:pt x="192" y="279"/>
                            <a:pt x="196" y="285"/>
                          </a:cubicBezTo>
                          <a:cubicBezTo>
                            <a:pt x="199" y="289"/>
                            <a:pt x="204" y="292"/>
                            <a:pt x="207" y="297"/>
                          </a:cubicBezTo>
                          <a:cubicBezTo>
                            <a:pt x="210" y="303"/>
                            <a:pt x="212" y="308"/>
                            <a:pt x="217" y="313"/>
                          </a:cubicBezTo>
                          <a:cubicBezTo>
                            <a:pt x="222" y="317"/>
                            <a:pt x="228" y="320"/>
                            <a:pt x="232" y="327"/>
                          </a:cubicBezTo>
                          <a:cubicBezTo>
                            <a:pt x="235" y="333"/>
                            <a:pt x="234" y="336"/>
                            <a:pt x="240" y="341"/>
                          </a:cubicBezTo>
                          <a:cubicBezTo>
                            <a:pt x="246" y="346"/>
                            <a:pt x="251" y="351"/>
                            <a:pt x="256" y="357"/>
                          </a:cubicBezTo>
                          <a:cubicBezTo>
                            <a:pt x="261" y="361"/>
                            <a:pt x="266" y="365"/>
                            <a:pt x="272" y="368"/>
                          </a:cubicBezTo>
                          <a:cubicBezTo>
                            <a:pt x="277" y="371"/>
                            <a:pt x="278" y="373"/>
                            <a:pt x="281" y="378"/>
                          </a:cubicBezTo>
                          <a:cubicBezTo>
                            <a:pt x="282" y="381"/>
                            <a:pt x="284" y="384"/>
                            <a:pt x="286" y="386"/>
                          </a:cubicBezTo>
                          <a:cubicBezTo>
                            <a:pt x="288" y="388"/>
                            <a:pt x="290" y="390"/>
                            <a:pt x="292" y="391"/>
                          </a:cubicBezTo>
                          <a:cubicBezTo>
                            <a:pt x="293" y="392"/>
                            <a:pt x="291" y="393"/>
                            <a:pt x="293" y="394"/>
                          </a:cubicBezTo>
                          <a:cubicBezTo>
                            <a:pt x="294" y="395"/>
                            <a:pt x="304" y="408"/>
                            <a:pt x="304" y="401"/>
                          </a:cubicBezTo>
                          <a:cubicBezTo>
                            <a:pt x="304" y="397"/>
                            <a:pt x="300" y="394"/>
                            <a:pt x="300" y="390"/>
                          </a:cubicBezTo>
                          <a:cubicBezTo>
                            <a:pt x="299" y="385"/>
                            <a:pt x="308" y="392"/>
                            <a:pt x="309" y="393"/>
                          </a:cubicBezTo>
                          <a:cubicBezTo>
                            <a:pt x="316" y="399"/>
                            <a:pt x="323" y="399"/>
                            <a:pt x="322" y="387"/>
                          </a:cubicBezTo>
                          <a:cubicBezTo>
                            <a:pt x="326" y="391"/>
                            <a:pt x="329" y="399"/>
                            <a:pt x="336" y="400"/>
                          </a:cubicBezTo>
                          <a:cubicBezTo>
                            <a:pt x="339" y="401"/>
                            <a:pt x="339" y="389"/>
                            <a:pt x="339" y="387"/>
                          </a:cubicBezTo>
                          <a:cubicBezTo>
                            <a:pt x="340" y="380"/>
                            <a:pt x="341" y="372"/>
                            <a:pt x="341" y="365"/>
                          </a:cubicBezTo>
                          <a:cubicBezTo>
                            <a:pt x="342" y="361"/>
                            <a:pt x="344" y="355"/>
                            <a:pt x="343" y="351"/>
                          </a:cubicBezTo>
                          <a:cubicBezTo>
                            <a:pt x="341" y="348"/>
                            <a:pt x="340" y="347"/>
                            <a:pt x="341" y="344"/>
                          </a:cubicBezTo>
                          <a:cubicBezTo>
                            <a:pt x="342" y="340"/>
                            <a:pt x="345" y="335"/>
                            <a:pt x="345" y="330"/>
                          </a:cubicBezTo>
                          <a:cubicBezTo>
                            <a:pt x="345" y="327"/>
                            <a:pt x="341" y="327"/>
                            <a:pt x="342" y="323"/>
                          </a:cubicBezTo>
                          <a:cubicBezTo>
                            <a:pt x="343" y="320"/>
                            <a:pt x="345" y="316"/>
                            <a:pt x="347" y="313"/>
                          </a:cubicBezTo>
                          <a:cubicBezTo>
                            <a:pt x="349" y="310"/>
                            <a:pt x="350" y="309"/>
                            <a:pt x="349" y="304"/>
                          </a:cubicBezTo>
                          <a:cubicBezTo>
                            <a:pt x="349" y="300"/>
                            <a:pt x="345" y="302"/>
                            <a:pt x="343" y="300"/>
                          </a:cubicBezTo>
                          <a:cubicBezTo>
                            <a:pt x="340" y="297"/>
                            <a:pt x="335" y="286"/>
                            <a:pt x="337" y="282"/>
                          </a:cubicBezTo>
                          <a:cubicBezTo>
                            <a:pt x="334" y="281"/>
                            <a:pt x="317" y="277"/>
                            <a:pt x="316" y="280"/>
                          </a:cubicBezTo>
                          <a:cubicBezTo>
                            <a:pt x="315" y="279"/>
                            <a:pt x="315" y="278"/>
                            <a:pt x="314" y="277"/>
                          </a:cubicBezTo>
                          <a:cubicBezTo>
                            <a:pt x="310" y="282"/>
                            <a:pt x="310" y="288"/>
                            <a:pt x="305" y="291"/>
                          </a:cubicBezTo>
                          <a:cubicBezTo>
                            <a:pt x="306" y="289"/>
                            <a:pt x="313" y="281"/>
                            <a:pt x="306" y="281"/>
                          </a:cubicBezTo>
                          <a:cubicBezTo>
                            <a:pt x="310" y="279"/>
                            <a:pt x="315" y="276"/>
                            <a:pt x="314" y="271"/>
                          </a:cubicBezTo>
                          <a:cubicBezTo>
                            <a:pt x="314" y="268"/>
                            <a:pt x="310" y="269"/>
                            <a:pt x="308" y="268"/>
                          </a:cubicBezTo>
                          <a:cubicBezTo>
                            <a:pt x="305" y="266"/>
                            <a:pt x="304" y="260"/>
                            <a:pt x="304" y="258"/>
                          </a:cubicBezTo>
                          <a:cubicBezTo>
                            <a:pt x="302" y="251"/>
                            <a:pt x="300" y="245"/>
                            <a:pt x="300" y="238"/>
                          </a:cubicBezTo>
                          <a:cubicBezTo>
                            <a:pt x="299" y="234"/>
                            <a:pt x="287" y="233"/>
                            <a:pt x="283" y="234"/>
                          </a:cubicBezTo>
                          <a:cubicBezTo>
                            <a:pt x="280" y="235"/>
                            <a:pt x="275" y="229"/>
                            <a:pt x="272" y="227"/>
                          </a:cubicBezTo>
                          <a:cubicBezTo>
                            <a:pt x="269" y="224"/>
                            <a:pt x="270" y="218"/>
                            <a:pt x="269" y="214"/>
                          </a:cubicBezTo>
                          <a:cubicBezTo>
                            <a:pt x="270" y="216"/>
                            <a:pt x="273" y="216"/>
                            <a:pt x="275" y="215"/>
                          </a:cubicBezTo>
                          <a:cubicBezTo>
                            <a:pt x="274" y="211"/>
                            <a:pt x="271" y="211"/>
                            <a:pt x="268" y="211"/>
                          </a:cubicBezTo>
                          <a:cubicBezTo>
                            <a:pt x="270" y="211"/>
                            <a:pt x="272" y="209"/>
                            <a:pt x="273" y="207"/>
                          </a:cubicBezTo>
                          <a:cubicBezTo>
                            <a:pt x="271" y="207"/>
                            <a:pt x="269" y="207"/>
                            <a:pt x="267" y="207"/>
                          </a:cubicBezTo>
                          <a:cubicBezTo>
                            <a:pt x="270" y="206"/>
                            <a:pt x="272" y="203"/>
                            <a:pt x="275" y="201"/>
                          </a:cubicBezTo>
                          <a:cubicBezTo>
                            <a:pt x="277" y="199"/>
                            <a:pt x="282" y="200"/>
                            <a:pt x="283" y="198"/>
                          </a:cubicBezTo>
                          <a:cubicBezTo>
                            <a:pt x="285" y="195"/>
                            <a:pt x="278" y="188"/>
                            <a:pt x="276" y="186"/>
                          </a:cubicBezTo>
                          <a:cubicBezTo>
                            <a:pt x="271" y="180"/>
                            <a:pt x="267" y="180"/>
                            <a:pt x="261" y="185"/>
                          </a:cubicBezTo>
                          <a:cubicBezTo>
                            <a:pt x="256" y="188"/>
                            <a:pt x="245" y="196"/>
                            <a:pt x="240" y="189"/>
                          </a:cubicBezTo>
                          <a:cubicBezTo>
                            <a:pt x="250" y="195"/>
                            <a:pt x="270" y="177"/>
                            <a:pt x="251" y="173"/>
                          </a:cubicBezTo>
                          <a:cubicBezTo>
                            <a:pt x="248" y="172"/>
                            <a:pt x="245" y="174"/>
                            <a:pt x="242" y="172"/>
                          </a:cubicBezTo>
                          <a:cubicBezTo>
                            <a:pt x="239" y="171"/>
                            <a:pt x="238" y="167"/>
                            <a:pt x="235" y="165"/>
                          </a:cubicBezTo>
                          <a:cubicBezTo>
                            <a:pt x="230" y="161"/>
                            <a:pt x="233" y="152"/>
                            <a:pt x="227" y="147"/>
                          </a:cubicBezTo>
                          <a:cubicBezTo>
                            <a:pt x="224" y="146"/>
                            <a:pt x="222" y="143"/>
                            <a:pt x="220" y="142"/>
                          </a:cubicBezTo>
                          <a:cubicBezTo>
                            <a:pt x="217" y="140"/>
                            <a:pt x="214" y="142"/>
                            <a:pt x="211" y="140"/>
                          </a:cubicBezTo>
                          <a:cubicBezTo>
                            <a:pt x="206" y="138"/>
                            <a:pt x="207" y="131"/>
                            <a:pt x="204" y="127"/>
                          </a:cubicBezTo>
                          <a:cubicBezTo>
                            <a:pt x="202" y="125"/>
                            <a:pt x="192" y="115"/>
                            <a:pt x="190" y="121"/>
                          </a:cubicBezTo>
                          <a:cubicBezTo>
                            <a:pt x="188" y="125"/>
                            <a:pt x="194" y="131"/>
                            <a:pt x="194" y="135"/>
                          </a:cubicBezTo>
                          <a:cubicBezTo>
                            <a:pt x="192" y="133"/>
                            <a:pt x="192" y="131"/>
                            <a:pt x="190" y="129"/>
                          </a:cubicBezTo>
                          <a:cubicBezTo>
                            <a:pt x="188" y="125"/>
                            <a:pt x="183" y="125"/>
                            <a:pt x="180" y="122"/>
                          </a:cubicBezTo>
                          <a:cubicBezTo>
                            <a:pt x="175" y="117"/>
                            <a:pt x="175" y="109"/>
                            <a:pt x="170" y="105"/>
                          </a:cubicBezTo>
                          <a:cubicBezTo>
                            <a:pt x="168" y="106"/>
                            <a:pt x="168" y="108"/>
                            <a:pt x="169" y="111"/>
                          </a:cubicBezTo>
                          <a:cubicBezTo>
                            <a:pt x="168" y="109"/>
                            <a:pt x="163" y="99"/>
                            <a:pt x="165" y="107"/>
                          </a:cubicBezTo>
                          <a:cubicBezTo>
                            <a:pt x="162" y="103"/>
                            <a:pt x="166" y="99"/>
                            <a:pt x="162" y="96"/>
                          </a:cubicBezTo>
                          <a:cubicBezTo>
                            <a:pt x="157" y="93"/>
                            <a:pt x="154" y="88"/>
                            <a:pt x="149" y="84"/>
                          </a:cubicBezTo>
                          <a:cubicBezTo>
                            <a:pt x="144" y="81"/>
                            <a:pt x="140" y="75"/>
                            <a:pt x="134" y="72"/>
                          </a:cubicBezTo>
                          <a:cubicBezTo>
                            <a:pt x="132" y="71"/>
                            <a:pt x="130" y="71"/>
                            <a:pt x="128" y="70"/>
                          </a:cubicBezTo>
                          <a:cubicBezTo>
                            <a:pt x="125" y="68"/>
                            <a:pt x="125" y="66"/>
                            <a:pt x="123" y="63"/>
                          </a:cubicBezTo>
                          <a:cubicBezTo>
                            <a:pt x="120" y="60"/>
                            <a:pt x="114" y="60"/>
                            <a:pt x="111" y="57"/>
                          </a:cubicBezTo>
                          <a:cubicBezTo>
                            <a:pt x="107" y="53"/>
                            <a:pt x="113" y="47"/>
                            <a:pt x="108" y="43"/>
                          </a:cubicBezTo>
                          <a:cubicBezTo>
                            <a:pt x="104" y="39"/>
                            <a:pt x="103" y="39"/>
                            <a:pt x="100" y="33"/>
                          </a:cubicBezTo>
                          <a:cubicBezTo>
                            <a:pt x="99" y="27"/>
                            <a:pt x="89" y="20"/>
                            <a:pt x="85" y="16"/>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50" name="Freeform 544">
                    <a:extLst>
                      <a:ext uri="{FF2B5EF4-FFF2-40B4-BE49-F238E27FC236}">
                        <a16:creationId xmlns:a16="http://schemas.microsoft.com/office/drawing/2014/main" id="{97D4741F-C888-9C0A-B9E5-BCC071CF7400}"/>
                      </a:ext>
                    </a:extLst>
                  </p:cNvPr>
                  <p:cNvSpPr>
                    <a:spLocks/>
                  </p:cNvSpPr>
                  <p:nvPr/>
                </p:nvSpPr>
                <p:spPr bwMode="auto">
                  <a:xfrm>
                    <a:off x="2878138" y="2860675"/>
                    <a:ext cx="4763" cy="12700"/>
                  </a:xfrm>
                  <a:custGeom>
                    <a:avLst/>
                    <a:gdLst>
                      <a:gd name="T0" fmla="*/ 3 w 6"/>
                      <a:gd name="T1" fmla="*/ 0 h 17"/>
                      <a:gd name="T2" fmla="*/ 5 w 6"/>
                      <a:gd name="T3" fmla="*/ 15 h 17"/>
                      <a:gd name="T4" fmla="*/ 3 w 6"/>
                      <a:gd name="T5" fmla="*/ 0 h 17"/>
                    </a:gdLst>
                    <a:ahLst/>
                    <a:cxnLst>
                      <a:cxn ang="0">
                        <a:pos x="T0" y="T1"/>
                      </a:cxn>
                      <a:cxn ang="0">
                        <a:pos x="T2" y="T3"/>
                      </a:cxn>
                      <a:cxn ang="0">
                        <a:pos x="T4" y="T5"/>
                      </a:cxn>
                    </a:cxnLst>
                    <a:rect l="0" t="0" r="r" b="b"/>
                    <a:pathLst>
                      <a:path w="6" h="17">
                        <a:moveTo>
                          <a:pt x="3" y="0"/>
                        </a:moveTo>
                        <a:cubicBezTo>
                          <a:pt x="0" y="2"/>
                          <a:pt x="0" y="17"/>
                          <a:pt x="5" y="15"/>
                        </a:cubicBezTo>
                        <a:cubicBezTo>
                          <a:pt x="3" y="10"/>
                          <a:pt x="6" y="5"/>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 name="Freeform 545">
                    <a:extLst>
                      <a:ext uri="{FF2B5EF4-FFF2-40B4-BE49-F238E27FC236}">
                        <a16:creationId xmlns:a16="http://schemas.microsoft.com/office/drawing/2014/main" id="{B6A0E349-BA9B-9375-5636-11E1D961621E}"/>
                      </a:ext>
                    </a:extLst>
                  </p:cNvPr>
                  <p:cNvSpPr>
                    <a:spLocks/>
                  </p:cNvSpPr>
                  <p:nvPr/>
                </p:nvSpPr>
                <p:spPr bwMode="auto">
                  <a:xfrm>
                    <a:off x="2878138" y="2860675"/>
                    <a:ext cx="4763" cy="12700"/>
                  </a:xfrm>
                  <a:custGeom>
                    <a:avLst/>
                    <a:gdLst>
                      <a:gd name="T0" fmla="*/ 3 w 6"/>
                      <a:gd name="T1" fmla="*/ 0 h 17"/>
                      <a:gd name="T2" fmla="*/ 5 w 6"/>
                      <a:gd name="T3" fmla="*/ 15 h 17"/>
                      <a:gd name="T4" fmla="*/ 3 w 6"/>
                      <a:gd name="T5" fmla="*/ 0 h 17"/>
                    </a:gdLst>
                    <a:ahLst/>
                    <a:cxnLst>
                      <a:cxn ang="0">
                        <a:pos x="T0" y="T1"/>
                      </a:cxn>
                      <a:cxn ang="0">
                        <a:pos x="T2" y="T3"/>
                      </a:cxn>
                      <a:cxn ang="0">
                        <a:pos x="T4" y="T5"/>
                      </a:cxn>
                    </a:cxnLst>
                    <a:rect l="0" t="0" r="r" b="b"/>
                    <a:pathLst>
                      <a:path w="6" h="17">
                        <a:moveTo>
                          <a:pt x="3" y="0"/>
                        </a:moveTo>
                        <a:cubicBezTo>
                          <a:pt x="0" y="2"/>
                          <a:pt x="0" y="17"/>
                          <a:pt x="5" y="15"/>
                        </a:cubicBezTo>
                        <a:cubicBezTo>
                          <a:pt x="3" y="10"/>
                          <a:pt x="6" y="5"/>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 name="Freeform 546">
                    <a:extLst>
                      <a:ext uri="{FF2B5EF4-FFF2-40B4-BE49-F238E27FC236}">
                        <a16:creationId xmlns:a16="http://schemas.microsoft.com/office/drawing/2014/main" id="{64327DC6-ED29-1A52-553E-1418889A1F00}"/>
                      </a:ext>
                    </a:extLst>
                  </p:cNvPr>
                  <p:cNvSpPr>
                    <a:spLocks/>
                  </p:cNvSpPr>
                  <p:nvPr/>
                </p:nvSpPr>
                <p:spPr bwMode="auto">
                  <a:xfrm>
                    <a:off x="2922588" y="2470150"/>
                    <a:ext cx="123825" cy="111125"/>
                  </a:xfrm>
                  <a:custGeom>
                    <a:avLst/>
                    <a:gdLst>
                      <a:gd name="T0" fmla="*/ 0 w 159"/>
                      <a:gd name="T1" fmla="*/ 2 h 143"/>
                      <a:gd name="T2" fmla="*/ 7 w 159"/>
                      <a:gd name="T3" fmla="*/ 14 h 143"/>
                      <a:gd name="T4" fmla="*/ 22 w 159"/>
                      <a:gd name="T5" fmla="*/ 31 h 143"/>
                      <a:gd name="T6" fmla="*/ 31 w 159"/>
                      <a:gd name="T7" fmla="*/ 50 h 143"/>
                      <a:gd name="T8" fmla="*/ 31 w 159"/>
                      <a:gd name="T9" fmla="*/ 64 h 143"/>
                      <a:gd name="T10" fmla="*/ 32 w 159"/>
                      <a:gd name="T11" fmla="*/ 80 h 143"/>
                      <a:gd name="T12" fmla="*/ 12 w 159"/>
                      <a:gd name="T13" fmla="*/ 74 h 143"/>
                      <a:gd name="T14" fmla="*/ 14 w 159"/>
                      <a:gd name="T15" fmla="*/ 81 h 143"/>
                      <a:gd name="T16" fmla="*/ 20 w 159"/>
                      <a:gd name="T17" fmla="*/ 89 h 143"/>
                      <a:gd name="T18" fmla="*/ 13 w 159"/>
                      <a:gd name="T19" fmla="*/ 105 h 143"/>
                      <a:gd name="T20" fmla="*/ 31 w 159"/>
                      <a:gd name="T21" fmla="*/ 120 h 143"/>
                      <a:gd name="T22" fmla="*/ 36 w 159"/>
                      <a:gd name="T23" fmla="*/ 135 h 143"/>
                      <a:gd name="T24" fmla="*/ 48 w 159"/>
                      <a:gd name="T25" fmla="*/ 136 h 143"/>
                      <a:gd name="T26" fmla="*/ 52 w 159"/>
                      <a:gd name="T27" fmla="*/ 128 h 143"/>
                      <a:gd name="T28" fmla="*/ 62 w 159"/>
                      <a:gd name="T29" fmla="*/ 126 h 143"/>
                      <a:gd name="T30" fmla="*/ 48 w 159"/>
                      <a:gd name="T31" fmla="*/ 118 h 143"/>
                      <a:gd name="T32" fmla="*/ 31 w 159"/>
                      <a:gd name="T33" fmla="*/ 111 h 143"/>
                      <a:gd name="T34" fmla="*/ 28 w 159"/>
                      <a:gd name="T35" fmla="*/ 101 h 143"/>
                      <a:gd name="T36" fmla="*/ 38 w 159"/>
                      <a:gd name="T37" fmla="*/ 102 h 143"/>
                      <a:gd name="T38" fmla="*/ 46 w 159"/>
                      <a:gd name="T39" fmla="*/ 108 h 143"/>
                      <a:gd name="T40" fmla="*/ 57 w 159"/>
                      <a:gd name="T41" fmla="*/ 100 h 143"/>
                      <a:gd name="T42" fmla="*/ 89 w 159"/>
                      <a:gd name="T43" fmla="*/ 110 h 143"/>
                      <a:gd name="T44" fmla="*/ 115 w 159"/>
                      <a:gd name="T45" fmla="*/ 120 h 143"/>
                      <a:gd name="T46" fmla="*/ 116 w 159"/>
                      <a:gd name="T47" fmla="*/ 113 h 143"/>
                      <a:gd name="T48" fmla="*/ 115 w 159"/>
                      <a:gd name="T49" fmla="*/ 98 h 143"/>
                      <a:gd name="T50" fmla="*/ 140 w 159"/>
                      <a:gd name="T51" fmla="*/ 88 h 143"/>
                      <a:gd name="T52" fmla="*/ 146 w 159"/>
                      <a:gd name="T53" fmla="*/ 81 h 143"/>
                      <a:gd name="T54" fmla="*/ 155 w 159"/>
                      <a:gd name="T55" fmla="*/ 80 h 143"/>
                      <a:gd name="T56" fmla="*/ 159 w 159"/>
                      <a:gd name="T57" fmla="*/ 75 h 143"/>
                      <a:gd name="T58" fmla="*/ 152 w 159"/>
                      <a:gd name="T59" fmla="*/ 77 h 143"/>
                      <a:gd name="T60" fmla="*/ 147 w 159"/>
                      <a:gd name="T61" fmla="*/ 74 h 143"/>
                      <a:gd name="T62" fmla="*/ 143 w 159"/>
                      <a:gd name="T63" fmla="*/ 66 h 143"/>
                      <a:gd name="T64" fmla="*/ 130 w 159"/>
                      <a:gd name="T65" fmla="*/ 56 h 143"/>
                      <a:gd name="T66" fmla="*/ 125 w 159"/>
                      <a:gd name="T67" fmla="*/ 40 h 143"/>
                      <a:gd name="T68" fmla="*/ 118 w 159"/>
                      <a:gd name="T69" fmla="*/ 54 h 143"/>
                      <a:gd name="T70" fmla="*/ 98 w 159"/>
                      <a:gd name="T71" fmla="*/ 50 h 143"/>
                      <a:gd name="T72" fmla="*/ 91 w 159"/>
                      <a:gd name="T73" fmla="*/ 48 h 143"/>
                      <a:gd name="T74" fmla="*/ 83 w 159"/>
                      <a:gd name="T75" fmla="*/ 44 h 143"/>
                      <a:gd name="T76" fmla="*/ 53 w 159"/>
                      <a:gd name="T77" fmla="*/ 30 h 143"/>
                      <a:gd name="T78" fmla="*/ 19 w 159"/>
                      <a:gd name="T79" fmla="*/ 8 h 143"/>
                      <a:gd name="T80" fmla="*/ 7 w 159"/>
                      <a:gd name="T81" fmla="*/ 1 h 143"/>
                      <a:gd name="T82" fmla="*/ 0 w 159"/>
                      <a:gd name="T83" fmla="*/ 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43">
                        <a:moveTo>
                          <a:pt x="0" y="2"/>
                        </a:moveTo>
                        <a:cubicBezTo>
                          <a:pt x="3" y="6"/>
                          <a:pt x="3" y="11"/>
                          <a:pt x="7" y="14"/>
                        </a:cubicBezTo>
                        <a:cubicBezTo>
                          <a:pt x="13" y="19"/>
                          <a:pt x="19" y="25"/>
                          <a:pt x="22" y="31"/>
                        </a:cubicBezTo>
                        <a:cubicBezTo>
                          <a:pt x="25" y="37"/>
                          <a:pt x="29" y="44"/>
                          <a:pt x="31" y="50"/>
                        </a:cubicBezTo>
                        <a:cubicBezTo>
                          <a:pt x="33" y="56"/>
                          <a:pt x="27" y="59"/>
                          <a:pt x="31" y="64"/>
                        </a:cubicBezTo>
                        <a:cubicBezTo>
                          <a:pt x="36" y="69"/>
                          <a:pt x="46" y="82"/>
                          <a:pt x="32" y="80"/>
                        </a:cubicBezTo>
                        <a:cubicBezTo>
                          <a:pt x="25" y="79"/>
                          <a:pt x="18" y="74"/>
                          <a:pt x="12" y="74"/>
                        </a:cubicBezTo>
                        <a:cubicBezTo>
                          <a:pt x="8" y="74"/>
                          <a:pt x="13" y="80"/>
                          <a:pt x="14" y="81"/>
                        </a:cubicBezTo>
                        <a:cubicBezTo>
                          <a:pt x="17" y="83"/>
                          <a:pt x="21" y="84"/>
                          <a:pt x="20" y="89"/>
                        </a:cubicBezTo>
                        <a:cubicBezTo>
                          <a:pt x="19" y="98"/>
                          <a:pt x="8" y="93"/>
                          <a:pt x="13" y="105"/>
                        </a:cubicBezTo>
                        <a:cubicBezTo>
                          <a:pt x="16" y="114"/>
                          <a:pt x="25" y="114"/>
                          <a:pt x="31" y="120"/>
                        </a:cubicBezTo>
                        <a:cubicBezTo>
                          <a:pt x="34" y="125"/>
                          <a:pt x="33" y="131"/>
                          <a:pt x="36" y="135"/>
                        </a:cubicBezTo>
                        <a:cubicBezTo>
                          <a:pt x="41" y="143"/>
                          <a:pt x="42" y="138"/>
                          <a:pt x="48" y="136"/>
                        </a:cubicBezTo>
                        <a:cubicBezTo>
                          <a:pt x="44" y="132"/>
                          <a:pt x="48" y="129"/>
                          <a:pt x="52" y="128"/>
                        </a:cubicBezTo>
                        <a:cubicBezTo>
                          <a:pt x="53" y="128"/>
                          <a:pt x="65" y="131"/>
                          <a:pt x="62" y="126"/>
                        </a:cubicBezTo>
                        <a:cubicBezTo>
                          <a:pt x="60" y="122"/>
                          <a:pt x="52" y="120"/>
                          <a:pt x="48" y="118"/>
                        </a:cubicBezTo>
                        <a:cubicBezTo>
                          <a:pt x="43" y="114"/>
                          <a:pt x="36" y="115"/>
                          <a:pt x="31" y="111"/>
                        </a:cubicBezTo>
                        <a:cubicBezTo>
                          <a:pt x="28" y="109"/>
                          <a:pt x="26" y="105"/>
                          <a:pt x="28" y="101"/>
                        </a:cubicBezTo>
                        <a:cubicBezTo>
                          <a:pt x="30" y="98"/>
                          <a:pt x="35" y="101"/>
                          <a:pt x="38" y="102"/>
                        </a:cubicBezTo>
                        <a:cubicBezTo>
                          <a:pt x="41" y="104"/>
                          <a:pt x="43" y="107"/>
                          <a:pt x="46" y="108"/>
                        </a:cubicBezTo>
                        <a:cubicBezTo>
                          <a:pt x="50" y="109"/>
                          <a:pt x="54" y="102"/>
                          <a:pt x="57" y="100"/>
                        </a:cubicBezTo>
                        <a:cubicBezTo>
                          <a:pt x="67" y="94"/>
                          <a:pt x="80" y="107"/>
                          <a:pt x="89" y="110"/>
                        </a:cubicBezTo>
                        <a:cubicBezTo>
                          <a:pt x="95" y="113"/>
                          <a:pt x="109" y="121"/>
                          <a:pt x="115" y="120"/>
                        </a:cubicBezTo>
                        <a:cubicBezTo>
                          <a:pt x="120" y="120"/>
                          <a:pt x="117" y="115"/>
                          <a:pt x="116" y="113"/>
                        </a:cubicBezTo>
                        <a:cubicBezTo>
                          <a:pt x="113" y="108"/>
                          <a:pt x="113" y="104"/>
                          <a:pt x="115" y="98"/>
                        </a:cubicBezTo>
                        <a:cubicBezTo>
                          <a:pt x="120" y="86"/>
                          <a:pt x="128" y="85"/>
                          <a:pt x="140" y="88"/>
                        </a:cubicBezTo>
                        <a:cubicBezTo>
                          <a:pt x="134" y="82"/>
                          <a:pt x="152" y="89"/>
                          <a:pt x="146" y="81"/>
                        </a:cubicBezTo>
                        <a:cubicBezTo>
                          <a:pt x="149" y="80"/>
                          <a:pt x="152" y="79"/>
                          <a:pt x="155" y="80"/>
                        </a:cubicBezTo>
                        <a:cubicBezTo>
                          <a:pt x="155" y="77"/>
                          <a:pt x="156" y="75"/>
                          <a:pt x="159" y="75"/>
                        </a:cubicBezTo>
                        <a:cubicBezTo>
                          <a:pt x="155" y="70"/>
                          <a:pt x="155" y="76"/>
                          <a:pt x="152" y="77"/>
                        </a:cubicBezTo>
                        <a:cubicBezTo>
                          <a:pt x="151" y="78"/>
                          <a:pt x="148" y="74"/>
                          <a:pt x="147" y="74"/>
                        </a:cubicBezTo>
                        <a:cubicBezTo>
                          <a:pt x="146" y="73"/>
                          <a:pt x="135" y="63"/>
                          <a:pt x="143" y="66"/>
                        </a:cubicBezTo>
                        <a:cubicBezTo>
                          <a:pt x="137" y="64"/>
                          <a:pt x="131" y="63"/>
                          <a:pt x="130" y="56"/>
                        </a:cubicBezTo>
                        <a:cubicBezTo>
                          <a:pt x="129" y="51"/>
                          <a:pt x="130" y="42"/>
                          <a:pt x="125" y="40"/>
                        </a:cubicBezTo>
                        <a:cubicBezTo>
                          <a:pt x="124" y="44"/>
                          <a:pt x="123" y="52"/>
                          <a:pt x="118" y="54"/>
                        </a:cubicBezTo>
                        <a:cubicBezTo>
                          <a:pt x="111" y="56"/>
                          <a:pt x="102" y="46"/>
                          <a:pt x="98" y="50"/>
                        </a:cubicBezTo>
                        <a:cubicBezTo>
                          <a:pt x="97" y="47"/>
                          <a:pt x="94" y="47"/>
                          <a:pt x="91" y="48"/>
                        </a:cubicBezTo>
                        <a:cubicBezTo>
                          <a:pt x="87" y="48"/>
                          <a:pt x="87" y="45"/>
                          <a:pt x="83" y="44"/>
                        </a:cubicBezTo>
                        <a:cubicBezTo>
                          <a:pt x="72" y="40"/>
                          <a:pt x="63" y="36"/>
                          <a:pt x="53" y="30"/>
                        </a:cubicBezTo>
                        <a:cubicBezTo>
                          <a:pt x="41" y="23"/>
                          <a:pt x="31" y="15"/>
                          <a:pt x="19" y="8"/>
                        </a:cubicBezTo>
                        <a:cubicBezTo>
                          <a:pt x="16" y="6"/>
                          <a:pt x="11" y="2"/>
                          <a:pt x="7" y="1"/>
                        </a:cubicBezTo>
                        <a:cubicBezTo>
                          <a:pt x="3" y="0"/>
                          <a:pt x="4" y="5"/>
                          <a:pt x="0"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Freeform 547">
                    <a:extLst>
                      <a:ext uri="{FF2B5EF4-FFF2-40B4-BE49-F238E27FC236}">
                        <a16:creationId xmlns:a16="http://schemas.microsoft.com/office/drawing/2014/main" id="{A0BE0250-E8D2-8FF6-48E3-4740F6DB7225}"/>
                      </a:ext>
                    </a:extLst>
                  </p:cNvPr>
                  <p:cNvSpPr>
                    <a:spLocks/>
                  </p:cNvSpPr>
                  <p:nvPr/>
                </p:nvSpPr>
                <p:spPr bwMode="auto">
                  <a:xfrm>
                    <a:off x="2922588" y="2470150"/>
                    <a:ext cx="123825" cy="111125"/>
                  </a:xfrm>
                  <a:custGeom>
                    <a:avLst/>
                    <a:gdLst>
                      <a:gd name="T0" fmla="*/ 0 w 159"/>
                      <a:gd name="T1" fmla="*/ 2 h 143"/>
                      <a:gd name="T2" fmla="*/ 7 w 159"/>
                      <a:gd name="T3" fmla="*/ 14 h 143"/>
                      <a:gd name="T4" fmla="*/ 22 w 159"/>
                      <a:gd name="T5" fmla="*/ 31 h 143"/>
                      <a:gd name="T6" fmla="*/ 31 w 159"/>
                      <a:gd name="T7" fmla="*/ 50 h 143"/>
                      <a:gd name="T8" fmla="*/ 31 w 159"/>
                      <a:gd name="T9" fmla="*/ 64 h 143"/>
                      <a:gd name="T10" fmla="*/ 32 w 159"/>
                      <a:gd name="T11" fmla="*/ 80 h 143"/>
                      <a:gd name="T12" fmla="*/ 12 w 159"/>
                      <a:gd name="T13" fmla="*/ 74 h 143"/>
                      <a:gd name="T14" fmla="*/ 14 w 159"/>
                      <a:gd name="T15" fmla="*/ 81 h 143"/>
                      <a:gd name="T16" fmla="*/ 20 w 159"/>
                      <a:gd name="T17" fmla="*/ 89 h 143"/>
                      <a:gd name="T18" fmla="*/ 13 w 159"/>
                      <a:gd name="T19" fmla="*/ 105 h 143"/>
                      <a:gd name="T20" fmla="*/ 31 w 159"/>
                      <a:gd name="T21" fmla="*/ 120 h 143"/>
                      <a:gd name="T22" fmla="*/ 36 w 159"/>
                      <a:gd name="T23" fmla="*/ 135 h 143"/>
                      <a:gd name="T24" fmla="*/ 48 w 159"/>
                      <a:gd name="T25" fmla="*/ 136 h 143"/>
                      <a:gd name="T26" fmla="*/ 52 w 159"/>
                      <a:gd name="T27" fmla="*/ 128 h 143"/>
                      <a:gd name="T28" fmla="*/ 62 w 159"/>
                      <a:gd name="T29" fmla="*/ 126 h 143"/>
                      <a:gd name="T30" fmla="*/ 48 w 159"/>
                      <a:gd name="T31" fmla="*/ 118 h 143"/>
                      <a:gd name="T32" fmla="*/ 31 w 159"/>
                      <a:gd name="T33" fmla="*/ 111 h 143"/>
                      <a:gd name="T34" fmla="*/ 28 w 159"/>
                      <a:gd name="T35" fmla="*/ 101 h 143"/>
                      <a:gd name="T36" fmla="*/ 38 w 159"/>
                      <a:gd name="T37" fmla="*/ 102 h 143"/>
                      <a:gd name="T38" fmla="*/ 46 w 159"/>
                      <a:gd name="T39" fmla="*/ 108 h 143"/>
                      <a:gd name="T40" fmla="*/ 57 w 159"/>
                      <a:gd name="T41" fmla="*/ 100 h 143"/>
                      <a:gd name="T42" fmla="*/ 89 w 159"/>
                      <a:gd name="T43" fmla="*/ 110 h 143"/>
                      <a:gd name="T44" fmla="*/ 115 w 159"/>
                      <a:gd name="T45" fmla="*/ 120 h 143"/>
                      <a:gd name="T46" fmla="*/ 116 w 159"/>
                      <a:gd name="T47" fmla="*/ 113 h 143"/>
                      <a:gd name="T48" fmla="*/ 115 w 159"/>
                      <a:gd name="T49" fmla="*/ 98 h 143"/>
                      <a:gd name="T50" fmla="*/ 140 w 159"/>
                      <a:gd name="T51" fmla="*/ 88 h 143"/>
                      <a:gd name="T52" fmla="*/ 146 w 159"/>
                      <a:gd name="T53" fmla="*/ 81 h 143"/>
                      <a:gd name="T54" fmla="*/ 155 w 159"/>
                      <a:gd name="T55" fmla="*/ 80 h 143"/>
                      <a:gd name="T56" fmla="*/ 159 w 159"/>
                      <a:gd name="T57" fmla="*/ 75 h 143"/>
                      <a:gd name="T58" fmla="*/ 152 w 159"/>
                      <a:gd name="T59" fmla="*/ 77 h 143"/>
                      <a:gd name="T60" fmla="*/ 147 w 159"/>
                      <a:gd name="T61" fmla="*/ 74 h 143"/>
                      <a:gd name="T62" fmla="*/ 143 w 159"/>
                      <a:gd name="T63" fmla="*/ 66 h 143"/>
                      <a:gd name="T64" fmla="*/ 130 w 159"/>
                      <a:gd name="T65" fmla="*/ 56 h 143"/>
                      <a:gd name="T66" fmla="*/ 125 w 159"/>
                      <a:gd name="T67" fmla="*/ 40 h 143"/>
                      <a:gd name="T68" fmla="*/ 118 w 159"/>
                      <a:gd name="T69" fmla="*/ 54 h 143"/>
                      <a:gd name="T70" fmla="*/ 98 w 159"/>
                      <a:gd name="T71" fmla="*/ 50 h 143"/>
                      <a:gd name="T72" fmla="*/ 91 w 159"/>
                      <a:gd name="T73" fmla="*/ 48 h 143"/>
                      <a:gd name="T74" fmla="*/ 83 w 159"/>
                      <a:gd name="T75" fmla="*/ 44 h 143"/>
                      <a:gd name="T76" fmla="*/ 53 w 159"/>
                      <a:gd name="T77" fmla="*/ 30 h 143"/>
                      <a:gd name="T78" fmla="*/ 19 w 159"/>
                      <a:gd name="T79" fmla="*/ 8 h 143"/>
                      <a:gd name="T80" fmla="*/ 7 w 159"/>
                      <a:gd name="T81" fmla="*/ 1 h 143"/>
                      <a:gd name="T82" fmla="*/ 0 w 159"/>
                      <a:gd name="T83" fmla="*/ 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43">
                        <a:moveTo>
                          <a:pt x="0" y="2"/>
                        </a:moveTo>
                        <a:cubicBezTo>
                          <a:pt x="3" y="6"/>
                          <a:pt x="3" y="11"/>
                          <a:pt x="7" y="14"/>
                        </a:cubicBezTo>
                        <a:cubicBezTo>
                          <a:pt x="13" y="19"/>
                          <a:pt x="19" y="25"/>
                          <a:pt x="22" y="31"/>
                        </a:cubicBezTo>
                        <a:cubicBezTo>
                          <a:pt x="25" y="37"/>
                          <a:pt x="29" y="44"/>
                          <a:pt x="31" y="50"/>
                        </a:cubicBezTo>
                        <a:cubicBezTo>
                          <a:pt x="33" y="56"/>
                          <a:pt x="27" y="59"/>
                          <a:pt x="31" y="64"/>
                        </a:cubicBezTo>
                        <a:cubicBezTo>
                          <a:pt x="36" y="69"/>
                          <a:pt x="46" y="82"/>
                          <a:pt x="32" y="80"/>
                        </a:cubicBezTo>
                        <a:cubicBezTo>
                          <a:pt x="25" y="79"/>
                          <a:pt x="18" y="74"/>
                          <a:pt x="12" y="74"/>
                        </a:cubicBezTo>
                        <a:cubicBezTo>
                          <a:pt x="8" y="74"/>
                          <a:pt x="13" y="80"/>
                          <a:pt x="14" y="81"/>
                        </a:cubicBezTo>
                        <a:cubicBezTo>
                          <a:pt x="17" y="83"/>
                          <a:pt x="21" y="84"/>
                          <a:pt x="20" y="89"/>
                        </a:cubicBezTo>
                        <a:cubicBezTo>
                          <a:pt x="19" y="98"/>
                          <a:pt x="8" y="93"/>
                          <a:pt x="13" y="105"/>
                        </a:cubicBezTo>
                        <a:cubicBezTo>
                          <a:pt x="16" y="114"/>
                          <a:pt x="25" y="114"/>
                          <a:pt x="31" y="120"/>
                        </a:cubicBezTo>
                        <a:cubicBezTo>
                          <a:pt x="34" y="125"/>
                          <a:pt x="33" y="131"/>
                          <a:pt x="36" y="135"/>
                        </a:cubicBezTo>
                        <a:cubicBezTo>
                          <a:pt x="41" y="143"/>
                          <a:pt x="42" y="138"/>
                          <a:pt x="48" y="136"/>
                        </a:cubicBezTo>
                        <a:cubicBezTo>
                          <a:pt x="44" y="132"/>
                          <a:pt x="48" y="129"/>
                          <a:pt x="52" y="128"/>
                        </a:cubicBezTo>
                        <a:cubicBezTo>
                          <a:pt x="53" y="128"/>
                          <a:pt x="65" y="131"/>
                          <a:pt x="62" y="126"/>
                        </a:cubicBezTo>
                        <a:cubicBezTo>
                          <a:pt x="60" y="122"/>
                          <a:pt x="52" y="120"/>
                          <a:pt x="48" y="118"/>
                        </a:cubicBezTo>
                        <a:cubicBezTo>
                          <a:pt x="43" y="114"/>
                          <a:pt x="36" y="115"/>
                          <a:pt x="31" y="111"/>
                        </a:cubicBezTo>
                        <a:cubicBezTo>
                          <a:pt x="28" y="109"/>
                          <a:pt x="26" y="105"/>
                          <a:pt x="28" y="101"/>
                        </a:cubicBezTo>
                        <a:cubicBezTo>
                          <a:pt x="30" y="98"/>
                          <a:pt x="35" y="101"/>
                          <a:pt x="38" y="102"/>
                        </a:cubicBezTo>
                        <a:cubicBezTo>
                          <a:pt x="41" y="104"/>
                          <a:pt x="43" y="107"/>
                          <a:pt x="46" y="108"/>
                        </a:cubicBezTo>
                        <a:cubicBezTo>
                          <a:pt x="50" y="109"/>
                          <a:pt x="54" y="102"/>
                          <a:pt x="57" y="100"/>
                        </a:cubicBezTo>
                        <a:cubicBezTo>
                          <a:pt x="67" y="94"/>
                          <a:pt x="80" y="107"/>
                          <a:pt x="89" y="110"/>
                        </a:cubicBezTo>
                        <a:cubicBezTo>
                          <a:pt x="95" y="113"/>
                          <a:pt x="109" y="121"/>
                          <a:pt x="115" y="120"/>
                        </a:cubicBezTo>
                        <a:cubicBezTo>
                          <a:pt x="120" y="120"/>
                          <a:pt x="117" y="115"/>
                          <a:pt x="116" y="113"/>
                        </a:cubicBezTo>
                        <a:cubicBezTo>
                          <a:pt x="113" y="108"/>
                          <a:pt x="113" y="104"/>
                          <a:pt x="115" y="98"/>
                        </a:cubicBezTo>
                        <a:cubicBezTo>
                          <a:pt x="120" y="86"/>
                          <a:pt x="128" y="85"/>
                          <a:pt x="140" y="88"/>
                        </a:cubicBezTo>
                        <a:cubicBezTo>
                          <a:pt x="134" y="82"/>
                          <a:pt x="152" y="89"/>
                          <a:pt x="146" y="81"/>
                        </a:cubicBezTo>
                        <a:cubicBezTo>
                          <a:pt x="149" y="80"/>
                          <a:pt x="152" y="79"/>
                          <a:pt x="155" y="80"/>
                        </a:cubicBezTo>
                        <a:cubicBezTo>
                          <a:pt x="155" y="77"/>
                          <a:pt x="156" y="75"/>
                          <a:pt x="159" y="75"/>
                        </a:cubicBezTo>
                        <a:cubicBezTo>
                          <a:pt x="155" y="70"/>
                          <a:pt x="155" y="76"/>
                          <a:pt x="152" y="77"/>
                        </a:cubicBezTo>
                        <a:cubicBezTo>
                          <a:pt x="151" y="78"/>
                          <a:pt x="148" y="74"/>
                          <a:pt x="147" y="74"/>
                        </a:cubicBezTo>
                        <a:cubicBezTo>
                          <a:pt x="146" y="73"/>
                          <a:pt x="135" y="63"/>
                          <a:pt x="143" y="66"/>
                        </a:cubicBezTo>
                        <a:cubicBezTo>
                          <a:pt x="137" y="64"/>
                          <a:pt x="131" y="63"/>
                          <a:pt x="130" y="56"/>
                        </a:cubicBezTo>
                        <a:cubicBezTo>
                          <a:pt x="129" y="51"/>
                          <a:pt x="130" y="42"/>
                          <a:pt x="125" y="40"/>
                        </a:cubicBezTo>
                        <a:cubicBezTo>
                          <a:pt x="124" y="44"/>
                          <a:pt x="123" y="52"/>
                          <a:pt x="118" y="54"/>
                        </a:cubicBezTo>
                        <a:cubicBezTo>
                          <a:pt x="111" y="56"/>
                          <a:pt x="102" y="46"/>
                          <a:pt x="98" y="50"/>
                        </a:cubicBezTo>
                        <a:cubicBezTo>
                          <a:pt x="97" y="47"/>
                          <a:pt x="94" y="47"/>
                          <a:pt x="91" y="48"/>
                        </a:cubicBezTo>
                        <a:cubicBezTo>
                          <a:pt x="87" y="48"/>
                          <a:pt x="87" y="45"/>
                          <a:pt x="83" y="44"/>
                        </a:cubicBezTo>
                        <a:cubicBezTo>
                          <a:pt x="72" y="40"/>
                          <a:pt x="63" y="36"/>
                          <a:pt x="53" y="30"/>
                        </a:cubicBezTo>
                        <a:cubicBezTo>
                          <a:pt x="41" y="23"/>
                          <a:pt x="31" y="15"/>
                          <a:pt x="19" y="8"/>
                        </a:cubicBezTo>
                        <a:cubicBezTo>
                          <a:pt x="16" y="6"/>
                          <a:pt x="11" y="2"/>
                          <a:pt x="7" y="1"/>
                        </a:cubicBezTo>
                        <a:cubicBezTo>
                          <a:pt x="3" y="0"/>
                          <a:pt x="4" y="5"/>
                          <a:pt x="0"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Freeform 548">
                    <a:extLst>
                      <a:ext uri="{FF2B5EF4-FFF2-40B4-BE49-F238E27FC236}">
                        <a16:creationId xmlns:a16="http://schemas.microsoft.com/office/drawing/2014/main" id="{17221B5D-980E-1DB1-C147-F15EAFDDBB9E}"/>
                      </a:ext>
                    </a:extLst>
                  </p:cNvPr>
                  <p:cNvSpPr>
                    <a:spLocks/>
                  </p:cNvSpPr>
                  <p:nvPr/>
                </p:nvSpPr>
                <p:spPr bwMode="auto">
                  <a:xfrm>
                    <a:off x="2927351" y="2762250"/>
                    <a:ext cx="6350" cy="11113"/>
                  </a:xfrm>
                  <a:custGeom>
                    <a:avLst/>
                    <a:gdLst>
                      <a:gd name="T0" fmla="*/ 7 w 9"/>
                      <a:gd name="T1" fmla="*/ 0 h 16"/>
                      <a:gd name="T2" fmla="*/ 3 w 9"/>
                      <a:gd name="T3" fmla="*/ 11 h 16"/>
                      <a:gd name="T4" fmla="*/ 7 w 9"/>
                      <a:gd name="T5" fmla="*/ 0 h 16"/>
                    </a:gdLst>
                    <a:ahLst/>
                    <a:cxnLst>
                      <a:cxn ang="0">
                        <a:pos x="T0" y="T1"/>
                      </a:cxn>
                      <a:cxn ang="0">
                        <a:pos x="T2" y="T3"/>
                      </a:cxn>
                      <a:cxn ang="0">
                        <a:pos x="T4" y="T5"/>
                      </a:cxn>
                    </a:cxnLst>
                    <a:rect l="0" t="0" r="r" b="b"/>
                    <a:pathLst>
                      <a:path w="9" h="16">
                        <a:moveTo>
                          <a:pt x="7" y="0"/>
                        </a:moveTo>
                        <a:cubicBezTo>
                          <a:pt x="2" y="0"/>
                          <a:pt x="0" y="9"/>
                          <a:pt x="3" y="11"/>
                        </a:cubicBezTo>
                        <a:cubicBezTo>
                          <a:pt x="9" y="16"/>
                          <a:pt x="6" y="1"/>
                          <a:pt x="7"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 name="Freeform 549">
                    <a:extLst>
                      <a:ext uri="{FF2B5EF4-FFF2-40B4-BE49-F238E27FC236}">
                        <a16:creationId xmlns:a16="http://schemas.microsoft.com/office/drawing/2014/main" id="{559E5B64-A041-E889-C64C-17CE1AB7C4BF}"/>
                      </a:ext>
                    </a:extLst>
                  </p:cNvPr>
                  <p:cNvSpPr>
                    <a:spLocks/>
                  </p:cNvSpPr>
                  <p:nvPr/>
                </p:nvSpPr>
                <p:spPr bwMode="auto">
                  <a:xfrm>
                    <a:off x="2927351" y="2762250"/>
                    <a:ext cx="6350" cy="11113"/>
                  </a:xfrm>
                  <a:custGeom>
                    <a:avLst/>
                    <a:gdLst>
                      <a:gd name="T0" fmla="*/ 7 w 9"/>
                      <a:gd name="T1" fmla="*/ 0 h 16"/>
                      <a:gd name="T2" fmla="*/ 3 w 9"/>
                      <a:gd name="T3" fmla="*/ 11 h 16"/>
                      <a:gd name="T4" fmla="*/ 7 w 9"/>
                      <a:gd name="T5" fmla="*/ 0 h 16"/>
                    </a:gdLst>
                    <a:ahLst/>
                    <a:cxnLst>
                      <a:cxn ang="0">
                        <a:pos x="T0" y="T1"/>
                      </a:cxn>
                      <a:cxn ang="0">
                        <a:pos x="T2" y="T3"/>
                      </a:cxn>
                      <a:cxn ang="0">
                        <a:pos x="T4" y="T5"/>
                      </a:cxn>
                    </a:cxnLst>
                    <a:rect l="0" t="0" r="r" b="b"/>
                    <a:pathLst>
                      <a:path w="9" h="16">
                        <a:moveTo>
                          <a:pt x="7" y="0"/>
                        </a:moveTo>
                        <a:cubicBezTo>
                          <a:pt x="2" y="0"/>
                          <a:pt x="0" y="9"/>
                          <a:pt x="3" y="11"/>
                        </a:cubicBezTo>
                        <a:cubicBezTo>
                          <a:pt x="9" y="16"/>
                          <a:pt x="6" y="1"/>
                          <a:pt x="7"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Freeform 550">
                    <a:extLst>
                      <a:ext uri="{FF2B5EF4-FFF2-40B4-BE49-F238E27FC236}">
                        <a16:creationId xmlns:a16="http://schemas.microsoft.com/office/drawing/2014/main" id="{D368F32D-591C-694B-6098-530A17854CE3}"/>
                      </a:ext>
                    </a:extLst>
                  </p:cNvPr>
                  <p:cNvSpPr>
                    <a:spLocks/>
                  </p:cNvSpPr>
                  <p:nvPr/>
                </p:nvSpPr>
                <p:spPr bwMode="auto">
                  <a:xfrm>
                    <a:off x="2959101" y="2662238"/>
                    <a:ext cx="9525" cy="12700"/>
                  </a:xfrm>
                  <a:custGeom>
                    <a:avLst/>
                    <a:gdLst>
                      <a:gd name="T0" fmla="*/ 6 w 13"/>
                      <a:gd name="T1" fmla="*/ 0 h 16"/>
                      <a:gd name="T2" fmla="*/ 4 w 13"/>
                      <a:gd name="T3" fmla="*/ 9 h 16"/>
                      <a:gd name="T4" fmla="*/ 6 w 13"/>
                      <a:gd name="T5" fmla="*/ 16 h 16"/>
                      <a:gd name="T6" fmla="*/ 11 w 13"/>
                      <a:gd name="T7" fmla="*/ 8 h 16"/>
                      <a:gd name="T8" fmla="*/ 8 w 13"/>
                      <a:gd name="T9" fmla="*/ 6 h 16"/>
                      <a:gd name="T10" fmla="*/ 6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6" y="0"/>
                        </a:moveTo>
                        <a:cubicBezTo>
                          <a:pt x="3" y="1"/>
                          <a:pt x="0" y="7"/>
                          <a:pt x="4" y="9"/>
                        </a:cubicBezTo>
                        <a:cubicBezTo>
                          <a:pt x="8" y="11"/>
                          <a:pt x="7" y="12"/>
                          <a:pt x="6" y="16"/>
                        </a:cubicBezTo>
                        <a:cubicBezTo>
                          <a:pt x="11" y="16"/>
                          <a:pt x="13" y="12"/>
                          <a:pt x="11" y="8"/>
                        </a:cubicBezTo>
                        <a:cubicBezTo>
                          <a:pt x="10" y="7"/>
                          <a:pt x="9" y="7"/>
                          <a:pt x="8" y="6"/>
                        </a:cubicBezTo>
                        <a:cubicBezTo>
                          <a:pt x="7" y="5"/>
                          <a:pt x="7" y="1"/>
                          <a:pt x="6"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Freeform 551">
                    <a:extLst>
                      <a:ext uri="{FF2B5EF4-FFF2-40B4-BE49-F238E27FC236}">
                        <a16:creationId xmlns:a16="http://schemas.microsoft.com/office/drawing/2014/main" id="{C3771941-50C2-9335-87B9-5A9BA2C0B71D}"/>
                      </a:ext>
                    </a:extLst>
                  </p:cNvPr>
                  <p:cNvSpPr>
                    <a:spLocks/>
                  </p:cNvSpPr>
                  <p:nvPr/>
                </p:nvSpPr>
                <p:spPr bwMode="auto">
                  <a:xfrm>
                    <a:off x="2959101" y="2662238"/>
                    <a:ext cx="9525" cy="12700"/>
                  </a:xfrm>
                  <a:custGeom>
                    <a:avLst/>
                    <a:gdLst>
                      <a:gd name="T0" fmla="*/ 6 w 13"/>
                      <a:gd name="T1" fmla="*/ 0 h 16"/>
                      <a:gd name="T2" fmla="*/ 4 w 13"/>
                      <a:gd name="T3" fmla="*/ 9 h 16"/>
                      <a:gd name="T4" fmla="*/ 6 w 13"/>
                      <a:gd name="T5" fmla="*/ 16 h 16"/>
                      <a:gd name="T6" fmla="*/ 11 w 13"/>
                      <a:gd name="T7" fmla="*/ 8 h 16"/>
                      <a:gd name="T8" fmla="*/ 8 w 13"/>
                      <a:gd name="T9" fmla="*/ 6 h 16"/>
                      <a:gd name="T10" fmla="*/ 6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6" y="0"/>
                        </a:moveTo>
                        <a:cubicBezTo>
                          <a:pt x="3" y="1"/>
                          <a:pt x="0" y="7"/>
                          <a:pt x="4" y="9"/>
                        </a:cubicBezTo>
                        <a:cubicBezTo>
                          <a:pt x="8" y="11"/>
                          <a:pt x="7" y="12"/>
                          <a:pt x="6" y="16"/>
                        </a:cubicBezTo>
                        <a:cubicBezTo>
                          <a:pt x="11" y="16"/>
                          <a:pt x="13" y="12"/>
                          <a:pt x="11" y="8"/>
                        </a:cubicBezTo>
                        <a:cubicBezTo>
                          <a:pt x="10" y="7"/>
                          <a:pt x="9" y="7"/>
                          <a:pt x="8" y="6"/>
                        </a:cubicBezTo>
                        <a:cubicBezTo>
                          <a:pt x="7" y="5"/>
                          <a:pt x="7" y="1"/>
                          <a:pt x="6"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8" name="Freeform 552">
                    <a:extLst>
                      <a:ext uri="{FF2B5EF4-FFF2-40B4-BE49-F238E27FC236}">
                        <a16:creationId xmlns:a16="http://schemas.microsoft.com/office/drawing/2014/main" id="{7BF6EFF7-79A7-2985-7DF4-DD8228F31F4D}"/>
                      </a:ext>
                    </a:extLst>
                  </p:cNvPr>
                  <p:cNvSpPr>
                    <a:spLocks/>
                  </p:cNvSpPr>
                  <p:nvPr/>
                </p:nvSpPr>
                <p:spPr bwMode="auto">
                  <a:xfrm>
                    <a:off x="2270126" y="3060700"/>
                    <a:ext cx="204788" cy="398463"/>
                  </a:xfrm>
                  <a:custGeom>
                    <a:avLst/>
                    <a:gdLst>
                      <a:gd name="T0" fmla="*/ 21 w 263"/>
                      <a:gd name="T1" fmla="*/ 29 h 516"/>
                      <a:gd name="T2" fmla="*/ 46 w 263"/>
                      <a:gd name="T3" fmla="*/ 23 h 516"/>
                      <a:gd name="T4" fmla="*/ 77 w 263"/>
                      <a:gd name="T5" fmla="*/ 17 h 516"/>
                      <a:gd name="T6" fmla="*/ 106 w 263"/>
                      <a:gd name="T7" fmla="*/ 14 h 516"/>
                      <a:gd name="T8" fmla="*/ 132 w 263"/>
                      <a:gd name="T9" fmla="*/ 27 h 516"/>
                      <a:gd name="T10" fmla="*/ 161 w 263"/>
                      <a:gd name="T11" fmla="*/ 61 h 516"/>
                      <a:gd name="T12" fmla="*/ 182 w 263"/>
                      <a:gd name="T13" fmla="*/ 65 h 516"/>
                      <a:gd name="T14" fmla="*/ 163 w 263"/>
                      <a:gd name="T15" fmla="*/ 81 h 516"/>
                      <a:gd name="T16" fmla="*/ 142 w 263"/>
                      <a:gd name="T17" fmla="*/ 82 h 516"/>
                      <a:gd name="T18" fmla="*/ 142 w 263"/>
                      <a:gd name="T19" fmla="*/ 94 h 516"/>
                      <a:gd name="T20" fmla="*/ 131 w 263"/>
                      <a:gd name="T21" fmla="*/ 116 h 516"/>
                      <a:gd name="T22" fmla="*/ 127 w 263"/>
                      <a:gd name="T23" fmla="*/ 163 h 516"/>
                      <a:gd name="T24" fmla="*/ 150 w 263"/>
                      <a:gd name="T25" fmla="*/ 184 h 516"/>
                      <a:gd name="T26" fmla="*/ 164 w 263"/>
                      <a:gd name="T27" fmla="*/ 209 h 516"/>
                      <a:gd name="T28" fmla="*/ 188 w 263"/>
                      <a:gd name="T29" fmla="*/ 233 h 516"/>
                      <a:gd name="T30" fmla="*/ 217 w 263"/>
                      <a:gd name="T31" fmla="*/ 251 h 516"/>
                      <a:gd name="T32" fmla="*/ 237 w 263"/>
                      <a:gd name="T33" fmla="*/ 285 h 516"/>
                      <a:gd name="T34" fmla="*/ 255 w 263"/>
                      <a:gd name="T35" fmla="*/ 328 h 516"/>
                      <a:gd name="T36" fmla="*/ 258 w 263"/>
                      <a:gd name="T37" fmla="*/ 344 h 516"/>
                      <a:gd name="T38" fmla="*/ 263 w 263"/>
                      <a:gd name="T39" fmla="*/ 373 h 516"/>
                      <a:gd name="T40" fmla="*/ 255 w 263"/>
                      <a:gd name="T41" fmla="*/ 379 h 516"/>
                      <a:gd name="T42" fmla="*/ 257 w 263"/>
                      <a:gd name="T43" fmla="*/ 400 h 516"/>
                      <a:gd name="T44" fmla="*/ 249 w 263"/>
                      <a:gd name="T45" fmla="*/ 418 h 516"/>
                      <a:gd name="T46" fmla="*/ 229 w 263"/>
                      <a:gd name="T47" fmla="*/ 431 h 516"/>
                      <a:gd name="T48" fmla="*/ 203 w 263"/>
                      <a:gd name="T49" fmla="*/ 450 h 516"/>
                      <a:gd name="T50" fmla="*/ 193 w 263"/>
                      <a:gd name="T51" fmla="*/ 442 h 516"/>
                      <a:gd name="T52" fmla="*/ 183 w 263"/>
                      <a:gd name="T53" fmla="*/ 447 h 516"/>
                      <a:gd name="T54" fmla="*/ 191 w 263"/>
                      <a:gd name="T55" fmla="*/ 459 h 516"/>
                      <a:gd name="T56" fmla="*/ 186 w 263"/>
                      <a:gd name="T57" fmla="*/ 469 h 516"/>
                      <a:gd name="T58" fmla="*/ 161 w 263"/>
                      <a:gd name="T59" fmla="*/ 463 h 516"/>
                      <a:gd name="T60" fmla="*/ 148 w 263"/>
                      <a:gd name="T61" fmla="*/ 506 h 516"/>
                      <a:gd name="T62" fmla="*/ 137 w 263"/>
                      <a:gd name="T63" fmla="*/ 504 h 516"/>
                      <a:gd name="T64" fmla="*/ 133 w 263"/>
                      <a:gd name="T65" fmla="*/ 473 h 516"/>
                      <a:gd name="T66" fmla="*/ 118 w 263"/>
                      <a:gd name="T67" fmla="*/ 449 h 516"/>
                      <a:gd name="T68" fmla="*/ 136 w 263"/>
                      <a:gd name="T69" fmla="*/ 439 h 516"/>
                      <a:gd name="T70" fmla="*/ 160 w 263"/>
                      <a:gd name="T71" fmla="*/ 431 h 516"/>
                      <a:gd name="T72" fmla="*/ 161 w 263"/>
                      <a:gd name="T73" fmla="*/ 420 h 516"/>
                      <a:gd name="T74" fmla="*/ 176 w 263"/>
                      <a:gd name="T75" fmla="*/ 406 h 516"/>
                      <a:gd name="T76" fmla="*/ 192 w 263"/>
                      <a:gd name="T77" fmla="*/ 389 h 516"/>
                      <a:gd name="T78" fmla="*/ 204 w 263"/>
                      <a:gd name="T79" fmla="*/ 355 h 516"/>
                      <a:gd name="T80" fmla="*/ 199 w 263"/>
                      <a:gd name="T81" fmla="*/ 327 h 516"/>
                      <a:gd name="T82" fmla="*/ 199 w 263"/>
                      <a:gd name="T83" fmla="*/ 293 h 516"/>
                      <a:gd name="T84" fmla="*/ 183 w 263"/>
                      <a:gd name="T85" fmla="*/ 263 h 516"/>
                      <a:gd name="T86" fmla="*/ 174 w 263"/>
                      <a:gd name="T87" fmla="*/ 242 h 516"/>
                      <a:gd name="T88" fmla="*/ 151 w 263"/>
                      <a:gd name="T89" fmla="*/ 212 h 516"/>
                      <a:gd name="T90" fmla="*/ 123 w 263"/>
                      <a:gd name="T91" fmla="*/ 182 h 516"/>
                      <a:gd name="T92" fmla="*/ 110 w 263"/>
                      <a:gd name="T93" fmla="*/ 165 h 516"/>
                      <a:gd name="T94" fmla="*/ 71 w 263"/>
                      <a:gd name="T95" fmla="*/ 138 h 516"/>
                      <a:gd name="T96" fmla="*/ 92 w 263"/>
                      <a:gd name="T97" fmla="*/ 121 h 516"/>
                      <a:gd name="T98" fmla="*/ 87 w 263"/>
                      <a:gd name="T99" fmla="*/ 106 h 516"/>
                      <a:gd name="T100" fmla="*/ 76 w 263"/>
                      <a:gd name="T101" fmla="*/ 89 h 516"/>
                      <a:gd name="T102" fmla="*/ 45 w 263"/>
                      <a:gd name="T103" fmla="*/ 89 h 516"/>
                      <a:gd name="T104" fmla="*/ 23 w 263"/>
                      <a:gd name="T105" fmla="*/ 53 h 516"/>
                      <a:gd name="T106" fmla="*/ 0 w 263"/>
                      <a:gd name="T107" fmla="*/ 3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516">
                        <a:moveTo>
                          <a:pt x="0" y="34"/>
                        </a:moveTo>
                        <a:cubicBezTo>
                          <a:pt x="6" y="34"/>
                          <a:pt x="4" y="27"/>
                          <a:pt x="6" y="23"/>
                        </a:cubicBezTo>
                        <a:cubicBezTo>
                          <a:pt x="10" y="18"/>
                          <a:pt x="19" y="26"/>
                          <a:pt x="21" y="29"/>
                        </a:cubicBezTo>
                        <a:cubicBezTo>
                          <a:pt x="26" y="33"/>
                          <a:pt x="29" y="30"/>
                          <a:pt x="32" y="25"/>
                        </a:cubicBezTo>
                        <a:cubicBezTo>
                          <a:pt x="36" y="18"/>
                          <a:pt x="38" y="24"/>
                          <a:pt x="40" y="28"/>
                        </a:cubicBezTo>
                        <a:cubicBezTo>
                          <a:pt x="42" y="25"/>
                          <a:pt x="42" y="19"/>
                          <a:pt x="46" y="23"/>
                        </a:cubicBezTo>
                        <a:cubicBezTo>
                          <a:pt x="48" y="25"/>
                          <a:pt x="50" y="28"/>
                          <a:pt x="53" y="30"/>
                        </a:cubicBezTo>
                        <a:cubicBezTo>
                          <a:pt x="55" y="31"/>
                          <a:pt x="56" y="19"/>
                          <a:pt x="62" y="19"/>
                        </a:cubicBezTo>
                        <a:cubicBezTo>
                          <a:pt x="60" y="27"/>
                          <a:pt x="75" y="20"/>
                          <a:pt x="77" y="17"/>
                        </a:cubicBezTo>
                        <a:cubicBezTo>
                          <a:pt x="80" y="14"/>
                          <a:pt x="77" y="12"/>
                          <a:pt x="78" y="10"/>
                        </a:cubicBezTo>
                        <a:cubicBezTo>
                          <a:pt x="79" y="5"/>
                          <a:pt x="88" y="5"/>
                          <a:pt x="90" y="0"/>
                        </a:cubicBezTo>
                        <a:cubicBezTo>
                          <a:pt x="94" y="6"/>
                          <a:pt x="100" y="11"/>
                          <a:pt x="106" y="14"/>
                        </a:cubicBezTo>
                        <a:cubicBezTo>
                          <a:pt x="111" y="16"/>
                          <a:pt x="116" y="12"/>
                          <a:pt x="120" y="16"/>
                        </a:cubicBezTo>
                        <a:cubicBezTo>
                          <a:pt x="123" y="21"/>
                          <a:pt x="129" y="14"/>
                          <a:pt x="134" y="18"/>
                        </a:cubicBezTo>
                        <a:cubicBezTo>
                          <a:pt x="136" y="20"/>
                          <a:pt x="139" y="30"/>
                          <a:pt x="132" y="27"/>
                        </a:cubicBezTo>
                        <a:cubicBezTo>
                          <a:pt x="132" y="35"/>
                          <a:pt x="137" y="41"/>
                          <a:pt x="139" y="49"/>
                        </a:cubicBezTo>
                        <a:cubicBezTo>
                          <a:pt x="141" y="47"/>
                          <a:pt x="150" y="49"/>
                          <a:pt x="150" y="53"/>
                        </a:cubicBezTo>
                        <a:cubicBezTo>
                          <a:pt x="150" y="58"/>
                          <a:pt x="159" y="57"/>
                          <a:pt x="161" y="61"/>
                        </a:cubicBezTo>
                        <a:cubicBezTo>
                          <a:pt x="162" y="61"/>
                          <a:pt x="162" y="60"/>
                          <a:pt x="163" y="60"/>
                        </a:cubicBezTo>
                        <a:cubicBezTo>
                          <a:pt x="165" y="64"/>
                          <a:pt x="168" y="61"/>
                          <a:pt x="171" y="60"/>
                        </a:cubicBezTo>
                        <a:cubicBezTo>
                          <a:pt x="175" y="58"/>
                          <a:pt x="179" y="63"/>
                          <a:pt x="182" y="65"/>
                        </a:cubicBezTo>
                        <a:cubicBezTo>
                          <a:pt x="178" y="69"/>
                          <a:pt x="178" y="63"/>
                          <a:pt x="174" y="66"/>
                        </a:cubicBezTo>
                        <a:cubicBezTo>
                          <a:pt x="171" y="68"/>
                          <a:pt x="170" y="72"/>
                          <a:pt x="166" y="73"/>
                        </a:cubicBezTo>
                        <a:cubicBezTo>
                          <a:pt x="161" y="74"/>
                          <a:pt x="165" y="78"/>
                          <a:pt x="163" y="81"/>
                        </a:cubicBezTo>
                        <a:cubicBezTo>
                          <a:pt x="161" y="84"/>
                          <a:pt x="152" y="87"/>
                          <a:pt x="157" y="81"/>
                        </a:cubicBezTo>
                        <a:cubicBezTo>
                          <a:pt x="154" y="81"/>
                          <a:pt x="150" y="85"/>
                          <a:pt x="149" y="87"/>
                        </a:cubicBezTo>
                        <a:cubicBezTo>
                          <a:pt x="147" y="85"/>
                          <a:pt x="146" y="81"/>
                          <a:pt x="142" y="82"/>
                        </a:cubicBezTo>
                        <a:cubicBezTo>
                          <a:pt x="143" y="83"/>
                          <a:pt x="145" y="84"/>
                          <a:pt x="146" y="85"/>
                        </a:cubicBezTo>
                        <a:cubicBezTo>
                          <a:pt x="144" y="88"/>
                          <a:pt x="146" y="89"/>
                          <a:pt x="147" y="92"/>
                        </a:cubicBezTo>
                        <a:cubicBezTo>
                          <a:pt x="149" y="95"/>
                          <a:pt x="143" y="95"/>
                          <a:pt x="142" y="94"/>
                        </a:cubicBezTo>
                        <a:cubicBezTo>
                          <a:pt x="143" y="97"/>
                          <a:pt x="144" y="105"/>
                          <a:pt x="141" y="107"/>
                        </a:cubicBezTo>
                        <a:cubicBezTo>
                          <a:pt x="142" y="107"/>
                          <a:pt x="142" y="107"/>
                          <a:pt x="142" y="107"/>
                        </a:cubicBezTo>
                        <a:cubicBezTo>
                          <a:pt x="142" y="109"/>
                          <a:pt x="133" y="119"/>
                          <a:pt x="131" y="116"/>
                        </a:cubicBezTo>
                        <a:cubicBezTo>
                          <a:pt x="126" y="119"/>
                          <a:pt x="125" y="126"/>
                          <a:pt x="124" y="131"/>
                        </a:cubicBezTo>
                        <a:cubicBezTo>
                          <a:pt x="124" y="137"/>
                          <a:pt x="126" y="142"/>
                          <a:pt x="123" y="148"/>
                        </a:cubicBezTo>
                        <a:cubicBezTo>
                          <a:pt x="119" y="155"/>
                          <a:pt x="127" y="157"/>
                          <a:pt x="127" y="163"/>
                        </a:cubicBezTo>
                        <a:cubicBezTo>
                          <a:pt x="129" y="159"/>
                          <a:pt x="130" y="166"/>
                          <a:pt x="132" y="168"/>
                        </a:cubicBezTo>
                        <a:cubicBezTo>
                          <a:pt x="134" y="171"/>
                          <a:pt x="137" y="174"/>
                          <a:pt x="141" y="176"/>
                        </a:cubicBezTo>
                        <a:cubicBezTo>
                          <a:pt x="144" y="179"/>
                          <a:pt x="147" y="181"/>
                          <a:pt x="150" y="184"/>
                        </a:cubicBezTo>
                        <a:cubicBezTo>
                          <a:pt x="154" y="187"/>
                          <a:pt x="152" y="192"/>
                          <a:pt x="154" y="197"/>
                        </a:cubicBezTo>
                        <a:cubicBezTo>
                          <a:pt x="152" y="195"/>
                          <a:pt x="150" y="194"/>
                          <a:pt x="148" y="194"/>
                        </a:cubicBezTo>
                        <a:cubicBezTo>
                          <a:pt x="155" y="195"/>
                          <a:pt x="158" y="204"/>
                          <a:pt x="164" y="209"/>
                        </a:cubicBezTo>
                        <a:cubicBezTo>
                          <a:pt x="168" y="212"/>
                          <a:pt x="181" y="219"/>
                          <a:pt x="178" y="226"/>
                        </a:cubicBezTo>
                        <a:cubicBezTo>
                          <a:pt x="182" y="223"/>
                          <a:pt x="189" y="232"/>
                          <a:pt x="191" y="235"/>
                        </a:cubicBezTo>
                        <a:cubicBezTo>
                          <a:pt x="190" y="234"/>
                          <a:pt x="189" y="234"/>
                          <a:pt x="188" y="233"/>
                        </a:cubicBezTo>
                        <a:cubicBezTo>
                          <a:pt x="193" y="236"/>
                          <a:pt x="198" y="240"/>
                          <a:pt x="201" y="246"/>
                        </a:cubicBezTo>
                        <a:cubicBezTo>
                          <a:pt x="206" y="240"/>
                          <a:pt x="216" y="253"/>
                          <a:pt x="213" y="256"/>
                        </a:cubicBezTo>
                        <a:cubicBezTo>
                          <a:pt x="216" y="254"/>
                          <a:pt x="212" y="248"/>
                          <a:pt x="217" y="251"/>
                        </a:cubicBezTo>
                        <a:cubicBezTo>
                          <a:pt x="209" y="258"/>
                          <a:pt x="233" y="273"/>
                          <a:pt x="233" y="279"/>
                        </a:cubicBezTo>
                        <a:cubicBezTo>
                          <a:pt x="235" y="274"/>
                          <a:pt x="236" y="278"/>
                          <a:pt x="238" y="280"/>
                        </a:cubicBezTo>
                        <a:cubicBezTo>
                          <a:pt x="240" y="284"/>
                          <a:pt x="237" y="282"/>
                          <a:pt x="237" y="285"/>
                        </a:cubicBezTo>
                        <a:cubicBezTo>
                          <a:pt x="238" y="290"/>
                          <a:pt x="242" y="295"/>
                          <a:pt x="245" y="300"/>
                        </a:cubicBezTo>
                        <a:cubicBezTo>
                          <a:pt x="247" y="306"/>
                          <a:pt x="249" y="313"/>
                          <a:pt x="252" y="320"/>
                        </a:cubicBezTo>
                        <a:cubicBezTo>
                          <a:pt x="253" y="322"/>
                          <a:pt x="254" y="325"/>
                          <a:pt x="255" y="328"/>
                        </a:cubicBezTo>
                        <a:cubicBezTo>
                          <a:pt x="255" y="329"/>
                          <a:pt x="255" y="336"/>
                          <a:pt x="253" y="329"/>
                        </a:cubicBezTo>
                        <a:cubicBezTo>
                          <a:pt x="253" y="333"/>
                          <a:pt x="258" y="345"/>
                          <a:pt x="253" y="338"/>
                        </a:cubicBezTo>
                        <a:cubicBezTo>
                          <a:pt x="254" y="340"/>
                          <a:pt x="256" y="342"/>
                          <a:pt x="258" y="344"/>
                        </a:cubicBezTo>
                        <a:cubicBezTo>
                          <a:pt x="252" y="344"/>
                          <a:pt x="257" y="347"/>
                          <a:pt x="257" y="350"/>
                        </a:cubicBezTo>
                        <a:cubicBezTo>
                          <a:pt x="259" y="355"/>
                          <a:pt x="260" y="358"/>
                          <a:pt x="262" y="361"/>
                        </a:cubicBezTo>
                        <a:cubicBezTo>
                          <a:pt x="263" y="363"/>
                          <a:pt x="263" y="371"/>
                          <a:pt x="263" y="373"/>
                        </a:cubicBezTo>
                        <a:cubicBezTo>
                          <a:pt x="261" y="372"/>
                          <a:pt x="260" y="370"/>
                          <a:pt x="260" y="368"/>
                        </a:cubicBezTo>
                        <a:cubicBezTo>
                          <a:pt x="254" y="371"/>
                          <a:pt x="259" y="377"/>
                          <a:pt x="261" y="381"/>
                        </a:cubicBezTo>
                        <a:cubicBezTo>
                          <a:pt x="259" y="380"/>
                          <a:pt x="257" y="379"/>
                          <a:pt x="255" y="379"/>
                        </a:cubicBezTo>
                        <a:cubicBezTo>
                          <a:pt x="258" y="381"/>
                          <a:pt x="260" y="394"/>
                          <a:pt x="259" y="397"/>
                        </a:cubicBezTo>
                        <a:cubicBezTo>
                          <a:pt x="259" y="395"/>
                          <a:pt x="258" y="393"/>
                          <a:pt x="257" y="391"/>
                        </a:cubicBezTo>
                        <a:cubicBezTo>
                          <a:pt x="259" y="394"/>
                          <a:pt x="258" y="397"/>
                          <a:pt x="257" y="400"/>
                        </a:cubicBezTo>
                        <a:cubicBezTo>
                          <a:pt x="260" y="400"/>
                          <a:pt x="260" y="402"/>
                          <a:pt x="259" y="405"/>
                        </a:cubicBezTo>
                        <a:cubicBezTo>
                          <a:pt x="258" y="407"/>
                          <a:pt x="255" y="409"/>
                          <a:pt x="254" y="409"/>
                        </a:cubicBezTo>
                        <a:cubicBezTo>
                          <a:pt x="253" y="415"/>
                          <a:pt x="255" y="415"/>
                          <a:pt x="249" y="418"/>
                        </a:cubicBezTo>
                        <a:cubicBezTo>
                          <a:pt x="247" y="419"/>
                          <a:pt x="246" y="421"/>
                          <a:pt x="244" y="422"/>
                        </a:cubicBezTo>
                        <a:cubicBezTo>
                          <a:pt x="241" y="423"/>
                          <a:pt x="240" y="427"/>
                          <a:pt x="238" y="427"/>
                        </a:cubicBezTo>
                        <a:cubicBezTo>
                          <a:pt x="235" y="428"/>
                          <a:pt x="232" y="430"/>
                          <a:pt x="229" y="431"/>
                        </a:cubicBezTo>
                        <a:cubicBezTo>
                          <a:pt x="228" y="432"/>
                          <a:pt x="226" y="439"/>
                          <a:pt x="225" y="438"/>
                        </a:cubicBezTo>
                        <a:cubicBezTo>
                          <a:pt x="222" y="437"/>
                          <a:pt x="217" y="441"/>
                          <a:pt x="215" y="443"/>
                        </a:cubicBezTo>
                        <a:cubicBezTo>
                          <a:pt x="212" y="445"/>
                          <a:pt x="206" y="447"/>
                          <a:pt x="203" y="450"/>
                        </a:cubicBezTo>
                        <a:cubicBezTo>
                          <a:pt x="201" y="446"/>
                          <a:pt x="196" y="446"/>
                          <a:pt x="196" y="441"/>
                        </a:cubicBezTo>
                        <a:cubicBezTo>
                          <a:pt x="195" y="443"/>
                          <a:pt x="195" y="445"/>
                          <a:pt x="195" y="447"/>
                        </a:cubicBezTo>
                        <a:cubicBezTo>
                          <a:pt x="194" y="445"/>
                          <a:pt x="193" y="444"/>
                          <a:pt x="193" y="442"/>
                        </a:cubicBezTo>
                        <a:cubicBezTo>
                          <a:pt x="194" y="446"/>
                          <a:pt x="194" y="445"/>
                          <a:pt x="191" y="442"/>
                        </a:cubicBezTo>
                        <a:cubicBezTo>
                          <a:pt x="194" y="442"/>
                          <a:pt x="188" y="440"/>
                          <a:pt x="188" y="440"/>
                        </a:cubicBezTo>
                        <a:cubicBezTo>
                          <a:pt x="189" y="443"/>
                          <a:pt x="188" y="448"/>
                          <a:pt x="183" y="447"/>
                        </a:cubicBezTo>
                        <a:cubicBezTo>
                          <a:pt x="184" y="450"/>
                          <a:pt x="189" y="445"/>
                          <a:pt x="190" y="449"/>
                        </a:cubicBezTo>
                        <a:cubicBezTo>
                          <a:pt x="191" y="455"/>
                          <a:pt x="181" y="452"/>
                          <a:pt x="179" y="452"/>
                        </a:cubicBezTo>
                        <a:cubicBezTo>
                          <a:pt x="182" y="455"/>
                          <a:pt x="188" y="455"/>
                          <a:pt x="191" y="459"/>
                        </a:cubicBezTo>
                        <a:cubicBezTo>
                          <a:pt x="187" y="460"/>
                          <a:pt x="187" y="465"/>
                          <a:pt x="183" y="462"/>
                        </a:cubicBezTo>
                        <a:cubicBezTo>
                          <a:pt x="180" y="461"/>
                          <a:pt x="178" y="455"/>
                          <a:pt x="175" y="455"/>
                        </a:cubicBezTo>
                        <a:cubicBezTo>
                          <a:pt x="177" y="457"/>
                          <a:pt x="188" y="466"/>
                          <a:pt x="186" y="469"/>
                        </a:cubicBezTo>
                        <a:cubicBezTo>
                          <a:pt x="179" y="466"/>
                          <a:pt x="176" y="459"/>
                          <a:pt x="170" y="455"/>
                        </a:cubicBezTo>
                        <a:cubicBezTo>
                          <a:pt x="171" y="460"/>
                          <a:pt x="192" y="474"/>
                          <a:pt x="183" y="479"/>
                        </a:cubicBezTo>
                        <a:cubicBezTo>
                          <a:pt x="176" y="482"/>
                          <a:pt x="166" y="466"/>
                          <a:pt x="161" y="463"/>
                        </a:cubicBezTo>
                        <a:cubicBezTo>
                          <a:pt x="165" y="468"/>
                          <a:pt x="176" y="476"/>
                          <a:pt x="174" y="483"/>
                        </a:cubicBezTo>
                        <a:cubicBezTo>
                          <a:pt x="172" y="488"/>
                          <a:pt x="164" y="489"/>
                          <a:pt x="159" y="491"/>
                        </a:cubicBezTo>
                        <a:cubicBezTo>
                          <a:pt x="152" y="495"/>
                          <a:pt x="152" y="500"/>
                          <a:pt x="148" y="506"/>
                        </a:cubicBezTo>
                        <a:cubicBezTo>
                          <a:pt x="145" y="510"/>
                          <a:pt x="137" y="516"/>
                          <a:pt x="132" y="511"/>
                        </a:cubicBezTo>
                        <a:cubicBezTo>
                          <a:pt x="134" y="509"/>
                          <a:pt x="136" y="508"/>
                          <a:pt x="138" y="508"/>
                        </a:cubicBezTo>
                        <a:cubicBezTo>
                          <a:pt x="138" y="507"/>
                          <a:pt x="137" y="505"/>
                          <a:pt x="137" y="504"/>
                        </a:cubicBezTo>
                        <a:cubicBezTo>
                          <a:pt x="136" y="505"/>
                          <a:pt x="134" y="505"/>
                          <a:pt x="133" y="506"/>
                        </a:cubicBezTo>
                        <a:cubicBezTo>
                          <a:pt x="133" y="498"/>
                          <a:pt x="132" y="491"/>
                          <a:pt x="132" y="484"/>
                        </a:cubicBezTo>
                        <a:cubicBezTo>
                          <a:pt x="132" y="480"/>
                          <a:pt x="132" y="477"/>
                          <a:pt x="133" y="473"/>
                        </a:cubicBezTo>
                        <a:cubicBezTo>
                          <a:pt x="134" y="471"/>
                          <a:pt x="139" y="461"/>
                          <a:pt x="140" y="468"/>
                        </a:cubicBezTo>
                        <a:cubicBezTo>
                          <a:pt x="140" y="457"/>
                          <a:pt x="119" y="458"/>
                          <a:pt x="121" y="449"/>
                        </a:cubicBezTo>
                        <a:cubicBezTo>
                          <a:pt x="120" y="451"/>
                          <a:pt x="119" y="450"/>
                          <a:pt x="118" y="449"/>
                        </a:cubicBezTo>
                        <a:cubicBezTo>
                          <a:pt x="120" y="448"/>
                          <a:pt x="121" y="445"/>
                          <a:pt x="124" y="445"/>
                        </a:cubicBezTo>
                        <a:cubicBezTo>
                          <a:pt x="126" y="445"/>
                          <a:pt x="128" y="445"/>
                          <a:pt x="131" y="444"/>
                        </a:cubicBezTo>
                        <a:cubicBezTo>
                          <a:pt x="132" y="444"/>
                          <a:pt x="135" y="441"/>
                          <a:pt x="136" y="439"/>
                        </a:cubicBezTo>
                        <a:cubicBezTo>
                          <a:pt x="138" y="436"/>
                          <a:pt x="134" y="433"/>
                          <a:pt x="137" y="430"/>
                        </a:cubicBezTo>
                        <a:cubicBezTo>
                          <a:pt x="142" y="435"/>
                          <a:pt x="150" y="430"/>
                          <a:pt x="156" y="429"/>
                        </a:cubicBezTo>
                        <a:cubicBezTo>
                          <a:pt x="158" y="428"/>
                          <a:pt x="159" y="430"/>
                          <a:pt x="160" y="431"/>
                        </a:cubicBezTo>
                        <a:cubicBezTo>
                          <a:pt x="162" y="435"/>
                          <a:pt x="166" y="435"/>
                          <a:pt x="170" y="436"/>
                        </a:cubicBezTo>
                        <a:cubicBezTo>
                          <a:pt x="170" y="433"/>
                          <a:pt x="167" y="430"/>
                          <a:pt x="171" y="430"/>
                        </a:cubicBezTo>
                        <a:cubicBezTo>
                          <a:pt x="170" y="424"/>
                          <a:pt x="163" y="424"/>
                          <a:pt x="161" y="420"/>
                        </a:cubicBezTo>
                        <a:cubicBezTo>
                          <a:pt x="159" y="417"/>
                          <a:pt x="158" y="413"/>
                          <a:pt x="157" y="410"/>
                        </a:cubicBezTo>
                        <a:cubicBezTo>
                          <a:pt x="156" y="406"/>
                          <a:pt x="160" y="406"/>
                          <a:pt x="162" y="403"/>
                        </a:cubicBezTo>
                        <a:cubicBezTo>
                          <a:pt x="164" y="399"/>
                          <a:pt x="173" y="405"/>
                          <a:pt x="176" y="406"/>
                        </a:cubicBezTo>
                        <a:cubicBezTo>
                          <a:pt x="174" y="402"/>
                          <a:pt x="177" y="398"/>
                          <a:pt x="174" y="395"/>
                        </a:cubicBezTo>
                        <a:cubicBezTo>
                          <a:pt x="177" y="395"/>
                          <a:pt x="180" y="396"/>
                          <a:pt x="183" y="395"/>
                        </a:cubicBezTo>
                        <a:cubicBezTo>
                          <a:pt x="185" y="394"/>
                          <a:pt x="190" y="391"/>
                          <a:pt x="192" y="389"/>
                        </a:cubicBezTo>
                        <a:cubicBezTo>
                          <a:pt x="194" y="387"/>
                          <a:pt x="195" y="385"/>
                          <a:pt x="198" y="384"/>
                        </a:cubicBezTo>
                        <a:cubicBezTo>
                          <a:pt x="201" y="383"/>
                          <a:pt x="204" y="383"/>
                          <a:pt x="206" y="381"/>
                        </a:cubicBezTo>
                        <a:cubicBezTo>
                          <a:pt x="212" y="376"/>
                          <a:pt x="203" y="362"/>
                          <a:pt x="204" y="355"/>
                        </a:cubicBezTo>
                        <a:cubicBezTo>
                          <a:pt x="205" y="350"/>
                          <a:pt x="207" y="346"/>
                          <a:pt x="204" y="340"/>
                        </a:cubicBezTo>
                        <a:cubicBezTo>
                          <a:pt x="203" y="338"/>
                          <a:pt x="202" y="337"/>
                          <a:pt x="201" y="335"/>
                        </a:cubicBezTo>
                        <a:cubicBezTo>
                          <a:pt x="200" y="332"/>
                          <a:pt x="201" y="330"/>
                          <a:pt x="199" y="327"/>
                        </a:cubicBezTo>
                        <a:cubicBezTo>
                          <a:pt x="198" y="323"/>
                          <a:pt x="196" y="323"/>
                          <a:pt x="195" y="318"/>
                        </a:cubicBezTo>
                        <a:cubicBezTo>
                          <a:pt x="195" y="312"/>
                          <a:pt x="199" y="308"/>
                          <a:pt x="199" y="303"/>
                        </a:cubicBezTo>
                        <a:cubicBezTo>
                          <a:pt x="199" y="301"/>
                          <a:pt x="199" y="294"/>
                          <a:pt x="199" y="293"/>
                        </a:cubicBezTo>
                        <a:cubicBezTo>
                          <a:pt x="194" y="289"/>
                          <a:pt x="198" y="290"/>
                          <a:pt x="200" y="286"/>
                        </a:cubicBezTo>
                        <a:cubicBezTo>
                          <a:pt x="203" y="280"/>
                          <a:pt x="195" y="274"/>
                          <a:pt x="191" y="271"/>
                        </a:cubicBezTo>
                        <a:cubicBezTo>
                          <a:pt x="189" y="269"/>
                          <a:pt x="183" y="266"/>
                          <a:pt x="183" y="263"/>
                        </a:cubicBezTo>
                        <a:cubicBezTo>
                          <a:pt x="184" y="259"/>
                          <a:pt x="190" y="258"/>
                          <a:pt x="191" y="254"/>
                        </a:cubicBezTo>
                        <a:cubicBezTo>
                          <a:pt x="187" y="253"/>
                          <a:pt x="182" y="250"/>
                          <a:pt x="180" y="246"/>
                        </a:cubicBezTo>
                        <a:cubicBezTo>
                          <a:pt x="178" y="244"/>
                          <a:pt x="176" y="246"/>
                          <a:pt x="174" y="242"/>
                        </a:cubicBezTo>
                        <a:cubicBezTo>
                          <a:pt x="171" y="237"/>
                          <a:pt x="169" y="242"/>
                          <a:pt x="166" y="240"/>
                        </a:cubicBezTo>
                        <a:cubicBezTo>
                          <a:pt x="164" y="239"/>
                          <a:pt x="161" y="233"/>
                          <a:pt x="161" y="231"/>
                        </a:cubicBezTo>
                        <a:cubicBezTo>
                          <a:pt x="160" y="224"/>
                          <a:pt x="157" y="218"/>
                          <a:pt x="151" y="212"/>
                        </a:cubicBezTo>
                        <a:cubicBezTo>
                          <a:pt x="149" y="211"/>
                          <a:pt x="145" y="210"/>
                          <a:pt x="143" y="208"/>
                        </a:cubicBezTo>
                        <a:cubicBezTo>
                          <a:pt x="138" y="203"/>
                          <a:pt x="133" y="198"/>
                          <a:pt x="129" y="193"/>
                        </a:cubicBezTo>
                        <a:cubicBezTo>
                          <a:pt x="127" y="190"/>
                          <a:pt x="126" y="185"/>
                          <a:pt x="123" y="182"/>
                        </a:cubicBezTo>
                        <a:cubicBezTo>
                          <a:pt x="122" y="181"/>
                          <a:pt x="121" y="179"/>
                          <a:pt x="119" y="181"/>
                        </a:cubicBezTo>
                        <a:cubicBezTo>
                          <a:pt x="117" y="178"/>
                          <a:pt x="114" y="177"/>
                          <a:pt x="112" y="174"/>
                        </a:cubicBezTo>
                        <a:cubicBezTo>
                          <a:pt x="111" y="172"/>
                          <a:pt x="108" y="167"/>
                          <a:pt x="110" y="165"/>
                        </a:cubicBezTo>
                        <a:cubicBezTo>
                          <a:pt x="113" y="162"/>
                          <a:pt x="99" y="159"/>
                          <a:pt x="98" y="159"/>
                        </a:cubicBezTo>
                        <a:cubicBezTo>
                          <a:pt x="89" y="157"/>
                          <a:pt x="83" y="147"/>
                          <a:pt x="75" y="144"/>
                        </a:cubicBezTo>
                        <a:cubicBezTo>
                          <a:pt x="72" y="144"/>
                          <a:pt x="65" y="141"/>
                          <a:pt x="71" y="138"/>
                        </a:cubicBezTo>
                        <a:cubicBezTo>
                          <a:pt x="78" y="134"/>
                          <a:pt x="69" y="132"/>
                          <a:pt x="70" y="128"/>
                        </a:cubicBezTo>
                        <a:cubicBezTo>
                          <a:pt x="71" y="126"/>
                          <a:pt x="81" y="129"/>
                          <a:pt x="82" y="129"/>
                        </a:cubicBezTo>
                        <a:cubicBezTo>
                          <a:pt x="87" y="130"/>
                          <a:pt x="98" y="123"/>
                          <a:pt x="92" y="121"/>
                        </a:cubicBezTo>
                        <a:cubicBezTo>
                          <a:pt x="93" y="119"/>
                          <a:pt x="97" y="118"/>
                          <a:pt x="97" y="116"/>
                        </a:cubicBezTo>
                        <a:cubicBezTo>
                          <a:pt x="97" y="112"/>
                          <a:pt x="93" y="109"/>
                          <a:pt x="90" y="109"/>
                        </a:cubicBezTo>
                        <a:cubicBezTo>
                          <a:pt x="88" y="110"/>
                          <a:pt x="87" y="108"/>
                          <a:pt x="87" y="106"/>
                        </a:cubicBezTo>
                        <a:cubicBezTo>
                          <a:pt x="85" y="102"/>
                          <a:pt x="81" y="103"/>
                          <a:pt x="77" y="102"/>
                        </a:cubicBezTo>
                        <a:cubicBezTo>
                          <a:pt x="78" y="99"/>
                          <a:pt x="83" y="99"/>
                          <a:pt x="83" y="97"/>
                        </a:cubicBezTo>
                        <a:cubicBezTo>
                          <a:pt x="83" y="93"/>
                          <a:pt x="78" y="91"/>
                          <a:pt x="76" y="89"/>
                        </a:cubicBezTo>
                        <a:cubicBezTo>
                          <a:pt x="72" y="87"/>
                          <a:pt x="70" y="84"/>
                          <a:pt x="65" y="84"/>
                        </a:cubicBezTo>
                        <a:cubicBezTo>
                          <a:pt x="58" y="86"/>
                          <a:pt x="60" y="90"/>
                          <a:pt x="57" y="94"/>
                        </a:cubicBezTo>
                        <a:cubicBezTo>
                          <a:pt x="53" y="92"/>
                          <a:pt x="49" y="88"/>
                          <a:pt x="45" y="89"/>
                        </a:cubicBezTo>
                        <a:cubicBezTo>
                          <a:pt x="41" y="90"/>
                          <a:pt x="34" y="83"/>
                          <a:pt x="32" y="80"/>
                        </a:cubicBezTo>
                        <a:cubicBezTo>
                          <a:pt x="29" y="76"/>
                          <a:pt x="27" y="68"/>
                          <a:pt x="28" y="64"/>
                        </a:cubicBezTo>
                        <a:cubicBezTo>
                          <a:pt x="30" y="57"/>
                          <a:pt x="25" y="59"/>
                          <a:pt x="23" y="53"/>
                        </a:cubicBezTo>
                        <a:cubicBezTo>
                          <a:pt x="24" y="56"/>
                          <a:pt x="24" y="58"/>
                          <a:pt x="22" y="59"/>
                        </a:cubicBezTo>
                        <a:cubicBezTo>
                          <a:pt x="18" y="58"/>
                          <a:pt x="17" y="52"/>
                          <a:pt x="14" y="49"/>
                        </a:cubicBezTo>
                        <a:cubicBezTo>
                          <a:pt x="10" y="46"/>
                          <a:pt x="2" y="39"/>
                          <a:pt x="0" y="3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Freeform 553">
                    <a:extLst>
                      <a:ext uri="{FF2B5EF4-FFF2-40B4-BE49-F238E27FC236}">
                        <a16:creationId xmlns:a16="http://schemas.microsoft.com/office/drawing/2014/main" id="{0509688B-C82F-7A27-695E-D1C8BF4D5AE0}"/>
                      </a:ext>
                    </a:extLst>
                  </p:cNvPr>
                  <p:cNvSpPr>
                    <a:spLocks/>
                  </p:cNvSpPr>
                  <p:nvPr/>
                </p:nvSpPr>
                <p:spPr bwMode="auto">
                  <a:xfrm>
                    <a:off x="2270126" y="3060700"/>
                    <a:ext cx="204788" cy="398463"/>
                  </a:xfrm>
                  <a:custGeom>
                    <a:avLst/>
                    <a:gdLst>
                      <a:gd name="T0" fmla="*/ 21 w 263"/>
                      <a:gd name="T1" fmla="*/ 29 h 516"/>
                      <a:gd name="T2" fmla="*/ 46 w 263"/>
                      <a:gd name="T3" fmla="*/ 23 h 516"/>
                      <a:gd name="T4" fmla="*/ 77 w 263"/>
                      <a:gd name="T5" fmla="*/ 17 h 516"/>
                      <a:gd name="T6" fmla="*/ 106 w 263"/>
                      <a:gd name="T7" fmla="*/ 14 h 516"/>
                      <a:gd name="T8" fmla="*/ 132 w 263"/>
                      <a:gd name="T9" fmla="*/ 27 h 516"/>
                      <a:gd name="T10" fmla="*/ 161 w 263"/>
                      <a:gd name="T11" fmla="*/ 61 h 516"/>
                      <a:gd name="T12" fmla="*/ 182 w 263"/>
                      <a:gd name="T13" fmla="*/ 65 h 516"/>
                      <a:gd name="T14" fmla="*/ 163 w 263"/>
                      <a:gd name="T15" fmla="*/ 81 h 516"/>
                      <a:gd name="T16" fmla="*/ 142 w 263"/>
                      <a:gd name="T17" fmla="*/ 82 h 516"/>
                      <a:gd name="T18" fmla="*/ 142 w 263"/>
                      <a:gd name="T19" fmla="*/ 94 h 516"/>
                      <a:gd name="T20" fmla="*/ 131 w 263"/>
                      <a:gd name="T21" fmla="*/ 116 h 516"/>
                      <a:gd name="T22" fmla="*/ 127 w 263"/>
                      <a:gd name="T23" fmla="*/ 163 h 516"/>
                      <a:gd name="T24" fmla="*/ 150 w 263"/>
                      <a:gd name="T25" fmla="*/ 184 h 516"/>
                      <a:gd name="T26" fmla="*/ 164 w 263"/>
                      <a:gd name="T27" fmla="*/ 209 h 516"/>
                      <a:gd name="T28" fmla="*/ 188 w 263"/>
                      <a:gd name="T29" fmla="*/ 233 h 516"/>
                      <a:gd name="T30" fmla="*/ 217 w 263"/>
                      <a:gd name="T31" fmla="*/ 251 h 516"/>
                      <a:gd name="T32" fmla="*/ 237 w 263"/>
                      <a:gd name="T33" fmla="*/ 285 h 516"/>
                      <a:gd name="T34" fmla="*/ 255 w 263"/>
                      <a:gd name="T35" fmla="*/ 328 h 516"/>
                      <a:gd name="T36" fmla="*/ 258 w 263"/>
                      <a:gd name="T37" fmla="*/ 344 h 516"/>
                      <a:gd name="T38" fmla="*/ 263 w 263"/>
                      <a:gd name="T39" fmla="*/ 373 h 516"/>
                      <a:gd name="T40" fmla="*/ 255 w 263"/>
                      <a:gd name="T41" fmla="*/ 379 h 516"/>
                      <a:gd name="T42" fmla="*/ 257 w 263"/>
                      <a:gd name="T43" fmla="*/ 400 h 516"/>
                      <a:gd name="T44" fmla="*/ 249 w 263"/>
                      <a:gd name="T45" fmla="*/ 418 h 516"/>
                      <a:gd name="T46" fmla="*/ 229 w 263"/>
                      <a:gd name="T47" fmla="*/ 431 h 516"/>
                      <a:gd name="T48" fmla="*/ 203 w 263"/>
                      <a:gd name="T49" fmla="*/ 450 h 516"/>
                      <a:gd name="T50" fmla="*/ 193 w 263"/>
                      <a:gd name="T51" fmla="*/ 442 h 516"/>
                      <a:gd name="T52" fmla="*/ 183 w 263"/>
                      <a:gd name="T53" fmla="*/ 447 h 516"/>
                      <a:gd name="T54" fmla="*/ 191 w 263"/>
                      <a:gd name="T55" fmla="*/ 459 h 516"/>
                      <a:gd name="T56" fmla="*/ 186 w 263"/>
                      <a:gd name="T57" fmla="*/ 469 h 516"/>
                      <a:gd name="T58" fmla="*/ 161 w 263"/>
                      <a:gd name="T59" fmla="*/ 463 h 516"/>
                      <a:gd name="T60" fmla="*/ 148 w 263"/>
                      <a:gd name="T61" fmla="*/ 506 h 516"/>
                      <a:gd name="T62" fmla="*/ 137 w 263"/>
                      <a:gd name="T63" fmla="*/ 504 h 516"/>
                      <a:gd name="T64" fmla="*/ 133 w 263"/>
                      <a:gd name="T65" fmla="*/ 473 h 516"/>
                      <a:gd name="T66" fmla="*/ 118 w 263"/>
                      <a:gd name="T67" fmla="*/ 449 h 516"/>
                      <a:gd name="T68" fmla="*/ 136 w 263"/>
                      <a:gd name="T69" fmla="*/ 439 h 516"/>
                      <a:gd name="T70" fmla="*/ 160 w 263"/>
                      <a:gd name="T71" fmla="*/ 431 h 516"/>
                      <a:gd name="T72" fmla="*/ 161 w 263"/>
                      <a:gd name="T73" fmla="*/ 420 h 516"/>
                      <a:gd name="T74" fmla="*/ 176 w 263"/>
                      <a:gd name="T75" fmla="*/ 406 h 516"/>
                      <a:gd name="T76" fmla="*/ 192 w 263"/>
                      <a:gd name="T77" fmla="*/ 389 h 516"/>
                      <a:gd name="T78" fmla="*/ 204 w 263"/>
                      <a:gd name="T79" fmla="*/ 355 h 516"/>
                      <a:gd name="T80" fmla="*/ 199 w 263"/>
                      <a:gd name="T81" fmla="*/ 327 h 516"/>
                      <a:gd name="T82" fmla="*/ 199 w 263"/>
                      <a:gd name="T83" fmla="*/ 293 h 516"/>
                      <a:gd name="T84" fmla="*/ 183 w 263"/>
                      <a:gd name="T85" fmla="*/ 263 h 516"/>
                      <a:gd name="T86" fmla="*/ 174 w 263"/>
                      <a:gd name="T87" fmla="*/ 242 h 516"/>
                      <a:gd name="T88" fmla="*/ 151 w 263"/>
                      <a:gd name="T89" fmla="*/ 212 h 516"/>
                      <a:gd name="T90" fmla="*/ 123 w 263"/>
                      <a:gd name="T91" fmla="*/ 182 h 516"/>
                      <a:gd name="T92" fmla="*/ 110 w 263"/>
                      <a:gd name="T93" fmla="*/ 165 h 516"/>
                      <a:gd name="T94" fmla="*/ 71 w 263"/>
                      <a:gd name="T95" fmla="*/ 138 h 516"/>
                      <a:gd name="T96" fmla="*/ 92 w 263"/>
                      <a:gd name="T97" fmla="*/ 121 h 516"/>
                      <a:gd name="T98" fmla="*/ 87 w 263"/>
                      <a:gd name="T99" fmla="*/ 106 h 516"/>
                      <a:gd name="T100" fmla="*/ 76 w 263"/>
                      <a:gd name="T101" fmla="*/ 89 h 516"/>
                      <a:gd name="T102" fmla="*/ 45 w 263"/>
                      <a:gd name="T103" fmla="*/ 89 h 516"/>
                      <a:gd name="T104" fmla="*/ 23 w 263"/>
                      <a:gd name="T105" fmla="*/ 53 h 516"/>
                      <a:gd name="T106" fmla="*/ 0 w 263"/>
                      <a:gd name="T107" fmla="*/ 3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516">
                        <a:moveTo>
                          <a:pt x="0" y="34"/>
                        </a:moveTo>
                        <a:cubicBezTo>
                          <a:pt x="6" y="34"/>
                          <a:pt x="4" y="27"/>
                          <a:pt x="6" y="23"/>
                        </a:cubicBezTo>
                        <a:cubicBezTo>
                          <a:pt x="10" y="18"/>
                          <a:pt x="19" y="26"/>
                          <a:pt x="21" y="29"/>
                        </a:cubicBezTo>
                        <a:cubicBezTo>
                          <a:pt x="26" y="33"/>
                          <a:pt x="29" y="30"/>
                          <a:pt x="32" y="25"/>
                        </a:cubicBezTo>
                        <a:cubicBezTo>
                          <a:pt x="36" y="18"/>
                          <a:pt x="38" y="24"/>
                          <a:pt x="40" y="28"/>
                        </a:cubicBezTo>
                        <a:cubicBezTo>
                          <a:pt x="42" y="25"/>
                          <a:pt x="42" y="19"/>
                          <a:pt x="46" y="23"/>
                        </a:cubicBezTo>
                        <a:cubicBezTo>
                          <a:pt x="48" y="25"/>
                          <a:pt x="50" y="28"/>
                          <a:pt x="53" y="30"/>
                        </a:cubicBezTo>
                        <a:cubicBezTo>
                          <a:pt x="55" y="31"/>
                          <a:pt x="56" y="19"/>
                          <a:pt x="62" y="19"/>
                        </a:cubicBezTo>
                        <a:cubicBezTo>
                          <a:pt x="60" y="27"/>
                          <a:pt x="75" y="20"/>
                          <a:pt x="77" y="17"/>
                        </a:cubicBezTo>
                        <a:cubicBezTo>
                          <a:pt x="80" y="14"/>
                          <a:pt x="77" y="12"/>
                          <a:pt x="78" y="10"/>
                        </a:cubicBezTo>
                        <a:cubicBezTo>
                          <a:pt x="79" y="5"/>
                          <a:pt x="88" y="5"/>
                          <a:pt x="90" y="0"/>
                        </a:cubicBezTo>
                        <a:cubicBezTo>
                          <a:pt x="94" y="6"/>
                          <a:pt x="100" y="11"/>
                          <a:pt x="106" y="14"/>
                        </a:cubicBezTo>
                        <a:cubicBezTo>
                          <a:pt x="111" y="16"/>
                          <a:pt x="116" y="12"/>
                          <a:pt x="120" y="16"/>
                        </a:cubicBezTo>
                        <a:cubicBezTo>
                          <a:pt x="123" y="21"/>
                          <a:pt x="129" y="14"/>
                          <a:pt x="134" y="18"/>
                        </a:cubicBezTo>
                        <a:cubicBezTo>
                          <a:pt x="136" y="20"/>
                          <a:pt x="139" y="30"/>
                          <a:pt x="132" y="27"/>
                        </a:cubicBezTo>
                        <a:cubicBezTo>
                          <a:pt x="132" y="35"/>
                          <a:pt x="137" y="41"/>
                          <a:pt x="139" y="49"/>
                        </a:cubicBezTo>
                        <a:cubicBezTo>
                          <a:pt x="141" y="47"/>
                          <a:pt x="150" y="49"/>
                          <a:pt x="150" y="53"/>
                        </a:cubicBezTo>
                        <a:cubicBezTo>
                          <a:pt x="150" y="58"/>
                          <a:pt x="159" y="57"/>
                          <a:pt x="161" y="61"/>
                        </a:cubicBezTo>
                        <a:cubicBezTo>
                          <a:pt x="162" y="61"/>
                          <a:pt x="162" y="60"/>
                          <a:pt x="163" y="60"/>
                        </a:cubicBezTo>
                        <a:cubicBezTo>
                          <a:pt x="165" y="64"/>
                          <a:pt x="168" y="61"/>
                          <a:pt x="171" y="60"/>
                        </a:cubicBezTo>
                        <a:cubicBezTo>
                          <a:pt x="175" y="58"/>
                          <a:pt x="179" y="63"/>
                          <a:pt x="182" y="65"/>
                        </a:cubicBezTo>
                        <a:cubicBezTo>
                          <a:pt x="178" y="69"/>
                          <a:pt x="178" y="63"/>
                          <a:pt x="174" y="66"/>
                        </a:cubicBezTo>
                        <a:cubicBezTo>
                          <a:pt x="171" y="68"/>
                          <a:pt x="170" y="72"/>
                          <a:pt x="166" y="73"/>
                        </a:cubicBezTo>
                        <a:cubicBezTo>
                          <a:pt x="161" y="74"/>
                          <a:pt x="165" y="78"/>
                          <a:pt x="163" y="81"/>
                        </a:cubicBezTo>
                        <a:cubicBezTo>
                          <a:pt x="161" y="84"/>
                          <a:pt x="152" y="87"/>
                          <a:pt x="157" y="81"/>
                        </a:cubicBezTo>
                        <a:cubicBezTo>
                          <a:pt x="154" y="81"/>
                          <a:pt x="150" y="85"/>
                          <a:pt x="149" y="87"/>
                        </a:cubicBezTo>
                        <a:cubicBezTo>
                          <a:pt x="147" y="85"/>
                          <a:pt x="146" y="81"/>
                          <a:pt x="142" y="82"/>
                        </a:cubicBezTo>
                        <a:cubicBezTo>
                          <a:pt x="143" y="83"/>
                          <a:pt x="145" y="84"/>
                          <a:pt x="146" y="85"/>
                        </a:cubicBezTo>
                        <a:cubicBezTo>
                          <a:pt x="144" y="88"/>
                          <a:pt x="146" y="89"/>
                          <a:pt x="147" y="92"/>
                        </a:cubicBezTo>
                        <a:cubicBezTo>
                          <a:pt x="149" y="95"/>
                          <a:pt x="143" y="95"/>
                          <a:pt x="142" y="94"/>
                        </a:cubicBezTo>
                        <a:cubicBezTo>
                          <a:pt x="143" y="97"/>
                          <a:pt x="144" y="105"/>
                          <a:pt x="141" y="107"/>
                        </a:cubicBezTo>
                        <a:cubicBezTo>
                          <a:pt x="142" y="107"/>
                          <a:pt x="142" y="107"/>
                          <a:pt x="142" y="107"/>
                        </a:cubicBezTo>
                        <a:cubicBezTo>
                          <a:pt x="142" y="109"/>
                          <a:pt x="133" y="119"/>
                          <a:pt x="131" y="116"/>
                        </a:cubicBezTo>
                        <a:cubicBezTo>
                          <a:pt x="126" y="119"/>
                          <a:pt x="125" y="126"/>
                          <a:pt x="124" y="131"/>
                        </a:cubicBezTo>
                        <a:cubicBezTo>
                          <a:pt x="124" y="137"/>
                          <a:pt x="126" y="142"/>
                          <a:pt x="123" y="148"/>
                        </a:cubicBezTo>
                        <a:cubicBezTo>
                          <a:pt x="119" y="155"/>
                          <a:pt x="127" y="157"/>
                          <a:pt x="127" y="163"/>
                        </a:cubicBezTo>
                        <a:cubicBezTo>
                          <a:pt x="129" y="159"/>
                          <a:pt x="130" y="166"/>
                          <a:pt x="132" y="168"/>
                        </a:cubicBezTo>
                        <a:cubicBezTo>
                          <a:pt x="134" y="171"/>
                          <a:pt x="137" y="174"/>
                          <a:pt x="141" y="176"/>
                        </a:cubicBezTo>
                        <a:cubicBezTo>
                          <a:pt x="144" y="179"/>
                          <a:pt x="147" y="181"/>
                          <a:pt x="150" y="184"/>
                        </a:cubicBezTo>
                        <a:cubicBezTo>
                          <a:pt x="154" y="187"/>
                          <a:pt x="152" y="192"/>
                          <a:pt x="154" y="197"/>
                        </a:cubicBezTo>
                        <a:cubicBezTo>
                          <a:pt x="152" y="195"/>
                          <a:pt x="150" y="194"/>
                          <a:pt x="148" y="194"/>
                        </a:cubicBezTo>
                        <a:cubicBezTo>
                          <a:pt x="155" y="195"/>
                          <a:pt x="158" y="204"/>
                          <a:pt x="164" y="209"/>
                        </a:cubicBezTo>
                        <a:cubicBezTo>
                          <a:pt x="168" y="212"/>
                          <a:pt x="181" y="219"/>
                          <a:pt x="178" y="226"/>
                        </a:cubicBezTo>
                        <a:cubicBezTo>
                          <a:pt x="182" y="223"/>
                          <a:pt x="189" y="232"/>
                          <a:pt x="191" y="235"/>
                        </a:cubicBezTo>
                        <a:cubicBezTo>
                          <a:pt x="190" y="234"/>
                          <a:pt x="189" y="234"/>
                          <a:pt x="188" y="233"/>
                        </a:cubicBezTo>
                        <a:cubicBezTo>
                          <a:pt x="193" y="236"/>
                          <a:pt x="198" y="240"/>
                          <a:pt x="201" y="246"/>
                        </a:cubicBezTo>
                        <a:cubicBezTo>
                          <a:pt x="206" y="240"/>
                          <a:pt x="216" y="253"/>
                          <a:pt x="213" y="256"/>
                        </a:cubicBezTo>
                        <a:cubicBezTo>
                          <a:pt x="216" y="254"/>
                          <a:pt x="212" y="248"/>
                          <a:pt x="217" y="251"/>
                        </a:cubicBezTo>
                        <a:cubicBezTo>
                          <a:pt x="209" y="258"/>
                          <a:pt x="233" y="273"/>
                          <a:pt x="233" y="279"/>
                        </a:cubicBezTo>
                        <a:cubicBezTo>
                          <a:pt x="235" y="274"/>
                          <a:pt x="236" y="278"/>
                          <a:pt x="238" y="280"/>
                        </a:cubicBezTo>
                        <a:cubicBezTo>
                          <a:pt x="240" y="284"/>
                          <a:pt x="237" y="282"/>
                          <a:pt x="237" y="285"/>
                        </a:cubicBezTo>
                        <a:cubicBezTo>
                          <a:pt x="238" y="290"/>
                          <a:pt x="242" y="295"/>
                          <a:pt x="245" y="300"/>
                        </a:cubicBezTo>
                        <a:cubicBezTo>
                          <a:pt x="247" y="306"/>
                          <a:pt x="249" y="313"/>
                          <a:pt x="252" y="320"/>
                        </a:cubicBezTo>
                        <a:cubicBezTo>
                          <a:pt x="253" y="322"/>
                          <a:pt x="254" y="325"/>
                          <a:pt x="255" y="328"/>
                        </a:cubicBezTo>
                        <a:cubicBezTo>
                          <a:pt x="255" y="329"/>
                          <a:pt x="255" y="336"/>
                          <a:pt x="253" y="329"/>
                        </a:cubicBezTo>
                        <a:cubicBezTo>
                          <a:pt x="253" y="333"/>
                          <a:pt x="258" y="345"/>
                          <a:pt x="253" y="338"/>
                        </a:cubicBezTo>
                        <a:cubicBezTo>
                          <a:pt x="254" y="340"/>
                          <a:pt x="256" y="342"/>
                          <a:pt x="258" y="344"/>
                        </a:cubicBezTo>
                        <a:cubicBezTo>
                          <a:pt x="252" y="344"/>
                          <a:pt x="257" y="347"/>
                          <a:pt x="257" y="350"/>
                        </a:cubicBezTo>
                        <a:cubicBezTo>
                          <a:pt x="259" y="355"/>
                          <a:pt x="260" y="358"/>
                          <a:pt x="262" y="361"/>
                        </a:cubicBezTo>
                        <a:cubicBezTo>
                          <a:pt x="263" y="363"/>
                          <a:pt x="263" y="371"/>
                          <a:pt x="263" y="373"/>
                        </a:cubicBezTo>
                        <a:cubicBezTo>
                          <a:pt x="261" y="372"/>
                          <a:pt x="260" y="370"/>
                          <a:pt x="260" y="368"/>
                        </a:cubicBezTo>
                        <a:cubicBezTo>
                          <a:pt x="254" y="371"/>
                          <a:pt x="259" y="377"/>
                          <a:pt x="261" y="381"/>
                        </a:cubicBezTo>
                        <a:cubicBezTo>
                          <a:pt x="259" y="380"/>
                          <a:pt x="257" y="379"/>
                          <a:pt x="255" y="379"/>
                        </a:cubicBezTo>
                        <a:cubicBezTo>
                          <a:pt x="258" y="381"/>
                          <a:pt x="260" y="394"/>
                          <a:pt x="259" y="397"/>
                        </a:cubicBezTo>
                        <a:cubicBezTo>
                          <a:pt x="259" y="395"/>
                          <a:pt x="258" y="393"/>
                          <a:pt x="257" y="391"/>
                        </a:cubicBezTo>
                        <a:cubicBezTo>
                          <a:pt x="259" y="394"/>
                          <a:pt x="258" y="397"/>
                          <a:pt x="257" y="400"/>
                        </a:cubicBezTo>
                        <a:cubicBezTo>
                          <a:pt x="260" y="400"/>
                          <a:pt x="260" y="402"/>
                          <a:pt x="259" y="405"/>
                        </a:cubicBezTo>
                        <a:cubicBezTo>
                          <a:pt x="258" y="407"/>
                          <a:pt x="255" y="409"/>
                          <a:pt x="254" y="409"/>
                        </a:cubicBezTo>
                        <a:cubicBezTo>
                          <a:pt x="253" y="415"/>
                          <a:pt x="255" y="415"/>
                          <a:pt x="249" y="418"/>
                        </a:cubicBezTo>
                        <a:cubicBezTo>
                          <a:pt x="247" y="419"/>
                          <a:pt x="246" y="421"/>
                          <a:pt x="244" y="422"/>
                        </a:cubicBezTo>
                        <a:cubicBezTo>
                          <a:pt x="241" y="423"/>
                          <a:pt x="240" y="427"/>
                          <a:pt x="238" y="427"/>
                        </a:cubicBezTo>
                        <a:cubicBezTo>
                          <a:pt x="235" y="428"/>
                          <a:pt x="232" y="430"/>
                          <a:pt x="229" y="431"/>
                        </a:cubicBezTo>
                        <a:cubicBezTo>
                          <a:pt x="228" y="432"/>
                          <a:pt x="226" y="439"/>
                          <a:pt x="225" y="438"/>
                        </a:cubicBezTo>
                        <a:cubicBezTo>
                          <a:pt x="222" y="437"/>
                          <a:pt x="217" y="441"/>
                          <a:pt x="215" y="443"/>
                        </a:cubicBezTo>
                        <a:cubicBezTo>
                          <a:pt x="212" y="445"/>
                          <a:pt x="206" y="447"/>
                          <a:pt x="203" y="450"/>
                        </a:cubicBezTo>
                        <a:cubicBezTo>
                          <a:pt x="201" y="446"/>
                          <a:pt x="196" y="446"/>
                          <a:pt x="196" y="441"/>
                        </a:cubicBezTo>
                        <a:cubicBezTo>
                          <a:pt x="195" y="443"/>
                          <a:pt x="195" y="445"/>
                          <a:pt x="195" y="447"/>
                        </a:cubicBezTo>
                        <a:cubicBezTo>
                          <a:pt x="194" y="445"/>
                          <a:pt x="193" y="444"/>
                          <a:pt x="193" y="442"/>
                        </a:cubicBezTo>
                        <a:cubicBezTo>
                          <a:pt x="194" y="446"/>
                          <a:pt x="194" y="445"/>
                          <a:pt x="191" y="442"/>
                        </a:cubicBezTo>
                        <a:cubicBezTo>
                          <a:pt x="194" y="442"/>
                          <a:pt x="188" y="440"/>
                          <a:pt x="188" y="440"/>
                        </a:cubicBezTo>
                        <a:cubicBezTo>
                          <a:pt x="189" y="443"/>
                          <a:pt x="188" y="448"/>
                          <a:pt x="183" y="447"/>
                        </a:cubicBezTo>
                        <a:cubicBezTo>
                          <a:pt x="184" y="450"/>
                          <a:pt x="189" y="445"/>
                          <a:pt x="190" y="449"/>
                        </a:cubicBezTo>
                        <a:cubicBezTo>
                          <a:pt x="191" y="455"/>
                          <a:pt x="181" y="452"/>
                          <a:pt x="179" y="452"/>
                        </a:cubicBezTo>
                        <a:cubicBezTo>
                          <a:pt x="182" y="455"/>
                          <a:pt x="188" y="455"/>
                          <a:pt x="191" y="459"/>
                        </a:cubicBezTo>
                        <a:cubicBezTo>
                          <a:pt x="187" y="460"/>
                          <a:pt x="187" y="465"/>
                          <a:pt x="183" y="462"/>
                        </a:cubicBezTo>
                        <a:cubicBezTo>
                          <a:pt x="180" y="461"/>
                          <a:pt x="178" y="455"/>
                          <a:pt x="175" y="455"/>
                        </a:cubicBezTo>
                        <a:cubicBezTo>
                          <a:pt x="177" y="457"/>
                          <a:pt x="188" y="466"/>
                          <a:pt x="186" y="469"/>
                        </a:cubicBezTo>
                        <a:cubicBezTo>
                          <a:pt x="179" y="466"/>
                          <a:pt x="176" y="459"/>
                          <a:pt x="170" y="455"/>
                        </a:cubicBezTo>
                        <a:cubicBezTo>
                          <a:pt x="171" y="460"/>
                          <a:pt x="192" y="474"/>
                          <a:pt x="183" y="479"/>
                        </a:cubicBezTo>
                        <a:cubicBezTo>
                          <a:pt x="176" y="482"/>
                          <a:pt x="166" y="466"/>
                          <a:pt x="161" y="463"/>
                        </a:cubicBezTo>
                        <a:cubicBezTo>
                          <a:pt x="165" y="468"/>
                          <a:pt x="176" y="476"/>
                          <a:pt x="174" y="483"/>
                        </a:cubicBezTo>
                        <a:cubicBezTo>
                          <a:pt x="172" y="488"/>
                          <a:pt x="164" y="489"/>
                          <a:pt x="159" y="491"/>
                        </a:cubicBezTo>
                        <a:cubicBezTo>
                          <a:pt x="152" y="495"/>
                          <a:pt x="152" y="500"/>
                          <a:pt x="148" y="506"/>
                        </a:cubicBezTo>
                        <a:cubicBezTo>
                          <a:pt x="145" y="510"/>
                          <a:pt x="137" y="516"/>
                          <a:pt x="132" y="511"/>
                        </a:cubicBezTo>
                        <a:cubicBezTo>
                          <a:pt x="134" y="509"/>
                          <a:pt x="136" y="508"/>
                          <a:pt x="138" y="508"/>
                        </a:cubicBezTo>
                        <a:cubicBezTo>
                          <a:pt x="138" y="507"/>
                          <a:pt x="137" y="505"/>
                          <a:pt x="137" y="504"/>
                        </a:cubicBezTo>
                        <a:cubicBezTo>
                          <a:pt x="136" y="505"/>
                          <a:pt x="134" y="505"/>
                          <a:pt x="133" y="506"/>
                        </a:cubicBezTo>
                        <a:cubicBezTo>
                          <a:pt x="133" y="498"/>
                          <a:pt x="132" y="491"/>
                          <a:pt x="132" y="484"/>
                        </a:cubicBezTo>
                        <a:cubicBezTo>
                          <a:pt x="132" y="480"/>
                          <a:pt x="132" y="477"/>
                          <a:pt x="133" y="473"/>
                        </a:cubicBezTo>
                        <a:cubicBezTo>
                          <a:pt x="134" y="471"/>
                          <a:pt x="139" y="461"/>
                          <a:pt x="140" y="468"/>
                        </a:cubicBezTo>
                        <a:cubicBezTo>
                          <a:pt x="140" y="457"/>
                          <a:pt x="119" y="458"/>
                          <a:pt x="121" y="449"/>
                        </a:cubicBezTo>
                        <a:cubicBezTo>
                          <a:pt x="120" y="451"/>
                          <a:pt x="119" y="450"/>
                          <a:pt x="118" y="449"/>
                        </a:cubicBezTo>
                        <a:cubicBezTo>
                          <a:pt x="120" y="448"/>
                          <a:pt x="121" y="445"/>
                          <a:pt x="124" y="445"/>
                        </a:cubicBezTo>
                        <a:cubicBezTo>
                          <a:pt x="126" y="445"/>
                          <a:pt x="128" y="445"/>
                          <a:pt x="131" y="444"/>
                        </a:cubicBezTo>
                        <a:cubicBezTo>
                          <a:pt x="132" y="444"/>
                          <a:pt x="135" y="441"/>
                          <a:pt x="136" y="439"/>
                        </a:cubicBezTo>
                        <a:cubicBezTo>
                          <a:pt x="138" y="436"/>
                          <a:pt x="134" y="433"/>
                          <a:pt x="137" y="430"/>
                        </a:cubicBezTo>
                        <a:cubicBezTo>
                          <a:pt x="142" y="435"/>
                          <a:pt x="150" y="430"/>
                          <a:pt x="156" y="429"/>
                        </a:cubicBezTo>
                        <a:cubicBezTo>
                          <a:pt x="158" y="428"/>
                          <a:pt x="159" y="430"/>
                          <a:pt x="160" y="431"/>
                        </a:cubicBezTo>
                        <a:cubicBezTo>
                          <a:pt x="162" y="435"/>
                          <a:pt x="166" y="435"/>
                          <a:pt x="170" y="436"/>
                        </a:cubicBezTo>
                        <a:cubicBezTo>
                          <a:pt x="170" y="433"/>
                          <a:pt x="167" y="430"/>
                          <a:pt x="171" y="430"/>
                        </a:cubicBezTo>
                        <a:cubicBezTo>
                          <a:pt x="170" y="424"/>
                          <a:pt x="163" y="424"/>
                          <a:pt x="161" y="420"/>
                        </a:cubicBezTo>
                        <a:cubicBezTo>
                          <a:pt x="159" y="417"/>
                          <a:pt x="158" y="413"/>
                          <a:pt x="157" y="410"/>
                        </a:cubicBezTo>
                        <a:cubicBezTo>
                          <a:pt x="156" y="406"/>
                          <a:pt x="160" y="406"/>
                          <a:pt x="162" y="403"/>
                        </a:cubicBezTo>
                        <a:cubicBezTo>
                          <a:pt x="164" y="399"/>
                          <a:pt x="173" y="405"/>
                          <a:pt x="176" y="406"/>
                        </a:cubicBezTo>
                        <a:cubicBezTo>
                          <a:pt x="174" y="402"/>
                          <a:pt x="177" y="398"/>
                          <a:pt x="174" y="395"/>
                        </a:cubicBezTo>
                        <a:cubicBezTo>
                          <a:pt x="177" y="395"/>
                          <a:pt x="180" y="396"/>
                          <a:pt x="183" y="395"/>
                        </a:cubicBezTo>
                        <a:cubicBezTo>
                          <a:pt x="185" y="394"/>
                          <a:pt x="190" y="391"/>
                          <a:pt x="192" y="389"/>
                        </a:cubicBezTo>
                        <a:cubicBezTo>
                          <a:pt x="194" y="387"/>
                          <a:pt x="195" y="385"/>
                          <a:pt x="198" y="384"/>
                        </a:cubicBezTo>
                        <a:cubicBezTo>
                          <a:pt x="201" y="383"/>
                          <a:pt x="204" y="383"/>
                          <a:pt x="206" y="381"/>
                        </a:cubicBezTo>
                        <a:cubicBezTo>
                          <a:pt x="212" y="376"/>
                          <a:pt x="203" y="362"/>
                          <a:pt x="204" y="355"/>
                        </a:cubicBezTo>
                        <a:cubicBezTo>
                          <a:pt x="205" y="350"/>
                          <a:pt x="207" y="346"/>
                          <a:pt x="204" y="340"/>
                        </a:cubicBezTo>
                        <a:cubicBezTo>
                          <a:pt x="203" y="338"/>
                          <a:pt x="202" y="337"/>
                          <a:pt x="201" y="335"/>
                        </a:cubicBezTo>
                        <a:cubicBezTo>
                          <a:pt x="200" y="332"/>
                          <a:pt x="201" y="330"/>
                          <a:pt x="199" y="327"/>
                        </a:cubicBezTo>
                        <a:cubicBezTo>
                          <a:pt x="198" y="323"/>
                          <a:pt x="196" y="323"/>
                          <a:pt x="195" y="318"/>
                        </a:cubicBezTo>
                        <a:cubicBezTo>
                          <a:pt x="195" y="312"/>
                          <a:pt x="199" y="308"/>
                          <a:pt x="199" y="303"/>
                        </a:cubicBezTo>
                        <a:cubicBezTo>
                          <a:pt x="199" y="301"/>
                          <a:pt x="199" y="294"/>
                          <a:pt x="199" y="293"/>
                        </a:cubicBezTo>
                        <a:cubicBezTo>
                          <a:pt x="194" y="289"/>
                          <a:pt x="198" y="290"/>
                          <a:pt x="200" y="286"/>
                        </a:cubicBezTo>
                        <a:cubicBezTo>
                          <a:pt x="203" y="280"/>
                          <a:pt x="195" y="274"/>
                          <a:pt x="191" y="271"/>
                        </a:cubicBezTo>
                        <a:cubicBezTo>
                          <a:pt x="189" y="269"/>
                          <a:pt x="183" y="266"/>
                          <a:pt x="183" y="263"/>
                        </a:cubicBezTo>
                        <a:cubicBezTo>
                          <a:pt x="184" y="259"/>
                          <a:pt x="190" y="258"/>
                          <a:pt x="191" y="254"/>
                        </a:cubicBezTo>
                        <a:cubicBezTo>
                          <a:pt x="187" y="253"/>
                          <a:pt x="182" y="250"/>
                          <a:pt x="180" y="246"/>
                        </a:cubicBezTo>
                        <a:cubicBezTo>
                          <a:pt x="178" y="244"/>
                          <a:pt x="176" y="246"/>
                          <a:pt x="174" y="242"/>
                        </a:cubicBezTo>
                        <a:cubicBezTo>
                          <a:pt x="171" y="237"/>
                          <a:pt x="169" y="242"/>
                          <a:pt x="166" y="240"/>
                        </a:cubicBezTo>
                        <a:cubicBezTo>
                          <a:pt x="164" y="239"/>
                          <a:pt x="161" y="233"/>
                          <a:pt x="161" y="231"/>
                        </a:cubicBezTo>
                        <a:cubicBezTo>
                          <a:pt x="160" y="224"/>
                          <a:pt x="157" y="218"/>
                          <a:pt x="151" y="212"/>
                        </a:cubicBezTo>
                        <a:cubicBezTo>
                          <a:pt x="149" y="211"/>
                          <a:pt x="145" y="210"/>
                          <a:pt x="143" y="208"/>
                        </a:cubicBezTo>
                        <a:cubicBezTo>
                          <a:pt x="138" y="203"/>
                          <a:pt x="133" y="198"/>
                          <a:pt x="129" y="193"/>
                        </a:cubicBezTo>
                        <a:cubicBezTo>
                          <a:pt x="127" y="190"/>
                          <a:pt x="126" y="185"/>
                          <a:pt x="123" y="182"/>
                        </a:cubicBezTo>
                        <a:cubicBezTo>
                          <a:pt x="122" y="181"/>
                          <a:pt x="121" y="179"/>
                          <a:pt x="119" y="181"/>
                        </a:cubicBezTo>
                        <a:cubicBezTo>
                          <a:pt x="117" y="178"/>
                          <a:pt x="114" y="177"/>
                          <a:pt x="112" y="174"/>
                        </a:cubicBezTo>
                        <a:cubicBezTo>
                          <a:pt x="111" y="172"/>
                          <a:pt x="108" y="167"/>
                          <a:pt x="110" y="165"/>
                        </a:cubicBezTo>
                        <a:cubicBezTo>
                          <a:pt x="113" y="162"/>
                          <a:pt x="99" y="159"/>
                          <a:pt x="98" y="159"/>
                        </a:cubicBezTo>
                        <a:cubicBezTo>
                          <a:pt x="89" y="157"/>
                          <a:pt x="83" y="147"/>
                          <a:pt x="75" y="144"/>
                        </a:cubicBezTo>
                        <a:cubicBezTo>
                          <a:pt x="72" y="144"/>
                          <a:pt x="65" y="141"/>
                          <a:pt x="71" y="138"/>
                        </a:cubicBezTo>
                        <a:cubicBezTo>
                          <a:pt x="78" y="134"/>
                          <a:pt x="69" y="132"/>
                          <a:pt x="70" y="128"/>
                        </a:cubicBezTo>
                        <a:cubicBezTo>
                          <a:pt x="71" y="126"/>
                          <a:pt x="81" y="129"/>
                          <a:pt x="82" y="129"/>
                        </a:cubicBezTo>
                        <a:cubicBezTo>
                          <a:pt x="87" y="130"/>
                          <a:pt x="98" y="123"/>
                          <a:pt x="92" y="121"/>
                        </a:cubicBezTo>
                        <a:cubicBezTo>
                          <a:pt x="93" y="119"/>
                          <a:pt x="97" y="118"/>
                          <a:pt x="97" y="116"/>
                        </a:cubicBezTo>
                        <a:cubicBezTo>
                          <a:pt x="97" y="112"/>
                          <a:pt x="93" y="109"/>
                          <a:pt x="90" y="109"/>
                        </a:cubicBezTo>
                        <a:cubicBezTo>
                          <a:pt x="88" y="110"/>
                          <a:pt x="87" y="108"/>
                          <a:pt x="87" y="106"/>
                        </a:cubicBezTo>
                        <a:cubicBezTo>
                          <a:pt x="85" y="102"/>
                          <a:pt x="81" y="103"/>
                          <a:pt x="77" y="102"/>
                        </a:cubicBezTo>
                        <a:cubicBezTo>
                          <a:pt x="78" y="99"/>
                          <a:pt x="83" y="99"/>
                          <a:pt x="83" y="97"/>
                        </a:cubicBezTo>
                        <a:cubicBezTo>
                          <a:pt x="83" y="93"/>
                          <a:pt x="78" y="91"/>
                          <a:pt x="76" y="89"/>
                        </a:cubicBezTo>
                        <a:cubicBezTo>
                          <a:pt x="72" y="87"/>
                          <a:pt x="70" y="84"/>
                          <a:pt x="65" y="84"/>
                        </a:cubicBezTo>
                        <a:cubicBezTo>
                          <a:pt x="58" y="86"/>
                          <a:pt x="60" y="90"/>
                          <a:pt x="57" y="94"/>
                        </a:cubicBezTo>
                        <a:cubicBezTo>
                          <a:pt x="53" y="92"/>
                          <a:pt x="49" y="88"/>
                          <a:pt x="45" y="89"/>
                        </a:cubicBezTo>
                        <a:cubicBezTo>
                          <a:pt x="41" y="90"/>
                          <a:pt x="34" y="83"/>
                          <a:pt x="32" y="80"/>
                        </a:cubicBezTo>
                        <a:cubicBezTo>
                          <a:pt x="29" y="76"/>
                          <a:pt x="27" y="68"/>
                          <a:pt x="28" y="64"/>
                        </a:cubicBezTo>
                        <a:cubicBezTo>
                          <a:pt x="30" y="57"/>
                          <a:pt x="25" y="59"/>
                          <a:pt x="23" y="53"/>
                        </a:cubicBezTo>
                        <a:cubicBezTo>
                          <a:pt x="24" y="56"/>
                          <a:pt x="24" y="58"/>
                          <a:pt x="22" y="59"/>
                        </a:cubicBezTo>
                        <a:cubicBezTo>
                          <a:pt x="18" y="58"/>
                          <a:pt x="17" y="52"/>
                          <a:pt x="14" y="49"/>
                        </a:cubicBezTo>
                        <a:cubicBezTo>
                          <a:pt x="10" y="46"/>
                          <a:pt x="2" y="39"/>
                          <a:pt x="0" y="34"/>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0" name="Freeform 554">
                    <a:extLst>
                      <a:ext uri="{FF2B5EF4-FFF2-40B4-BE49-F238E27FC236}">
                        <a16:creationId xmlns:a16="http://schemas.microsoft.com/office/drawing/2014/main" id="{311BCF0E-A4C9-31CD-AA28-7A62A95E29F8}"/>
                      </a:ext>
                    </a:extLst>
                  </p:cNvPr>
                  <p:cNvSpPr>
                    <a:spLocks/>
                  </p:cNvSpPr>
                  <p:nvPr/>
                </p:nvSpPr>
                <p:spPr bwMode="auto">
                  <a:xfrm>
                    <a:off x="960438" y="2214563"/>
                    <a:ext cx="776288" cy="385763"/>
                  </a:xfrm>
                  <a:custGeom>
                    <a:avLst/>
                    <a:gdLst>
                      <a:gd name="T0" fmla="*/ 142 w 1004"/>
                      <a:gd name="T1" fmla="*/ 159 h 499"/>
                      <a:gd name="T2" fmla="*/ 162 w 1004"/>
                      <a:gd name="T3" fmla="*/ 144 h 499"/>
                      <a:gd name="T4" fmla="*/ 188 w 1004"/>
                      <a:gd name="T5" fmla="*/ 150 h 499"/>
                      <a:gd name="T6" fmla="*/ 215 w 1004"/>
                      <a:gd name="T7" fmla="*/ 143 h 499"/>
                      <a:gd name="T8" fmla="*/ 257 w 1004"/>
                      <a:gd name="T9" fmla="*/ 158 h 499"/>
                      <a:gd name="T10" fmla="*/ 279 w 1004"/>
                      <a:gd name="T11" fmla="*/ 158 h 499"/>
                      <a:gd name="T12" fmla="*/ 288 w 1004"/>
                      <a:gd name="T13" fmla="*/ 131 h 499"/>
                      <a:gd name="T14" fmla="*/ 258 w 1004"/>
                      <a:gd name="T15" fmla="*/ 120 h 499"/>
                      <a:gd name="T16" fmla="*/ 258 w 1004"/>
                      <a:gd name="T17" fmla="*/ 108 h 499"/>
                      <a:gd name="T18" fmla="*/ 262 w 1004"/>
                      <a:gd name="T19" fmla="*/ 81 h 499"/>
                      <a:gd name="T20" fmla="*/ 284 w 1004"/>
                      <a:gd name="T21" fmla="*/ 74 h 499"/>
                      <a:gd name="T22" fmla="*/ 265 w 1004"/>
                      <a:gd name="T23" fmla="*/ 61 h 499"/>
                      <a:gd name="T24" fmla="*/ 259 w 1004"/>
                      <a:gd name="T25" fmla="*/ 49 h 499"/>
                      <a:gd name="T26" fmla="*/ 293 w 1004"/>
                      <a:gd name="T27" fmla="*/ 50 h 499"/>
                      <a:gd name="T28" fmla="*/ 312 w 1004"/>
                      <a:gd name="T29" fmla="*/ 41 h 499"/>
                      <a:gd name="T30" fmla="*/ 342 w 1004"/>
                      <a:gd name="T31" fmla="*/ 35 h 499"/>
                      <a:gd name="T32" fmla="*/ 386 w 1004"/>
                      <a:gd name="T33" fmla="*/ 24 h 499"/>
                      <a:gd name="T34" fmla="*/ 427 w 1004"/>
                      <a:gd name="T35" fmla="*/ 12 h 499"/>
                      <a:gd name="T36" fmla="*/ 441 w 1004"/>
                      <a:gd name="T37" fmla="*/ 3 h 499"/>
                      <a:gd name="T38" fmla="*/ 457 w 1004"/>
                      <a:gd name="T39" fmla="*/ 2 h 499"/>
                      <a:gd name="T40" fmla="*/ 497 w 1004"/>
                      <a:gd name="T41" fmla="*/ 17 h 499"/>
                      <a:gd name="T42" fmla="*/ 520 w 1004"/>
                      <a:gd name="T43" fmla="*/ 43 h 499"/>
                      <a:gd name="T44" fmla="*/ 534 w 1004"/>
                      <a:gd name="T45" fmla="*/ 34 h 499"/>
                      <a:gd name="T46" fmla="*/ 554 w 1004"/>
                      <a:gd name="T47" fmla="*/ 47 h 499"/>
                      <a:gd name="T48" fmla="*/ 581 w 1004"/>
                      <a:gd name="T49" fmla="*/ 51 h 499"/>
                      <a:gd name="T50" fmla="*/ 591 w 1004"/>
                      <a:gd name="T51" fmla="*/ 59 h 499"/>
                      <a:gd name="T52" fmla="*/ 622 w 1004"/>
                      <a:gd name="T53" fmla="*/ 44 h 499"/>
                      <a:gd name="T54" fmla="*/ 641 w 1004"/>
                      <a:gd name="T55" fmla="*/ 36 h 499"/>
                      <a:gd name="T56" fmla="*/ 653 w 1004"/>
                      <a:gd name="T57" fmla="*/ 35 h 499"/>
                      <a:gd name="T58" fmla="*/ 686 w 1004"/>
                      <a:gd name="T59" fmla="*/ 65 h 499"/>
                      <a:gd name="T60" fmla="*/ 789 w 1004"/>
                      <a:gd name="T61" fmla="*/ 154 h 499"/>
                      <a:gd name="T62" fmla="*/ 812 w 1004"/>
                      <a:gd name="T63" fmla="*/ 141 h 499"/>
                      <a:gd name="T64" fmla="*/ 836 w 1004"/>
                      <a:gd name="T65" fmla="*/ 154 h 499"/>
                      <a:gd name="T66" fmla="*/ 863 w 1004"/>
                      <a:gd name="T67" fmla="*/ 150 h 499"/>
                      <a:gd name="T68" fmla="*/ 920 w 1004"/>
                      <a:gd name="T69" fmla="*/ 174 h 499"/>
                      <a:gd name="T70" fmla="*/ 947 w 1004"/>
                      <a:gd name="T71" fmla="*/ 193 h 499"/>
                      <a:gd name="T72" fmla="*/ 979 w 1004"/>
                      <a:gd name="T73" fmla="*/ 189 h 499"/>
                      <a:gd name="T74" fmla="*/ 986 w 1004"/>
                      <a:gd name="T75" fmla="*/ 231 h 499"/>
                      <a:gd name="T76" fmla="*/ 972 w 1004"/>
                      <a:gd name="T77" fmla="*/ 283 h 499"/>
                      <a:gd name="T78" fmla="*/ 920 w 1004"/>
                      <a:gd name="T79" fmla="*/ 274 h 499"/>
                      <a:gd name="T80" fmla="*/ 926 w 1004"/>
                      <a:gd name="T81" fmla="*/ 342 h 499"/>
                      <a:gd name="T82" fmla="*/ 899 w 1004"/>
                      <a:gd name="T83" fmla="*/ 337 h 499"/>
                      <a:gd name="T84" fmla="*/ 873 w 1004"/>
                      <a:gd name="T85" fmla="*/ 360 h 499"/>
                      <a:gd name="T86" fmla="*/ 899 w 1004"/>
                      <a:gd name="T87" fmla="*/ 413 h 499"/>
                      <a:gd name="T88" fmla="*/ 889 w 1004"/>
                      <a:gd name="T89" fmla="*/ 423 h 499"/>
                      <a:gd name="T90" fmla="*/ 877 w 1004"/>
                      <a:gd name="T91" fmla="*/ 435 h 499"/>
                      <a:gd name="T92" fmla="*/ 807 w 1004"/>
                      <a:gd name="T93" fmla="*/ 420 h 499"/>
                      <a:gd name="T94" fmla="*/ 763 w 1004"/>
                      <a:gd name="T95" fmla="*/ 420 h 499"/>
                      <a:gd name="T96" fmla="*/ 706 w 1004"/>
                      <a:gd name="T97" fmla="*/ 436 h 499"/>
                      <a:gd name="T98" fmla="*/ 654 w 1004"/>
                      <a:gd name="T99" fmla="*/ 423 h 499"/>
                      <a:gd name="T100" fmla="*/ 636 w 1004"/>
                      <a:gd name="T101" fmla="*/ 442 h 499"/>
                      <a:gd name="T102" fmla="*/ 601 w 1004"/>
                      <a:gd name="T103" fmla="*/ 465 h 499"/>
                      <a:gd name="T104" fmla="*/ 583 w 1004"/>
                      <a:gd name="T105" fmla="*/ 487 h 499"/>
                      <a:gd name="T106" fmla="*/ 559 w 1004"/>
                      <a:gd name="T107" fmla="*/ 479 h 499"/>
                      <a:gd name="T108" fmla="*/ 503 w 1004"/>
                      <a:gd name="T109" fmla="*/ 450 h 499"/>
                      <a:gd name="T110" fmla="*/ 461 w 1004"/>
                      <a:gd name="T111" fmla="*/ 397 h 499"/>
                      <a:gd name="T112" fmla="*/ 385 w 1004"/>
                      <a:gd name="T113" fmla="*/ 399 h 499"/>
                      <a:gd name="T114" fmla="*/ 314 w 1004"/>
                      <a:gd name="T115" fmla="*/ 354 h 499"/>
                      <a:gd name="T116" fmla="*/ 200 w 1004"/>
                      <a:gd name="T117" fmla="*/ 348 h 499"/>
                      <a:gd name="T118" fmla="*/ 215 w 1004"/>
                      <a:gd name="T119" fmla="*/ 476 h 499"/>
                      <a:gd name="T120" fmla="*/ 151 w 1004"/>
                      <a:gd name="T121" fmla="*/ 44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0" y="130"/>
                        </a:moveTo>
                        <a:cubicBezTo>
                          <a:pt x="2" y="132"/>
                          <a:pt x="25" y="117"/>
                          <a:pt x="52" y="122"/>
                        </a:cubicBezTo>
                        <a:cubicBezTo>
                          <a:pt x="92" y="129"/>
                          <a:pt x="139" y="156"/>
                          <a:pt x="142" y="159"/>
                        </a:cubicBezTo>
                        <a:cubicBezTo>
                          <a:pt x="146" y="163"/>
                          <a:pt x="150" y="160"/>
                          <a:pt x="154" y="156"/>
                        </a:cubicBezTo>
                        <a:cubicBezTo>
                          <a:pt x="156" y="155"/>
                          <a:pt x="155" y="152"/>
                          <a:pt x="156" y="151"/>
                        </a:cubicBezTo>
                        <a:cubicBezTo>
                          <a:pt x="159" y="150"/>
                          <a:pt x="162" y="148"/>
                          <a:pt x="162" y="144"/>
                        </a:cubicBezTo>
                        <a:cubicBezTo>
                          <a:pt x="164" y="145"/>
                          <a:pt x="166" y="145"/>
                          <a:pt x="168" y="147"/>
                        </a:cubicBezTo>
                        <a:cubicBezTo>
                          <a:pt x="168" y="143"/>
                          <a:pt x="180" y="142"/>
                          <a:pt x="182" y="145"/>
                        </a:cubicBezTo>
                        <a:cubicBezTo>
                          <a:pt x="183" y="147"/>
                          <a:pt x="186" y="148"/>
                          <a:pt x="188" y="150"/>
                        </a:cubicBezTo>
                        <a:cubicBezTo>
                          <a:pt x="191" y="152"/>
                          <a:pt x="194" y="148"/>
                          <a:pt x="197" y="149"/>
                        </a:cubicBezTo>
                        <a:cubicBezTo>
                          <a:pt x="197" y="141"/>
                          <a:pt x="196" y="144"/>
                          <a:pt x="205" y="144"/>
                        </a:cubicBezTo>
                        <a:cubicBezTo>
                          <a:pt x="209" y="144"/>
                          <a:pt x="211" y="141"/>
                          <a:pt x="215" y="143"/>
                        </a:cubicBezTo>
                        <a:cubicBezTo>
                          <a:pt x="219" y="145"/>
                          <a:pt x="220" y="148"/>
                          <a:pt x="221" y="151"/>
                        </a:cubicBezTo>
                        <a:cubicBezTo>
                          <a:pt x="223" y="156"/>
                          <a:pt x="251" y="158"/>
                          <a:pt x="248" y="163"/>
                        </a:cubicBezTo>
                        <a:cubicBezTo>
                          <a:pt x="251" y="162"/>
                          <a:pt x="255" y="162"/>
                          <a:pt x="257" y="158"/>
                        </a:cubicBezTo>
                        <a:cubicBezTo>
                          <a:pt x="258" y="156"/>
                          <a:pt x="256" y="152"/>
                          <a:pt x="258" y="151"/>
                        </a:cubicBezTo>
                        <a:cubicBezTo>
                          <a:pt x="262" y="150"/>
                          <a:pt x="264" y="155"/>
                          <a:pt x="266" y="156"/>
                        </a:cubicBezTo>
                        <a:cubicBezTo>
                          <a:pt x="269" y="158"/>
                          <a:pt x="275" y="158"/>
                          <a:pt x="279" y="158"/>
                        </a:cubicBezTo>
                        <a:cubicBezTo>
                          <a:pt x="283" y="158"/>
                          <a:pt x="294" y="156"/>
                          <a:pt x="295" y="151"/>
                        </a:cubicBezTo>
                        <a:cubicBezTo>
                          <a:pt x="296" y="147"/>
                          <a:pt x="292" y="138"/>
                          <a:pt x="298" y="138"/>
                        </a:cubicBezTo>
                        <a:cubicBezTo>
                          <a:pt x="294" y="136"/>
                          <a:pt x="293" y="132"/>
                          <a:pt x="288" y="131"/>
                        </a:cubicBezTo>
                        <a:cubicBezTo>
                          <a:pt x="284" y="131"/>
                          <a:pt x="280" y="132"/>
                          <a:pt x="277" y="129"/>
                        </a:cubicBezTo>
                        <a:cubicBezTo>
                          <a:pt x="274" y="126"/>
                          <a:pt x="272" y="125"/>
                          <a:pt x="268" y="125"/>
                        </a:cubicBezTo>
                        <a:cubicBezTo>
                          <a:pt x="263" y="125"/>
                          <a:pt x="262" y="123"/>
                          <a:pt x="258" y="120"/>
                        </a:cubicBezTo>
                        <a:cubicBezTo>
                          <a:pt x="255" y="118"/>
                          <a:pt x="253" y="117"/>
                          <a:pt x="250" y="117"/>
                        </a:cubicBezTo>
                        <a:cubicBezTo>
                          <a:pt x="246" y="117"/>
                          <a:pt x="246" y="113"/>
                          <a:pt x="250" y="113"/>
                        </a:cubicBezTo>
                        <a:cubicBezTo>
                          <a:pt x="253" y="114"/>
                          <a:pt x="255" y="109"/>
                          <a:pt x="258" y="108"/>
                        </a:cubicBezTo>
                        <a:cubicBezTo>
                          <a:pt x="263" y="107"/>
                          <a:pt x="266" y="104"/>
                          <a:pt x="270" y="102"/>
                        </a:cubicBezTo>
                        <a:cubicBezTo>
                          <a:pt x="269" y="101"/>
                          <a:pt x="258" y="91"/>
                          <a:pt x="258" y="90"/>
                        </a:cubicBezTo>
                        <a:cubicBezTo>
                          <a:pt x="257" y="86"/>
                          <a:pt x="266" y="85"/>
                          <a:pt x="262" y="81"/>
                        </a:cubicBezTo>
                        <a:cubicBezTo>
                          <a:pt x="270" y="80"/>
                          <a:pt x="277" y="81"/>
                          <a:pt x="284" y="81"/>
                        </a:cubicBezTo>
                        <a:cubicBezTo>
                          <a:pt x="286" y="81"/>
                          <a:pt x="290" y="83"/>
                          <a:pt x="290" y="80"/>
                        </a:cubicBezTo>
                        <a:cubicBezTo>
                          <a:pt x="291" y="76"/>
                          <a:pt x="286" y="75"/>
                          <a:pt x="284" y="74"/>
                        </a:cubicBezTo>
                        <a:cubicBezTo>
                          <a:pt x="277" y="73"/>
                          <a:pt x="270" y="72"/>
                          <a:pt x="264" y="70"/>
                        </a:cubicBezTo>
                        <a:cubicBezTo>
                          <a:pt x="256" y="67"/>
                          <a:pt x="271" y="63"/>
                          <a:pt x="272" y="63"/>
                        </a:cubicBezTo>
                        <a:cubicBezTo>
                          <a:pt x="270" y="60"/>
                          <a:pt x="268" y="61"/>
                          <a:pt x="265" y="61"/>
                        </a:cubicBezTo>
                        <a:cubicBezTo>
                          <a:pt x="261" y="62"/>
                          <a:pt x="257" y="60"/>
                          <a:pt x="254" y="58"/>
                        </a:cubicBezTo>
                        <a:cubicBezTo>
                          <a:pt x="264" y="57"/>
                          <a:pt x="256" y="51"/>
                          <a:pt x="253" y="49"/>
                        </a:cubicBezTo>
                        <a:cubicBezTo>
                          <a:pt x="255" y="48"/>
                          <a:pt x="257" y="48"/>
                          <a:pt x="259" y="49"/>
                        </a:cubicBezTo>
                        <a:cubicBezTo>
                          <a:pt x="257" y="43"/>
                          <a:pt x="271" y="47"/>
                          <a:pt x="274" y="48"/>
                        </a:cubicBezTo>
                        <a:cubicBezTo>
                          <a:pt x="278" y="49"/>
                          <a:pt x="279" y="47"/>
                          <a:pt x="283" y="46"/>
                        </a:cubicBezTo>
                        <a:cubicBezTo>
                          <a:pt x="288" y="45"/>
                          <a:pt x="289" y="50"/>
                          <a:pt x="293" y="50"/>
                        </a:cubicBezTo>
                        <a:cubicBezTo>
                          <a:pt x="292" y="43"/>
                          <a:pt x="300" y="44"/>
                          <a:pt x="305" y="44"/>
                        </a:cubicBezTo>
                        <a:cubicBezTo>
                          <a:pt x="306" y="43"/>
                          <a:pt x="306" y="42"/>
                          <a:pt x="306" y="41"/>
                        </a:cubicBezTo>
                        <a:cubicBezTo>
                          <a:pt x="308" y="41"/>
                          <a:pt x="310" y="40"/>
                          <a:pt x="312" y="41"/>
                        </a:cubicBezTo>
                        <a:cubicBezTo>
                          <a:pt x="316" y="40"/>
                          <a:pt x="319" y="40"/>
                          <a:pt x="323" y="40"/>
                        </a:cubicBezTo>
                        <a:cubicBezTo>
                          <a:pt x="327" y="41"/>
                          <a:pt x="326" y="36"/>
                          <a:pt x="330" y="36"/>
                        </a:cubicBezTo>
                        <a:cubicBezTo>
                          <a:pt x="334" y="36"/>
                          <a:pt x="338" y="34"/>
                          <a:pt x="342" y="35"/>
                        </a:cubicBezTo>
                        <a:cubicBezTo>
                          <a:pt x="345" y="36"/>
                          <a:pt x="348" y="33"/>
                          <a:pt x="351" y="35"/>
                        </a:cubicBezTo>
                        <a:cubicBezTo>
                          <a:pt x="355" y="37"/>
                          <a:pt x="355" y="35"/>
                          <a:pt x="355" y="32"/>
                        </a:cubicBezTo>
                        <a:cubicBezTo>
                          <a:pt x="355" y="22"/>
                          <a:pt x="380" y="25"/>
                          <a:pt x="386" y="24"/>
                        </a:cubicBezTo>
                        <a:cubicBezTo>
                          <a:pt x="393" y="22"/>
                          <a:pt x="402" y="19"/>
                          <a:pt x="410" y="19"/>
                        </a:cubicBezTo>
                        <a:cubicBezTo>
                          <a:pt x="413" y="19"/>
                          <a:pt x="416" y="15"/>
                          <a:pt x="418" y="15"/>
                        </a:cubicBezTo>
                        <a:cubicBezTo>
                          <a:pt x="421" y="15"/>
                          <a:pt x="425" y="15"/>
                          <a:pt x="427" y="12"/>
                        </a:cubicBezTo>
                        <a:cubicBezTo>
                          <a:pt x="425" y="12"/>
                          <a:pt x="423" y="8"/>
                          <a:pt x="426" y="8"/>
                        </a:cubicBezTo>
                        <a:cubicBezTo>
                          <a:pt x="430" y="8"/>
                          <a:pt x="435" y="6"/>
                          <a:pt x="433" y="2"/>
                        </a:cubicBezTo>
                        <a:cubicBezTo>
                          <a:pt x="436" y="3"/>
                          <a:pt x="438" y="3"/>
                          <a:pt x="441" y="3"/>
                        </a:cubicBezTo>
                        <a:cubicBezTo>
                          <a:pt x="440" y="2"/>
                          <a:pt x="439" y="1"/>
                          <a:pt x="438" y="0"/>
                        </a:cubicBezTo>
                        <a:cubicBezTo>
                          <a:pt x="441" y="0"/>
                          <a:pt x="444" y="2"/>
                          <a:pt x="447" y="2"/>
                        </a:cubicBezTo>
                        <a:cubicBezTo>
                          <a:pt x="450" y="3"/>
                          <a:pt x="453" y="2"/>
                          <a:pt x="457" y="2"/>
                        </a:cubicBezTo>
                        <a:cubicBezTo>
                          <a:pt x="459" y="3"/>
                          <a:pt x="478" y="13"/>
                          <a:pt x="479" y="7"/>
                        </a:cubicBezTo>
                        <a:cubicBezTo>
                          <a:pt x="479" y="0"/>
                          <a:pt x="490" y="7"/>
                          <a:pt x="493" y="9"/>
                        </a:cubicBezTo>
                        <a:cubicBezTo>
                          <a:pt x="495" y="12"/>
                          <a:pt x="496" y="14"/>
                          <a:pt x="497" y="17"/>
                        </a:cubicBezTo>
                        <a:cubicBezTo>
                          <a:pt x="499" y="21"/>
                          <a:pt x="504" y="23"/>
                          <a:pt x="507" y="24"/>
                        </a:cubicBezTo>
                        <a:cubicBezTo>
                          <a:pt x="503" y="28"/>
                          <a:pt x="514" y="37"/>
                          <a:pt x="505" y="38"/>
                        </a:cubicBezTo>
                        <a:cubicBezTo>
                          <a:pt x="511" y="44"/>
                          <a:pt x="515" y="39"/>
                          <a:pt x="520" y="43"/>
                        </a:cubicBezTo>
                        <a:cubicBezTo>
                          <a:pt x="523" y="44"/>
                          <a:pt x="526" y="42"/>
                          <a:pt x="527" y="39"/>
                        </a:cubicBezTo>
                        <a:cubicBezTo>
                          <a:pt x="527" y="36"/>
                          <a:pt x="535" y="41"/>
                          <a:pt x="537" y="40"/>
                        </a:cubicBezTo>
                        <a:cubicBezTo>
                          <a:pt x="534" y="39"/>
                          <a:pt x="533" y="37"/>
                          <a:pt x="534" y="34"/>
                        </a:cubicBezTo>
                        <a:cubicBezTo>
                          <a:pt x="538" y="36"/>
                          <a:pt x="541" y="42"/>
                          <a:pt x="546" y="42"/>
                        </a:cubicBezTo>
                        <a:cubicBezTo>
                          <a:pt x="542" y="45"/>
                          <a:pt x="546" y="46"/>
                          <a:pt x="548" y="50"/>
                        </a:cubicBezTo>
                        <a:cubicBezTo>
                          <a:pt x="549" y="48"/>
                          <a:pt x="551" y="47"/>
                          <a:pt x="554" y="47"/>
                        </a:cubicBezTo>
                        <a:cubicBezTo>
                          <a:pt x="552" y="45"/>
                          <a:pt x="550" y="44"/>
                          <a:pt x="548" y="45"/>
                        </a:cubicBezTo>
                        <a:cubicBezTo>
                          <a:pt x="552" y="33"/>
                          <a:pt x="572" y="58"/>
                          <a:pt x="577" y="44"/>
                        </a:cubicBezTo>
                        <a:cubicBezTo>
                          <a:pt x="579" y="46"/>
                          <a:pt x="581" y="48"/>
                          <a:pt x="581" y="51"/>
                        </a:cubicBezTo>
                        <a:cubicBezTo>
                          <a:pt x="575" y="50"/>
                          <a:pt x="574" y="53"/>
                          <a:pt x="572" y="58"/>
                        </a:cubicBezTo>
                        <a:cubicBezTo>
                          <a:pt x="570" y="61"/>
                          <a:pt x="578" y="63"/>
                          <a:pt x="579" y="66"/>
                        </a:cubicBezTo>
                        <a:cubicBezTo>
                          <a:pt x="583" y="62"/>
                          <a:pt x="585" y="59"/>
                          <a:pt x="591" y="59"/>
                        </a:cubicBezTo>
                        <a:cubicBezTo>
                          <a:pt x="596" y="59"/>
                          <a:pt x="600" y="64"/>
                          <a:pt x="604" y="64"/>
                        </a:cubicBezTo>
                        <a:cubicBezTo>
                          <a:pt x="604" y="55"/>
                          <a:pt x="608" y="55"/>
                          <a:pt x="614" y="53"/>
                        </a:cubicBezTo>
                        <a:cubicBezTo>
                          <a:pt x="617" y="52"/>
                          <a:pt x="626" y="48"/>
                          <a:pt x="622" y="44"/>
                        </a:cubicBezTo>
                        <a:cubicBezTo>
                          <a:pt x="626" y="44"/>
                          <a:pt x="629" y="43"/>
                          <a:pt x="632" y="42"/>
                        </a:cubicBezTo>
                        <a:cubicBezTo>
                          <a:pt x="634" y="41"/>
                          <a:pt x="636" y="40"/>
                          <a:pt x="638" y="39"/>
                        </a:cubicBezTo>
                        <a:cubicBezTo>
                          <a:pt x="639" y="38"/>
                          <a:pt x="640" y="37"/>
                          <a:pt x="641" y="36"/>
                        </a:cubicBezTo>
                        <a:cubicBezTo>
                          <a:pt x="643" y="35"/>
                          <a:pt x="645" y="37"/>
                          <a:pt x="647" y="35"/>
                        </a:cubicBezTo>
                        <a:cubicBezTo>
                          <a:pt x="650" y="32"/>
                          <a:pt x="651" y="33"/>
                          <a:pt x="655" y="32"/>
                        </a:cubicBezTo>
                        <a:cubicBezTo>
                          <a:pt x="654" y="33"/>
                          <a:pt x="653" y="34"/>
                          <a:pt x="653" y="35"/>
                        </a:cubicBezTo>
                        <a:cubicBezTo>
                          <a:pt x="655" y="35"/>
                          <a:pt x="656" y="38"/>
                          <a:pt x="655" y="40"/>
                        </a:cubicBezTo>
                        <a:cubicBezTo>
                          <a:pt x="652" y="43"/>
                          <a:pt x="650" y="41"/>
                          <a:pt x="647" y="43"/>
                        </a:cubicBezTo>
                        <a:cubicBezTo>
                          <a:pt x="659" y="52"/>
                          <a:pt x="673" y="57"/>
                          <a:pt x="686" y="65"/>
                        </a:cubicBezTo>
                        <a:cubicBezTo>
                          <a:pt x="700" y="72"/>
                          <a:pt x="711" y="83"/>
                          <a:pt x="722" y="93"/>
                        </a:cubicBezTo>
                        <a:cubicBezTo>
                          <a:pt x="735" y="104"/>
                          <a:pt x="748" y="116"/>
                          <a:pt x="760" y="128"/>
                        </a:cubicBezTo>
                        <a:cubicBezTo>
                          <a:pt x="768" y="135"/>
                          <a:pt x="778" y="152"/>
                          <a:pt x="789" y="154"/>
                        </a:cubicBezTo>
                        <a:cubicBezTo>
                          <a:pt x="784" y="149"/>
                          <a:pt x="800" y="150"/>
                          <a:pt x="795" y="144"/>
                        </a:cubicBezTo>
                        <a:cubicBezTo>
                          <a:pt x="791" y="138"/>
                          <a:pt x="798" y="141"/>
                          <a:pt x="798" y="136"/>
                        </a:cubicBezTo>
                        <a:cubicBezTo>
                          <a:pt x="801" y="137"/>
                          <a:pt x="811" y="137"/>
                          <a:pt x="812" y="141"/>
                        </a:cubicBezTo>
                        <a:cubicBezTo>
                          <a:pt x="813" y="145"/>
                          <a:pt x="811" y="149"/>
                          <a:pt x="817" y="148"/>
                        </a:cubicBezTo>
                        <a:cubicBezTo>
                          <a:pt x="823" y="147"/>
                          <a:pt x="824" y="154"/>
                          <a:pt x="829" y="155"/>
                        </a:cubicBezTo>
                        <a:cubicBezTo>
                          <a:pt x="831" y="156"/>
                          <a:pt x="833" y="154"/>
                          <a:pt x="836" y="154"/>
                        </a:cubicBezTo>
                        <a:cubicBezTo>
                          <a:pt x="839" y="154"/>
                          <a:pt x="842" y="156"/>
                          <a:pt x="846" y="156"/>
                        </a:cubicBezTo>
                        <a:cubicBezTo>
                          <a:pt x="852" y="155"/>
                          <a:pt x="854" y="154"/>
                          <a:pt x="859" y="150"/>
                        </a:cubicBezTo>
                        <a:cubicBezTo>
                          <a:pt x="860" y="149"/>
                          <a:pt x="862" y="150"/>
                          <a:pt x="863" y="150"/>
                        </a:cubicBezTo>
                        <a:cubicBezTo>
                          <a:pt x="866" y="149"/>
                          <a:pt x="865" y="147"/>
                          <a:pt x="867" y="147"/>
                        </a:cubicBezTo>
                        <a:cubicBezTo>
                          <a:pt x="881" y="142"/>
                          <a:pt x="896" y="159"/>
                          <a:pt x="904" y="167"/>
                        </a:cubicBezTo>
                        <a:cubicBezTo>
                          <a:pt x="908" y="172"/>
                          <a:pt x="914" y="173"/>
                          <a:pt x="920" y="174"/>
                        </a:cubicBezTo>
                        <a:cubicBezTo>
                          <a:pt x="927" y="177"/>
                          <a:pt x="929" y="181"/>
                          <a:pt x="934" y="186"/>
                        </a:cubicBezTo>
                        <a:cubicBezTo>
                          <a:pt x="936" y="188"/>
                          <a:pt x="938" y="189"/>
                          <a:pt x="940" y="191"/>
                        </a:cubicBezTo>
                        <a:cubicBezTo>
                          <a:pt x="942" y="195"/>
                          <a:pt x="944" y="192"/>
                          <a:pt x="947" y="193"/>
                        </a:cubicBezTo>
                        <a:cubicBezTo>
                          <a:pt x="952" y="195"/>
                          <a:pt x="958" y="193"/>
                          <a:pt x="963" y="195"/>
                        </a:cubicBezTo>
                        <a:cubicBezTo>
                          <a:pt x="968" y="197"/>
                          <a:pt x="968" y="194"/>
                          <a:pt x="972" y="191"/>
                        </a:cubicBezTo>
                        <a:cubicBezTo>
                          <a:pt x="973" y="190"/>
                          <a:pt x="981" y="184"/>
                          <a:pt x="979" y="189"/>
                        </a:cubicBezTo>
                        <a:cubicBezTo>
                          <a:pt x="975" y="197"/>
                          <a:pt x="1000" y="205"/>
                          <a:pt x="1004" y="210"/>
                        </a:cubicBezTo>
                        <a:cubicBezTo>
                          <a:pt x="999" y="209"/>
                          <a:pt x="985" y="208"/>
                          <a:pt x="991" y="216"/>
                        </a:cubicBezTo>
                        <a:cubicBezTo>
                          <a:pt x="995" y="223"/>
                          <a:pt x="992" y="228"/>
                          <a:pt x="986" y="231"/>
                        </a:cubicBezTo>
                        <a:cubicBezTo>
                          <a:pt x="981" y="233"/>
                          <a:pt x="971" y="230"/>
                          <a:pt x="971" y="238"/>
                        </a:cubicBezTo>
                        <a:cubicBezTo>
                          <a:pt x="970" y="249"/>
                          <a:pt x="977" y="260"/>
                          <a:pt x="983" y="268"/>
                        </a:cubicBezTo>
                        <a:cubicBezTo>
                          <a:pt x="989" y="278"/>
                          <a:pt x="976" y="279"/>
                          <a:pt x="972" y="283"/>
                        </a:cubicBezTo>
                        <a:cubicBezTo>
                          <a:pt x="968" y="286"/>
                          <a:pt x="967" y="287"/>
                          <a:pt x="963" y="283"/>
                        </a:cubicBezTo>
                        <a:cubicBezTo>
                          <a:pt x="959" y="279"/>
                          <a:pt x="952" y="281"/>
                          <a:pt x="947" y="281"/>
                        </a:cubicBezTo>
                        <a:cubicBezTo>
                          <a:pt x="936" y="283"/>
                          <a:pt x="929" y="278"/>
                          <a:pt x="920" y="274"/>
                        </a:cubicBezTo>
                        <a:cubicBezTo>
                          <a:pt x="911" y="271"/>
                          <a:pt x="914" y="292"/>
                          <a:pt x="914" y="297"/>
                        </a:cubicBezTo>
                        <a:cubicBezTo>
                          <a:pt x="914" y="307"/>
                          <a:pt x="913" y="316"/>
                          <a:pt x="913" y="326"/>
                        </a:cubicBezTo>
                        <a:cubicBezTo>
                          <a:pt x="913" y="336"/>
                          <a:pt x="928" y="331"/>
                          <a:pt x="926" y="342"/>
                        </a:cubicBezTo>
                        <a:cubicBezTo>
                          <a:pt x="925" y="346"/>
                          <a:pt x="921" y="343"/>
                          <a:pt x="919" y="342"/>
                        </a:cubicBezTo>
                        <a:cubicBezTo>
                          <a:pt x="915" y="340"/>
                          <a:pt x="912" y="343"/>
                          <a:pt x="907" y="342"/>
                        </a:cubicBezTo>
                        <a:cubicBezTo>
                          <a:pt x="904" y="342"/>
                          <a:pt x="902" y="336"/>
                          <a:pt x="899" y="337"/>
                        </a:cubicBezTo>
                        <a:cubicBezTo>
                          <a:pt x="894" y="339"/>
                          <a:pt x="887" y="342"/>
                          <a:pt x="882" y="343"/>
                        </a:cubicBezTo>
                        <a:cubicBezTo>
                          <a:pt x="876" y="344"/>
                          <a:pt x="859" y="344"/>
                          <a:pt x="856" y="352"/>
                        </a:cubicBezTo>
                        <a:cubicBezTo>
                          <a:pt x="854" y="357"/>
                          <a:pt x="878" y="353"/>
                          <a:pt x="873" y="360"/>
                        </a:cubicBezTo>
                        <a:cubicBezTo>
                          <a:pt x="868" y="366"/>
                          <a:pt x="882" y="385"/>
                          <a:pt x="885" y="389"/>
                        </a:cubicBezTo>
                        <a:cubicBezTo>
                          <a:pt x="889" y="393"/>
                          <a:pt x="893" y="397"/>
                          <a:pt x="895" y="402"/>
                        </a:cubicBezTo>
                        <a:cubicBezTo>
                          <a:pt x="896" y="406"/>
                          <a:pt x="901" y="409"/>
                          <a:pt x="899" y="413"/>
                        </a:cubicBezTo>
                        <a:cubicBezTo>
                          <a:pt x="896" y="411"/>
                          <a:pt x="893" y="415"/>
                          <a:pt x="891" y="417"/>
                        </a:cubicBezTo>
                        <a:cubicBezTo>
                          <a:pt x="893" y="418"/>
                          <a:pt x="895" y="419"/>
                          <a:pt x="897" y="421"/>
                        </a:cubicBezTo>
                        <a:cubicBezTo>
                          <a:pt x="894" y="422"/>
                          <a:pt x="892" y="423"/>
                          <a:pt x="889" y="423"/>
                        </a:cubicBezTo>
                        <a:cubicBezTo>
                          <a:pt x="889" y="426"/>
                          <a:pt x="889" y="429"/>
                          <a:pt x="890" y="432"/>
                        </a:cubicBezTo>
                        <a:cubicBezTo>
                          <a:pt x="892" y="436"/>
                          <a:pt x="896" y="439"/>
                          <a:pt x="895" y="444"/>
                        </a:cubicBezTo>
                        <a:cubicBezTo>
                          <a:pt x="888" y="440"/>
                          <a:pt x="885" y="436"/>
                          <a:pt x="877" y="435"/>
                        </a:cubicBezTo>
                        <a:cubicBezTo>
                          <a:pt x="869" y="435"/>
                          <a:pt x="866" y="429"/>
                          <a:pt x="860" y="425"/>
                        </a:cubicBezTo>
                        <a:cubicBezTo>
                          <a:pt x="854" y="422"/>
                          <a:pt x="843" y="422"/>
                          <a:pt x="837" y="422"/>
                        </a:cubicBezTo>
                        <a:cubicBezTo>
                          <a:pt x="828" y="421"/>
                          <a:pt x="817" y="421"/>
                          <a:pt x="807" y="420"/>
                        </a:cubicBezTo>
                        <a:cubicBezTo>
                          <a:pt x="804" y="420"/>
                          <a:pt x="802" y="419"/>
                          <a:pt x="799" y="418"/>
                        </a:cubicBezTo>
                        <a:cubicBezTo>
                          <a:pt x="795" y="416"/>
                          <a:pt x="792" y="419"/>
                          <a:pt x="788" y="420"/>
                        </a:cubicBezTo>
                        <a:cubicBezTo>
                          <a:pt x="784" y="421"/>
                          <a:pt x="764" y="417"/>
                          <a:pt x="763" y="420"/>
                        </a:cubicBezTo>
                        <a:cubicBezTo>
                          <a:pt x="760" y="431"/>
                          <a:pt x="724" y="410"/>
                          <a:pt x="716" y="408"/>
                        </a:cubicBezTo>
                        <a:cubicBezTo>
                          <a:pt x="718" y="410"/>
                          <a:pt x="705" y="413"/>
                          <a:pt x="704" y="414"/>
                        </a:cubicBezTo>
                        <a:cubicBezTo>
                          <a:pt x="698" y="418"/>
                          <a:pt x="701" y="432"/>
                          <a:pt x="706" y="436"/>
                        </a:cubicBezTo>
                        <a:cubicBezTo>
                          <a:pt x="702" y="437"/>
                          <a:pt x="698" y="434"/>
                          <a:pt x="696" y="433"/>
                        </a:cubicBezTo>
                        <a:cubicBezTo>
                          <a:pt x="691" y="431"/>
                          <a:pt x="686" y="431"/>
                          <a:pt x="681" y="430"/>
                        </a:cubicBezTo>
                        <a:cubicBezTo>
                          <a:pt x="673" y="427"/>
                          <a:pt x="663" y="423"/>
                          <a:pt x="654" y="423"/>
                        </a:cubicBezTo>
                        <a:cubicBezTo>
                          <a:pt x="652" y="423"/>
                          <a:pt x="649" y="426"/>
                          <a:pt x="647" y="424"/>
                        </a:cubicBezTo>
                        <a:cubicBezTo>
                          <a:pt x="646" y="423"/>
                          <a:pt x="641" y="424"/>
                          <a:pt x="640" y="425"/>
                        </a:cubicBezTo>
                        <a:cubicBezTo>
                          <a:pt x="637" y="427"/>
                          <a:pt x="631" y="442"/>
                          <a:pt x="636" y="442"/>
                        </a:cubicBezTo>
                        <a:cubicBezTo>
                          <a:pt x="634" y="444"/>
                          <a:pt x="630" y="448"/>
                          <a:pt x="629" y="449"/>
                        </a:cubicBezTo>
                        <a:cubicBezTo>
                          <a:pt x="625" y="451"/>
                          <a:pt x="624" y="446"/>
                          <a:pt x="620" y="451"/>
                        </a:cubicBezTo>
                        <a:cubicBezTo>
                          <a:pt x="615" y="458"/>
                          <a:pt x="609" y="461"/>
                          <a:pt x="601" y="465"/>
                        </a:cubicBezTo>
                        <a:cubicBezTo>
                          <a:pt x="598" y="467"/>
                          <a:pt x="595" y="469"/>
                          <a:pt x="593" y="471"/>
                        </a:cubicBezTo>
                        <a:cubicBezTo>
                          <a:pt x="591" y="473"/>
                          <a:pt x="594" y="475"/>
                          <a:pt x="591" y="478"/>
                        </a:cubicBezTo>
                        <a:cubicBezTo>
                          <a:pt x="588" y="481"/>
                          <a:pt x="585" y="483"/>
                          <a:pt x="583" y="487"/>
                        </a:cubicBezTo>
                        <a:cubicBezTo>
                          <a:pt x="580" y="492"/>
                          <a:pt x="585" y="494"/>
                          <a:pt x="586" y="499"/>
                        </a:cubicBezTo>
                        <a:cubicBezTo>
                          <a:pt x="581" y="497"/>
                          <a:pt x="568" y="496"/>
                          <a:pt x="569" y="489"/>
                        </a:cubicBezTo>
                        <a:cubicBezTo>
                          <a:pt x="569" y="484"/>
                          <a:pt x="565" y="479"/>
                          <a:pt x="559" y="479"/>
                        </a:cubicBezTo>
                        <a:cubicBezTo>
                          <a:pt x="550" y="478"/>
                          <a:pt x="531" y="486"/>
                          <a:pt x="525" y="476"/>
                        </a:cubicBezTo>
                        <a:cubicBezTo>
                          <a:pt x="521" y="470"/>
                          <a:pt x="520" y="463"/>
                          <a:pt x="517" y="457"/>
                        </a:cubicBezTo>
                        <a:cubicBezTo>
                          <a:pt x="514" y="448"/>
                          <a:pt x="509" y="454"/>
                          <a:pt x="503" y="450"/>
                        </a:cubicBezTo>
                        <a:cubicBezTo>
                          <a:pt x="495" y="444"/>
                          <a:pt x="496" y="427"/>
                          <a:pt x="495" y="418"/>
                        </a:cubicBezTo>
                        <a:cubicBezTo>
                          <a:pt x="487" y="419"/>
                          <a:pt x="486" y="419"/>
                          <a:pt x="481" y="412"/>
                        </a:cubicBezTo>
                        <a:cubicBezTo>
                          <a:pt x="475" y="405"/>
                          <a:pt x="467" y="403"/>
                          <a:pt x="461" y="397"/>
                        </a:cubicBezTo>
                        <a:cubicBezTo>
                          <a:pt x="453" y="389"/>
                          <a:pt x="451" y="396"/>
                          <a:pt x="443" y="398"/>
                        </a:cubicBezTo>
                        <a:cubicBezTo>
                          <a:pt x="434" y="399"/>
                          <a:pt x="425" y="397"/>
                          <a:pt x="417" y="396"/>
                        </a:cubicBezTo>
                        <a:cubicBezTo>
                          <a:pt x="406" y="395"/>
                          <a:pt x="395" y="397"/>
                          <a:pt x="385" y="399"/>
                        </a:cubicBezTo>
                        <a:cubicBezTo>
                          <a:pt x="375" y="401"/>
                          <a:pt x="370" y="393"/>
                          <a:pt x="362" y="388"/>
                        </a:cubicBezTo>
                        <a:cubicBezTo>
                          <a:pt x="355" y="382"/>
                          <a:pt x="349" y="375"/>
                          <a:pt x="343" y="369"/>
                        </a:cubicBezTo>
                        <a:cubicBezTo>
                          <a:pt x="335" y="363"/>
                          <a:pt x="323" y="359"/>
                          <a:pt x="314" y="354"/>
                        </a:cubicBezTo>
                        <a:cubicBezTo>
                          <a:pt x="303" y="349"/>
                          <a:pt x="293" y="344"/>
                          <a:pt x="283" y="338"/>
                        </a:cubicBezTo>
                        <a:cubicBezTo>
                          <a:pt x="274" y="334"/>
                          <a:pt x="267" y="328"/>
                          <a:pt x="257" y="331"/>
                        </a:cubicBezTo>
                        <a:cubicBezTo>
                          <a:pt x="239" y="336"/>
                          <a:pt x="217" y="340"/>
                          <a:pt x="200" y="348"/>
                        </a:cubicBezTo>
                        <a:cubicBezTo>
                          <a:pt x="197" y="350"/>
                          <a:pt x="210" y="397"/>
                          <a:pt x="211" y="403"/>
                        </a:cubicBezTo>
                        <a:cubicBezTo>
                          <a:pt x="216" y="426"/>
                          <a:pt x="221" y="450"/>
                          <a:pt x="226" y="474"/>
                        </a:cubicBezTo>
                        <a:cubicBezTo>
                          <a:pt x="222" y="474"/>
                          <a:pt x="219" y="476"/>
                          <a:pt x="215" y="476"/>
                        </a:cubicBezTo>
                        <a:cubicBezTo>
                          <a:pt x="210" y="476"/>
                          <a:pt x="206" y="471"/>
                          <a:pt x="203" y="468"/>
                        </a:cubicBezTo>
                        <a:cubicBezTo>
                          <a:pt x="196" y="460"/>
                          <a:pt x="190" y="451"/>
                          <a:pt x="180" y="446"/>
                        </a:cubicBezTo>
                        <a:cubicBezTo>
                          <a:pt x="170" y="440"/>
                          <a:pt x="163" y="438"/>
                          <a:pt x="151" y="441"/>
                        </a:cubicBezTo>
                        <a:cubicBezTo>
                          <a:pt x="88" y="468"/>
                          <a:pt x="53" y="381"/>
                          <a:pt x="53" y="392"/>
                        </a:cubicBezTo>
                        <a:lnTo>
                          <a:pt x="0" y="130"/>
                        </a:lnTo>
                        <a:close/>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Freeform 555">
                    <a:extLst>
                      <a:ext uri="{FF2B5EF4-FFF2-40B4-BE49-F238E27FC236}">
                        <a16:creationId xmlns:a16="http://schemas.microsoft.com/office/drawing/2014/main" id="{609B5CB4-6956-1B3F-BDD1-52DF7758A23E}"/>
                      </a:ext>
                    </a:extLst>
                  </p:cNvPr>
                  <p:cNvSpPr>
                    <a:spLocks/>
                  </p:cNvSpPr>
                  <p:nvPr/>
                </p:nvSpPr>
                <p:spPr bwMode="auto">
                  <a:xfrm>
                    <a:off x="2174876" y="3135313"/>
                    <a:ext cx="204788" cy="400050"/>
                  </a:xfrm>
                  <a:custGeom>
                    <a:avLst/>
                    <a:gdLst>
                      <a:gd name="T0" fmla="*/ 10 w 265"/>
                      <a:gd name="T1" fmla="*/ 55 h 516"/>
                      <a:gd name="T2" fmla="*/ 17 w 265"/>
                      <a:gd name="T3" fmla="*/ 28 h 516"/>
                      <a:gd name="T4" fmla="*/ 44 w 265"/>
                      <a:gd name="T5" fmla="*/ 26 h 516"/>
                      <a:gd name="T6" fmla="*/ 75 w 265"/>
                      <a:gd name="T7" fmla="*/ 11 h 516"/>
                      <a:gd name="T8" fmla="*/ 87 w 265"/>
                      <a:gd name="T9" fmla="*/ 26 h 516"/>
                      <a:gd name="T10" fmla="*/ 113 w 265"/>
                      <a:gd name="T11" fmla="*/ 40 h 516"/>
                      <a:gd name="T12" fmla="*/ 113 w 265"/>
                      <a:gd name="T13" fmla="*/ 74 h 516"/>
                      <a:gd name="T14" fmla="*/ 120 w 265"/>
                      <a:gd name="T15" fmla="*/ 108 h 516"/>
                      <a:gd name="T16" fmla="*/ 153 w 265"/>
                      <a:gd name="T17" fmla="*/ 88 h 516"/>
                      <a:gd name="T18" fmla="*/ 180 w 265"/>
                      <a:gd name="T19" fmla="*/ 80 h 516"/>
                      <a:gd name="T20" fmla="*/ 231 w 265"/>
                      <a:gd name="T21" fmla="*/ 136 h 516"/>
                      <a:gd name="T22" fmla="*/ 261 w 265"/>
                      <a:gd name="T23" fmla="*/ 168 h 516"/>
                      <a:gd name="T24" fmla="*/ 263 w 265"/>
                      <a:gd name="T25" fmla="*/ 196 h 516"/>
                      <a:gd name="T26" fmla="*/ 228 w 265"/>
                      <a:gd name="T27" fmla="*/ 214 h 516"/>
                      <a:gd name="T28" fmla="*/ 193 w 265"/>
                      <a:gd name="T29" fmla="*/ 216 h 516"/>
                      <a:gd name="T30" fmla="*/ 170 w 265"/>
                      <a:gd name="T31" fmla="*/ 243 h 516"/>
                      <a:gd name="T32" fmla="*/ 186 w 265"/>
                      <a:gd name="T33" fmla="*/ 290 h 516"/>
                      <a:gd name="T34" fmla="*/ 181 w 265"/>
                      <a:gd name="T35" fmla="*/ 290 h 516"/>
                      <a:gd name="T36" fmla="*/ 170 w 265"/>
                      <a:gd name="T37" fmla="*/ 282 h 516"/>
                      <a:gd name="T38" fmla="*/ 144 w 265"/>
                      <a:gd name="T39" fmla="*/ 276 h 516"/>
                      <a:gd name="T40" fmla="*/ 128 w 265"/>
                      <a:gd name="T41" fmla="*/ 255 h 516"/>
                      <a:gd name="T42" fmla="*/ 101 w 265"/>
                      <a:gd name="T43" fmla="*/ 255 h 516"/>
                      <a:gd name="T44" fmla="*/ 100 w 265"/>
                      <a:gd name="T45" fmla="*/ 298 h 516"/>
                      <a:gd name="T46" fmla="*/ 86 w 265"/>
                      <a:gd name="T47" fmla="*/ 346 h 516"/>
                      <a:gd name="T48" fmla="*/ 88 w 265"/>
                      <a:gd name="T49" fmla="*/ 389 h 516"/>
                      <a:gd name="T50" fmla="*/ 119 w 265"/>
                      <a:gd name="T51" fmla="*/ 420 h 516"/>
                      <a:gd name="T52" fmla="*/ 119 w 265"/>
                      <a:gd name="T53" fmla="*/ 444 h 516"/>
                      <a:gd name="T54" fmla="*/ 135 w 265"/>
                      <a:gd name="T55" fmla="*/ 466 h 516"/>
                      <a:gd name="T56" fmla="*/ 173 w 265"/>
                      <a:gd name="T57" fmla="*/ 490 h 516"/>
                      <a:gd name="T58" fmla="*/ 166 w 265"/>
                      <a:gd name="T59" fmla="*/ 508 h 516"/>
                      <a:gd name="T60" fmla="*/ 145 w 265"/>
                      <a:gd name="T61" fmla="*/ 496 h 516"/>
                      <a:gd name="T62" fmla="*/ 120 w 265"/>
                      <a:gd name="T63" fmla="*/ 490 h 516"/>
                      <a:gd name="T64" fmla="*/ 95 w 265"/>
                      <a:gd name="T65" fmla="*/ 457 h 516"/>
                      <a:gd name="T66" fmla="*/ 83 w 265"/>
                      <a:gd name="T67" fmla="*/ 438 h 516"/>
                      <a:gd name="T68" fmla="*/ 69 w 265"/>
                      <a:gd name="T69" fmla="*/ 423 h 516"/>
                      <a:gd name="T70" fmla="*/ 67 w 265"/>
                      <a:gd name="T71" fmla="*/ 365 h 516"/>
                      <a:gd name="T72" fmla="*/ 92 w 265"/>
                      <a:gd name="T73" fmla="*/ 301 h 516"/>
                      <a:gd name="T74" fmla="*/ 75 w 265"/>
                      <a:gd name="T75" fmla="*/ 257 h 516"/>
                      <a:gd name="T76" fmla="*/ 40 w 265"/>
                      <a:gd name="T77" fmla="*/ 191 h 516"/>
                      <a:gd name="T78" fmla="*/ 48 w 265"/>
                      <a:gd name="T79" fmla="*/ 160 h 516"/>
                      <a:gd name="T80" fmla="*/ 51 w 265"/>
                      <a:gd name="T81" fmla="*/ 149 h 516"/>
                      <a:gd name="T82" fmla="*/ 16 w 265"/>
                      <a:gd name="T83" fmla="*/ 99 h 516"/>
                      <a:gd name="T84" fmla="*/ 0 w 265"/>
                      <a:gd name="T85" fmla="*/ 6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5" h="516">
                        <a:moveTo>
                          <a:pt x="0" y="69"/>
                        </a:moveTo>
                        <a:cubicBezTo>
                          <a:pt x="2" y="72"/>
                          <a:pt x="9" y="72"/>
                          <a:pt x="12" y="70"/>
                        </a:cubicBezTo>
                        <a:cubicBezTo>
                          <a:pt x="15" y="67"/>
                          <a:pt x="9" y="59"/>
                          <a:pt x="10" y="55"/>
                        </a:cubicBezTo>
                        <a:cubicBezTo>
                          <a:pt x="10" y="52"/>
                          <a:pt x="12" y="51"/>
                          <a:pt x="12" y="49"/>
                        </a:cubicBezTo>
                        <a:cubicBezTo>
                          <a:pt x="12" y="45"/>
                          <a:pt x="9" y="43"/>
                          <a:pt x="10" y="39"/>
                        </a:cubicBezTo>
                        <a:cubicBezTo>
                          <a:pt x="11" y="36"/>
                          <a:pt x="15" y="28"/>
                          <a:pt x="17" y="28"/>
                        </a:cubicBezTo>
                        <a:cubicBezTo>
                          <a:pt x="22" y="29"/>
                          <a:pt x="27" y="31"/>
                          <a:pt x="32" y="30"/>
                        </a:cubicBezTo>
                        <a:cubicBezTo>
                          <a:pt x="34" y="30"/>
                          <a:pt x="36" y="27"/>
                          <a:pt x="39" y="27"/>
                        </a:cubicBezTo>
                        <a:cubicBezTo>
                          <a:pt x="41" y="27"/>
                          <a:pt x="42" y="29"/>
                          <a:pt x="44" y="26"/>
                        </a:cubicBezTo>
                        <a:cubicBezTo>
                          <a:pt x="46" y="23"/>
                          <a:pt x="42" y="18"/>
                          <a:pt x="47" y="16"/>
                        </a:cubicBezTo>
                        <a:cubicBezTo>
                          <a:pt x="50" y="15"/>
                          <a:pt x="63" y="18"/>
                          <a:pt x="56" y="9"/>
                        </a:cubicBezTo>
                        <a:cubicBezTo>
                          <a:pt x="61" y="9"/>
                          <a:pt x="75" y="0"/>
                          <a:pt x="75" y="11"/>
                        </a:cubicBezTo>
                        <a:cubicBezTo>
                          <a:pt x="77" y="10"/>
                          <a:pt x="78" y="6"/>
                          <a:pt x="81" y="7"/>
                        </a:cubicBezTo>
                        <a:cubicBezTo>
                          <a:pt x="83" y="8"/>
                          <a:pt x="87" y="14"/>
                          <a:pt x="89" y="15"/>
                        </a:cubicBezTo>
                        <a:cubicBezTo>
                          <a:pt x="91" y="18"/>
                          <a:pt x="87" y="23"/>
                          <a:pt x="87" y="26"/>
                        </a:cubicBezTo>
                        <a:cubicBezTo>
                          <a:pt x="85" y="31"/>
                          <a:pt x="89" y="34"/>
                          <a:pt x="92" y="37"/>
                        </a:cubicBezTo>
                        <a:cubicBezTo>
                          <a:pt x="96" y="41"/>
                          <a:pt x="103" y="33"/>
                          <a:pt x="108" y="35"/>
                        </a:cubicBezTo>
                        <a:cubicBezTo>
                          <a:pt x="111" y="36"/>
                          <a:pt x="114" y="36"/>
                          <a:pt x="113" y="40"/>
                        </a:cubicBezTo>
                        <a:cubicBezTo>
                          <a:pt x="111" y="44"/>
                          <a:pt x="116" y="50"/>
                          <a:pt x="117" y="53"/>
                        </a:cubicBezTo>
                        <a:cubicBezTo>
                          <a:pt x="118" y="57"/>
                          <a:pt x="116" y="60"/>
                          <a:pt x="116" y="63"/>
                        </a:cubicBezTo>
                        <a:cubicBezTo>
                          <a:pt x="117" y="68"/>
                          <a:pt x="113" y="70"/>
                          <a:pt x="113" y="74"/>
                        </a:cubicBezTo>
                        <a:cubicBezTo>
                          <a:pt x="113" y="75"/>
                          <a:pt x="116" y="77"/>
                          <a:pt x="117" y="79"/>
                        </a:cubicBezTo>
                        <a:cubicBezTo>
                          <a:pt x="117" y="83"/>
                          <a:pt x="117" y="86"/>
                          <a:pt x="116" y="90"/>
                        </a:cubicBezTo>
                        <a:cubicBezTo>
                          <a:pt x="112" y="99"/>
                          <a:pt x="109" y="104"/>
                          <a:pt x="120" y="108"/>
                        </a:cubicBezTo>
                        <a:cubicBezTo>
                          <a:pt x="124" y="101"/>
                          <a:pt x="135" y="96"/>
                          <a:pt x="136" y="87"/>
                        </a:cubicBezTo>
                        <a:cubicBezTo>
                          <a:pt x="140" y="90"/>
                          <a:pt x="141" y="82"/>
                          <a:pt x="145" y="82"/>
                        </a:cubicBezTo>
                        <a:cubicBezTo>
                          <a:pt x="147" y="82"/>
                          <a:pt x="151" y="87"/>
                          <a:pt x="153" y="88"/>
                        </a:cubicBezTo>
                        <a:cubicBezTo>
                          <a:pt x="155" y="89"/>
                          <a:pt x="159" y="89"/>
                          <a:pt x="160" y="91"/>
                        </a:cubicBezTo>
                        <a:cubicBezTo>
                          <a:pt x="164" y="97"/>
                          <a:pt x="168" y="89"/>
                          <a:pt x="172" y="89"/>
                        </a:cubicBezTo>
                        <a:cubicBezTo>
                          <a:pt x="175" y="90"/>
                          <a:pt x="176" y="80"/>
                          <a:pt x="180" y="80"/>
                        </a:cubicBezTo>
                        <a:cubicBezTo>
                          <a:pt x="173" y="72"/>
                          <a:pt x="194" y="77"/>
                          <a:pt x="196" y="78"/>
                        </a:cubicBezTo>
                        <a:cubicBezTo>
                          <a:pt x="208" y="81"/>
                          <a:pt x="213" y="99"/>
                          <a:pt x="224" y="105"/>
                        </a:cubicBezTo>
                        <a:cubicBezTo>
                          <a:pt x="234" y="110"/>
                          <a:pt x="229" y="128"/>
                          <a:pt x="231" y="136"/>
                        </a:cubicBezTo>
                        <a:cubicBezTo>
                          <a:pt x="232" y="142"/>
                          <a:pt x="237" y="145"/>
                          <a:pt x="240" y="149"/>
                        </a:cubicBezTo>
                        <a:cubicBezTo>
                          <a:pt x="245" y="156"/>
                          <a:pt x="247" y="156"/>
                          <a:pt x="255" y="159"/>
                        </a:cubicBezTo>
                        <a:cubicBezTo>
                          <a:pt x="248" y="163"/>
                          <a:pt x="258" y="166"/>
                          <a:pt x="261" y="168"/>
                        </a:cubicBezTo>
                        <a:cubicBezTo>
                          <a:pt x="264" y="171"/>
                          <a:pt x="258" y="182"/>
                          <a:pt x="262" y="182"/>
                        </a:cubicBezTo>
                        <a:cubicBezTo>
                          <a:pt x="261" y="184"/>
                          <a:pt x="258" y="187"/>
                          <a:pt x="260" y="190"/>
                        </a:cubicBezTo>
                        <a:cubicBezTo>
                          <a:pt x="261" y="192"/>
                          <a:pt x="264" y="193"/>
                          <a:pt x="263" y="196"/>
                        </a:cubicBezTo>
                        <a:cubicBezTo>
                          <a:pt x="263" y="202"/>
                          <a:pt x="265" y="209"/>
                          <a:pt x="258" y="214"/>
                        </a:cubicBezTo>
                        <a:cubicBezTo>
                          <a:pt x="254" y="216"/>
                          <a:pt x="251" y="222"/>
                          <a:pt x="248" y="216"/>
                        </a:cubicBezTo>
                        <a:cubicBezTo>
                          <a:pt x="244" y="209"/>
                          <a:pt x="234" y="216"/>
                          <a:pt x="228" y="214"/>
                        </a:cubicBezTo>
                        <a:cubicBezTo>
                          <a:pt x="225" y="213"/>
                          <a:pt x="221" y="214"/>
                          <a:pt x="217" y="215"/>
                        </a:cubicBezTo>
                        <a:cubicBezTo>
                          <a:pt x="213" y="216"/>
                          <a:pt x="212" y="213"/>
                          <a:pt x="208" y="213"/>
                        </a:cubicBezTo>
                        <a:cubicBezTo>
                          <a:pt x="203" y="212"/>
                          <a:pt x="197" y="215"/>
                          <a:pt x="193" y="216"/>
                        </a:cubicBezTo>
                        <a:cubicBezTo>
                          <a:pt x="186" y="219"/>
                          <a:pt x="185" y="227"/>
                          <a:pt x="182" y="233"/>
                        </a:cubicBezTo>
                        <a:cubicBezTo>
                          <a:pt x="180" y="235"/>
                          <a:pt x="176" y="238"/>
                          <a:pt x="176" y="241"/>
                        </a:cubicBezTo>
                        <a:cubicBezTo>
                          <a:pt x="177" y="244"/>
                          <a:pt x="172" y="243"/>
                          <a:pt x="170" y="243"/>
                        </a:cubicBezTo>
                        <a:cubicBezTo>
                          <a:pt x="172" y="249"/>
                          <a:pt x="173" y="255"/>
                          <a:pt x="175" y="261"/>
                        </a:cubicBezTo>
                        <a:cubicBezTo>
                          <a:pt x="177" y="266"/>
                          <a:pt x="177" y="273"/>
                          <a:pt x="182" y="276"/>
                        </a:cubicBezTo>
                        <a:cubicBezTo>
                          <a:pt x="187" y="280"/>
                          <a:pt x="186" y="284"/>
                          <a:pt x="186" y="290"/>
                        </a:cubicBezTo>
                        <a:cubicBezTo>
                          <a:pt x="187" y="297"/>
                          <a:pt x="195" y="302"/>
                          <a:pt x="193" y="309"/>
                        </a:cubicBezTo>
                        <a:cubicBezTo>
                          <a:pt x="193" y="306"/>
                          <a:pt x="190" y="304"/>
                          <a:pt x="189" y="301"/>
                        </a:cubicBezTo>
                        <a:cubicBezTo>
                          <a:pt x="187" y="297"/>
                          <a:pt x="187" y="292"/>
                          <a:pt x="181" y="290"/>
                        </a:cubicBezTo>
                        <a:cubicBezTo>
                          <a:pt x="181" y="292"/>
                          <a:pt x="181" y="293"/>
                          <a:pt x="181" y="295"/>
                        </a:cubicBezTo>
                        <a:cubicBezTo>
                          <a:pt x="180" y="291"/>
                          <a:pt x="167" y="289"/>
                          <a:pt x="174" y="284"/>
                        </a:cubicBezTo>
                        <a:cubicBezTo>
                          <a:pt x="172" y="286"/>
                          <a:pt x="171" y="284"/>
                          <a:pt x="170" y="282"/>
                        </a:cubicBezTo>
                        <a:cubicBezTo>
                          <a:pt x="170" y="289"/>
                          <a:pt x="163" y="279"/>
                          <a:pt x="161" y="276"/>
                        </a:cubicBezTo>
                        <a:cubicBezTo>
                          <a:pt x="161" y="282"/>
                          <a:pt x="157" y="270"/>
                          <a:pt x="152" y="273"/>
                        </a:cubicBezTo>
                        <a:cubicBezTo>
                          <a:pt x="150" y="274"/>
                          <a:pt x="147" y="276"/>
                          <a:pt x="144" y="276"/>
                        </a:cubicBezTo>
                        <a:cubicBezTo>
                          <a:pt x="141" y="275"/>
                          <a:pt x="136" y="273"/>
                          <a:pt x="133" y="274"/>
                        </a:cubicBezTo>
                        <a:cubicBezTo>
                          <a:pt x="125" y="276"/>
                          <a:pt x="129" y="268"/>
                          <a:pt x="129" y="263"/>
                        </a:cubicBezTo>
                        <a:cubicBezTo>
                          <a:pt x="128" y="261"/>
                          <a:pt x="128" y="258"/>
                          <a:pt x="128" y="255"/>
                        </a:cubicBezTo>
                        <a:cubicBezTo>
                          <a:pt x="128" y="252"/>
                          <a:pt x="130" y="249"/>
                          <a:pt x="130" y="245"/>
                        </a:cubicBezTo>
                        <a:cubicBezTo>
                          <a:pt x="126" y="248"/>
                          <a:pt x="118" y="245"/>
                          <a:pt x="117" y="242"/>
                        </a:cubicBezTo>
                        <a:cubicBezTo>
                          <a:pt x="118" y="249"/>
                          <a:pt x="94" y="242"/>
                          <a:pt x="101" y="255"/>
                        </a:cubicBezTo>
                        <a:cubicBezTo>
                          <a:pt x="105" y="261"/>
                          <a:pt x="102" y="265"/>
                          <a:pt x="101" y="271"/>
                        </a:cubicBezTo>
                        <a:cubicBezTo>
                          <a:pt x="100" y="278"/>
                          <a:pt x="105" y="284"/>
                          <a:pt x="104" y="291"/>
                        </a:cubicBezTo>
                        <a:cubicBezTo>
                          <a:pt x="103" y="294"/>
                          <a:pt x="101" y="296"/>
                          <a:pt x="100" y="298"/>
                        </a:cubicBezTo>
                        <a:cubicBezTo>
                          <a:pt x="98" y="301"/>
                          <a:pt x="99" y="304"/>
                          <a:pt x="97" y="307"/>
                        </a:cubicBezTo>
                        <a:cubicBezTo>
                          <a:pt x="94" y="312"/>
                          <a:pt x="93" y="320"/>
                          <a:pt x="92" y="326"/>
                        </a:cubicBezTo>
                        <a:cubicBezTo>
                          <a:pt x="90" y="334"/>
                          <a:pt x="89" y="339"/>
                          <a:pt x="86" y="346"/>
                        </a:cubicBezTo>
                        <a:cubicBezTo>
                          <a:pt x="85" y="348"/>
                          <a:pt x="87" y="355"/>
                          <a:pt x="83" y="354"/>
                        </a:cubicBezTo>
                        <a:cubicBezTo>
                          <a:pt x="88" y="360"/>
                          <a:pt x="82" y="372"/>
                          <a:pt x="86" y="380"/>
                        </a:cubicBezTo>
                        <a:cubicBezTo>
                          <a:pt x="87" y="383"/>
                          <a:pt x="89" y="386"/>
                          <a:pt x="88" y="389"/>
                        </a:cubicBezTo>
                        <a:cubicBezTo>
                          <a:pt x="86" y="394"/>
                          <a:pt x="93" y="394"/>
                          <a:pt x="95" y="393"/>
                        </a:cubicBezTo>
                        <a:cubicBezTo>
                          <a:pt x="103" y="389"/>
                          <a:pt x="108" y="389"/>
                          <a:pt x="109" y="400"/>
                        </a:cubicBezTo>
                        <a:cubicBezTo>
                          <a:pt x="109" y="403"/>
                          <a:pt x="114" y="428"/>
                          <a:pt x="119" y="420"/>
                        </a:cubicBezTo>
                        <a:cubicBezTo>
                          <a:pt x="122" y="427"/>
                          <a:pt x="123" y="435"/>
                          <a:pt x="125" y="442"/>
                        </a:cubicBezTo>
                        <a:cubicBezTo>
                          <a:pt x="127" y="448"/>
                          <a:pt x="130" y="455"/>
                          <a:pt x="130" y="462"/>
                        </a:cubicBezTo>
                        <a:cubicBezTo>
                          <a:pt x="126" y="461"/>
                          <a:pt x="125" y="440"/>
                          <a:pt x="119" y="444"/>
                        </a:cubicBezTo>
                        <a:cubicBezTo>
                          <a:pt x="116" y="447"/>
                          <a:pt x="121" y="455"/>
                          <a:pt x="123" y="457"/>
                        </a:cubicBezTo>
                        <a:cubicBezTo>
                          <a:pt x="125" y="459"/>
                          <a:pt x="127" y="461"/>
                          <a:pt x="129" y="463"/>
                        </a:cubicBezTo>
                        <a:cubicBezTo>
                          <a:pt x="131" y="465"/>
                          <a:pt x="133" y="464"/>
                          <a:pt x="135" y="466"/>
                        </a:cubicBezTo>
                        <a:cubicBezTo>
                          <a:pt x="139" y="470"/>
                          <a:pt x="140" y="474"/>
                          <a:pt x="147" y="474"/>
                        </a:cubicBezTo>
                        <a:cubicBezTo>
                          <a:pt x="152" y="474"/>
                          <a:pt x="158" y="472"/>
                          <a:pt x="162" y="476"/>
                        </a:cubicBezTo>
                        <a:cubicBezTo>
                          <a:pt x="167" y="479"/>
                          <a:pt x="168" y="486"/>
                          <a:pt x="173" y="490"/>
                        </a:cubicBezTo>
                        <a:cubicBezTo>
                          <a:pt x="178" y="495"/>
                          <a:pt x="181" y="497"/>
                          <a:pt x="179" y="503"/>
                        </a:cubicBezTo>
                        <a:cubicBezTo>
                          <a:pt x="177" y="506"/>
                          <a:pt x="175" y="512"/>
                          <a:pt x="172" y="513"/>
                        </a:cubicBezTo>
                        <a:cubicBezTo>
                          <a:pt x="169" y="514"/>
                          <a:pt x="168" y="509"/>
                          <a:pt x="166" y="508"/>
                        </a:cubicBezTo>
                        <a:cubicBezTo>
                          <a:pt x="160" y="506"/>
                          <a:pt x="157" y="516"/>
                          <a:pt x="153" y="516"/>
                        </a:cubicBezTo>
                        <a:cubicBezTo>
                          <a:pt x="146" y="516"/>
                          <a:pt x="148" y="509"/>
                          <a:pt x="150" y="505"/>
                        </a:cubicBezTo>
                        <a:cubicBezTo>
                          <a:pt x="153" y="501"/>
                          <a:pt x="148" y="497"/>
                          <a:pt x="145" y="496"/>
                        </a:cubicBezTo>
                        <a:cubicBezTo>
                          <a:pt x="140" y="495"/>
                          <a:pt x="142" y="489"/>
                          <a:pt x="136" y="488"/>
                        </a:cubicBezTo>
                        <a:cubicBezTo>
                          <a:pt x="131" y="487"/>
                          <a:pt x="128" y="487"/>
                          <a:pt x="125" y="483"/>
                        </a:cubicBezTo>
                        <a:cubicBezTo>
                          <a:pt x="120" y="476"/>
                          <a:pt x="122" y="487"/>
                          <a:pt x="120" y="490"/>
                        </a:cubicBezTo>
                        <a:cubicBezTo>
                          <a:pt x="119" y="482"/>
                          <a:pt x="99" y="474"/>
                          <a:pt x="107" y="465"/>
                        </a:cubicBezTo>
                        <a:cubicBezTo>
                          <a:pt x="100" y="469"/>
                          <a:pt x="103" y="459"/>
                          <a:pt x="100" y="457"/>
                        </a:cubicBezTo>
                        <a:cubicBezTo>
                          <a:pt x="100" y="461"/>
                          <a:pt x="96" y="460"/>
                          <a:pt x="95" y="457"/>
                        </a:cubicBezTo>
                        <a:cubicBezTo>
                          <a:pt x="93" y="454"/>
                          <a:pt x="93" y="449"/>
                          <a:pt x="90" y="446"/>
                        </a:cubicBezTo>
                        <a:cubicBezTo>
                          <a:pt x="89" y="445"/>
                          <a:pt x="85" y="447"/>
                          <a:pt x="84" y="444"/>
                        </a:cubicBezTo>
                        <a:cubicBezTo>
                          <a:pt x="84" y="441"/>
                          <a:pt x="85" y="440"/>
                          <a:pt x="83" y="438"/>
                        </a:cubicBezTo>
                        <a:cubicBezTo>
                          <a:pt x="81" y="435"/>
                          <a:pt x="81" y="435"/>
                          <a:pt x="77" y="434"/>
                        </a:cubicBezTo>
                        <a:cubicBezTo>
                          <a:pt x="75" y="434"/>
                          <a:pt x="75" y="430"/>
                          <a:pt x="75" y="428"/>
                        </a:cubicBezTo>
                        <a:cubicBezTo>
                          <a:pt x="74" y="426"/>
                          <a:pt x="72" y="422"/>
                          <a:pt x="69" y="423"/>
                        </a:cubicBezTo>
                        <a:cubicBezTo>
                          <a:pt x="65" y="424"/>
                          <a:pt x="66" y="427"/>
                          <a:pt x="65" y="430"/>
                        </a:cubicBezTo>
                        <a:cubicBezTo>
                          <a:pt x="56" y="428"/>
                          <a:pt x="58" y="414"/>
                          <a:pt x="59" y="407"/>
                        </a:cubicBezTo>
                        <a:cubicBezTo>
                          <a:pt x="61" y="393"/>
                          <a:pt x="64" y="379"/>
                          <a:pt x="67" y="365"/>
                        </a:cubicBezTo>
                        <a:cubicBezTo>
                          <a:pt x="68" y="359"/>
                          <a:pt x="72" y="352"/>
                          <a:pt x="72" y="347"/>
                        </a:cubicBezTo>
                        <a:cubicBezTo>
                          <a:pt x="72" y="341"/>
                          <a:pt x="75" y="340"/>
                          <a:pt x="77" y="335"/>
                        </a:cubicBezTo>
                        <a:cubicBezTo>
                          <a:pt x="80" y="328"/>
                          <a:pt x="98" y="309"/>
                          <a:pt x="92" y="301"/>
                        </a:cubicBezTo>
                        <a:cubicBezTo>
                          <a:pt x="90" y="298"/>
                          <a:pt x="87" y="289"/>
                          <a:pt x="86" y="285"/>
                        </a:cubicBezTo>
                        <a:cubicBezTo>
                          <a:pt x="85" y="279"/>
                          <a:pt x="83" y="277"/>
                          <a:pt x="80" y="272"/>
                        </a:cubicBezTo>
                        <a:cubicBezTo>
                          <a:pt x="78" y="269"/>
                          <a:pt x="74" y="261"/>
                          <a:pt x="75" y="257"/>
                        </a:cubicBezTo>
                        <a:cubicBezTo>
                          <a:pt x="76" y="249"/>
                          <a:pt x="76" y="244"/>
                          <a:pt x="72" y="236"/>
                        </a:cubicBezTo>
                        <a:cubicBezTo>
                          <a:pt x="67" y="224"/>
                          <a:pt x="55" y="216"/>
                          <a:pt x="47" y="206"/>
                        </a:cubicBezTo>
                        <a:cubicBezTo>
                          <a:pt x="44" y="201"/>
                          <a:pt x="40" y="197"/>
                          <a:pt x="40" y="191"/>
                        </a:cubicBezTo>
                        <a:cubicBezTo>
                          <a:pt x="39" y="188"/>
                          <a:pt x="40" y="180"/>
                          <a:pt x="45" y="184"/>
                        </a:cubicBezTo>
                        <a:cubicBezTo>
                          <a:pt x="44" y="180"/>
                          <a:pt x="49" y="181"/>
                          <a:pt x="50" y="178"/>
                        </a:cubicBezTo>
                        <a:cubicBezTo>
                          <a:pt x="51" y="174"/>
                          <a:pt x="49" y="165"/>
                          <a:pt x="48" y="160"/>
                        </a:cubicBezTo>
                        <a:cubicBezTo>
                          <a:pt x="47" y="153"/>
                          <a:pt x="53" y="157"/>
                          <a:pt x="55" y="153"/>
                        </a:cubicBezTo>
                        <a:cubicBezTo>
                          <a:pt x="57" y="150"/>
                          <a:pt x="57" y="145"/>
                          <a:pt x="54" y="142"/>
                        </a:cubicBezTo>
                        <a:cubicBezTo>
                          <a:pt x="54" y="145"/>
                          <a:pt x="52" y="147"/>
                          <a:pt x="51" y="149"/>
                        </a:cubicBezTo>
                        <a:cubicBezTo>
                          <a:pt x="46" y="143"/>
                          <a:pt x="45" y="135"/>
                          <a:pt x="43" y="128"/>
                        </a:cubicBezTo>
                        <a:cubicBezTo>
                          <a:pt x="41" y="124"/>
                          <a:pt x="35" y="119"/>
                          <a:pt x="31" y="116"/>
                        </a:cubicBezTo>
                        <a:cubicBezTo>
                          <a:pt x="26" y="110"/>
                          <a:pt x="20" y="105"/>
                          <a:pt x="16" y="99"/>
                        </a:cubicBezTo>
                        <a:cubicBezTo>
                          <a:pt x="14" y="95"/>
                          <a:pt x="15" y="92"/>
                          <a:pt x="14" y="89"/>
                        </a:cubicBezTo>
                        <a:cubicBezTo>
                          <a:pt x="13" y="86"/>
                          <a:pt x="9" y="83"/>
                          <a:pt x="10" y="79"/>
                        </a:cubicBezTo>
                        <a:cubicBezTo>
                          <a:pt x="4" y="81"/>
                          <a:pt x="1" y="73"/>
                          <a:pt x="0" y="6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 name="Freeform 556">
                    <a:extLst>
                      <a:ext uri="{FF2B5EF4-FFF2-40B4-BE49-F238E27FC236}">
                        <a16:creationId xmlns:a16="http://schemas.microsoft.com/office/drawing/2014/main" id="{B3E8A26C-0975-DAE1-C537-C79BCBF7933F}"/>
                      </a:ext>
                    </a:extLst>
                  </p:cNvPr>
                  <p:cNvSpPr>
                    <a:spLocks/>
                  </p:cNvSpPr>
                  <p:nvPr/>
                </p:nvSpPr>
                <p:spPr bwMode="auto">
                  <a:xfrm>
                    <a:off x="2174876" y="3135313"/>
                    <a:ext cx="204788" cy="400050"/>
                  </a:xfrm>
                  <a:custGeom>
                    <a:avLst/>
                    <a:gdLst>
                      <a:gd name="T0" fmla="*/ 10 w 265"/>
                      <a:gd name="T1" fmla="*/ 55 h 516"/>
                      <a:gd name="T2" fmla="*/ 17 w 265"/>
                      <a:gd name="T3" fmla="*/ 28 h 516"/>
                      <a:gd name="T4" fmla="*/ 44 w 265"/>
                      <a:gd name="T5" fmla="*/ 26 h 516"/>
                      <a:gd name="T6" fmla="*/ 75 w 265"/>
                      <a:gd name="T7" fmla="*/ 11 h 516"/>
                      <a:gd name="T8" fmla="*/ 87 w 265"/>
                      <a:gd name="T9" fmla="*/ 26 h 516"/>
                      <a:gd name="T10" fmla="*/ 113 w 265"/>
                      <a:gd name="T11" fmla="*/ 40 h 516"/>
                      <a:gd name="T12" fmla="*/ 113 w 265"/>
                      <a:gd name="T13" fmla="*/ 74 h 516"/>
                      <a:gd name="T14" fmla="*/ 120 w 265"/>
                      <a:gd name="T15" fmla="*/ 108 h 516"/>
                      <a:gd name="T16" fmla="*/ 153 w 265"/>
                      <a:gd name="T17" fmla="*/ 88 h 516"/>
                      <a:gd name="T18" fmla="*/ 180 w 265"/>
                      <a:gd name="T19" fmla="*/ 80 h 516"/>
                      <a:gd name="T20" fmla="*/ 231 w 265"/>
                      <a:gd name="T21" fmla="*/ 136 h 516"/>
                      <a:gd name="T22" fmla="*/ 261 w 265"/>
                      <a:gd name="T23" fmla="*/ 168 h 516"/>
                      <a:gd name="T24" fmla="*/ 263 w 265"/>
                      <a:gd name="T25" fmla="*/ 196 h 516"/>
                      <a:gd name="T26" fmla="*/ 228 w 265"/>
                      <a:gd name="T27" fmla="*/ 214 h 516"/>
                      <a:gd name="T28" fmla="*/ 193 w 265"/>
                      <a:gd name="T29" fmla="*/ 216 h 516"/>
                      <a:gd name="T30" fmla="*/ 170 w 265"/>
                      <a:gd name="T31" fmla="*/ 243 h 516"/>
                      <a:gd name="T32" fmla="*/ 186 w 265"/>
                      <a:gd name="T33" fmla="*/ 290 h 516"/>
                      <a:gd name="T34" fmla="*/ 181 w 265"/>
                      <a:gd name="T35" fmla="*/ 290 h 516"/>
                      <a:gd name="T36" fmla="*/ 170 w 265"/>
                      <a:gd name="T37" fmla="*/ 282 h 516"/>
                      <a:gd name="T38" fmla="*/ 144 w 265"/>
                      <a:gd name="T39" fmla="*/ 276 h 516"/>
                      <a:gd name="T40" fmla="*/ 128 w 265"/>
                      <a:gd name="T41" fmla="*/ 255 h 516"/>
                      <a:gd name="T42" fmla="*/ 101 w 265"/>
                      <a:gd name="T43" fmla="*/ 255 h 516"/>
                      <a:gd name="T44" fmla="*/ 100 w 265"/>
                      <a:gd name="T45" fmla="*/ 298 h 516"/>
                      <a:gd name="T46" fmla="*/ 86 w 265"/>
                      <a:gd name="T47" fmla="*/ 346 h 516"/>
                      <a:gd name="T48" fmla="*/ 88 w 265"/>
                      <a:gd name="T49" fmla="*/ 389 h 516"/>
                      <a:gd name="T50" fmla="*/ 119 w 265"/>
                      <a:gd name="T51" fmla="*/ 420 h 516"/>
                      <a:gd name="T52" fmla="*/ 119 w 265"/>
                      <a:gd name="T53" fmla="*/ 444 h 516"/>
                      <a:gd name="T54" fmla="*/ 135 w 265"/>
                      <a:gd name="T55" fmla="*/ 466 h 516"/>
                      <a:gd name="T56" fmla="*/ 173 w 265"/>
                      <a:gd name="T57" fmla="*/ 490 h 516"/>
                      <a:gd name="T58" fmla="*/ 166 w 265"/>
                      <a:gd name="T59" fmla="*/ 508 h 516"/>
                      <a:gd name="T60" fmla="*/ 145 w 265"/>
                      <a:gd name="T61" fmla="*/ 496 h 516"/>
                      <a:gd name="T62" fmla="*/ 120 w 265"/>
                      <a:gd name="T63" fmla="*/ 490 h 516"/>
                      <a:gd name="T64" fmla="*/ 95 w 265"/>
                      <a:gd name="T65" fmla="*/ 457 h 516"/>
                      <a:gd name="T66" fmla="*/ 83 w 265"/>
                      <a:gd name="T67" fmla="*/ 438 h 516"/>
                      <a:gd name="T68" fmla="*/ 69 w 265"/>
                      <a:gd name="T69" fmla="*/ 423 h 516"/>
                      <a:gd name="T70" fmla="*/ 67 w 265"/>
                      <a:gd name="T71" fmla="*/ 365 h 516"/>
                      <a:gd name="T72" fmla="*/ 92 w 265"/>
                      <a:gd name="T73" fmla="*/ 301 h 516"/>
                      <a:gd name="T74" fmla="*/ 75 w 265"/>
                      <a:gd name="T75" fmla="*/ 257 h 516"/>
                      <a:gd name="T76" fmla="*/ 40 w 265"/>
                      <a:gd name="T77" fmla="*/ 191 h 516"/>
                      <a:gd name="T78" fmla="*/ 48 w 265"/>
                      <a:gd name="T79" fmla="*/ 160 h 516"/>
                      <a:gd name="T80" fmla="*/ 51 w 265"/>
                      <a:gd name="T81" fmla="*/ 149 h 516"/>
                      <a:gd name="T82" fmla="*/ 16 w 265"/>
                      <a:gd name="T83" fmla="*/ 99 h 516"/>
                      <a:gd name="T84" fmla="*/ 0 w 265"/>
                      <a:gd name="T85" fmla="*/ 6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5" h="516">
                        <a:moveTo>
                          <a:pt x="0" y="69"/>
                        </a:moveTo>
                        <a:cubicBezTo>
                          <a:pt x="2" y="72"/>
                          <a:pt x="9" y="72"/>
                          <a:pt x="12" y="70"/>
                        </a:cubicBezTo>
                        <a:cubicBezTo>
                          <a:pt x="15" y="67"/>
                          <a:pt x="9" y="59"/>
                          <a:pt x="10" y="55"/>
                        </a:cubicBezTo>
                        <a:cubicBezTo>
                          <a:pt x="10" y="52"/>
                          <a:pt x="12" y="51"/>
                          <a:pt x="12" y="49"/>
                        </a:cubicBezTo>
                        <a:cubicBezTo>
                          <a:pt x="12" y="45"/>
                          <a:pt x="9" y="43"/>
                          <a:pt x="10" y="39"/>
                        </a:cubicBezTo>
                        <a:cubicBezTo>
                          <a:pt x="11" y="36"/>
                          <a:pt x="15" y="28"/>
                          <a:pt x="17" y="28"/>
                        </a:cubicBezTo>
                        <a:cubicBezTo>
                          <a:pt x="22" y="29"/>
                          <a:pt x="27" y="31"/>
                          <a:pt x="32" y="30"/>
                        </a:cubicBezTo>
                        <a:cubicBezTo>
                          <a:pt x="34" y="30"/>
                          <a:pt x="36" y="27"/>
                          <a:pt x="39" y="27"/>
                        </a:cubicBezTo>
                        <a:cubicBezTo>
                          <a:pt x="41" y="27"/>
                          <a:pt x="42" y="29"/>
                          <a:pt x="44" y="26"/>
                        </a:cubicBezTo>
                        <a:cubicBezTo>
                          <a:pt x="46" y="23"/>
                          <a:pt x="42" y="18"/>
                          <a:pt x="47" y="16"/>
                        </a:cubicBezTo>
                        <a:cubicBezTo>
                          <a:pt x="50" y="15"/>
                          <a:pt x="63" y="18"/>
                          <a:pt x="56" y="9"/>
                        </a:cubicBezTo>
                        <a:cubicBezTo>
                          <a:pt x="61" y="9"/>
                          <a:pt x="75" y="0"/>
                          <a:pt x="75" y="11"/>
                        </a:cubicBezTo>
                        <a:cubicBezTo>
                          <a:pt x="77" y="10"/>
                          <a:pt x="78" y="6"/>
                          <a:pt x="81" y="7"/>
                        </a:cubicBezTo>
                        <a:cubicBezTo>
                          <a:pt x="83" y="8"/>
                          <a:pt x="87" y="14"/>
                          <a:pt x="89" y="15"/>
                        </a:cubicBezTo>
                        <a:cubicBezTo>
                          <a:pt x="91" y="18"/>
                          <a:pt x="87" y="23"/>
                          <a:pt x="87" y="26"/>
                        </a:cubicBezTo>
                        <a:cubicBezTo>
                          <a:pt x="85" y="31"/>
                          <a:pt x="89" y="34"/>
                          <a:pt x="92" y="37"/>
                        </a:cubicBezTo>
                        <a:cubicBezTo>
                          <a:pt x="96" y="41"/>
                          <a:pt x="103" y="33"/>
                          <a:pt x="108" y="35"/>
                        </a:cubicBezTo>
                        <a:cubicBezTo>
                          <a:pt x="111" y="36"/>
                          <a:pt x="114" y="36"/>
                          <a:pt x="113" y="40"/>
                        </a:cubicBezTo>
                        <a:cubicBezTo>
                          <a:pt x="111" y="44"/>
                          <a:pt x="116" y="50"/>
                          <a:pt x="117" y="53"/>
                        </a:cubicBezTo>
                        <a:cubicBezTo>
                          <a:pt x="118" y="57"/>
                          <a:pt x="116" y="60"/>
                          <a:pt x="116" y="63"/>
                        </a:cubicBezTo>
                        <a:cubicBezTo>
                          <a:pt x="117" y="68"/>
                          <a:pt x="113" y="70"/>
                          <a:pt x="113" y="74"/>
                        </a:cubicBezTo>
                        <a:cubicBezTo>
                          <a:pt x="113" y="75"/>
                          <a:pt x="116" y="77"/>
                          <a:pt x="117" y="79"/>
                        </a:cubicBezTo>
                        <a:cubicBezTo>
                          <a:pt x="117" y="83"/>
                          <a:pt x="117" y="86"/>
                          <a:pt x="116" y="90"/>
                        </a:cubicBezTo>
                        <a:cubicBezTo>
                          <a:pt x="112" y="99"/>
                          <a:pt x="109" y="104"/>
                          <a:pt x="120" y="108"/>
                        </a:cubicBezTo>
                        <a:cubicBezTo>
                          <a:pt x="124" y="101"/>
                          <a:pt x="135" y="96"/>
                          <a:pt x="136" y="87"/>
                        </a:cubicBezTo>
                        <a:cubicBezTo>
                          <a:pt x="140" y="90"/>
                          <a:pt x="141" y="82"/>
                          <a:pt x="145" y="82"/>
                        </a:cubicBezTo>
                        <a:cubicBezTo>
                          <a:pt x="147" y="82"/>
                          <a:pt x="151" y="87"/>
                          <a:pt x="153" y="88"/>
                        </a:cubicBezTo>
                        <a:cubicBezTo>
                          <a:pt x="155" y="89"/>
                          <a:pt x="159" y="89"/>
                          <a:pt x="160" y="91"/>
                        </a:cubicBezTo>
                        <a:cubicBezTo>
                          <a:pt x="164" y="97"/>
                          <a:pt x="168" y="89"/>
                          <a:pt x="172" y="89"/>
                        </a:cubicBezTo>
                        <a:cubicBezTo>
                          <a:pt x="175" y="90"/>
                          <a:pt x="176" y="80"/>
                          <a:pt x="180" y="80"/>
                        </a:cubicBezTo>
                        <a:cubicBezTo>
                          <a:pt x="173" y="72"/>
                          <a:pt x="194" y="77"/>
                          <a:pt x="196" y="78"/>
                        </a:cubicBezTo>
                        <a:cubicBezTo>
                          <a:pt x="208" y="81"/>
                          <a:pt x="213" y="99"/>
                          <a:pt x="224" y="105"/>
                        </a:cubicBezTo>
                        <a:cubicBezTo>
                          <a:pt x="234" y="110"/>
                          <a:pt x="229" y="128"/>
                          <a:pt x="231" y="136"/>
                        </a:cubicBezTo>
                        <a:cubicBezTo>
                          <a:pt x="232" y="142"/>
                          <a:pt x="237" y="145"/>
                          <a:pt x="240" y="149"/>
                        </a:cubicBezTo>
                        <a:cubicBezTo>
                          <a:pt x="245" y="156"/>
                          <a:pt x="247" y="156"/>
                          <a:pt x="255" y="159"/>
                        </a:cubicBezTo>
                        <a:cubicBezTo>
                          <a:pt x="248" y="163"/>
                          <a:pt x="258" y="166"/>
                          <a:pt x="261" y="168"/>
                        </a:cubicBezTo>
                        <a:cubicBezTo>
                          <a:pt x="264" y="171"/>
                          <a:pt x="258" y="182"/>
                          <a:pt x="262" y="182"/>
                        </a:cubicBezTo>
                        <a:cubicBezTo>
                          <a:pt x="261" y="184"/>
                          <a:pt x="258" y="187"/>
                          <a:pt x="260" y="190"/>
                        </a:cubicBezTo>
                        <a:cubicBezTo>
                          <a:pt x="261" y="192"/>
                          <a:pt x="264" y="193"/>
                          <a:pt x="263" y="196"/>
                        </a:cubicBezTo>
                        <a:cubicBezTo>
                          <a:pt x="263" y="202"/>
                          <a:pt x="265" y="209"/>
                          <a:pt x="258" y="214"/>
                        </a:cubicBezTo>
                        <a:cubicBezTo>
                          <a:pt x="254" y="216"/>
                          <a:pt x="251" y="222"/>
                          <a:pt x="248" y="216"/>
                        </a:cubicBezTo>
                        <a:cubicBezTo>
                          <a:pt x="244" y="209"/>
                          <a:pt x="234" y="216"/>
                          <a:pt x="228" y="214"/>
                        </a:cubicBezTo>
                        <a:cubicBezTo>
                          <a:pt x="225" y="213"/>
                          <a:pt x="221" y="214"/>
                          <a:pt x="217" y="215"/>
                        </a:cubicBezTo>
                        <a:cubicBezTo>
                          <a:pt x="213" y="216"/>
                          <a:pt x="212" y="213"/>
                          <a:pt x="208" y="213"/>
                        </a:cubicBezTo>
                        <a:cubicBezTo>
                          <a:pt x="203" y="212"/>
                          <a:pt x="197" y="215"/>
                          <a:pt x="193" y="216"/>
                        </a:cubicBezTo>
                        <a:cubicBezTo>
                          <a:pt x="186" y="219"/>
                          <a:pt x="185" y="227"/>
                          <a:pt x="182" y="233"/>
                        </a:cubicBezTo>
                        <a:cubicBezTo>
                          <a:pt x="180" y="235"/>
                          <a:pt x="176" y="238"/>
                          <a:pt x="176" y="241"/>
                        </a:cubicBezTo>
                        <a:cubicBezTo>
                          <a:pt x="177" y="244"/>
                          <a:pt x="172" y="243"/>
                          <a:pt x="170" y="243"/>
                        </a:cubicBezTo>
                        <a:cubicBezTo>
                          <a:pt x="172" y="249"/>
                          <a:pt x="173" y="255"/>
                          <a:pt x="175" y="261"/>
                        </a:cubicBezTo>
                        <a:cubicBezTo>
                          <a:pt x="177" y="266"/>
                          <a:pt x="177" y="273"/>
                          <a:pt x="182" y="276"/>
                        </a:cubicBezTo>
                        <a:cubicBezTo>
                          <a:pt x="187" y="280"/>
                          <a:pt x="186" y="284"/>
                          <a:pt x="186" y="290"/>
                        </a:cubicBezTo>
                        <a:cubicBezTo>
                          <a:pt x="187" y="297"/>
                          <a:pt x="195" y="302"/>
                          <a:pt x="193" y="309"/>
                        </a:cubicBezTo>
                        <a:cubicBezTo>
                          <a:pt x="193" y="306"/>
                          <a:pt x="190" y="304"/>
                          <a:pt x="189" y="301"/>
                        </a:cubicBezTo>
                        <a:cubicBezTo>
                          <a:pt x="187" y="297"/>
                          <a:pt x="187" y="292"/>
                          <a:pt x="181" y="290"/>
                        </a:cubicBezTo>
                        <a:cubicBezTo>
                          <a:pt x="181" y="292"/>
                          <a:pt x="181" y="293"/>
                          <a:pt x="181" y="295"/>
                        </a:cubicBezTo>
                        <a:cubicBezTo>
                          <a:pt x="180" y="291"/>
                          <a:pt x="167" y="289"/>
                          <a:pt x="174" y="284"/>
                        </a:cubicBezTo>
                        <a:cubicBezTo>
                          <a:pt x="172" y="286"/>
                          <a:pt x="171" y="284"/>
                          <a:pt x="170" y="282"/>
                        </a:cubicBezTo>
                        <a:cubicBezTo>
                          <a:pt x="170" y="289"/>
                          <a:pt x="163" y="279"/>
                          <a:pt x="161" y="276"/>
                        </a:cubicBezTo>
                        <a:cubicBezTo>
                          <a:pt x="161" y="282"/>
                          <a:pt x="157" y="270"/>
                          <a:pt x="152" y="273"/>
                        </a:cubicBezTo>
                        <a:cubicBezTo>
                          <a:pt x="150" y="274"/>
                          <a:pt x="147" y="276"/>
                          <a:pt x="144" y="276"/>
                        </a:cubicBezTo>
                        <a:cubicBezTo>
                          <a:pt x="141" y="275"/>
                          <a:pt x="136" y="273"/>
                          <a:pt x="133" y="274"/>
                        </a:cubicBezTo>
                        <a:cubicBezTo>
                          <a:pt x="125" y="276"/>
                          <a:pt x="129" y="268"/>
                          <a:pt x="129" y="263"/>
                        </a:cubicBezTo>
                        <a:cubicBezTo>
                          <a:pt x="128" y="261"/>
                          <a:pt x="128" y="258"/>
                          <a:pt x="128" y="255"/>
                        </a:cubicBezTo>
                        <a:cubicBezTo>
                          <a:pt x="128" y="252"/>
                          <a:pt x="130" y="249"/>
                          <a:pt x="130" y="245"/>
                        </a:cubicBezTo>
                        <a:cubicBezTo>
                          <a:pt x="126" y="248"/>
                          <a:pt x="118" y="245"/>
                          <a:pt x="117" y="242"/>
                        </a:cubicBezTo>
                        <a:cubicBezTo>
                          <a:pt x="118" y="249"/>
                          <a:pt x="94" y="242"/>
                          <a:pt x="101" y="255"/>
                        </a:cubicBezTo>
                        <a:cubicBezTo>
                          <a:pt x="105" y="261"/>
                          <a:pt x="102" y="265"/>
                          <a:pt x="101" y="271"/>
                        </a:cubicBezTo>
                        <a:cubicBezTo>
                          <a:pt x="100" y="278"/>
                          <a:pt x="105" y="284"/>
                          <a:pt x="104" y="291"/>
                        </a:cubicBezTo>
                        <a:cubicBezTo>
                          <a:pt x="103" y="294"/>
                          <a:pt x="101" y="296"/>
                          <a:pt x="100" y="298"/>
                        </a:cubicBezTo>
                        <a:cubicBezTo>
                          <a:pt x="98" y="301"/>
                          <a:pt x="99" y="304"/>
                          <a:pt x="97" y="307"/>
                        </a:cubicBezTo>
                        <a:cubicBezTo>
                          <a:pt x="94" y="312"/>
                          <a:pt x="93" y="320"/>
                          <a:pt x="92" y="326"/>
                        </a:cubicBezTo>
                        <a:cubicBezTo>
                          <a:pt x="90" y="334"/>
                          <a:pt x="89" y="339"/>
                          <a:pt x="86" y="346"/>
                        </a:cubicBezTo>
                        <a:cubicBezTo>
                          <a:pt x="85" y="348"/>
                          <a:pt x="87" y="355"/>
                          <a:pt x="83" y="354"/>
                        </a:cubicBezTo>
                        <a:cubicBezTo>
                          <a:pt x="88" y="360"/>
                          <a:pt x="82" y="372"/>
                          <a:pt x="86" y="380"/>
                        </a:cubicBezTo>
                        <a:cubicBezTo>
                          <a:pt x="87" y="383"/>
                          <a:pt x="89" y="386"/>
                          <a:pt x="88" y="389"/>
                        </a:cubicBezTo>
                        <a:cubicBezTo>
                          <a:pt x="86" y="394"/>
                          <a:pt x="93" y="394"/>
                          <a:pt x="95" y="393"/>
                        </a:cubicBezTo>
                        <a:cubicBezTo>
                          <a:pt x="103" y="389"/>
                          <a:pt x="108" y="389"/>
                          <a:pt x="109" y="400"/>
                        </a:cubicBezTo>
                        <a:cubicBezTo>
                          <a:pt x="109" y="403"/>
                          <a:pt x="114" y="428"/>
                          <a:pt x="119" y="420"/>
                        </a:cubicBezTo>
                        <a:cubicBezTo>
                          <a:pt x="122" y="427"/>
                          <a:pt x="123" y="435"/>
                          <a:pt x="125" y="442"/>
                        </a:cubicBezTo>
                        <a:cubicBezTo>
                          <a:pt x="127" y="448"/>
                          <a:pt x="130" y="455"/>
                          <a:pt x="130" y="462"/>
                        </a:cubicBezTo>
                        <a:cubicBezTo>
                          <a:pt x="126" y="461"/>
                          <a:pt x="125" y="440"/>
                          <a:pt x="119" y="444"/>
                        </a:cubicBezTo>
                        <a:cubicBezTo>
                          <a:pt x="116" y="447"/>
                          <a:pt x="121" y="455"/>
                          <a:pt x="123" y="457"/>
                        </a:cubicBezTo>
                        <a:cubicBezTo>
                          <a:pt x="125" y="459"/>
                          <a:pt x="127" y="461"/>
                          <a:pt x="129" y="463"/>
                        </a:cubicBezTo>
                        <a:cubicBezTo>
                          <a:pt x="131" y="465"/>
                          <a:pt x="133" y="464"/>
                          <a:pt x="135" y="466"/>
                        </a:cubicBezTo>
                        <a:cubicBezTo>
                          <a:pt x="139" y="470"/>
                          <a:pt x="140" y="474"/>
                          <a:pt x="147" y="474"/>
                        </a:cubicBezTo>
                        <a:cubicBezTo>
                          <a:pt x="152" y="474"/>
                          <a:pt x="158" y="472"/>
                          <a:pt x="162" y="476"/>
                        </a:cubicBezTo>
                        <a:cubicBezTo>
                          <a:pt x="167" y="479"/>
                          <a:pt x="168" y="486"/>
                          <a:pt x="173" y="490"/>
                        </a:cubicBezTo>
                        <a:cubicBezTo>
                          <a:pt x="178" y="495"/>
                          <a:pt x="181" y="497"/>
                          <a:pt x="179" y="503"/>
                        </a:cubicBezTo>
                        <a:cubicBezTo>
                          <a:pt x="177" y="506"/>
                          <a:pt x="175" y="512"/>
                          <a:pt x="172" y="513"/>
                        </a:cubicBezTo>
                        <a:cubicBezTo>
                          <a:pt x="169" y="514"/>
                          <a:pt x="168" y="509"/>
                          <a:pt x="166" y="508"/>
                        </a:cubicBezTo>
                        <a:cubicBezTo>
                          <a:pt x="160" y="506"/>
                          <a:pt x="157" y="516"/>
                          <a:pt x="153" y="516"/>
                        </a:cubicBezTo>
                        <a:cubicBezTo>
                          <a:pt x="146" y="516"/>
                          <a:pt x="148" y="509"/>
                          <a:pt x="150" y="505"/>
                        </a:cubicBezTo>
                        <a:cubicBezTo>
                          <a:pt x="153" y="501"/>
                          <a:pt x="148" y="497"/>
                          <a:pt x="145" y="496"/>
                        </a:cubicBezTo>
                        <a:cubicBezTo>
                          <a:pt x="140" y="495"/>
                          <a:pt x="142" y="489"/>
                          <a:pt x="136" y="488"/>
                        </a:cubicBezTo>
                        <a:cubicBezTo>
                          <a:pt x="131" y="487"/>
                          <a:pt x="128" y="487"/>
                          <a:pt x="125" y="483"/>
                        </a:cubicBezTo>
                        <a:cubicBezTo>
                          <a:pt x="120" y="476"/>
                          <a:pt x="122" y="487"/>
                          <a:pt x="120" y="490"/>
                        </a:cubicBezTo>
                        <a:cubicBezTo>
                          <a:pt x="119" y="482"/>
                          <a:pt x="99" y="474"/>
                          <a:pt x="107" y="465"/>
                        </a:cubicBezTo>
                        <a:cubicBezTo>
                          <a:pt x="100" y="469"/>
                          <a:pt x="103" y="459"/>
                          <a:pt x="100" y="457"/>
                        </a:cubicBezTo>
                        <a:cubicBezTo>
                          <a:pt x="100" y="461"/>
                          <a:pt x="96" y="460"/>
                          <a:pt x="95" y="457"/>
                        </a:cubicBezTo>
                        <a:cubicBezTo>
                          <a:pt x="93" y="454"/>
                          <a:pt x="93" y="449"/>
                          <a:pt x="90" y="446"/>
                        </a:cubicBezTo>
                        <a:cubicBezTo>
                          <a:pt x="89" y="445"/>
                          <a:pt x="85" y="447"/>
                          <a:pt x="84" y="444"/>
                        </a:cubicBezTo>
                        <a:cubicBezTo>
                          <a:pt x="84" y="441"/>
                          <a:pt x="85" y="440"/>
                          <a:pt x="83" y="438"/>
                        </a:cubicBezTo>
                        <a:cubicBezTo>
                          <a:pt x="81" y="435"/>
                          <a:pt x="81" y="435"/>
                          <a:pt x="77" y="434"/>
                        </a:cubicBezTo>
                        <a:cubicBezTo>
                          <a:pt x="75" y="434"/>
                          <a:pt x="75" y="430"/>
                          <a:pt x="75" y="428"/>
                        </a:cubicBezTo>
                        <a:cubicBezTo>
                          <a:pt x="74" y="426"/>
                          <a:pt x="72" y="422"/>
                          <a:pt x="69" y="423"/>
                        </a:cubicBezTo>
                        <a:cubicBezTo>
                          <a:pt x="65" y="424"/>
                          <a:pt x="66" y="427"/>
                          <a:pt x="65" y="430"/>
                        </a:cubicBezTo>
                        <a:cubicBezTo>
                          <a:pt x="56" y="428"/>
                          <a:pt x="58" y="414"/>
                          <a:pt x="59" y="407"/>
                        </a:cubicBezTo>
                        <a:cubicBezTo>
                          <a:pt x="61" y="393"/>
                          <a:pt x="64" y="379"/>
                          <a:pt x="67" y="365"/>
                        </a:cubicBezTo>
                        <a:cubicBezTo>
                          <a:pt x="68" y="359"/>
                          <a:pt x="72" y="352"/>
                          <a:pt x="72" y="347"/>
                        </a:cubicBezTo>
                        <a:cubicBezTo>
                          <a:pt x="72" y="341"/>
                          <a:pt x="75" y="340"/>
                          <a:pt x="77" y="335"/>
                        </a:cubicBezTo>
                        <a:cubicBezTo>
                          <a:pt x="80" y="328"/>
                          <a:pt x="98" y="309"/>
                          <a:pt x="92" y="301"/>
                        </a:cubicBezTo>
                        <a:cubicBezTo>
                          <a:pt x="90" y="298"/>
                          <a:pt x="87" y="289"/>
                          <a:pt x="86" y="285"/>
                        </a:cubicBezTo>
                        <a:cubicBezTo>
                          <a:pt x="85" y="279"/>
                          <a:pt x="83" y="277"/>
                          <a:pt x="80" y="272"/>
                        </a:cubicBezTo>
                        <a:cubicBezTo>
                          <a:pt x="78" y="269"/>
                          <a:pt x="74" y="261"/>
                          <a:pt x="75" y="257"/>
                        </a:cubicBezTo>
                        <a:cubicBezTo>
                          <a:pt x="76" y="249"/>
                          <a:pt x="76" y="244"/>
                          <a:pt x="72" y="236"/>
                        </a:cubicBezTo>
                        <a:cubicBezTo>
                          <a:pt x="67" y="224"/>
                          <a:pt x="55" y="216"/>
                          <a:pt x="47" y="206"/>
                        </a:cubicBezTo>
                        <a:cubicBezTo>
                          <a:pt x="44" y="201"/>
                          <a:pt x="40" y="197"/>
                          <a:pt x="40" y="191"/>
                        </a:cubicBezTo>
                        <a:cubicBezTo>
                          <a:pt x="39" y="188"/>
                          <a:pt x="40" y="180"/>
                          <a:pt x="45" y="184"/>
                        </a:cubicBezTo>
                        <a:cubicBezTo>
                          <a:pt x="44" y="180"/>
                          <a:pt x="49" y="181"/>
                          <a:pt x="50" y="178"/>
                        </a:cubicBezTo>
                        <a:cubicBezTo>
                          <a:pt x="51" y="174"/>
                          <a:pt x="49" y="165"/>
                          <a:pt x="48" y="160"/>
                        </a:cubicBezTo>
                        <a:cubicBezTo>
                          <a:pt x="47" y="153"/>
                          <a:pt x="53" y="157"/>
                          <a:pt x="55" y="153"/>
                        </a:cubicBezTo>
                        <a:cubicBezTo>
                          <a:pt x="57" y="150"/>
                          <a:pt x="57" y="145"/>
                          <a:pt x="54" y="142"/>
                        </a:cubicBezTo>
                        <a:cubicBezTo>
                          <a:pt x="54" y="145"/>
                          <a:pt x="52" y="147"/>
                          <a:pt x="51" y="149"/>
                        </a:cubicBezTo>
                        <a:cubicBezTo>
                          <a:pt x="46" y="143"/>
                          <a:pt x="45" y="135"/>
                          <a:pt x="43" y="128"/>
                        </a:cubicBezTo>
                        <a:cubicBezTo>
                          <a:pt x="41" y="124"/>
                          <a:pt x="35" y="119"/>
                          <a:pt x="31" y="116"/>
                        </a:cubicBezTo>
                        <a:cubicBezTo>
                          <a:pt x="26" y="110"/>
                          <a:pt x="20" y="105"/>
                          <a:pt x="16" y="99"/>
                        </a:cubicBezTo>
                        <a:cubicBezTo>
                          <a:pt x="14" y="95"/>
                          <a:pt x="15" y="92"/>
                          <a:pt x="14" y="89"/>
                        </a:cubicBezTo>
                        <a:cubicBezTo>
                          <a:pt x="13" y="86"/>
                          <a:pt x="9" y="83"/>
                          <a:pt x="10" y="79"/>
                        </a:cubicBezTo>
                        <a:cubicBezTo>
                          <a:pt x="4" y="81"/>
                          <a:pt x="1" y="73"/>
                          <a:pt x="0" y="69"/>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3" name="Freeform 557">
                    <a:extLst>
                      <a:ext uri="{FF2B5EF4-FFF2-40B4-BE49-F238E27FC236}">
                        <a16:creationId xmlns:a16="http://schemas.microsoft.com/office/drawing/2014/main" id="{FA7D53D5-36C1-0278-66F1-1A12505473D5}"/>
                      </a:ext>
                    </a:extLst>
                  </p:cNvPr>
                  <p:cNvSpPr>
                    <a:spLocks/>
                  </p:cNvSpPr>
                  <p:nvPr/>
                </p:nvSpPr>
                <p:spPr bwMode="auto">
                  <a:xfrm>
                    <a:off x="2044701" y="2922588"/>
                    <a:ext cx="207963" cy="496888"/>
                  </a:xfrm>
                  <a:custGeom>
                    <a:avLst/>
                    <a:gdLst>
                      <a:gd name="T0" fmla="*/ 14 w 269"/>
                      <a:gd name="T1" fmla="*/ 251 h 643"/>
                      <a:gd name="T2" fmla="*/ 11 w 269"/>
                      <a:gd name="T3" fmla="*/ 221 h 643"/>
                      <a:gd name="T4" fmla="*/ 24 w 269"/>
                      <a:gd name="T5" fmla="*/ 212 h 643"/>
                      <a:gd name="T6" fmla="*/ 21 w 269"/>
                      <a:gd name="T7" fmla="*/ 156 h 643"/>
                      <a:gd name="T8" fmla="*/ 46 w 269"/>
                      <a:gd name="T9" fmla="*/ 163 h 643"/>
                      <a:gd name="T10" fmla="*/ 61 w 269"/>
                      <a:gd name="T11" fmla="*/ 82 h 643"/>
                      <a:gd name="T12" fmla="*/ 77 w 269"/>
                      <a:gd name="T13" fmla="*/ 56 h 643"/>
                      <a:gd name="T14" fmla="*/ 105 w 269"/>
                      <a:gd name="T15" fmla="*/ 43 h 643"/>
                      <a:gd name="T16" fmla="*/ 111 w 269"/>
                      <a:gd name="T17" fmla="*/ 26 h 643"/>
                      <a:gd name="T18" fmla="*/ 118 w 269"/>
                      <a:gd name="T19" fmla="*/ 0 h 643"/>
                      <a:gd name="T20" fmla="*/ 148 w 269"/>
                      <a:gd name="T21" fmla="*/ 35 h 643"/>
                      <a:gd name="T22" fmla="*/ 167 w 269"/>
                      <a:gd name="T23" fmla="*/ 76 h 643"/>
                      <a:gd name="T24" fmla="*/ 162 w 269"/>
                      <a:gd name="T25" fmla="*/ 101 h 643"/>
                      <a:gd name="T26" fmla="*/ 149 w 269"/>
                      <a:gd name="T27" fmla="*/ 129 h 643"/>
                      <a:gd name="T28" fmla="*/ 152 w 269"/>
                      <a:gd name="T29" fmla="*/ 152 h 643"/>
                      <a:gd name="T30" fmla="*/ 186 w 269"/>
                      <a:gd name="T31" fmla="*/ 152 h 643"/>
                      <a:gd name="T32" fmla="*/ 188 w 269"/>
                      <a:gd name="T33" fmla="*/ 175 h 643"/>
                      <a:gd name="T34" fmla="*/ 209 w 269"/>
                      <a:gd name="T35" fmla="*/ 208 h 643"/>
                      <a:gd name="T36" fmla="*/ 237 w 269"/>
                      <a:gd name="T37" fmla="*/ 238 h 643"/>
                      <a:gd name="T38" fmla="*/ 265 w 269"/>
                      <a:gd name="T39" fmla="*/ 235 h 643"/>
                      <a:gd name="T40" fmla="*/ 255 w 269"/>
                      <a:gd name="T41" fmla="*/ 265 h 643"/>
                      <a:gd name="T42" fmla="*/ 223 w 269"/>
                      <a:gd name="T43" fmla="*/ 285 h 643"/>
                      <a:gd name="T44" fmla="*/ 211 w 269"/>
                      <a:gd name="T45" fmla="*/ 302 h 643"/>
                      <a:gd name="T46" fmla="*/ 182 w 269"/>
                      <a:gd name="T47" fmla="*/ 304 h 643"/>
                      <a:gd name="T48" fmla="*/ 176 w 269"/>
                      <a:gd name="T49" fmla="*/ 333 h 643"/>
                      <a:gd name="T50" fmla="*/ 177 w 269"/>
                      <a:gd name="T51" fmla="*/ 355 h 643"/>
                      <a:gd name="T52" fmla="*/ 196 w 269"/>
                      <a:gd name="T53" fmla="*/ 389 h 643"/>
                      <a:gd name="T54" fmla="*/ 218 w 269"/>
                      <a:gd name="T55" fmla="*/ 425 h 643"/>
                      <a:gd name="T56" fmla="*/ 215 w 269"/>
                      <a:gd name="T57" fmla="*/ 438 h 643"/>
                      <a:gd name="T58" fmla="*/ 206 w 269"/>
                      <a:gd name="T59" fmla="*/ 463 h 643"/>
                      <a:gd name="T60" fmla="*/ 243 w 269"/>
                      <a:gd name="T61" fmla="*/ 530 h 643"/>
                      <a:gd name="T62" fmla="*/ 254 w 269"/>
                      <a:gd name="T63" fmla="*/ 563 h 643"/>
                      <a:gd name="T64" fmla="*/ 239 w 269"/>
                      <a:gd name="T65" fmla="*/ 617 h 643"/>
                      <a:gd name="T66" fmla="*/ 229 w 269"/>
                      <a:gd name="T67" fmla="*/ 623 h 643"/>
                      <a:gd name="T68" fmla="*/ 234 w 269"/>
                      <a:gd name="T69" fmla="*/ 595 h 643"/>
                      <a:gd name="T70" fmla="*/ 230 w 269"/>
                      <a:gd name="T71" fmla="*/ 583 h 643"/>
                      <a:gd name="T72" fmla="*/ 226 w 269"/>
                      <a:gd name="T73" fmla="*/ 563 h 643"/>
                      <a:gd name="T74" fmla="*/ 228 w 269"/>
                      <a:gd name="T75" fmla="*/ 548 h 643"/>
                      <a:gd name="T76" fmla="*/ 210 w 269"/>
                      <a:gd name="T77" fmla="*/ 502 h 643"/>
                      <a:gd name="T78" fmla="*/ 207 w 269"/>
                      <a:gd name="T79" fmla="*/ 498 h 643"/>
                      <a:gd name="T80" fmla="*/ 197 w 269"/>
                      <a:gd name="T81" fmla="*/ 479 h 643"/>
                      <a:gd name="T82" fmla="*/ 185 w 269"/>
                      <a:gd name="T83" fmla="*/ 428 h 643"/>
                      <a:gd name="T84" fmla="*/ 168 w 269"/>
                      <a:gd name="T85" fmla="*/ 395 h 643"/>
                      <a:gd name="T86" fmla="*/ 158 w 269"/>
                      <a:gd name="T87" fmla="*/ 393 h 643"/>
                      <a:gd name="T88" fmla="*/ 142 w 269"/>
                      <a:gd name="T89" fmla="*/ 406 h 643"/>
                      <a:gd name="T90" fmla="*/ 127 w 269"/>
                      <a:gd name="T91" fmla="*/ 427 h 643"/>
                      <a:gd name="T92" fmla="*/ 115 w 269"/>
                      <a:gd name="T93" fmla="*/ 434 h 643"/>
                      <a:gd name="T94" fmla="*/ 103 w 269"/>
                      <a:gd name="T95" fmla="*/ 443 h 643"/>
                      <a:gd name="T96" fmla="*/ 95 w 269"/>
                      <a:gd name="T97" fmla="*/ 437 h 643"/>
                      <a:gd name="T98" fmla="*/ 96 w 269"/>
                      <a:gd name="T99" fmla="*/ 416 h 643"/>
                      <a:gd name="T100" fmla="*/ 85 w 269"/>
                      <a:gd name="T101" fmla="*/ 406 h 643"/>
                      <a:gd name="T102" fmla="*/ 79 w 269"/>
                      <a:gd name="T103" fmla="*/ 353 h 643"/>
                      <a:gd name="T104" fmla="*/ 66 w 269"/>
                      <a:gd name="T105" fmla="*/ 331 h 643"/>
                      <a:gd name="T106" fmla="*/ 63 w 269"/>
                      <a:gd name="T107" fmla="*/ 335 h 643"/>
                      <a:gd name="T108" fmla="*/ 56 w 269"/>
                      <a:gd name="T109" fmla="*/ 321 h 643"/>
                      <a:gd name="T110" fmla="*/ 49 w 269"/>
                      <a:gd name="T111" fmla="*/ 305 h 643"/>
                      <a:gd name="T112" fmla="*/ 33 w 269"/>
                      <a:gd name="T113" fmla="*/ 293 h 643"/>
                      <a:gd name="T114" fmla="*/ 35 w 269"/>
                      <a:gd name="T115" fmla="*/ 302 h 643"/>
                      <a:gd name="T116" fmla="*/ 31 w 269"/>
                      <a:gd name="T117" fmla="*/ 283 h 643"/>
                      <a:gd name="T118" fmla="*/ 25 w 269"/>
                      <a:gd name="T119" fmla="*/ 292 h 643"/>
                      <a:gd name="T120" fmla="*/ 19 w 269"/>
                      <a:gd name="T121" fmla="*/ 28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9" h="643">
                        <a:moveTo>
                          <a:pt x="0" y="255"/>
                        </a:moveTo>
                        <a:cubicBezTo>
                          <a:pt x="0" y="253"/>
                          <a:pt x="0" y="247"/>
                          <a:pt x="3" y="247"/>
                        </a:cubicBezTo>
                        <a:cubicBezTo>
                          <a:pt x="7" y="246"/>
                          <a:pt x="10" y="252"/>
                          <a:pt x="14" y="251"/>
                        </a:cubicBezTo>
                        <a:cubicBezTo>
                          <a:pt x="12" y="246"/>
                          <a:pt x="10" y="241"/>
                          <a:pt x="10" y="235"/>
                        </a:cubicBezTo>
                        <a:cubicBezTo>
                          <a:pt x="10" y="233"/>
                          <a:pt x="10" y="230"/>
                          <a:pt x="9" y="228"/>
                        </a:cubicBezTo>
                        <a:cubicBezTo>
                          <a:pt x="8" y="226"/>
                          <a:pt x="12" y="224"/>
                          <a:pt x="11" y="221"/>
                        </a:cubicBezTo>
                        <a:cubicBezTo>
                          <a:pt x="14" y="223"/>
                          <a:pt x="16" y="229"/>
                          <a:pt x="19" y="228"/>
                        </a:cubicBezTo>
                        <a:cubicBezTo>
                          <a:pt x="22" y="227"/>
                          <a:pt x="21" y="222"/>
                          <a:pt x="21" y="220"/>
                        </a:cubicBezTo>
                        <a:cubicBezTo>
                          <a:pt x="27" y="223"/>
                          <a:pt x="25" y="214"/>
                          <a:pt x="24" y="212"/>
                        </a:cubicBezTo>
                        <a:cubicBezTo>
                          <a:pt x="20" y="204"/>
                          <a:pt x="21" y="198"/>
                          <a:pt x="20" y="191"/>
                        </a:cubicBezTo>
                        <a:cubicBezTo>
                          <a:pt x="26" y="195"/>
                          <a:pt x="26" y="186"/>
                          <a:pt x="26" y="182"/>
                        </a:cubicBezTo>
                        <a:cubicBezTo>
                          <a:pt x="26" y="173"/>
                          <a:pt x="24" y="165"/>
                          <a:pt x="21" y="156"/>
                        </a:cubicBezTo>
                        <a:cubicBezTo>
                          <a:pt x="22" y="156"/>
                          <a:pt x="24" y="157"/>
                          <a:pt x="25" y="158"/>
                        </a:cubicBezTo>
                        <a:cubicBezTo>
                          <a:pt x="27" y="159"/>
                          <a:pt x="27" y="158"/>
                          <a:pt x="30" y="157"/>
                        </a:cubicBezTo>
                        <a:cubicBezTo>
                          <a:pt x="34" y="157"/>
                          <a:pt x="43" y="161"/>
                          <a:pt x="46" y="163"/>
                        </a:cubicBezTo>
                        <a:cubicBezTo>
                          <a:pt x="46" y="150"/>
                          <a:pt x="64" y="126"/>
                          <a:pt x="54" y="116"/>
                        </a:cubicBezTo>
                        <a:cubicBezTo>
                          <a:pt x="48" y="110"/>
                          <a:pt x="60" y="103"/>
                          <a:pt x="61" y="97"/>
                        </a:cubicBezTo>
                        <a:cubicBezTo>
                          <a:pt x="63" y="91"/>
                          <a:pt x="64" y="87"/>
                          <a:pt x="61" y="82"/>
                        </a:cubicBezTo>
                        <a:cubicBezTo>
                          <a:pt x="59" y="77"/>
                          <a:pt x="58" y="68"/>
                          <a:pt x="63" y="65"/>
                        </a:cubicBezTo>
                        <a:cubicBezTo>
                          <a:pt x="65" y="64"/>
                          <a:pt x="69" y="65"/>
                          <a:pt x="70" y="62"/>
                        </a:cubicBezTo>
                        <a:cubicBezTo>
                          <a:pt x="70" y="60"/>
                          <a:pt x="75" y="58"/>
                          <a:pt x="77" y="56"/>
                        </a:cubicBezTo>
                        <a:cubicBezTo>
                          <a:pt x="79" y="54"/>
                          <a:pt x="81" y="51"/>
                          <a:pt x="83" y="48"/>
                        </a:cubicBezTo>
                        <a:cubicBezTo>
                          <a:pt x="85" y="43"/>
                          <a:pt x="93" y="44"/>
                          <a:pt x="98" y="43"/>
                        </a:cubicBezTo>
                        <a:cubicBezTo>
                          <a:pt x="100" y="43"/>
                          <a:pt x="103" y="41"/>
                          <a:pt x="105" y="43"/>
                        </a:cubicBezTo>
                        <a:cubicBezTo>
                          <a:pt x="108" y="46"/>
                          <a:pt x="111" y="52"/>
                          <a:pt x="116" y="50"/>
                        </a:cubicBezTo>
                        <a:cubicBezTo>
                          <a:pt x="115" y="46"/>
                          <a:pt x="111" y="44"/>
                          <a:pt x="108" y="40"/>
                        </a:cubicBezTo>
                        <a:cubicBezTo>
                          <a:pt x="103" y="35"/>
                          <a:pt x="107" y="30"/>
                          <a:pt x="111" y="26"/>
                        </a:cubicBezTo>
                        <a:cubicBezTo>
                          <a:pt x="117" y="19"/>
                          <a:pt x="114" y="21"/>
                          <a:pt x="114" y="14"/>
                        </a:cubicBezTo>
                        <a:cubicBezTo>
                          <a:pt x="114" y="12"/>
                          <a:pt x="118" y="11"/>
                          <a:pt x="117" y="8"/>
                        </a:cubicBezTo>
                        <a:cubicBezTo>
                          <a:pt x="117" y="6"/>
                          <a:pt x="118" y="3"/>
                          <a:pt x="118" y="0"/>
                        </a:cubicBezTo>
                        <a:cubicBezTo>
                          <a:pt x="124" y="6"/>
                          <a:pt x="134" y="7"/>
                          <a:pt x="139" y="15"/>
                        </a:cubicBezTo>
                        <a:cubicBezTo>
                          <a:pt x="140" y="18"/>
                          <a:pt x="140" y="21"/>
                          <a:pt x="141" y="24"/>
                        </a:cubicBezTo>
                        <a:cubicBezTo>
                          <a:pt x="143" y="28"/>
                          <a:pt x="146" y="31"/>
                          <a:pt x="148" y="35"/>
                        </a:cubicBezTo>
                        <a:cubicBezTo>
                          <a:pt x="150" y="34"/>
                          <a:pt x="151" y="32"/>
                          <a:pt x="150" y="30"/>
                        </a:cubicBezTo>
                        <a:cubicBezTo>
                          <a:pt x="162" y="35"/>
                          <a:pt x="162" y="48"/>
                          <a:pt x="166" y="60"/>
                        </a:cubicBezTo>
                        <a:cubicBezTo>
                          <a:pt x="167" y="65"/>
                          <a:pt x="168" y="70"/>
                          <a:pt x="167" y="76"/>
                        </a:cubicBezTo>
                        <a:cubicBezTo>
                          <a:pt x="167" y="79"/>
                          <a:pt x="172" y="87"/>
                          <a:pt x="165" y="85"/>
                        </a:cubicBezTo>
                        <a:cubicBezTo>
                          <a:pt x="166" y="87"/>
                          <a:pt x="174" y="97"/>
                          <a:pt x="166" y="94"/>
                        </a:cubicBezTo>
                        <a:cubicBezTo>
                          <a:pt x="165" y="94"/>
                          <a:pt x="162" y="100"/>
                          <a:pt x="162" y="101"/>
                        </a:cubicBezTo>
                        <a:cubicBezTo>
                          <a:pt x="163" y="105"/>
                          <a:pt x="158" y="103"/>
                          <a:pt x="156" y="103"/>
                        </a:cubicBezTo>
                        <a:cubicBezTo>
                          <a:pt x="156" y="105"/>
                          <a:pt x="155" y="120"/>
                          <a:pt x="148" y="114"/>
                        </a:cubicBezTo>
                        <a:cubicBezTo>
                          <a:pt x="149" y="120"/>
                          <a:pt x="146" y="124"/>
                          <a:pt x="149" y="129"/>
                        </a:cubicBezTo>
                        <a:cubicBezTo>
                          <a:pt x="144" y="129"/>
                          <a:pt x="144" y="133"/>
                          <a:pt x="144" y="137"/>
                        </a:cubicBezTo>
                        <a:cubicBezTo>
                          <a:pt x="144" y="142"/>
                          <a:pt x="148" y="142"/>
                          <a:pt x="149" y="145"/>
                        </a:cubicBezTo>
                        <a:cubicBezTo>
                          <a:pt x="150" y="146"/>
                          <a:pt x="152" y="151"/>
                          <a:pt x="152" y="152"/>
                        </a:cubicBezTo>
                        <a:cubicBezTo>
                          <a:pt x="150" y="155"/>
                          <a:pt x="146" y="159"/>
                          <a:pt x="150" y="162"/>
                        </a:cubicBezTo>
                        <a:cubicBezTo>
                          <a:pt x="151" y="163"/>
                          <a:pt x="161" y="156"/>
                          <a:pt x="163" y="155"/>
                        </a:cubicBezTo>
                        <a:cubicBezTo>
                          <a:pt x="170" y="151"/>
                          <a:pt x="179" y="157"/>
                          <a:pt x="186" y="152"/>
                        </a:cubicBezTo>
                        <a:cubicBezTo>
                          <a:pt x="187" y="157"/>
                          <a:pt x="181" y="158"/>
                          <a:pt x="183" y="163"/>
                        </a:cubicBezTo>
                        <a:cubicBezTo>
                          <a:pt x="183" y="165"/>
                          <a:pt x="185" y="167"/>
                          <a:pt x="187" y="168"/>
                        </a:cubicBezTo>
                        <a:cubicBezTo>
                          <a:pt x="189" y="171"/>
                          <a:pt x="186" y="173"/>
                          <a:pt x="188" y="175"/>
                        </a:cubicBezTo>
                        <a:cubicBezTo>
                          <a:pt x="192" y="178"/>
                          <a:pt x="190" y="185"/>
                          <a:pt x="196" y="188"/>
                        </a:cubicBezTo>
                        <a:cubicBezTo>
                          <a:pt x="203" y="191"/>
                          <a:pt x="209" y="187"/>
                          <a:pt x="212" y="195"/>
                        </a:cubicBezTo>
                        <a:cubicBezTo>
                          <a:pt x="204" y="195"/>
                          <a:pt x="208" y="204"/>
                          <a:pt x="209" y="208"/>
                        </a:cubicBezTo>
                        <a:cubicBezTo>
                          <a:pt x="210" y="212"/>
                          <a:pt x="200" y="221"/>
                          <a:pt x="208" y="223"/>
                        </a:cubicBezTo>
                        <a:cubicBezTo>
                          <a:pt x="213" y="225"/>
                          <a:pt x="224" y="221"/>
                          <a:pt x="229" y="225"/>
                        </a:cubicBezTo>
                        <a:cubicBezTo>
                          <a:pt x="234" y="230"/>
                          <a:pt x="227" y="238"/>
                          <a:pt x="237" y="238"/>
                        </a:cubicBezTo>
                        <a:cubicBezTo>
                          <a:pt x="235" y="240"/>
                          <a:pt x="236" y="244"/>
                          <a:pt x="238" y="246"/>
                        </a:cubicBezTo>
                        <a:cubicBezTo>
                          <a:pt x="240" y="248"/>
                          <a:pt x="242" y="242"/>
                          <a:pt x="245" y="244"/>
                        </a:cubicBezTo>
                        <a:cubicBezTo>
                          <a:pt x="252" y="248"/>
                          <a:pt x="260" y="238"/>
                          <a:pt x="265" y="235"/>
                        </a:cubicBezTo>
                        <a:cubicBezTo>
                          <a:pt x="265" y="240"/>
                          <a:pt x="269" y="243"/>
                          <a:pt x="264" y="247"/>
                        </a:cubicBezTo>
                        <a:cubicBezTo>
                          <a:pt x="262" y="249"/>
                          <a:pt x="257" y="250"/>
                          <a:pt x="256" y="252"/>
                        </a:cubicBezTo>
                        <a:cubicBezTo>
                          <a:pt x="255" y="254"/>
                          <a:pt x="249" y="269"/>
                          <a:pt x="255" y="265"/>
                        </a:cubicBezTo>
                        <a:cubicBezTo>
                          <a:pt x="254" y="270"/>
                          <a:pt x="247" y="267"/>
                          <a:pt x="245" y="269"/>
                        </a:cubicBezTo>
                        <a:cubicBezTo>
                          <a:pt x="241" y="273"/>
                          <a:pt x="242" y="279"/>
                          <a:pt x="241" y="284"/>
                        </a:cubicBezTo>
                        <a:cubicBezTo>
                          <a:pt x="235" y="278"/>
                          <a:pt x="230" y="285"/>
                          <a:pt x="223" y="285"/>
                        </a:cubicBezTo>
                        <a:cubicBezTo>
                          <a:pt x="225" y="288"/>
                          <a:pt x="225" y="292"/>
                          <a:pt x="222" y="293"/>
                        </a:cubicBezTo>
                        <a:cubicBezTo>
                          <a:pt x="219" y="294"/>
                          <a:pt x="217" y="291"/>
                          <a:pt x="214" y="291"/>
                        </a:cubicBezTo>
                        <a:cubicBezTo>
                          <a:pt x="211" y="292"/>
                          <a:pt x="211" y="299"/>
                          <a:pt x="211" y="302"/>
                        </a:cubicBezTo>
                        <a:cubicBezTo>
                          <a:pt x="210" y="304"/>
                          <a:pt x="208" y="304"/>
                          <a:pt x="207" y="303"/>
                        </a:cubicBezTo>
                        <a:cubicBezTo>
                          <a:pt x="205" y="302"/>
                          <a:pt x="200" y="307"/>
                          <a:pt x="197" y="307"/>
                        </a:cubicBezTo>
                        <a:cubicBezTo>
                          <a:pt x="196" y="307"/>
                          <a:pt x="182" y="305"/>
                          <a:pt x="182" y="304"/>
                        </a:cubicBezTo>
                        <a:cubicBezTo>
                          <a:pt x="182" y="309"/>
                          <a:pt x="178" y="312"/>
                          <a:pt x="177" y="317"/>
                        </a:cubicBezTo>
                        <a:cubicBezTo>
                          <a:pt x="177" y="319"/>
                          <a:pt x="178" y="322"/>
                          <a:pt x="179" y="324"/>
                        </a:cubicBezTo>
                        <a:cubicBezTo>
                          <a:pt x="180" y="327"/>
                          <a:pt x="177" y="330"/>
                          <a:pt x="176" y="333"/>
                        </a:cubicBezTo>
                        <a:cubicBezTo>
                          <a:pt x="176" y="336"/>
                          <a:pt x="182" y="341"/>
                          <a:pt x="179" y="345"/>
                        </a:cubicBezTo>
                        <a:cubicBezTo>
                          <a:pt x="177" y="348"/>
                          <a:pt x="169" y="349"/>
                          <a:pt x="167" y="345"/>
                        </a:cubicBezTo>
                        <a:cubicBezTo>
                          <a:pt x="168" y="349"/>
                          <a:pt x="171" y="357"/>
                          <a:pt x="177" y="355"/>
                        </a:cubicBezTo>
                        <a:cubicBezTo>
                          <a:pt x="176" y="358"/>
                          <a:pt x="178" y="360"/>
                          <a:pt x="180" y="362"/>
                        </a:cubicBezTo>
                        <a:cubicBezTo>
                          <a:pt x="181" y="366"/>
                          <a:pt x="180" y="369"/>
                          <a:pt x="182" y="372"/>
                        </a:cubicBezTo>
                        <a:cubicBezTo>
                          <a:pt x="184" y="378"/>
                          <a:pt x="192" y="385"/>
                          <a:pt x="196" y="389"/>
                        </a:cubicBezTo>
                        <a:cubicBezTo>
                          <a:pt x="198" y="392"/>
                          <a:pt x="201" y="394"/>
                          <a:pt x="203" y="398"/>
                        </a:cubicBezTo>
                        <a:cubicBezTo>
                          <a:pt x="205" y="400"/>
                          <a:pt x="208" y="400"/>
                          <a:pt x="210" y="404"/>
                        </a:cubicBezTo>
                        <a:cubicBezTo>
                          <a:pt x="212" y="411"/>
                          <a:pt x="213" y="418"/>
                          <a:pt x="218" y="425"/>
                        </a:cubicBezTo>
                        <a:cubicBezTo>
                          <a:pt x="219" y="423"/>
                          <a:pt x="221" y="421"/>
                          <a:pt x="221" y="418"/>
                        </a:cubicBezTo>
                        <a:cubicBezTo>
                          <a:pt x="225" y="421"/>
                          <a:pt x="224" y="428"/>
                          <a:pt x="220" y="430"/>
                        </a:cubicBezTo>
                        <a:cubicBezTo>
                          <a:pt x="216" y="434"/>
                          <a:pt x="214" y="430"/>
                          <a:pt x="215" y="438"/>
                        </a:cubicBezTo>
                        <a:cubicBezTo>
                          <a:pt x="216" y="442"/>
                          <a:pt x="217" y="449"/>
                          <a:pt x="217" y="453"/>
                        </a:cubicBezTo>
                        <a:cubicBezTo>
                          <a:pt x="216" y="456"/>
                          <a:pt x="211" y="456"/>
                          <a:pt x="212" y="460"/>
                        </a:cubicBezTo>
                        <a:cubicBezTo>
                          <a:pt x="209" y="458"/>
                          <a:pt x="207" y="460"/>
                          <a:pt x="206" y="463"/>
                        </a:cubicBezTo>
                        <a:cubicBezTo>
                          <a:pt x="206" y="467"/>
                          <a:pt x="208" y="473"/>
                          <a:pt x="210" y="476"/>
                        </a:cubicBezTo>
                        <a:cubicBezTo>
                          <a:pt x="216" y="486"/>
                          <a:pt x="226" y="494"/>
                          <a:pt x="234" y="502"/>
                        </a:cubicBezTo>
                        <a:cubicBezTo>
                          <a:pt x="241" y="510"/>
                          <a:pt x="242" y="520"/>
                          <a:pt x="243" y="530"/>
                        </a:cubicBezTo>
                        <a:cubicBezTo>
                          <a:pt x="244" y="535"/>
                          <a:pt x="241" y="534"/>
                          <a:pt x="243" y="539"/>
                        </a:cubicBezTo>
                        <a:cubicBezTo>
                          <a:pt x="245" y="544"/>
                          <a:pt x="245" y="547"/>
                          <a:pt x="249" y="551"/>
                        </a:cubicBezTo>
                        <a:cubicBezTo>
                          <a:pt x="253" y="554"/>
                          <a:pt x="252" y="558"/>
                          <a:pt x="254" y="563"/>
                        </a:cubicBezTo>
                        <a:cubicBezTo>
                          <a:pt x="255" y="568"/>
                          <a:pt x="258" y="572"/>
                          <a:pt x="260" y="576"/>
                        </a:cubicBezTo>
                        <a:cubicBezTo>
                          <a:pt x="261" y="583"/>
                          <a:pt x="255" y="592"/>
                          <a:pt x="252" y="598"/>
                        </a:cubicBezTo>
                        <a:cubicBezTo>
                          <a:pt x="249" y="605"/>
                          <a:pt x="245" y="612"/>
                          <a:pt x="239" y="617"/>
                        </a:cubicBezTo>
                        <a:cubicBezTo>
                          <a:pt x="236" y="620"/>
                          <a:pt x="240" y="623"/>
                          <a:pt x="238" y="627"/>
                        </a:cubicBezTo>
                        <a:cubicBezTo>
                          <a:pt x="235" y="632"/>
                          <a:pt x="235" y="638"/>
                          <a:pt x="232" y="643"/>
                        </a:cubicBezTo>
                        <a:cubicBezTo>
                          <a:pt x="229" y="637"/>
                          <a:pt x="230" y="629"/>
                          <a:pt x="229" y="623"/>
                        </a:cubicBezTo>
                        <a:cubicBezTo>
                          <a:pt x="228" y="621"/>
                          <a:pt x="227" y="619"/>
                          <a:pt x="229" y="617"/>
                        </a:cubicBezTo>
                        <a:cubicBezTo>
                          <a:pt x="232" y="615"/>
                          <a:pt x="230" y="614"/>
                          <a:pt x="232" y="612"/>
                        </a:cubicBezTo>
                        <a:cubicBezTo>
                          <a:pt x="235" y="607"/>
                          <a:pt x="235" y="601"/>
                          <a:pt x="234" y="595"/>
                        </a:cubicBezTo>
                        <a:cubicBezTo>
                          <a:pt x="234" y="592"/>
                          <a:pt x="232" y="583"/>
                          <a:pt x="237" y="583"/>
                        </a:cubicBezTo>
                        <a:cubicBezTo>
                          <a:pt x="236" y="582"/>
                          <a:pt x="236" y="580"/>
                          <a:pt x="236" y="579"/>
                        </a:cubicBezTo>
                        <a:cubicBezTo>
                          <a:pt x="234" y="581"/>
                          <a:pt x="232" y="582"/>
                          <a:pt x="230" y="583"/>
                        </a:cubicBezTo>
                        <a:cubicBezTo>
                          <a:pt x="229" y="579"/>
                          <a:pt x="235" y="577"/>
                          <a:pt x="229" y="577"/>
                        </a:cubicBezTo>
                        <a:cubicBezTo>
                          <a:pt x="236" y="574"/>
                          <a:pt x="226" y="569"/>
                          <a:pt x="231" y="566"/>
                        </a:cubicBezTo>
                        <a:cubicBezTo>
                          <a:pt x="229" y="567"/>
                          <a:pt x="227" y="565"/>
                          <a:pt x="226" y="563"/>
                        </a:cubicBezTo>
                        <a:cubicBezTo>
                          <a:pt x="228" y="563"/>
                          <a:pt x="229" y="562"/>
                          <a:pt x="231" y="561"/>
                        </a:cubicBezTo>
                        <a:cubicBezTo>
                          <a:pt x="228" y="560"/>
                          <a:pt x="226" y="557"/>
                          <a:pt x="230" y="556"/>
                        </a:cubicBezTo>
                        <a:cubicBezTo>
                          <a:pt x="227" y="555"/>
                          <a:pt x="229" y="551"/>
                          <a:pt x="228" y="548"/>
                        </a:cubicBezTo>
                        <a:cubicBezTo>
                          <a:pt x="227" y="543"/>
                          <a:pt x="225" y="537"/>
                          <a:pt x="223" y="532"/>
                        </a:cubicBezTo>
                        <a:cubicBezTo>
                          <a:pt x="221" y="527"/>
                          <a:pt x="218" y="522"/>
                          <a:pt x="215" y="517"/>
                        </a:cubicBezTo>
                        <a:cubicBezTo>
                          <a:pt x="213" y="512"/>
                          <a:pt x="213" y="506"/>
                          <a:pt x="210" y="502"/>
                        </a:cubicBezTo>
                        <a:cubicBezTo>
                          <a:pt x="211" y="506"/>
                          <a:pt x="213" y="515"/>
                          <a:pt x="210" y="519"/>
                        </a:cubicBezTo>
                        <a:cubicBezTo>
                          <a:pt x="211" y="516"/>
                          <a:pt x="208" y="512"/>
                          <a:pt x="208" y="509"/>
                        </a:cubicBezTo>
                        <a:cubicBezTo>
                          <a:pt x="207" y="506"/>
                          <a:pt x="207" y="501"/>
                          <a:pt x="207" y="498"/>
                        </a:cubicBezTo>
                        <a:cubicBezTo>
                          <a:pt x="206" y="496"/>
                          <a:pt x="195" y="477"/>
                          <a:pt x="202" y="480"/>
                        </a:cubicBezTo>
                        <a:cubicBezTo>
                          <a:pt x="201" y="479"/>
                          <a:pt x="201" y="478"/>
                          <a:pt x="200" y="477"/>
                        </a:cubicBezTo>
                        <a:cubicBezTo>
                          <a:pt x="199" y="478"/>
                          <a:pt x="198" y="478"/>
                          <a:pt x="197" y="479"/>
                        </a:cubicBezTo>
                        <a:cubicBezTo>
                          <a:pt x="192" y="467"/>
                          <a:pt x="194" y="453"/>
                          <a:pt x="189" y="440"/>
                        </a:cubicBezTo>
                        <a:cubicBezTo>
                          <a:pt x="188" y="438"/>
                          <a:pt x="186" y="437"/>
                          <a:pt x="185" y="434"/>
                        </a:cubicBezTo>
                        <a:cubicBezTo>
                          <a:pt x="184" y="432"/>
                          <a:pt x="185" y="430"/>
                          <a:pt x="185" y="428"/>
                        </a:cubicBezTo>
                        <a:cubicBezTo>
                          <a:pt x="185" y="424"/>
                          <a:pt x="182" y="417"/>
                          <a:pt x="187" y="415"/>
                        </a:cubicBezTo>
                        <a:cubicBezTo>
                          <a:pt x="184" y="416"/>
                          <a:pt x="178" y="418"/>
                          <a:pt x="176" y="415"/>
                        </a:cubicBezTo>
                        <a:cubicBezTo>
                          <a:pt x="172" y="409"/>
                          <a:pt x="168" y="403"/>
                          <a:pt x="168" y="395"/>
                        </a:cubicBezTo>
                        <a:cubicBezTo>
                          <a:pt x="165" y="397"/>
                          <a:pt x="165" y="393"/>
                          <a:pt x="163" y="391"/>
                        </a:cubicBezTo>
                        <a:cubicBezTo>
                          <a:pt x="161" y="389"/>
                          <a:pt x="158" y="387"/>
                          <a:pt x="157" y="384"/>
                        </a:cubicBezTo>
                        <a:cubicBezTo>
                          <a:pt x="157" y="385"/>
                          <a:pt x="158" y="391"/>
                          <a:pt x="158" y="393"/>
                        </a:cubicBezTo>
                        <a:cubicBezTo>
                          <a:pt x="158" y="398"/>
                          <a:pt x="161" y="403"/>
                          <a:pt x="158" y="408"/>
                        </a:cubicBezTo>
                        <a:cubicBezTo>
                          <a:pt x="156" y="411"/>
                          <a:pt x="154" y="417"/>
                          <a:pt x="149" y="417"/>
                        </a:cubicBezTo>
                        <a:cubicBezTo>
                          <a:pt x="144" y="417"/>
                          <a:pt x="139" y="411"/>
                          <a:pt x="142" y="406"/>
                        </a:cubicBezTo>
                        <a:cubicBezTo>
                          <a:pt x="136" y="408"/>
                          <a:pt x="141" y="412"/>
                          <a:pt x="143" y="415"/>
                        </a:cubicBezTo>
                        <a:cubicBezTo>
                          <a:pt x="145" y="420"/>
                          <a:pt x="140" y="426"/>
                          <a:pt x="135" y="421"/>
                        </a:cubicBezTo>
                        <a:cubicBezTo>
                          <a:pt x="140" y="425"/>
                          <a:pt x="131" y="431"/>
                          <a:pt x="127" y="427"/>
                        </a:cubicBezTo>
                        <a:cubicBezTo>
                          <a:pt x="129" y="432"/>
                          <a:pt x="125" y="446"/>
                          <a:pt x="118" y="444"/>
                        </a:cubicBezTo>
                        <a:cubicBezTo>
                          <a:pt x="114" y="442"/>
                          <a:pt x="118" y="432"/>
                          <a:pt x="117" y="429"/>
                        </a:cubicBezTo>
                        <a:cubicBezTo>
                          <a:pt x="117" y="430"/>
                          <a:pt x="113" y="443"/>
                          <a:pt x="115" y="434"/>
                        </a:cubicBezTo>
                        <a:cubicBezTo>
                          <a:pt x="114" y="437"/>
                          <a:pt x="113" y="439"/>
                          <a:pt x="113" y="442"/>
                        </a:cubicBezTo>
                        <a:cubicBezTo>
                          <a:pt x="110" y="440"/>
                          <a:pt x="109" y="432"/>
                          <a:pt x="112" y="430"/>
                        </a:cubicBezTo>
                        <a:cubicBezTo>
                          <a:pt x="107" y="427"/>
                          <a:pt x="109" y="448"/>
                          <a:pt x="103" y="443"/>
                        </a:cubicBezTo>
                        <a:cubicBezTo>
                          <a:pt x="101" y="440"/>
                          <a:pt x="103" y="427"/>
                          <a:pt x="105" y="426"/>
                        </a:cubicBezTo>
                        <a:cubicBezTo>
                          <a:pt x="101" y="428"/>
                          <a:pt x="100" y="436"/>
                          <a:pt x="98" y="440"/>
                        </a:cubicBezTo>
                        <a:cubicBezTo>
                          <a:pt x="96" y="439"/>
                          <a:pt x="95" y="438"/>
                          <a:pt x="95" y="437"/>
                        </a:cubicBezTo>
                        <a:cubicBezTo>
                          <a:pt x="98" y="436"/>
                          <a:pt x="99" y="432"/>
                          <a:pt x="99" y="429"/>
                        </a:cubicBezTo>
                        <a:cubicBezTo>
                          <a:pt x="98" y="432"/>
                          <a:pt x="97" y="436"/>
                          <a:pt x="93" y="436"/>
                        </a:cubicBezTo>
                        <a:cubicBezTo>
                          <a:pt x="97" y="430"/>
                          <a:pt x="96" y="423"/>
                          <a:pt x="96" y="416"/>
                        </a:cubicBezTo>
                        <a:cubicBezTo>
                          <a:pt x="96" y="416"/>
                          <a:pt x="95" y="416"/>
                          <a:pt x="95" y="416"/>
                        </a:cubicBezTo>
                        <a:cubicBezTo>
                          <a:pt x="97" y="421"/>
                          <a:pt x="90" y="432"/>
                          <a:pt x="86" y="434"/>
                        </a:cubicBezTo>
                        <a:cubicBezTo>
                          <a:pt x="79" y="436"/>
                          <a:pt x="85" y="409"/>
                          <a:pt x="85" y="406"/>
                        </a:cubicBezTo>
                        <a:cubicBezTo>
                          <a:pt x="86" y="403"/>
                          <a:pt x="85" y="394"/>
                          <a:pt x="87" y="392"/>
                        </a:cubicBezTo>
                        <a:cubicBezTo>
                          <a:pt x="91" y="388"/>
                          <a:pt x="87" y="377"/>
                          <a:pt x="85" y="372"/>
                        </a:cubicBezTo>
                        <a:cubicBezTo>
                          <a:pt x="82" y="367"/>
                          <a:pt x="83" y="358"/>
                          <a:pt x="79" y="353"/>
                        </a:cubicBezTo>
                        <a:cubicBezTo>
                          <a:pt x="77" y="351"/>
                          <a:pt x="76" y="349"/>
                          <a:pt x="75" y="346"/>
                        </a:cubicBezTo>
                        <a:cubicBezTo>
                          <a:pt x="73" y="343"/>
                          <a:pt x="68" y="340"/>
                          <a:pt x="73" y="340"/>
                        </a:cubicBezTo>
                        <a:cubicBezTo>
                          <a:pt x="70" y="337"/>
                          <a:pt x="66" y="336"/>
                          <a:pt x="66" y="331"/>
                        </a:cubicBezTo>
                        <a:cubicBezTo>
                          <a:pt x="66" y="328"/>
                          <a:pt x="66" y="322"/>
                          <a:pt x="64" y="319"/>
                        </a:cubicBezTo>
                        <a:cubicBezTo>
                          <a:pt x="64" y="321"/>
                          <a:pt x="65" y="327"/>
                          <a:pt x="61" y="324"/>
                        </a:cubicBezTo>
                        <a:cubicBezTo>
                          <a:pt x="63" y="327"/>
                          <a:pt x="65" y="332"/>
                          <a:pt x="63" y="335"/>
                        </a:cubicBezTo>
                        <a:cubicBezTo>
                          <a:pt x="56" y="333"/>
                          <a:pt x="52" y="325"/>
                          <a:pt x="48" y="320"/>
                        </a:cubicBezTo>
                        <a:cubicBezTo>
                          <a:pt x="46" y="318"/>
                          <a:pt x="50" y="316"/>
                          <a:pt x="51" y="318"/>
                        </a:cubicBezTo>
                        <a:cubicBezTo>
                          <a:pt x="52" y="320"/>
                          <a:pt x="54" y="321"/>
                          <a:pt x="56" y="321"/>
                        </a:cubicBezTo>
                        <a:cubicBezTo>
                          <a:pt x="60" y="322"/>
                          <a:pt x="65" y="320"/>
                          <a:pt x="61" y="316"/>
                        </a:cubicBezTo>
                        <a:cubicBezTo>
                          <a:pt x="59" y="313"/>
                          <a:pt x="51" y="310"/>
                          <a:pt x="56" y="306"/>
                        </a:cubicBezTo>
                        <a:cubicBezTo>
                          <a:pt x="53" y="306"/>
                          <a:pt x="51" y="306"/>
                          <a:pt x="49" y="305"/>
                        </a:cubicBezTo>
                        <a:cubicBezTo>
                          <a:pt x="49" y="303"/>
                          <a:pt x="50" y="301"/>
                          <a:pt x="50" y="299"/>
                        </a:cubicBezTo>
                        <a:cubicBezTo>
                          <a:pt x="47" y="301"/>
                          <a:pt x="43" y="297"/>
                          <a:pt x="42" y="296"/>
                        </a:cubicBezTo>
                        <a:cubicBezTo>
                          <a:pt x="39" y="292"/>
                          <a:pt x="37" y="295"/>
                          <a:pt x="33" y="293"/>
                        </a:cubicBezTo>
                        <a:cubicBezTo>
                          <a:pt x="34" y="296"/>
                          <a:pt x="36" y="299"/>
                          <a:pt x="37" y="302"/>
                        </a:cubicBezTo>
                        <a:cubicBezTo>
                          <a:pt x="36" y="300"/>
                          <a:pt x="35" y="298"/>
                          <a:pt x="34" y="296"/>
                        </a:cubicBezTo>
                        <a:cubicBezTo>
                          <a:pt x="33" y="298"/>
                          <a:pt x="33" y="300"/>
                          <a:pt x="35" y="302"/>
                        </a:cubicBezTo>
                        <a:cubicBezTo>
                          <a:pt x="31" y="297"/>
                          <a:pt x="29" y="294"/>
                          <a:pt x="32" y="289"/>
                        </a:cubicBezTo>
                        <a:cubicBezTo>
                          <a:pt x="31" y="289"/>
                          <a:pt x="30" y="289"/>
                          <a:pt x="28" y="289"/>
                        </a:cubicBezTo>
                        <a:cubicBezTo>
                          <a:pt x="29" y="287"/>
                          <a:pt x="30" y="285"/>
                          <a:pt x="31" y="283"/>
                        </a:cubicBezTo>
                        <a:cubicBezTo>
                          <a:pt x="30" y="283"/>
                          <a:pt x="30" y="283"/>
                          <a:pt x="30" y="284"/>
                        </a:cubicBezTo>
                        <a:cubicBezTo>
                          <a:pt x="29" y="281"/>
                          <a:pt x="29" y="279"/>
                          <a:pt x="30" y="277"/>
                        </a:cubicBezTo>
                        <a:cubicBezTo>
                          <a:pt x="28" y="282"/>
                          <a:pt x="28" y="287"/>
                          <a:pt x="25" y="292"/>
                        </a:cubicBezTo>
                        <a:cubicBezTo>
                          <a:pt x="22" y="290"/>
                          <a:pt x="23" y="288"/>
                          <a:pt x="24" y="285"/>
                        </a:cubicBezTo>
                        <a:cubicBezTo>
                          <a:pt x="24" y="282"/>
                          <a:pt x="20" y="279"/>
                          <a:pt x="19" y="276"/>
                        </a:cubicBezTo>
                        <a:cubicBezTo>
                          <a:pt x="19" y="279"/>
                          <a:pt x="21" y="282"/>
                          <a:pt x="19" y="285"/>
                        </a:cubicBezTo>
                        <a:cubicBezTo>
                          <a:pt x="17" y="280"/>
                          <a:pt x="12" y="277"/>
                          <a:pt x="9" y="273"/>
                        </a:cubicBezTo>
                        <a:cubicBezTo>
                          <a:pt x="5" y="268"/>
                          <a:pt x="3" y="261"/>
                          <a:pt x="0" y="25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4" name="Freeform 558">
                    <a:extLst>
                      <a:ext uri="{FF2B5EF4-FFF2-40B4-BE49-F238E27FC236}">
                        <a16:creationId xmlns:a16="http://schemas.microsoft.com/office/drawing/2014/main" id="{EDF77DDA-C59C-9461-A4DF-C307A914ED92}"/>
                      </a:ext>
                    </a:extLst>
                  </p:cNvPr>
                  <p:cNvSpPr>
                    <a:spLocks/>
                  </p:cNvSpPr>
                  <p:nvPr/>
                </p:nvSpPr>
                <p:spPr bwMode="auto">
                  <a:xfrm>
                    <a:off x="2044701" y="2922588"/>
                    <a:ext cx="207963" cy="496888"/>
                  </a:xfrm>
                  <a:custGeom>
                    <a:avLst/>
                    <a:gdLst>
                      <a:gd name="T0" fmla="*/ 14 w 269"/>
                      <a:gd name="T1" fmla="*/ 251 h 643"/>
                      <a:gd name="T2" fmla="*/ 11 w 269"/>
                      <a:gd name="T3" fmla="*/ 221 h 643"/>
                      <a:gd name="T4" fmla="*/ 24 w 269"/>
                      <a:gd name="T5" fmla="*/ 212 h 643"/>
                      <a:gd name="T6" fmla="*/ 21 w 269"/>
                      <a:gd name="T7" fmla="*/ 156 h 643"/>
                      <a:gd name="T8" fmla="*/ 46 w 269"/>
                      <a:gd name="T9" fmla="*/ 163 h 643"/>
                      <a:gd name="T10" fmla="*/ 61 w 269"/>
                      <a:gd name="T11" fmla="*/ 82 h 643"/>
                      <a:gd name="T12" fmla="*/ 77 w 269"/>
                      <a:gd name="T13" fmla="*/ 56 h 643"/>
                      <a:gd name="T14" fmla="*/ 105 w 269"/>
                      <a:gd name="T15" fmla="*/ 43 h 643"/>
                      <a:gd name="T16" fmla="*/ 111 w 269"/>
                      <a:gd name="T17" fmla="*/ 26 h 643"/>
                      <a:gd name="T18" fmla="*/ 118 w 269"/>
                      <a:gd name="T19" fmla="*/ 0 h 643"/>
                      <a:gd name="T20" fmla="*/ 148 w 269"/>
                      <a:gd name="T21" fmla="*/ 35 h 643"/>
                      <a:gd name="T22" fmla="*/ 167 w 269"/>
                      <a:gd name="T23" fmla="*/ 76 h 643"/>
                      <a:gd name="T24" fmla="*/ 162 w 269"/>
                      <a:gd name="T25" fmla="*/ 101 h 643"/>
                      <a:gd name="T26" fmla="*/ 149 w 269"/>
                      <a:gd name="T27" fmla="*/ 129 h 643"/>
                      <a:gd name="T28" fmla="*/ 152 w 269"/>
                      <a:gd name="T29" fmla="*/ 152 h 643"/>
                      <a:gd name="T30" fmla="*/ 186 w 269"/>
                      <a:gd name="T31" fmla="*/ 152 h 643"/>
                      <a:gd name="T32" fmla="*/ 188 w 269"/>
                      <a:gd name="T33" fmla="*/ 175 h 643"/>
                      <a:gd name="T34" fmla="*/ 209 w 269"/>
                      <a:gd name="T35" fmla="*/ 208 h 643"/>
                      <a:gd name="T36" fmla="*/ 237 w 269"/>
                      <a:gd name="T37" fmla="*/ 238 h 643"/>
                      <a:gd name="T38" fmla="*/ 265 w 269"/>
                      <a:gd name="T39" fmla="*/ 235 h 643"/>
                      <a:gd name="T40" fmla="*/ 255 w 269"/>
                      <a:gd name="T41" fmla="*/ 265 h 643"/>
                      <a:gd name="T42" fmla="*/ 223 w 269"/>
                      <a:gd name="T43" fmla="*/ 285 h 643"/>
                      <a:gd name="T44" fmla="*/ 211 w 269"/>
                      <a:gd name="T45" fmla="*/ 302 h 643"/>
                      <a:gd name="T46" fmla="*/ 182 w 269"/>
                      <a:gd name="T47" fmla="*/ 304 h 643"/>
                      <a:gd name="T48" fmla="*/ 176 w 269"/>
                      <a:gd name="T49" fmla="*/ 333 h 643"/>
                      <a:gd name="T50" fmla="*/ 177 w 269"/>
                      <a:gd name="T51" fmla="*/ 355 h 643"/>
                      <a:gd name="T52" fmla="*/ 196 w 269"/>
                      <a:gd name="T53" fmla="*/ 389 h 643"/>
                      <a:gd name="T54" fmla="*/ 218 w 269"/>
                      <a:gd name="T55" fmla="*/ 425 h 643"/>
                      <a:gd name="T56" fmla="*/ 215 w 269"/>
                      <a:gd name="T57" fmla="*/ 438 h 643"/>
                      <a:gd name="T58" fmla="*/ 206 w 269"/>
                      <a:gd name="T59" fmla="*/ 463 h 643"/>
                      <a:gd name="T60" fmla="*/ 243 w 269"/>
                      <a:gd name="T61" fmla="*/ 530 h 643"/>
                      <a:gd name="T62" fmla="*/ 254 w 269"/>
                      <a:gd name="T63" fmla="*/ 563 h 643"/>
                      <a:gd name="T64" fmla="*/ 239 w 269"/>
                      <a:gd name="T65" fmla="*/ 617 h 643"/>
                      <a:gd name="T66" fmla="*/ 229 w 269"/>
                      <a:gd name="T67" fmla="*/ 623 h 643"/>
                      <a:gd name="T68" fmla="*/ 234 w 269"/>
                      <a:gd name="T69" fmla="*/ 595 h 643"/>
                      <a:gd name="T70" fmla="*/ 230 w 269"/>
                      <a:gd name="T71" fmla="*/ 583 h 643"/>
                      <a:gd name="T72" fmla="*/ 226 w 269"/>
                      <a:gd name="T73" fmla="*/ 563 h 643"/>
                      <a:gd name="T74" fmla="*/ 228 w 269"/>
                      <a:gd name="T75" fmla="*/ 548 h 643"/>
                      <a:gd name="T76" fmla="*/ 210 w 269"/>
                      <a:gd name="T77" fmla="*/ 502 h 643"/>
                      <a:gd name="T78" fmla="*/ 207 w 269"/>
                      <a:gd name="T79" fmla="*/ 498 h 643"/>
                      <a:gd name="T80" fmla="*/ 197 w 269"/>
                      <a:gd name="T81" fmla="*/ 479 h 643"/>
                      <a:gd name="T82" fmla="*/ 185 w 269"/>
                      <a:gd name="T83" fmla="*/ 428 h 643"/>
                      <a:gd name="T84" fmla="*/ 168 w 269"/>
                      <a:gd name="T85" fmla="*/ 395 h 643"/>
                      <a:gd name="T86" fmla="*/ 158 w 269"/>
                      <a:gd name="T87" fmla="*/ 393 h 643"/>
                      <a:gd name="T88" fmla="*/ 142 w 269"/>
                      <a:gd name="T89" fmla="*/ 406 h 643"/>
                      <a:gd name="T90" fmla="*/ 127 w 269"/>
                      <a:gd name="T91" fmla="*/ 427 h 643"/>
                      <a:gd name="T92" fmla="*/ 115 w 269"/>
                      <a:gd name="T93" fmla="*/ 434 h 643"/>
                      <a:gd name="T94" fmla="*/ 103 w 269"/>
                      <a:gd name="T95" fmla="*/ 443 h 643"/>
                      <a:gd name="T96" fmla="*/ 95 w 269"/>
                      <a:gd name="T97" fmla="*/ 437 h 643"/>
                      <a:gd name="T98" fmla="*/ 96 w 269"/>
                      <a:gd name="T99" fmla="*/ 416 h 643"/>
                      <a:gd name="T100" fmla="*/ 85 w 269"/>
                      <a:gd name="T101" fmla="*/ 406 h 643"/>
                      <a:gd name="T102" fmla="*/ 79 w 269"/>
                      <a:gd name="T103" fmla="*/ 353 h 643"/>
                      <a:gd name="T104" fmla="*/ 66 w 269"/>
                      <a:gd name="T105" fmla="*/ 331 h 643"/>
                      <a:gd name="T106" fmla="*/ 63 w 269"/>
                      <a:gd name="T107" fmla="*/ 335 h 643"/>
                      <a:gd name="T108" fmla="*/ 56 w 269"/>
                      <a:gd name="T109" fmla="*/ 321 h 643"/>
                      <a:gd name="T110" fmla="*/ 49 w 269"/>
                      <a:gd name="T111" fmla="*/ 305 h 643"/>
                      <a:gd name="T112" fmla="*/ 33 w 269"/>
                      <a:gd name="T113" fmla="*/ 293 h 643"/>
                      <a:gd name="T114" fmla="*/ 35 w 269"/>
                      <a:gd name="T115" fmla="*/ 302 h 643"/>
                      <a:gd name="T116" fmla="*/ 31 w 269"/>
                      <a:gd name="T117" fmla="*/ 283 h 643"/>
                      <a:gd name="T118" fmla="*/ 25 w 269"/>
                      <a:gd name="T119" fmla="*/ 292 h 643"/>
                      <a:gd name="T120" fmla="*/ 19 w 269"/>
                      <a:gd name="T121" fmla="*/ 28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9" h="643">
                        <a:moveTo>
                          <a:pt x="0" y="255"/>
                        </a:moveTo>
                        <a:cubicBezTo>
                          <a:pt x="0" y="253"/>
                          <a:pt x="0" y="247"/>
                          <a:pt x="3" y="247"/>
                        </a:cubicBezTo>
                        <a:cubicBezTo>
                          <a:pt x="7" y="246"/>
                          <a:pt x="10" y="252"/>
                          <a:pt x="14" y="251"/>
                        </a:cubicBezTo>
                        <a:cubicBezTo>
                          <a:pt x="12" y="246"/>
                          <a:pt x="10" y="241"/>
                          <a:pt x="10" y="235"/>
                        </a:cubicBezTo>
                        <a:cubicBezTo>
                          <a:pt x="10" y="233"/>
                          <a:pt x="10" y="230"/>
                          <a:pt x="9" y="228"/>
                        </a:cubicBezTo>
                        <a:cubicBezTo>
                          <a:pt x="8" y="226"/>
                          <a:pt x="12" y="224"/>
                          <a:pt x="11" y="221"/>
                        </a:cubicBezTo>
                        <a:cubicBezTo>
                          <a:pt x="14" y="223"/>
                          <a:pt x="16" y="229"/>
                          <a:pt x="19" y="228"/>
                        </a:cubicBezTo>
                        <a:cubicBezTo>
                          <a:pt x="22" y="227"/>
                          <a:pt x="21" y="222"/>
                          <a:pt x="21" y="220"/>
                        </a:cubicBezTo>
                        <a:cubicBezTo>
                          <a:pt x="27" y="223"/>
                          <a:pt x="25" y="214"/>
                          <a:pt x="24" y="212"/>
                        </a:cubicBezTo>
                        <a:cubicBezTo>
                          <a:pt x="20" y="204"/>
                          <a:pt x="21" y="198"/>
                          <a:pt x="20" y="191"/>
                        </a:cubicBezTo>
                        <a:cubicBezTo>
                          <a:pt x="26" y="195"/>
                          <a:pt x="26" y="186"/>
                          <a:pt x="26" y="182"/>
                        </a:cubicBezTo>
                        <a:cubicBezTo>
                          <a:pt x="26" y="173"/>
                          <a:pt x="24" y="165"/>
                          <a:pt x="21" y="156"/>
                        </a:cubicBezTo>
                        <a:cubicBezTo>
                          <a:pt x="22" y="156"/>
                          <a:pt x="24" y="157"/>
                          <a:pt x="25" y="158"/>
                        </a:cubicBezTo>
                        <a:cubicBezTo>
                          <a:pt x="27" y="159"/>
                          <a:pt x="27" y="158"/>
                          <a:pt x="30" y="157"/>
                        </a:cubicBezTo>
                        <a:cubicBezTo>
                          <a:pt x="34" y="157"/>
                          <a:pt x="43" y="161"/>
                          <a:pt x="46" y="163"/>
                        </a:cubicBezTo>
                        <a:cubicBezTo>
                          <a:pt x="46" y="150"/>
                          <a:pt x="64" y="126"/>
                          <a:pt x="54" y="116"/>
                        </a:cubicBezTo>
                        <a:cubicBezTo>
                          <a:pt x="48" y="110"/>
                          <a:pt x="60" y="103"/>
                          <a:pt x="61" y="97"/>
                        </a:cubicBezTo>
                        <a:cubicBezTo>
                          <a:pt x="63" y="91"/>
                          <a:pt x="64" y="87"/>
                          <a:pt x="61" y="82"/>
                        </a:cubicBezTo>
                        <a:cubicBezTo>
                          <a:pt x="59" y="77"/>
                          <a:pt x="58" y="68"/>
                          <a:pt x="63" y="65"/>
                        </a:cubicBezTo>
                        <a:cubicBezTo>
                          <a:pt x="65" y="64"/>
                          <a:pt x="69" y="65"/>
                          <a:pt x="70" y="62"/>
                        </a:cubicBezTo>
                        <a:cubicBezTo>
                          <a:pt x="70" y="60"/>
                          <a:pt x="75" y="58"/>
                          <a:pt x="77" y="56"/>
                        </a:cubicBezTo>
                        <a:cubicBezTo>
                          <a:pt x="79" y="54"/>
                          <a:pt x="81" y="51"/>
                          <a:pt x="83" y="48"/>
                        </a:cubicBezTo>
                        <a:cubicBezTo>
                          <a:pt x="85" y="43"/>
                          <a:pt x="93" y="44"/>
                          <a:pt x="98" y="43"/>
                        </a:cubicBezTo>
                        <a:cubicBezTo>
                          <a:pt x="100" y="43"/>
                          <a:pt x="103" y="41"/>
                          <a:pt x="105" y="43"/>
                        </a:cubicBezTo>
                        <a:cubicBezTo>
                          <a:pt x="108" y="46"/>
                          <a:pt x="111" y="52"/>
                          <a:pt x="116" y="50"/>
                        </a:cubicBezTo>
                        <a:cubicBezTo>
                          <a:pt x="115" y="46"/>
                          <a:pt x="111" y="44"/>
                          <a:pt x="108" y="40"/>
                        </a:cubicBezTo>
                        <a:cubicBezTo>
                          <a:pt x="103" y="35"/>
                          <a:pt x="107" y="30"/>
                          <a:pt x="111" y="26"/>
                        </a:cubicBezTo>
                        <a:cubicBezTo>
                          <a:pt x="117" y="19"/>
                          <a:pt x="114" y="21"/>
                          <a:pt x="114" y="14"/>
                        </a:cubicBezTo>
                        <a:cubicBezTo>
                          <a:pt x="114" y="12"/>
                          <a:pt x="118" y="11"/>
                          <a:pt x="117" y="8"/>
                        </a:cubicBezTo>
                        <a:cubicBezTo>
                          <a:pt x="117" y="6"/>
                          <a:pt x="118" y="3"/>
                          <a:pt x="118" y="0"/>
                        </a:cubicBezTo>
                        <a:cubicBezTo>
                          <a:pt x="124" y="6"/>
                          <a:pt x="134" y="7"/>
                          <a:pt x="139" y="15"/>
                        </a:cubicBezTo>
                        <a:cubicBezTo>
                          <a:pt x="140" y="18"/>
                          <a:pt x="140" y="21"/>
                          <a:pt x="141" y="24"/>
                        </a:cubicBezTo>
                        <a:cubicBezTo>
                          <a:pt x="143" y="28"/>
                          <a:pt x="146" y="31"/>
                          <a:pt x="148" y="35"/>
                        </a:cubicBezTo>
                        <a:cubicBezTo>
                          <a:pt x="150" y="34"/>
                          <a:pt x="151" y="32"/>
                          <a:pt x="150" y="30"/>
                        </a:cubicBezTo>
                        <a:cubicBezTo>
                          <a:pt x="162" y="35"/>
                          <a:pt x="162" y="48"/>
                          <a:pt x="166" y="60"/>
                        </a:cubicBezTo>
                        <a:cubicBezTo>
                          <a:pt x="167" y="65"/>
                          <a:pt x="168" y="70"/>
                          <a:pt x="167" y="76"/>
                        </a:cubicBezTo>
                        <a:cubicBezTo>
                          <a:pt x="167" y="79"/>
                          <a:pt x="172" y="87"/>
                          <a:pt x="165" y="85"/>
                        </a:cubicBezTo>
                        <a:cubicBezTo>
                          <a:pt x="166" y="87"/>
                          <a:pt x="174" y="97"/>
                          <a:pt x="166" y="94"/>
                        </a:cubicBezTo>
                        <a:cubicBezTo>
                          <a:pt x="165" y="94"/>
                          <a:pt x="162" y="100"/>
                          <a:pt x="162" y="101"/>
                        </a:cubicBezTo>
                        <a:cubicBezTo>
                          <a:pt x="163" y="105"/>
                          <a:pt x="158" y="103"/>
                          <a:pt x="156" y="103"/>
                        </a:cubicBezTo>
                        <a:cubicBezTo>
                          <a:pt x="156" y="105"/>
                          <a:pt x="155" y="120"/>
                          <a:pt x="148" y="114"/>
                        </a:cubicBezTo>
                        <a:cubicBezTo>
                          <a:pt x="149" y="120"/>
                          <a:pt x="146" y="124"/>
                          <a:pt x="149" y="129"/>
                        </a:cubicBezTo>
                        <a:cubicBezTo>
                          <a:pt x="144" y="129"/>
                          <a:pt x="144" y="133"/>
                          <a:pt x="144" y="137"/>
                        </a:cubicBezTo>
                        <a:cubicBezTo>
                          <a:pt x="144" y="142"/>
                          <a:pt x="148" y="142"/>
                          <a:pt x="149" y="145"/>
                        </a:cubicBezTo>
                        <a:cubicBezTo>
                          <a:pt x="150" y="146"/>
                          <a:pt x="152" y="151"/>
                          <a:pt x="152" y="152"/>
                        </a:cubicBezTo>
                        <a:cubicBezTo>
                          <a:pt x="150" y="155"/>
                          <a:pt x="146" y="159"/>
                          <a:pt x="150" y="162"/>
                        </a:cubicBezTo>
                        <a:cubicBezTo>
                          <a:pt x="151" y="163"/>
                          <a:pt x="161" y="156"/>
                          <a:pt x="163" y="155"/>
                        </a:cubicBezTo>
                        <a:cubicBezTo>
                          <a:pt x="170" y="151"/>
                          <a:pt x="179" y="157"/>
                          <a:pt x="186" y="152"/>
                        </a:cubicBezTo>
                        <a:cubicBezTo>
                          <a:pt x="187" y="157"/>
                          <a:pt x="181" y="158"/>
                          <a:pt x="183" y="163"/>
                        </a:cubicBezTo>
                        <a:cubicBezTo>
                          <a:pt x="183" y="165"/>
                          <a:pt x="185" y="167"/>
                          <a:pt x="187" y="168"/>
                        </a:cubicBezTo>
                        <a:cubicBezTo>
                          <a:pt x="189" y="171"/>
                          <a:pt x="186" y="173"/>
                          <a:pt x="188" y="175"/>
                        </a:cubicBezTo>
                        <a:cubicBezTo>
                          <a:pt x="192" y="178"/>
                          <a:pt x="190" y="185"/>
                          <a:pt x="196" y="188"/>
                        </a:cubicBezTo>
                        <a:cubicBezTo>
                          <a:pt x="203" y="191"/>
                          <a:pt x="209" y="187"/>
                          <a:pt x="212" y="195"/>
                        </a:cubicBezTo>
                        <a:cubicBezTo>
                          <a:pt x="204" y="195"/>
                          <a:pt x="208" y="204"/>
                          <a:pt x="209" y="208"/>
                        </a:cubicBezTo>
                        <a:cubicBezTo>
                          <a:pt x="210" y="212"/>
                          <a:pt x="200" y="221"/>
                          <a:pt x="208" y="223"/>
                        </a:cubicBezTo>
                        <a:cubicBezTo>
                          <a:pt x="213" y="225"/>
                          <a:pt x="224" y="221"/>
                          <a:pt x="229" y="225"/>
                        </a:cubicBezTo>
                        <a:cubicBezTo>
                          <a:pt x="234" y="230"/>
                          <a:pt x="227" y="238"/>
                          <a:pt x="237" y="238"/>
                        </a:cubicBezTo>
                        <a:cubicBezTo>
                          <a:pt x="235" y="240"/>
                          <a:pt x="236" y="244"/>
                          <a:pt x="238" y="246"/>
                        </a:cubicBezTo>
                        <a:cubicBezTo>
                          <a:pt x="240" y="248"/>
                          <a:pt x="242" y="242"/>
                          <a:pt x="245" y="244"/>
                        </a:cubicBezTo>
                        <a:cubicBezTo>
                          <a:pt x="252" y="248"/>
                          <a:pt x="260" y="238"/>
                          <a:pt x="265" y="235"/>
                        </a:cubicBezTo>
                        <a:cubicBezTo>
                          <a:pt x="265" y="240"/>
                          <a:pt x="269" y="243"/>
                          <a:pt x="264" y="247"/>
                        </a:cubicBezTo>
                        <a:cubicBezTo>
                          <a:pt x="262" y="249"/>
                          <a:pt x="257" y="250"/>
                          <a:pt x="256" y="252"/>
                        </a:cubicBezTo>
                        <a:cubicBezTo>
                          <a:pt x="255" y="254"/>
                          <a:pt x="249" y="269"/>
                          <a:pt x="255" y="265"/>
                        </a:cubicBezTo>
                        <a:cubicBezTo>
                          <a:pt x="254" y="270"/>
                          <a:pt x="247" y="267"/>
                          <a:pt x="245" y="269"/>
                        </a:cubicBezTo>
                        <a:cubicBezTo>
                          <a:pt x="241" y="273"/>
                          <a:pt x="242" y="279"/>
                          <a:pt x="241" y="284"/>
                        </a:cubicBezTo>
                        <a:cubicBezTo>
                          <a:pt x="235" y="278"/>
                          <a:pt x="230" y="285"/>
                          <a:pt x="223" y="285"/>
                        </a:cubicBezTo>
                        <a:cubicBezTo>
                          <a:pt x="225" y="288"/>
                          <a:pt x="225" y="292"/>
                          <a:pt x="222" y="293"/>
                        </a:cubicBezTo>
                        <a:cubicBezTo>
                          <a:pt x="219" y="294"/>
                          <a:pt x="217" y="291"/>
                          <a:pt x="214" y="291"/>
                        </a:cubicBezTo>
                        <a:cubicBezTo>
                          <a:pt x="211" y="292"/>
                          <a:pt x="211" y="299"/>
                          <a:pt x="211" y="302"/>
                        </a:cubicBezTo>
                        <a:cubicBezTo>
                          <a:pt x="210" y="304"/>
                          <a:pt x="208" y="304"/>
                          <a:pt x="207" y="303"/>
                        </a:cubicBezTo>
                        <a:cubicBezTo>
                          <a:pt x="205" y="302"/>
                          <a:pt x="200" y="307"/>
                          <a:pt x="197" y="307"/>
                        </a:cubicBezTo>
                        <a:cubicBezTo>
                          <a:pt x="196" y="307"/>
                          <a:pt x="182" y="305"/>
                          <a:pt x="182" y="304"/>
                        </a:cubicBezTo>
                        <a:cubicBezTo>
                          <a:pt x="182" y="309"/>
                          <a:pt x="178" y="312"/>
                          <a:pt x="177" y="317"/>
                        </a:cubicBezTo>
                        <a:cubicBezTo>
                          <a:pt x="177" y="319"/>
                          <a:pt x="178" y="322"/>
                          <a:pt x="179" y="324"/>
                        </a:cubicBezTo>
                        <a:cubicBezTo>
                          <a:pt x="180" y="327"/>
                          <a:pt x="177" y="330"/>
                          <a:pt x="176" y="333"/>
                        </a:cubicBezTo>
                        <a:cubicBezTo>
                          <a:pt x="176" y="336"/>
                          <a:pt x="182" y="341"/>
                          <a:pt x="179" y="345"/>
                        </a:cubicBezTo>
                        <a:cubicBezTo>
                          <a:pt x="177" y="348"/>
                          <a:pt x="169" y="349"/>
                          <a:pt x="167" y="345"/>
                        </a:cubicBezTo>
                        <a:cubicBezTo>
                          <a:pt x="168" y="349"/>
                          <a:pt x="171" y="357"/>
                          <a:pt x="177" y="355"/>
                        </a:cubicBezTo>
                        <a:cubicBezTo>
                          <a:pt x="176" y="358"/>
                          <a:pt x="178" y="360"/>
                          <a:pt x="180" y="362"/>
                        </a:cubicBezTo>
                        <a:cubicBezTo>
                          <a:pt x="181" y="366"/>
                          <a:pt x="180" y="369"/>
                          <a:pt x="182" y="372"/>
                        </a:cubicBezTo>
                        <a:cubicBezTo>
                          <a:pt x="184" y="378"/>
                          <a:pt x="192" y="385"/>
                          <a:pt x="196" y="389"/>
                        </a:cubicBezTo>
                        <a:cubicBezTo>
                          <a:pt x="198" y="392"/>
                          <a:pt x="201" y="394"/>
                          <a:pt x="203" y="398"/>
                        </a:cubicBezTo>
                        <a:cubicBezTo>
                          <a:pt x="205" y="400"/>
                          <a:pt x="208" y="400"/>
                          <a:pt x="210" y="404"/>
                        </a:cubicBezTo>
                        <a:cubicBezTo>
                          <a:pt x="212" y="411"/>
                          <a:pt x="213" y="418"/>
                          <a:pt x="218" y="425"/>
                        </a:cubicBezTo>
                        <a:cubicBezTo>
                          <a:pt x="219" y="423"/>
                          <a:pt x="221" y="421"/>
                          <a:pt x="221" y="418"/>
                        </a:cubicBezTo>
                        <a:cubicBezTo>
                          <a:pt x="225" y="421"/>
                          <a:pt x="224" y="428"/>
                          <a:pt x="220" y="430"/>
                        </a:cubicBezTo>
                        <a:cubicBezTo>
                          <a:pt x="216" y="434"/>
                          <a:pt x="214" y="430"/>
                          <a:pt x="215" y="438"/>
                        </a:cubicBezTo>
                        <a:cubicBezTo>
                          <a:pt x="216" y="442"/>
                          <a:pt x="217" y="449"/>
                          <a:pt x="217" y="453"/>
                        </a:cubicBezTo>
                        <a:cubicBezTo>
                          <a:pt x="216" y="456"/>
                          <a:pt x="211" y="456"/>
                          <a:pt x="212" y="460"/>
                        </a:cubicBezTo>
                        <a:cubicBezTo>
                          <a:pt x="209" y="458"/>
                          <a:pt x="207" y="460"/>
                          <a:pt x="206" y="463"/>
                        </a:cubicBezTo>
                        <a:cubicBezTo>
                          <a:pt x="206" y="467"/>
                          <a:pt x="208" y="473"/>
                          <a:pt x="210" y="476"/>
                        </a:cubicBezTo>
                        <a:cubicBezTo>
                          <a:pt x="216" y="486"/>
                          <a:pt x="226" y="494"/>
                          <a:pt x="234" y="502"/>
                        </a:cubicBezTo>
                        <a:cubicBezTo>
                          <a:pt x="241" y="510"/>
                          <a:pt x="242" y="520"/>
                          <a:pt x="243" y="530"/>
                        </a:cubicBezTo>
                        <a:cubicBezTo>
                          <a:pt x="244" y="535"/>
                          <a:pt x="241" y="534"/>
                          <a:pt x="243" y="539"/>
                        </a:cubicBezTo>
                        <a:cubicBezTo>
                          <a:pt x="245" y="544"/>
                          <a:pt x="245" y="547"/>
                          <a:pt x="249" y="551"/>
                        </a:cubicBezTo>
                        <a:cubicBezTo>
                          <a:pt x="253" y="554"/>
                          <a:pt x="252" y="558"/>
                          <a:pt x="254" y="563"/>
                        </a:cubicBezTo>
                        <a:cubicBezTo>
                          <a:pt x="255" y="568"/>
                          <a:pt x="258" y="572"/>
                          <a:pt x="260" y="576"/>
                        </a:cubicBezTo>
                        <a:cubicBezTo>
                          <a:pt x="261" y="583"/>
                          <a:pt x="255" y="592"/>
                          <a:pt x="252" y="598"/>
                        </a:cubicBezTo>
                        <a:cubicBezTo>
                          <a:pt x="249" y="605"/>
                          <a:pt x="245" y="612"/>
                          <a:pt x="239" y="617"/>
                        </a:cubicBezTo>
                        <a:cubicBezTo>
                          <a:pt x="236" y="620"/>
                          <a:pt x="240" y="623"/>
                          <a:pt x="238" y="627"/>
                        </a:cubicBezTo>
                        <a:cubicBezTo>
                          <a:pt x="235" y="632"/>
                          <a:pt x="235" y="638"/>
                          <a:pt x="232" y="643"/>
                        </a:cubicBezTo>
                        <a:cubicBezTo>
                          <a:pt x="229" y="637"/>
                          <a:pt x="230" y="629"/>
                          <a:pt x="229" y="623"/>
                        </a:cubicBezTo>
                        <a:cubicBezTo>
                          <a:pt x="228" y="621"/>
                          <a:pt x="227" y="619"/>
                          <a:pt x="229" y="617"/>
                        </a:cubicBezTo>
                        <a:cubicBezTo>
                          <a:pt x="232" y="615"/>
                          <a:pt x="230" y="614"/>
                          <a:pt x="232" y="612"/>
                        </a:cubicBezTo>
                        <a:cubicBezTo>
                          <a:pt x="235" y="607"/>
                          <a:pt x="235" y="601"/>
                          <a:pt x="234" y="595"/>
                        </a:cubicBezTo>
                        <a:cubicBezTo>
                          <a:pt x="234" y="592"/>
                          <a:pt x="232" y="583"/>
                          <a:pt x="237" y="583"/>
                        </a:cubicBezTo>
                        <a:cubicBezTo>
                          <a:pt x="236" y="582"/>
                          <a:pt x="236" y="580"/>
                          <a:pt x="236" y="579"/>
                        </a:cubicBezTo>
                        <a:cubicBezTo>
                          <a:pt x="234" y="581"/>
                          <a:pt x="232" y="582"/>
                          <a:pt x="230" y="583"/>
                        </a:cubicBezTo>
                        <a:cubicBezTo>
                          <a:pt x="229" y="579"/>
                          <a:pt x="235" y="577"/>
                          <a:pt x="229" y="577"/>
                        </a:cubicBezTo>
                        <a:cubicBezTo>
                          <a:pt x="236" y="574"/>
                          <a:pt x="226" y="569"/>
                          <a:pt x="231" y="566"/>
                        </a:cubicBezTo>
                        <a:cubicBezTo>
                          <a:pt x="229" y="567"/>
                          <a:pt x="227" y="565"/>
                          <a:pt x="226" y="563"/>
                        </a:cubicBezTo>
                        <a:cubicBezTo>
                          <a:pt x="228" y="563"/>
                          <a:pt x="229" y="562"/>
                          <a:pt x="231" y="561"/>
                        </a:cubicBezTo>
                        <a:cubicBezTo>
                          <a:pt x="228" y="560"/>
                          <a:pt x="226" y="557"/>
                          <a:pt x="230" y="556"/>
                        </a:cubicBezTo>
                        <a:cubicBezTo>
                          <a:pt x="227" y="555"/>
                          <a:pt x="229" y="551"/>
                          <a:pt x="228" y="548"/>
                        </a:cubicBezTo>
                        <a:cubicBezTo>
                          <a:pt x="227" y="543"/>
                          <a:pt x="225" y="537"/>
                          <a:pt x="223" y="532"/>
                        </a:cubicBezTo>
                        <a:cubicBezTo>
                          <a:pt x="221" y="527"/>
                          <a:pt x="218" y="522"/>
                          <a:pt x="215" y="517"/>
                        </a:cubicBezTo>
                        <a:cubicBezTo>
                          <a:pt x="213" y="512"/>
                          <a:pt x="213" y="506"/>
                          <a:pt x="210" y="502"/>
                        </a:cubicBezTo>
                        <a:cubicBezTo>
                          <a:pt x="211" y="506"/>
                          <a:pt x="213" y="515"/>
                          <a:pt x="210" y="519"/>
                        </a:cubicBezTo>
                        <a:cubicBezTo>
                          <a:pt x="211" y="516"/>
                          <a:pt x="208" y="512"/>
                          <a:pt x="208" y="509"/>
                        </a:cubicBezTo>
                        <a:cubicBezTo>
                          <a:pt x="207" y="506"/>
                          <a:pt x="207" y="501"/>
                          <a:pt x="207" y="498"/>
                        </a:cubicBezTo>
                        <a:cubicBezTo>
                          <a:pt x="206" y="496"/>
                          <a:pt x="195" y="477"/>
                          <a:pt x="202" y="480"/>
                        </a:cubicBezTo>
                        <a:cubicBezTo>
                          <a:pt x="201" y="479"/>
                          <a:pt x="201" y="478"/>
                          <a:pt x="200" y="477"/>
                        </a:cubicBezTo>
                        <a:cubicBezTo>
                          <a:pt x="199" y="478"/>
                          <a:pt x="198" y="478"/>
                          <a:pt x="197" y="479"/>
                        </a:cubicBezTo>
                        <a:cubicBezTo>
                          <a:pt x="192" y="467"/>
                          <a:pt x="194" y="453"/>
                          <a:pt x="189" y="440"/>
                        </a:cubicBezTo>
                        <a:cubicBezTo>
                          <a:pt x="188" y="438"/>
                          <a:pt x="186" y="437"/>
                          <a:pt x="185" y="434"/>
                        </a:cubicBezTo>
                        <a:cubicBezTo>
                          <a:pt x="184" y="432"/>
                          <a:pt x="185" y="430"/>
                          <a:pt x="185" y="428"/>
                        </a:cubicBezTo>
                        <a:cubicBezTo>
                          <a:pt x="185" y="424"/>
                          <a:pt x="182" y="417"/>
                          <a:pt x="187" y="415"/>
                        </a:cubicBezTo>
                        <a:cubicBezTo>
                          <a:pt x="184" y="416"/>
                          <a:pt x="178" y="418"/>
                          <a:pt x="176" y="415"/>
                        </a:cubicBezTo>
                        <a:cubicBezTo>
                          <a:pt x="172" y="409"/>
                          <a:pt x="168" y="403"/>
                          <a:pt x="168" y="395"/>
                        </a:cubicBezTo>
                        <a:cubicBezTo>
                          <a:pt x="165" y="397"/>
                          <a:pt x="165" y="393"/>
                          <a:pt x="163" y="391"/>
                        </a:cubicBezTo>
                        <a:cubicBezTo>
                          <a:pt x="161" y="389"/>
                          <a:pt x="158" y="387"/>
                          <a:pt x="157" y="384"/>
                        </a:cubicBezTo>
                        <a:cubicBezTo>
                          <a:pt x="157" y="385"/>
                          <a:pt x="158" y="391"/>
                          <a:pt x="158" y="393"/>
                        </a:cubicBezTo>
                        <a:cubicBezTo>
                          <a:pt x="158" y="398"/>
                          <a:pt x="161" y="403"/>
                          <a:pt x="158" y="408"/>
                        </a:cubicBezTo>
                        <a:cubicBezTo>
                          <a:pt x="156" y="411"/>
                          <a:pt x="154" y="417"/>
                          <a:pt x="149" y="417"/>
                        </a:cubicBezTo>
                        <a:cubicBezTo>
                          <a:pt x="144" y="417"/>
                          <a:pt x="139" y="411"/>
                          <a:pt x="142" y="406"/>
                        </a:cubicBezTo>
                        <a:cubicBezTo>
                          <a:pt x="136" y="408"/>
                          <a:pt x="141" y="412"/>
                          <a:pt x="143" y="415"/>
                        </a:cubicBezTo>
                        <a:cubicBezTo>
                          <a:pt x="145" y="420"/>
                          <a:pt x="140" y="426"/>
                          <a:pt x="135" y="421"/>
                        </a:cubicBezTo>
                        <a:cubicBezTo>
                          <a:pt x="140" y="425"/>
                          <a:pt x="131" y="431"/>
                          <a:pt x="127" y="427"/>
                        </a:cubicBezTo>
                        <a:cubicBezTo>
                          <a:pt x="129" y="432"/>
                          <a:pt x="125" y="446"/>
                          <a:pt x="118" y="444"/>
                        </a:cubicBezTo>
                        <a:cubicBezTo>
                          <a:pt x="114" y="442"/>
                          <a:pt x="118" y="432"/>
                          <a:pt x="117" y="429"/>
                        </a:cubicBezTo>
                        <a:cubicBezTo>
                          <a:pt x="117" y="430"/>
                          <a:pt x="113" y="443"/>
                          <a:pt x="115" y="434"/>
                        </a:cubicBezTo>
                        <a:cubicBezTo>
                          <a:pt x="114" y="437"/>
                          <a:pt x="113" y="439"/>
                          <a:pt x="113" y="442"/>
                        </a:cubicBezTo>
                        <a:cubicBezTo>
                          <a:pt x="110" y="440"/>
                          <a:pt x="109" y="432"/>
                          <a:pt x="112" y="430"/>
                        </a:cubicBezTo>
                        <a:cubicBezTo>
                          <a:pt x="107" y="427"/>
                          <a:pt x="109" y="448"/>
                          <a:pt x="103" y="443"/>
                        </a:cubicBezTo>
                        <a:cubicBezTo>
                          <a:pt x="101" y="440"/>
                          <a:pt x="103" y="427"/>
                          <a:pt x="105" y="426"/>
                        </a:cubicBezTo>
                        <a:cubicBezTo>
                          <a:pt x="101" y="428"/>
                          <a:pt x="100" y="436"/>
                          <a:pt x="98" y="440"/>
                        </a:cubicBezTo>
                        <a:cubicBezTo>
                          <a:pt x="96" y="439"/>
                          <a:pt x="95" y="438"/>
                          <a:pt x="95" y="437"/>
                        </a:cubicBezTo>
                        <a:cubicBezTo>
                          <a:pt x="98" y="436"/>
                          <a:pt x="99" y="432"/>
                          <a:pt x="99" y="429"/>
                        </a:cubicBezTo>
                        <a:cubicBezTo>
                          <a:pt x="98" y="432"/>
                          <a:pt x="97" y="436"/>
                          <a:pt x="93" y="436"/>
                        </a:cubicBezTo>
                        <a:cubicBezTo>
                          <a:pt x="97" y="430"/>
                          <a:pt x="96" y="423"/>
                          <a:pt x="96" y="416"/>
                        </a:cubicBezTo>
                        <a:cubicBezTo>
                          <a:pt x="96" y="416"/>
                          <a:pt x="95" y="416"/>
                          <a:pt x="95" y="416"/>
                        </a:cubicBezTo>
                        <a:cubicBezTo>
                          <a:pt x="97" y="421"/>
                          <a:pt x="90" y="432"/>
                          <a:pt x="86" y="434"/>
                        </a:cubicBezTo>
                        <a:cubicBezTo>
                          <a:pt x="79" y="436"/>
                          <a:pt x="85" y="409"/>
                          <a:pt x="85" y="406"/>
                        </a:cubicBezTo>
                        <a:cubicBezTo>
                          <a:pt x="86" y="403"/>
                          <a:pt x="85" y="394"/>
                          <a:pt x="87" y="392"/>
                        </a:cubicBezTo>
                        <a:cubicBezTo>
                          <a:pt x="91" y="388"/>
                          <a:pt x="87" y="377"/>
                          <a:pt x="85" y="372"/>
                        </a:cubicBezTo>
                        <a:cubicBezTo>
                          <a:pt x="82" y="367"/>
                          <a:pt x="83" y="358"/>
                          <a:pt x="79" y="353"/>
                        </a:cubicBezTo>
                        <a:cubicBezTo>
                          <a:pt x="77" y="351"/>
                          <a:pt x="76" y="349"/>
                          <a:pt x="75" y="346"/>
                        </a:cubicBezTo>
                        <a:cubicBezTo>
                          <a:pt x="73" y="343"/>
                          <a:pt x="68" y="340"/>
                          <a:pt x="73" y="340"/>
                        </a:cubicBezTo>
                        <a:cubicBezTo>
                          <a:pt x="70" y="337"/>
                          <a:pt x="66" y="336"/>
                          <a:pt x="66" y="331"/>
                        </a:cubicBezTo>
                        <a:cubicBezTo>
                          <a:pt x="66" y="328"/>
                          <a:pt x="66" y="322"/>
                          <a:pt x="64" y="319"/>
                        </a:cubicBezTo>
                        <a:cubicBezTo>
                          <a:pt x="64" y="321"/>
                          <a:pt x="65" y="327"/>
                          <a:pt x="61" y="324"/>
                        </a:cubicBezTo>
                        <a:cubicBezTo>
                          <a:pt x="63" y="327"/>
                          <a:pt x="65" y="332"/>
                          <a:pt x="63" y="335"/>
                        </a:cubicBezTo>
                        <a:cubicBezTo>
                          <a:pt x="56" y="333"/>
                          <a:pt x="52" y="325"/>
                          <a:pt x="48" y="320"/>
                        </a:cubicBezTo>
                        <a:cubicBezTo>
                          <a:pt x="46" y="318"/>
                          <a:pt x="50" y="316"/>
                          <a:pt x="51" y="318"/>
                        </a:cubicBezTo>
                        <a:cubicBezTo>
                          <a:pt x="52" y="320"/>
                          <a:pt x="54" y="321"/>
                          <a:pt x="56" y="321"/>
                        </a:cubicBezTo>
                        <a:cubicBezTo>
                          <a:pt x="60" y="322"/>
                          <a:pt x="65" y="320"/>
                          <a:pt x="61" y="316"/>
                        </a:cubicBezTo>
                        <a:cubicBezTo>
                          <a:pt x="59" y="313"/>
                          <a:pt x="51" y="310"/>
                          <a:pt x="56" y="306"/>
                        </a:cubicBezTo>
                        <a:cubicBezTo>
                          <a:pt x="53" y="306"/>
                          <a:pt x="51" y="306"/>
                          <a:pt x="49" y="305"/>
                        </a:cubicBezTo>
                        <a:cubicBezTo>
                          <a:pt x="49" y="303"/>
                          <a:pt x="50" y="301"/>
                          <a:pt x="50" y="299"/>
                        </a:cubicBezTo>
                        <a:cubicBezTo>
                          <a:pt x="47" y="301"/>
                          <a:pt x="43" y="297"/>
                          <a:pt x="42" y="296"/>
                        </a:cubicBezTo>
                        <a:cubicBezTo>
                          <a:pt x="39" y="292"/>
                          <a:pt x="37" y="295"/>
                          <a:pt x="33" y="293"/>
                        </a:cubicBezTo>
                        <a:cubicBezTo>
                          <a:pt x="34" y="296"/>
                          <a:pt x="36" y="299"/>
                          <a:pt x="37" y="302"/>
                        </a:cubicBezTo>
                        <a:cubicBezTo>
                          <a:pt x="36" y="300"/>
                          <a:pt x="35" y="298"/>
                          <a:pt x="34" y="296"/>
                        </a:cubicBezTo>
                        <a:cubicBezTo>
                          <a:pt x="33" y="298"/>
                          <a:pt x="33" y="300"/>
                          <a:pt x="35" y="302"/>
                        </a:cubicBezTo>
                        <a:cubicBezTo>
                          <a:pt x="31" y="297"/>
                          <a:pt x="29" y="294"/>
                          <a:pt x="32" y="289"/>
                        </a:cubicBezTo>
                        <a:cubicBezTo>
                          <a:pt x="31" y="289"/>
                          <a:pt x="30" y="289"/>
                          <a:pt x="28" y="289"/>
                        </a:cubicBezTo>
                        <a:cubicBezTo>
                          <a:pt x="29" y="287"/>
                          <a:pt x="30" y="285"/>
                          <a:pt x="31" y="283"/>
                        </a:cubicBezTo>
                        <a:cubicBezTo>
                          <a:pt x="30" y="283"/>
                          <a:pt x="30" y="283"/>
                          <a:pt x="30" y="284"/>
                        </a:cubicBezTo>
                        <a:cubicBezTo>
                          <a:pt x="29" y="281"/>
                          <a:pt x="29" y="279"/>
                          <a:pt x="30" y="277"/>
                        </a:cubicBezTo>
                        <a:cubicBezTo>
                          <a:pt x="28" y="282"/>
                          <a:pt x="28" y="287"/>
                          <a:pt x="25" y="292"/>
                        </a:cubicBezTo>
                        <a:cubicBezTo>
                          <a:pt x="22" y="290"/>
                          <a:pt x="23" y="288"/>
                          <a:pt x="24" y="285"/>
                        </a:cubicBezTo>
                        <a:cubicBezTo>
                          <a:pt x="24" y="282"/>
                          <a:pt x="20" y="279"/>
                          <a:pt x="19" y="276"/>
                        </a:cubicBezTo>
                        <a:cubicBezTo>
                          <a:pt x="19" y="279"/>
                          <a:pt x="21" y="282"/>
                          <a:pt x="19" y="285"/>
                        </a:cubicBezTo>
                        <a:cubicBezTo>
                          <a:pt x="17" y="280"/>
                          <a:pt x="12" y="277"/>
                          <a:pt x="9" y="273"/>
                        </a:cubicBezTo>
                        <a:cubicBezTo>
                          <a:pt x="5" y="268"/>
                          <a:pt x="3" y="261"/>
                          <a:pt x="0" y="25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5" name="Freeform 559">
                    <a:extLst>
                      <a:ext uri="{FF2B5EF4-FFF2-40B4-BE49-F238E27FC236}">
                        <a16:creationId xmlns:a16="http://schemas.microsoft.com/office/drawing/2014/main" id="{CE76FD9F-BC43-0DC0-0B24-41DDD07C4633}"/>
                      </a:ext>
                    </a:extLst>
                  </p:cNvPr>
                  <p:cNvSpPr>
                    <a:spLocks/>
                  </p:cNvSpPr>
                  <p:nvPr/>
                </p:nvSpPr>
                <p:spPr bwMode="auto">
                  <a:xfrm>
                    <a:off x="1431926" y="2528888"/>
                    <a:ext cx="222250" cy="107950"/>
                  </a:xfrm>
                  <a:custGeom>
                    <a:avLst/>
                    <a:gdLst>
                      <a:gd name="T0" fmla="*/ 25 w 287"/>
                      <a:gd name="T1" fmla="*/ 106 h 139"/>
                      <a:gd name="T2" fmla="*/ 42 w 287"/>
                      <a:gd name="T3" fmla="*/ 106 h 139"/>
                      <a:gd name="T4" fmla="*/ 62 w 287"/>
                      <a:gd name="T5" fmla="*/ 104 h 139"/>
                      <a:gd name="T6" fmla="*/ 75 w 287"/>
                      <a:gd name="T7" fmla="*/ 103 h 139"/>
                      <a:gd name="T8" fmla="*/ 83 w 287"/>
                      <a:gd name="T9" fmla="*/ 91 h 139"/>
                      <a:gd name="T10" fmla="*/ 99 w 287"/>
                      <a:gd name="T11" fmla="*/ 83 h 139"/>
                      <a:gd name="T12" fmla="*/ 73 w 287"/>
                      <a:gd name="T13" fmla="*/ 77 h 139"/>
                      <a:gd name="T14" fmla="*/ 52 w 287"/>
                      <a:gd name="T15" fmla="*/ 58 h 139"/>
                      <a:gd name="T16" fmla="*/ 49 w 287"/>
                      <a:gd name="T17" fmla="*/ 68 h 139"/>
                      <a:gd name="T18" fmla="*/ 30 w 287"/>
                      <a:gd name="T19" fmla="*/ 66 h 139"/>
                      <a:gd name="T20" fmla="*/ 12 w 287"/>
                      <a:gd name="T21" fmla="*/ 59 h 139"/>
                      <a:gd name="T22" fmla="*/ 27 w 287"/>
                      <a:gd name="T23" fmla="*/ 25 h 139"/>
                      <a:gd name="T24" fmla="*/ 41 w 287"/>
                      <a:gd name="T25" fmla="*/ 16 h 139"/>
                      <a:gd name="T26" fmla="*/ 75 w 287"/>
                      <a:gd name="T27" fmla="*/ 22 h 139"/>
                      <a:gd name="T28" fmla="*/ 96 w 287"/>
                      <a:gd name="T29" fmla="*/ 28 h 139"/>
                      <a:gd name="T30" fmla="*/ 107 w 287"/>
                      <a:gd name="T31" fmla="*/ 0 h 139"/>
                      <a:gd name="T32" fmla="*/ 152 w 287"/>
                      <a:gd name="T33" fmla="*/ 15 h 139"/>
                      <a:gd name="T34" fmla="*/ 174 w 287"/>
                      <a:gd name="T35" fmla="*/ 12 h 139"/>
                      <a:gd name="T36" fmla="*/ 199 w 287"/>
                      <a:gd name="T37" fmla="*/ 11 h 139"/>
                      <a:gd name="T38" fmla="*/ 227 w 287"/>
                      <a:gd name="T39" fmla="*/ 12 h 139"/>
                      <a:gd name="T40" fmla="*/ 264 w 287"/>
                      <a:gd name="T41" fmla="*/ 27 h 139"/>
                      <a:gd name="T42" fmla="*/ 286 w 287"/>
                      <a:gd name="T43" fmla="*/ 40 h 139"/>
                      <a:gd name="T44" fmla="*/ 248 w 287"/>
                      <a:gd name="T45" fmla="*/ 60 h 139"/>
                      <a:gd name="T46" fmla="*/ 235 w 287"/>
                      <a:gd name="T47" fmla="*/ 75 h 139"/>
                      <a:gd name="T48" fmla="*/ 209 w 287"/>
                      <a:gd name="T49" fmla="*/ 76 h 139"/>
                      <a:gd name="T50" fmla="*/ 184 w 287"/>
                      <a:gd name="T51" fmla="*/ 100 h 139"/>
                      <a:gd name="T52" fmla="*/ 165 w 287"/>
                      <a:gd name="T53" fmla="*/ 94 h 139"/>
                      <a:gd name="T54" fmla="*/ 152 w 287"/>
                      <a:gd name="T55" fmla="*/ 100 h 139"/>
                      <a:gd name="T56" fmla="*/ 132 w 287"/>
                      <a:gd name="T57" fmla="*/ 112 h 139"/>
                      <a:gd name="T58" fmla="*/ 121 w 287"/>
                      <a:gd name="T59" fmla="*/ 131 h 139"/>
                      <a:gd name="T60" fmla="*/ 90 w 287"/>
                      <a:gd name="T61" fmla="*/ 139 h 139"/>
                      <a:gd name="T62" fmla="*/ 77 w 287"/>
                      <a:gd name="T63" fmla="*/ 136 h 139"/>
                      <a:gd name="T64" fmla="*/ 69 w 287"/>
                      <a:gd name="T65" fmla="*/ 130 h 139"/>
                      <a:gd name="T66" fmla="*/ 50 w 287"/>
                      <a:gd name="T67" fmla="*/ 132 h 139"/>
                      <a:gd name="T68" fmla="*/ 30 w 287"/>
                      <a:gd name="T69" fmla="*/ 128 h 139"/>
                      <a:gd name="T70" fmla="*/ 18 w 287"/>
                      <a:gd name="T71" fmla="*/ 127 h 139"/>
                      <a:gd name="T72" fmla="*/ 6 w 287"/>
                      <a:gd name="T73" fmla="*/ 1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 h="139">
                        <a:moveTo>
                          <a:pt x="5" y="109"/>
                        </a:moveTo>
                        <a:cubicBezTo>
                          <a:pt x="11" y="105"/>
                          <a:pt x="18" y="104"/>
                          <a:pt x="25" y="106"/>
                        </a:cubicBezTo>
                        <a:cubicBezTo>
                          <a:pt x="27" y="106"/>
                          <a:pt x="38" y="110"/>
                          <a:pt x="34" y="114"/>
                        </a:cubicBezTo>
                        <a:cubicBezTo>
                          <a:pt x="38" y="113"/>
                          <a:pt x="38" y="108"/>
                          <a:pt x="42" y="106"/>
                        </a:cubicBezTo>
                        <a:cubicBezTo>
                          <a:pt x="47" y="103"/>
                          <a:pt x="51" y="99"/>
                          <a:pt x="57" y="101"/>
                        </a:cubicBezTo>
                        <a:cubicBezTo>
                          <a:pt x="59" y="102"/>
                          <a:pt x="60" y="104"/>
                          <a:pt x="62" y="104"/>
                        </a:cubicBezTo>
                        <a:cubicBezTo>
                          <a:pt x="64" y="105"/>
                          <a:pt x="64" y="101"/>
                          <a:pt x="66" y="104"/>
                        </a:cubicBezTo>
                        <a:cubicBezTo>
                          <a:pt x="68" y="107"/>
                          <a:pt x="72" y="103"/>
                          <a:pt x="75" y="103"/>
                        </a:cubicBezTo>
                        <a:cubicBezTo>
                          <a:pt x="66" y="98"/>
                          <a:pt x="83" y="97"/>
                          <a:pt x="85" y="97"/>
                        </a:cubicBezTo>
                        <a:cubicBezTo>
                          <a:pt x="84" y="95"/>
                          <a:pt x="83" y="93"/>
                          <a:pt x="83" y="91"/>
                        </a:cubicBezTo>
                        <a:cubicBezTo>
                          <a:pt x="88" y="93"/>
                          <a:pt x="91" y="94"/>
                          <a:pt x="94" y="88"/>
                        </a:cubicBezTo>
                        <a:cubicBezTo>
                          <a:pt x="94" y="87"/>
                          <a:pt x="102" y="85"/>
                          <a:pt x="99" y="83"/>
                        </a:cubicBezTo>
                        <a:cubicBezTo>
                          <a:pt x="98" y="82"/>
                          <a:pt x="92" y="81"/>
                          <a:pt x="90" y="81"/>
                        </a:cubicBezTo>
                        <a:cubicBezTo>
                          <a:pt x="84" y="81"/>
                          <a:pt x="80" y="73"/>
                          <a:pt x="73" y="77"/>
                        </a:cubicBezTo>
                        <a:cubicBezTo>
                          <a:pt x="72" y="70"/>
                          <a:pt x="68" y="73"/>
                          <a:pt x="64" y="69"/>
                        </a:cubicBezTo>
                        <a:cubicBezTo>
                          <a:pt x="60" y="66"/>
                          <a:pt x="55" y="62"/>
                          <a:pt x="52" y="58"/>
                        </a:cubicBezTo>
                        <a:cubicBezTo>
                          <a:pt x="53" y="60"/>
                          <a:pt x="54" y="64"/>
                          <a:pt x="53" y="66"/>
                        </a:cubicBezTo>
                        <a:cubicBezTo>
                          <a:pt x="52" y="67"/>
                          <a:pt x="51" y="68"/>
                          <a:pt x="49" y="68"/>
                        </a:cubicBezTo>
                        <a:cubicBezTo>
                          <a:pt x="50" y="69"/>
                          <a:pt x="50" y="71"/>
                          <a:pt x="49" y="73"/>
                        </a:cubicBezTo>
                        <a:cubicBezTo>
                          <a:pt x="44" y="68"/>
                          <a:pt x="33" y="74"/>
                          <a:pt x="30" y="66"/>
                        </a:cubicBezTo>
                        <a:cubicBezTo>
                          <a:pt x="28" y="62"/>
                          <a:pt x="26" y="61"/>
                          <a:pt x="22" y="62"/>
                        </a:cubicBezTo>
                        <a:cubicBezTo>
                          <a:pt x="19" y="63"/>
                          <a:pt x="15" y="59"/>
                          <a:pt x="12" y="59"/>
                        </a:cubicBezTo>
                        <a:cubicBezTo>
                          <a:pt x="13" y="49"/>
                          <a:pt x="30" y="42"/>
                          <a:pt x="36" y="36"/>
                        </a:cubicBezTo>
                        <a:cubicBezTo>
                          <a:pt x="27" y="31"/>
                          <a:pt x="22" y="36"/>
                          <a:pt x="27" y="25"/>
                        </a:cubicBezTo>
                        <a:cubicBezTo>
                          <a:pt x="28" y="22"/>
                          <a:pt x="27" y="20"/>
                          <a:pt x="30" y="18"/>
                        </a:cubicBezTo>
                        <a:cubicBezTo>
                          <a:pt x="33" y="16"/>
                          <a:pt x="38" y="17"/>
                          <a:pt x="41" y="16"/>
                        </a:cubicBezTo>
                        <a:cubicBezTo>
                          <a:pt x="47" y="11"/>
                          <a:pt x="62" y="17"/>
                          <a:pt x="69" y="19"/>
                        </a:cubicBezTo>
                        <a:cubicBezTo>
                          <a:pt x="71" y="20"/>
                          <a:pt x="73" y="21"/>
                          <a:pt x="75" y="22"/>
                        </a:cubicBezTo>
                        <a:cubicBezTo>
                          <a:pt x="78" y="25"/>
                          <a:pt x="80" y="23"/>
                          <a:pt x="84" y="24"/>
                        </a:cubicBezTo>
                        <a:cubicBezTo>
                          <a:pt x="88" y="24"/>
                          <a:pt x="92" y="29"/>
                          <a:pt x="96" y="28"/>
                        </a:cubicBezTo>
                        <a:cubicBezTo>
                          <a:pt x="92" y="24"/>
                          <a:pt x="88" y="9"/>
                          <a:pt x="94" y="6"/>
                        </a:cubicBezTo>
                        <a:cubicBezTo>
                          <a:pt x="96" y="5"/>
                          <a:pt x="108" y="2"/>
                          <a:pt x="107" y="0"/>
                        </a:cubicBezTo>
                        <a:cubicBezTo>
                          <a:pt x="115" y="2"/>
                          <a:pt x="123" y="7"/>
                          <a:pt x="131" y="11"/>
                        </a:cubicBezTo>
                        <a:cubicBezTo>
                          <a:pt x="134" y="12"/>
                          <a:pt x="148" y="17"/>
                          <a:pt x="152" y="15"/>
                        </a:cubicBezTo>
                        <a:cubicBezTo>
                          <a:pt x="155" y="14"/>
                          <a:pt x="153" y="10"/>
                          <a:pt x="157" y="10"/>
                        </a:cubicBezTo>
                        <a:cubicBezTo>
                          <a:pt x="162" y="10"/>
                          <a:pt x="168" y="13"/>
                          <a:pt x="174" y="12"/>
                        </a:cubicBezTo>
                        <a:cubicBezTo>
                          <a:pt x="178" y="11"/>
                          <a:pt x="182" y="9"/>
                          <a:pt x="186" y="9"/>
                        </a:cubicBezTo>
                        <a:cubicBezTo>
                          <a:pt x="191" y="9"/>
                          <a:pt x="194" y="13"/>
                          <a:pt x="199" y="11"/>
                        </a:cubicBezTo>
                        <a:cubicBezTo>
                          <a:pt x="203" y="10"/>
                          <a:pt x="208" y="11"/>
                          <a:pt x="212" y="12"/>
                        </a:cubicBezTo>
                        <a:cubicBezTo>
                          <a:pt x="217" y="13"/>
                          <a:pt x="222" y="12"/>
                          <a:pt x="227" y="12"/>
                        </a:cubicBezTo>
                        <a:cubicBezTo>
                          <a:pt x="236" y="13"/>
                          <a:pt x="249" y="16"/>
                          <a:pt x="256" y="22"/>
                        </a:cubicBezTo>
                        <a:cubicBezTo>
                          <a:pt x="259" y="24"/>
                          <a:pt x="260" y="27"/>
                          <a:pt x="264" y="27"/>
                        </a:cubicBezTo>
                        <a:cubicBezTo>
                          <a:pt x="268" y="27"/>
                          <a:pt x="271" y="27"/>
                          <a:pt x="274" y="29"/>
                        </a:cubicBezTo>
                        <a:cubicBezTo>
                          <a:pt x="278" y="31"/>
                          <a:pt x="284" y="35"/>
                          <a:pt x="286" y="40"/>
                        </a:cubicBezTo>
                        <a:cubicBezTo>
                          <a:pt x="287" y="41"/>
                          <a:pt x="276" y="45"/>
                          <a:pt x="273" y="46"/>
                        </a:cubicBezTo>
                        <a:cubicBezTo>
                          <a:pt x="266" y="52"/>
                          <a:pt x="256" y="55"/>
                          <a:pt x="248" y="60"/>
                        </a:cubicBezTo>
                        <a:cubicBezTo>
                          <a:pt x="244" y="62"/>
                          <a:pt x="242" y="64"/>
                          <a:pt x="241" y="68"/>
                        </a:cubicBezTo>
                        <a:cubicBezTo>
                          <a:pt x="241" y="72"/>
                          <a:pt x="239" y="75"/>
                          <a:pt x="235" y="75"/>
                        </a:cubicBezTo>
                        <a:cubicBezTo>
                          <a:pt x="231" y="75"/>
                          <a:pt x="227" y="78"/>
                          <a:pt x="223" y="77"/>
                        </a:cubicBezTo>
                        <a:cubicBezTo>
                          <a:pt x="218" y="77"/>
                          <a:pt x="214" y="76"/>
                          <a:pt x="209" y="76"/>
                        </a:cubicBezTo>
                        <a:cubicBezTo>
                          <a:pt x="203" y="76"/>
                          <a:pt x="201" y="84"/>
                          <a:pt x="200" y="89"/>
                        </a:cubicBezTo>
                        <a:cubicBezTo>
                          <a:pt x="199" y="101"/>
                          <a:pt x="192" y="96"/>
                          <a:pt x="184" y="100"/>
                        </a:cubicBezTo>
                        <a:cubicBezTo>
                          <a:pt x="176" y="104"/>
                          <a:pt x="176" y="94"/>
                          <a:pt x="172" y="91"/>
                        </a:cubicBezTo>
                        <a:cubicBezTo>
                          <a:pt x="170" y="89"/>
                          <a:pt x="166" y="92"/>
                          <a:pt x="165" y="94"/>
                        </a:cubicBezTo>
                        <a:cubicBezTo>
                          <a:pt x="160" y="96"/>
                          <a:pt x="156" y="95"/>
                          <a:pt x="152" y="94"/>
                        </a:cubicBezTo>
                        <a:cubicBezTo>
                          <a:pt x="151" y="96"/>
                          <a:pt x="151" y="98"/>
                          <a:pt x="152" y="100"/>
                        </a:cubicBezTo>
                        <a:cubicBezTo>
                          <a:pt x="148" y="100"/>
                          <a:pt x="146" y="104"/>
                          <a:pt x="144" y="106"/>
                        </a:cubicBezTo>
                        <a:cubicBezTo>
                          <a:pt x="140" y="109"/>
                          <a:pt x="135" y="107"/>
                          <a:pt x="132" y="112"/>
                        </a:cubicBezTo>
                        <a:cubicBezTo>
                          <a:pt x="127" y="117"/>
                          <a:pt x="139" y="126"/>
                          <a:pt x="131" y="130"/>
                        </a:cubicBezTo>
                        <a:cubicBezTo>
                          <a:pt x="128" y="131"/>
                          <a:pt x="124" y="128"/>
                          <a:pt x="121" y="131"/>
                        </a:cubicBezTo>
                        <a:cubicBezTo>
                          <a:pt x="117" y="133"/>
                          <a:pt x="112" y="134"/>
                          <a:pt x="108" y="133"/>
                        </a:cubicBezTo>
                        <a:cubicBezTo>
                          <a:pt x="102" y="133"/>
                          <a:pt x="91" y="131"/>
                          <a:pt x="90" y="139"/>
                        </a:cubicBezTo>
                        <a:cubicBezTo>
                          <a:pt x="89" y="137"/>
                          <a:pt x="86" y="135"/>
                          <a:pt x="84" y="134"/>
                        </a:cubicBezTo>
                        <a:cubicBezTo>
                          <a:pt x="81" y="133"/>
                          <a:pt x="79" y="137"/>
                          <a:pt x="77" y="136"/>
                        </a:cubicBezTo>
                        <a:cubicBezTo>
                          <a:pt x="74" y="135"/>
                          <a:pt x="75" y="131"/>
                          <a:pt x="74" y="130"/>
                        </a:cubicBezTo>
                        <a:cubicBezTo>
                          <a:pt x="72" y="130"/>
                          <a:pt x="70" y="130"/>
                          <a:pt x="69" y="130"/>
                        </a:cubicBezTo>
                        <a:cubicBezTo>
                          <a:pt x="67" y="129"/>
                          <a:pt x="67" y="127"/>
                          <a:pt x="65" y="126"/>
                        </a:cubicBezTo>
                        <a:cubicBezTo>
                          <a:pt x="61" y="123"/>
                          <a:pt x="54" y="132"/>
                          <a:pt x="50" y="132"/>
                        </a:cubicBezTo>
                        <a:cubicBezTo>
                          <a:pt x="46" y="132"/>
                          <a:pt x="44" y="131"/>
                          <a:pt x="42" y="128"/>
                        </a:cubicBezTo>
                        <a:cubicBezTo>
                          <a:pt x="40" y="124"/>
                          <a:pt x="34" y="126"/>
                          <a:pt x="30" y="128"/>
                        </a:cubicBezTo>
                        <a:cubicBezTo>
                          <a:pt x="30" y="127"/>
                          <a:pt x="30" y="126"/>
                          <a:pt x="30" y="125"/>
                        </a:cubicBezTo>
                        <a:cubicBezTo>
                          <a:pt x="27" y="126"/>
                          <a:pt x="20" y="128"/>
                          <a:pt x="18" y="127"/>
                        </a:cubicBezTo>
                        <a:cubicBezTo>
                          <a:pt x="14" y="124"/>
                          <a:pt x="10" y="129"/>
                          <a:pt x="5" y="127"/>
                        </a:cubicBezTo>
                        <a:cubicBezTo>
                          <a:pt x="1" y="125"/>
                          <a:pt x="0" y="109"/>
                          <a:pt x="6" y="114"/>
                        </a:cubicBezTo>
                        <a:cubicBezTo>
                          <a:pt x="6" y="112"/>
                          <a:pt x="6" y="111"/>
                          <a:pt x="5" y="10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 name="Freeform 560">
                    <a:extLst>
                      <a:ext uri="{FF2B5EF4-FFF2-40B4-BE49-F238E27FC236}">
                        <a16:creationId xmlns:a16="http://schemas.microsoft.com/office/drawing/2014/main" id="{9C7539E3-96B2-C55C-219D-0C3E7189908A}"/>
                      </a:ext>
                    </a:extLst>
                  </p:cNvPr>
                  <p:cNvSpPr>
                    <a:spLocks/>
                  </p:cNvSpPr>
                  <p:nvPr/>
                </p:nvSpPr>
                <p:spPr bwMode="auto">
                  <a:xfrm>
                    <a:off x="1431926" y="2528888"/>
                    <a:ext cx="222250" cy="107950"/>
                  </a:xfrm>
                  <a:custGeom>
                    <a:avLst/>
                    <a:gdLst>
                      <a:gd name="T0" fmla="*/ 25 w 287"/>
                      <a:gd name="T1" fmla="*/ 106 h 139"/>
                      <a:gd name="T2" fmla="*/ 42 w 287"/>
                      <a:gd name="T3" fmla="*/ 106 h 139"/>
                      <a:gd name="T4" fmla="*/ 62 w 287"/>
                      <a:gd name="T5" fmla="*/ 104 h 139"/>
                      <a:gd name="T6" fmla="*/ 75 w 287"/>
                      <a:gd name="T7" fmla="*/ 103 h 139"/>
                      <a:gd name="T8" fmla="*/ 83 w 287"/>
                      <a:gd name="T9" fmla="*/ 91 h 139"/>
                      <a:gd name="T10" fmla="*/ 99 w 287"/>
                      <a:gd name="T11" fmla="*/ 83 h 139"/>
                      <a:gd name="T12" fmla="*/ 73 w 287"/>
                      <a:gd name="T13" fmla="*/ 77 h 139"/>
                      <a:gd name="T14" fmla="*/ 52 w 287"/>
                      <a:gd name="T15" fmla="*/ 58 h 139"/>
                      <a:gd name="T16" fmla="*/ 49 w 287"/>
                      <a:gd name="T17" fmla="*/ 68 h 139"/>
                      <a:gd name="T18" fmla="*/ 30 w 287"/>
                      <a:gd name="T19" fmla="*/ 66 h 139"/>
                      <a:gd name="T20" fmla="*/ 12 w 287"/>
                      <a:gd name="T21" fmla="*/ 59 h 139"/>
                      <a:gd name="T22" fmla="*/ 27 w 287"/>
                      <a:gd name="T23" fmla="*/ 25 h 139"/>
                      <a:gd name="T24" fmla="*/ 41 w 287"/>
                      <a:gd name="T25" fmla="*/ 16 h 139"/>
                      <a:gd name="T26" fmla="*/ 75 w 287"/>
                      <a:gd name="T27" fmla="*/ 22 h 139"/>
                      <a:gd name="T28" fmla="*/ 96 w 287"/>
                      <a:gd name="T29" fmla="*/ 28 h 139"/>
                      <a:gd name="T30" fmla="*/ 107 w 287"/>
                      <a:gd name="T31" fmla="*/ 0 h 139"/>
                      <a:gd name="T32" fmla="*/ 152 w 287"/>
                      <a:gd name="T33" fmla="*/ 15 h 139"/>
                      <a:gd name="T34" fmla="*/ 174 w 287"/>
                      <a:gd name="T35" fmla="*/ 12 h 139"/>
                      <a:gd name="T36" fmla="*/ 199 w 287"/>
                      <a:gd name="T37" fmla="*/ 11 h 139"/>
                      <a:gd name="T38" fmla="*/ 227 w 287"/>
                      <a:gd name="T39" fmla="*/ 12 h 139"/>
                      <a:gd name="T40" fmla="*/ 264 w 287"/>
                      <a:gd name="T41" fmla="*/ 27 h 139"/>
                      <a:gd name="T42" fmla="*/ 286 w 287"/>
                      <a:gd name="T43" fmla="*/ 40 h 139"/>
                      <a:gd name="T44" fmla="*/ 248 w 287"/>
                      <a:gd name="T45" fmla="*/ 60 h 139"/>
                      <a:gd name="T46" fmla="*/ 235 w 287"/>
                      <a:gd name="T47" fmla="*/ 75 h 139"/>
                      <a:gd name="T48" fmla="*/ 209 w 287"/>
                      <a:gd name="T49" fmla="*/ 76 h 139"/>
                      <a:gd name="T50" fmla="*/ 184 w 287"/>
                      <a:gd name="T51" fmla="*/ 100 h 139"/>
                      <a:gd name="T52" fmla="*/ 165 w 287"/>
                      <a:gd name="T53" fmla="*/ 94 h 139"/>
                      <a:gd name="T54" fmla="*/ 152 w 287"/>
                      <a:gd name="T55" fmla="*/ 100 h 139"/>
                      <a:gd name="T56" fmla="*/ 132 w 287"/>
                      <a:gd name="T57" fmla="*/ 112 h 139"/>
                      <a:gd name="T58" fmla="*/ 121 w 287"/>
                      <a:gd name="T59" fmla="*/ 131 h 139"/>
                      <a:gd name="T60" fmla="*/ 90 w 287"/>
                      <a:gd name="T61" fmla="*/ 139 h 139"/>
                      <a:gd name="T62" fmla="*/ 77 w 287"/>
                      <a:gd name="T63" fmla="*/ 136 h 139"/>
                      <a:gd name="T64" fmla="*/ 69 w 287"/>
                      <a:gd name="T65" fmla="*/ 130 h 139"/>
                      <a:gd name="T66" fmla="*/ 50 w 287"/>
                      <a:gd name="T67" fmla="*/ 132 h 139"/>
                      <a:gd name="T68" fmla="*/ 30 w 287"/>
                      <a:gd name="T69" fmla="*/ 128 h 139"/>
                      <a:gd name="T70" fmla="*/ 18 w 287"/>
                      <a:gd name="T71" fmla="*/ 127 h 139"/>
                      <a:gd name="T72" fmla="*/ 6 w 287"/>
                      <a:gd name="T73" fmla="*/ 1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 h="139">
                        <a:moveTo>
                          <a:pt x="5" y="109"/>
                        </a:moveTo>
                        <a:cubicBezTo>
                          <a:pt x="11" y="105"/>
                          <a:pt x="18" y="104"/>
                          <a:pt x="25" y="106"/>
                        </a:cubicBezTo>
                        <a:cubicBezTo>
                          <a:pt x="27" y="106"/>
                          <a:pt x="38" y="110"/>
                          <a:pt x="34" y="114"/>
                        </a:cubicBezTo>
                        <a:cubicBezTo>
                          <a:pt x="38" y="113"/>
                          <a:pt x="38" y="108"/>
                          <a:pt x="42" y="106"/>
                        </a:cubicBezTo>
                        <a:cubicBezTo>
                          <a:pt x="47" y="103"/>
                          <a:pt x="51" y="99"/>
                          <a:pt x="57" y="101"/>
                        </a:cubicBezTo>
                        <a:cubicBezTo>
                          <a:pt x="59" y="102"/>
                          <a:pt x="60" y="104"/>
                          <a:pt x="62" y="104"/>
                        </a:cubicBezTo>
                        <a:cubicBezTo>
                          <a:pt x="64" y="105"/>
                          <a:pt x="64" y="101"/>
                          <a:pt x="66" y="104"/>
                        </a:cubicBezTo>
                        <a:cubicBezTo>
                          <a:pt x="68" y="107"/>
                          <a:pt x="72" y="103"/>
                          <a:pt x="75" y="103"/>
                        </a:cubicBezTo>
                        <a:cubicBezTo>
                          <a:pt x="66" y="98"/>
                          <a:pt x="83" y="97"/>
                          <a:pt x="85" y="97"/>
                        </a:cubicBezTo>
                        <a:cubicBezTo>
                          <a:pt x="84" y="95"/>
                          <a:pt x="83" y="93"/>
                          <a:pt x="83" y="91"/>
                        </a:cubicBezTo>
                        <a:cubicBezTo>
                          <a:pt x="88" y="93"/>
                          <a:pt x="91" y="94"/>
                          <a:pt x="94" y="88"/>
                        </a:cubicBezTo>
                        <a:cubicBezTo>
                          <a:pt x="94" y="87"/>
                          <a:pt x="102" y="85"/>
                          <a:pt x="99" y="83"/>
                        </a:cubicBezTo>
                        <a:cubicBezTo>
                          <a:pt x="98" y="82"/>
                          <a:pt x="92" y="81"/>
                          <a:pt x="90" y="81"/>
                        </a:cubicBezTo>
                        <a:cubicBezTo>
                          <a:pt x="84" y="81"/>
                          <a:pt x="80" y="73"/>
                          <a:pt x="73" y="77"/>
                        </a:cubicBezTo>
                        <a:cubicBezTo>
                          <a:pt x="72" y="70"/>
                          <a:pt x="68" y="73"/>
                          <a:pt x="64" y="69"/>
                        </a:cubicBezTo>
                        <a:cubicBezTo>
                          <a:pt x="60" y="66"/>
                          <a:pt x="55" y="62"/>
                          <a:pt x="52" y="58"/>
                        </a:cubicBezTo>
                        <a:cubicBezTo>
                          <a:pt x="53" y="60"/>
                          <a:pt x="54" y="64"/>
                          <a:pt x="53" y="66"/>
                        </a:cubicBezTo>
                        <a:cubicBezTo>
                          <a:pt x="52" y="67"/>
                          <a:pt x="51" y="68"/>
                          <a:pt x="49" y="68"/>
                        </a:cubicBezTo>
                        <a:cubicBezTo>
                          <a:pt x="50" y="69"/>
                          <a:pt x="50" y="71"/>
                          <a:pt x="49" y="73"/>
                        </a:cubicBezTo>
                        <a:cubicBezTo>
                          <a:pt x="44" y="68"/>
                          <a:pt x="33" y="74"/>
                          <a:pt x="30" y="66"/>
                        </a:cubicBezTo>
                        <a:cubicBezTo>
                          <a:pt x="28" y="62"/>
                          <a:pt x="26" y="61"/>
                          <a:pt x="22" y="62"/>
                        </a:cubicBezTo>
                        <a:cubicBezTo>
                          <a:pt x="19" y="63"/>
                          <a:pt x="15" y="59"/>
                          <a:pt x="12" y="59"/>
                        </a:cubicBezTo>
                        <a:cubicBezTo>
                          <a:pt x="13" y="49"/>
                          <a:pt x="30" y="42"/>
                          <a:pt x="36" y="36"/>
                        </a:cubicBezTo>
                        <a:cubicBezTo>
                          <a:pt x="27" y="31"/>
                          <a:pt x="22" y="36"/>
                          <a:pt x="27" y="25"/>
                        </a:cubicBezTo>
                        <a:cubicBezTo>
                          <a:pt x="28" y="22"/>
                          <a:pt x="27" y="20"/>
                          <a:pt x="30" y="18"/>
                        </a:cubicBezTo>
                        <a:cubicBezTo>
                          <a:pt x="33" y="16"/>
                          <a:pt x="38" y="17"/>
                          <a:pt x="41" y="16"/>
                        </a:cubicBezTo>
                        <a:cubicBezTo>
                          <a:pt x="47" y="11"/>
                          <a:pt x="62" y="17"/>
                          <a:pt x="69" y="19"/>
                        </a:cubicBezTo>
                        <a:cubicBezTo>
                          <a:pt x="71" y="20"/>
                          <a:pt x="73" y="21"/>
                          <a:pt x="75" y="22"/>
                        </a:cubicBezTo>
                        <a:cubicBezTo>
                          <a:pt x="78" y="25"/>
                          <a:pt x="80" y="23"/>
                          <a:pt x="84" y="24"/>
                        </a:cubicBezTo>
                        <a:cubicBezTo>
                          <a:pt x="88" y="24"/>
                          <a:pt x="92" y="29"/>
                          <a:pt x="96" y="28"/>
                        </a:cubicBezTo>
                        <a:cubicBezTo>
                          <a:pt x="92" y="24"/>
                          <a:pt x="88" y="9"/>
                          <a:pt x="94" y="6"/>
                        </a:cubicBezTo>
                        <a:cubicBezTo>
                          <a:pt x="96" y="5"/>
                          <a:pt x="108" y="2"/>
                          <a:pt x="107" y="0"/>
                        </a:cubicBezTo>
                        <a:cubicBezTo>
                          <a:pt x="115" y="2"/>
                          <a:pt x="123" y="7"/>
                          <a:pt x="131" y="11"/>
                        </a:cubicBezTo>
                        <a:cubicBezTo>
                          <a:pt x="134" y="12"/>
                          <a:pt x="148" y="17"/>
                          <a:pt x="152" y="15"/>
                        </a:cubicBezTo>
                        <a:cubicBezTo>
                          <a:pt x="155" y="14"/>
                          <a:pt x="153" y="10"/>
                          <a:pt x="157" y="10"/>
                        </a:cubicBezTo>
                        <a:cubicBezTo>
                          <a:pt x="162" y="10"/>
                          <a:pt x="168" y="13"/>
                          <a:pt x="174" y="12"/>
                        </a:cubicBezTo>
                        <a:cubicBezTo>
                          <a:pt x="178" y="11"/>
                          <a:pt x="182" y="9"/>
                          <a:pt x="186" y="9"/>
                        </a:cubicBezTo>
                        <a:cubicBezTo>
                          <a:pt x="191" y="9"/>
                          <a:pt x="194" y="13"/>
                          <a:pt x="199" y="11"/>
                        </a:cubicBezTo>
                        <a:cubicBezTo>
                          <a:pt x="203" y="10"/>
                          <a:pt x="208" y="11"/>
                          <a:pt x="212" y="12"/>
                        </a:cubicBezTo>
                        <a:cubicBezTo>
                          <a:pt x="217" y="13"/>
                          <a:pt x="222" y="12"/>
                          <a:pt x="227" y="12"/>
                        </a:cubicBezTo>
                        <a:cubicBezTo>
                          <a:pt x="236" y="13"/>
                          <a:pt x="249" y="16"/>
                          <a:pt x="256" y="22"/>
                        </a:cubicBezTo>
                        <a:cubicBezTo>
                          <a:pt x="259" y="24"/>
                          <a:pt x="260" y="27"/>
                          <a:pt x="264" y="27"/>
                        </a:cubicBezTo>
                        <a:cubicBezTo>
                          <a:pt x="268" y="27"/>
                          <a:pt x="271" y="27"/>
                          <a:pt x="274" y="29"/>
                        </a:cubicBezTo>
                        <a:cubicBezTo>
                          <a:pt x="278" y="31"/>
                          <a:pt x="284" y="35"/>
                          <a:pt x="286" y="40"/>
                        </a:cubicBezTo>
                        <a:cubicBezTo>
                          <a:pt x="287" y="41"/>
                          <a:pt x="276" y="45"/>
                          <a:pt x="273" y="46"/>
                        </a:cubicBezTo>
                        <a:cubicBezTo>
                          <a:pt x="266" y="52"/>
                          <a:pt x="256" y="55"/>
                          <a:pt x="248" y="60"/>
                        </a:cubicBezTo>
                        <a:cubicBezTo>
                          <a:pt x="244" y="62"/>
                          <a:pt x="242" y="64"/>
                          <a:pt x="241" y="68"/>
                        </a:cubicBezTo>
                        <a:cubicBezTo>
                          <a:pt x="241" y="72"/>
                          <a:pt x="239" y="75"/>
                          <a:pt x="235" y="75"/>
                        </a:cubicBezTo>
                        <a:cubicBezTo>
                          <a:pt x="231" y="75"/>
                          <a:pt x="227" y="78"/>
                          <a:pt x="223" y="77"/>
                        </a:cubicBezTo>
                        <a:cubicBezTo>
                          <a:pt x="218" y="77"/>
                          <a:pt x="214" y="76"/>
                          <a:pt x="209" y="76"/>
                        </a:cubicBezTo>
                        <a:cubicBezTo>
                          <a:pt x="203" y="76"/>
                          <a:pt x="201" y="84"/>
                          <a:pt x="200" y="89"/>
                        </a:cubicBezTo>
                        <a:cubicBezTo>
                          <a:pt x="199" y="101"/>
                          <a:pt x="192" y="96"/>
                          <a:pt x="184" y="100"/>
                        </a:cubicBezTo>
                        <a:cubicBezTo>
                          <a:pt x="176" y="104"/>
                          <a:pt x="176" y="94"/>
                          <a:pt x="172" y="91"/>
                        </a:cubicBezTo>
                        <a:cubicBezTo>
                          <a:pt x="170" y="89"/>
                          <a:pt x="166" y="92"/>
                          <a:pt x="165" y="94"/>
                        </a:cubicBezTo>
                        <a:cubicBezTo>
                          <a:pt x="160" y="96"/>
                          <a:pt x="156" y="95"/>
                          <a:pt x="152" y="94"/>
                        </a:cubicBezTo>
                        <a:cubicBezTo>
                          <a:pt x="151" y="96"/>
                          <a:pt x="151" y="98"/>
                          <a:pt x="152" y="100"/>
                        </a:cubicBezTo>
                        <a:cubicBezTo>
                          <a:pt x="148" y="100"/>
                          <a:pt x="146" y="104"/>
                          <a:pt x="144" y="106"/>
                        </a:cubicBezTo>
                        <a:cubicBezTo>
                          <a:pt x="140" y="109"/>
                          <a:pt x="135" y="107"/>
                          <a:pt x="132" y="112"/>
                        </a:cubicBezTo>
                        <a:cubicBezTo>
                          <a:pt x="127" y="117"/>
                          <a:pt x="139" y="126"/>
                          <a:pt x="131" y="130"/>
                        </a:cubicBezTo>
                        <a:cubicBezTo>
                          <a:pt x="128" y="131"/>
                          <a:pt x="124" y="128"/>
                          <a:pt x="121" y="131"/>
                        </a:cubicBezTo>
                        <a:cubicBezTo>
                          <a:pt x="117" y="133"/>
                          <a:pt x="112" y="134"/>
                          <a:pt x="108" y="133"/>
                        </a:cubicBezTo>
                        <a:cubicBezTo>
                          <a:pt x="102" y="133"/>
                          <a:pt x="91" y="131"/>
                          <a:pt x="90" y="139"/>
                        </a:cubicBezTo>
                        <a:cubicBezTo>
                          <a:pt x="89" y="137"/>
                          <a:pt x="86" y="135"/>
                          <a:pt x="84" y="134"/>
                        </a:cubicBezTo>
                        <a:cubicBezTo>
                          <a:pt x="81" y="133"/>
                          <a:pt x="79" y="137"/>
                          <a:pt x="77" y="136"/>
                        </a:cubicBezTo>
                        <a:cubicBezTo>
                          <a:pt x="74" y="135"/>
                          <a:pt x="75" y="131"/>
                          <a:pt x="74" y="130"/>
                        </a:cubicBezTo>
                        <a:cubicBezTo>
                          <a:pt x="72" y="130"/>
                          <a:pt x="70" y="130"/>
                          <a:pt x="69" y="130"/>
                        </a:cubicBezTo>
                        <a:cubicBezTo>
                          <a:pt x="67" y="129"/>
                          <a:pt x="67" y="127"/>
                          <a:pt x="65" y="126"/>
                        </a:cubicBezTo>
                        <a:cubicBezTo>
                          <a:pt x="61" y="123"/>
                          <a:pt x="54" y="132"/>
                          <a:pt x="50" y="132"/>
                        </a:cubicBezTo>
                        <a:cubicBezTo>
                          <a:pt x="46" y="132"/>
                          <a:pt x="44" y="131"/>
                          <a:pt x="42" y="128"/>
                        </a:cubicBezTo>
                        <a:cubicBezTo>
                          <a:pt x="40" y="124"/>
                          <a:pt x="34" y="126"/>
                          <a:pt x="30" y="128"/>
                        </a:cubicBezTo>
                        <a:cubicBezTo>
                          <a:pt x="30" y="127"/>
                          <a:pt x="30" y="126"/>
                          <a:pt x="30" y="125"/>
                        </a:cubicBezTo>
                        <a:cubicBezTo>
                          <a:pt x="27" y="126"/>
                          <a:pt x="20" y="128"/>
                          <a:pt x="18" y="127"/>
                        </a:cubicBezTo>
                        <a:cubicBezTo>
                          <a:pt x="14" y="124"/>
                          <a:pt x="10" y="129"/>
                          <a:pt x="5" y="127"/>
                        </a:cubicBezTo>
                        <a:cubicBezTo>
                          <a:pt x="1" y="125"/>
                          <a:pt x="0" y="109"/>
                          <a:pt x="6" y="114"/>
                        </a:cubicBezTo>
                        <a:cubicBezTo>
                          <a:pt x="6" y="112"/>
                          <a:pt x="6" y="111"/>
                          <a:pt x="5" y="10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Freeform 561">
                    <a:extLst>
                      <a:ext uri="{FF2B5EF4-FFF2-40B4-BE49-F238E27FC236}">
                        <a16:creationId xmlns:a16="http://schemas.microsoft.com/office/drawing/2014/main" id="{E42CD457-2048-4069-0F80-5F60B24C554B}"/>
                      </a:ext>
                    </a:extLst>
                  </p:cNvPr>
                  <p:cNvSpPr>
                    <a:spLocks/>
                  </p:cNvSpPr>
                  <p:nvPr/>
                </p:nvSpPr>
                <p:spPr bwMode="auto">
                  <a:xfrm>
                    <a:off x="2665413" y="3487738"/>
                    <a:ext cx="4763" cy="7938"/>
                  </a:xfrm>
                  <a:custGeom>
                    <a:avLst/>
                    <a:gdLst>
                      <a:gd name="T0" fmla="*/ 1 w 7"/>
                      <a:gd name="T1" fmla="*/ 4 h 9"/>
                      <a:gd name="T2" fmla="*/ 1 w 7"/>
                      <a:gd name="T3" fmla="*/ 9 h 9"/>
                      <a:gd name="T4" fmla="*/ 1 w 7"/>
                      <a:gd name="T5" fmla="*/ 4 h 9"/>
                    </a:gdLst>
                    <a:ahLst/>
                    <a:cxnLst>
                      <a:cxn ang="0">
                        <a:pos x="T0" y="T1"/>
                      </a:cxn>
                      <a:cxn ang="0">
                        <a:pos x="T2" y="T3"/>
                      </a:cxn>
                      <a:cxn ang="0">
                        <a:pos x="T4" y="T5"/>
                      </a:cxn>
                    </a:cxnLst>
                    <a:rect l="0" t="0" r="r" b="b"/>
                    <a:pathLst>
                      <a:path w="7" h="9">
                        <a:moveTo>
                          <a:pt x="1" y="4"/>
                        </a:moveTo>
                        <a:cubicBezTo>
                          <a:pt x="0" y="6"/>
                          <a:pt x="0" y="8"/>
                          <a:pt x="1" y="9"/>
                        </a:cubicBezTo>
                        <a:cubicBezTo>
                          <a:pt x="7" y="7"/>
                          <a:pt x="5" y="0"/>
                          <a:pt x="1"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8" name="Freeform 562">
                    <a:extLst>
                      <a:ext uri="{FF2B5EF4-FFF2-40B4-BE49-F238E27FC236}">
                        <a16:creationId xmlns:a16="http://schemas.microsoft.com/office/drawing/2014/main" id="{AD682971-6CCB-D906-640A-1594A03F6A89}"/>
                      </a:ext>
                    </a:extLst>
                  </p:cNvPr>
                  <p:cNvSpPr>
                    <a:spLocks/>
                  </p:cNvSpPr>
                  <p:nvPr/>
                </p:nvSpPr>
                <p:spPr bwMode="auto">
                  <a:xfrm>
                    <a:off x="2665413" y="3487738"/>
                    <a:ext cx="4763" cy="7938"/>
                  </a:xfrm>
                  <a:custGeom>
                    <a:avLst/>
                    <a:gdLst>
                      <a:gd name="T0" fmla="*/ 1 w 7"/>
                      <a:gd name="T1" fmla="*/ 4 h 9"/>
                      <a:gd name="T2" fmla="*/ 1 w 7"/>
                      <a:gd name="T3" fmla="*/ 9 h 9"/>
                      <a:gd name="T4" fmla="*/ 1 w 7"/>
                      <a:gd name="T5" fmla="*/ 4 h 9"/>
                    </a:gdLst>
                    <a:ahLst/>
                    <a:cxnLst>
                      <a:cxn ang="0">
                        <a:pos x="T0" y="T1"/>
                      </a:cxn>
                      <a:cxn ang="0">
                        <a:pos x="T2" y="T3"/>
                      </a:cxn>
                      <a:cxn ang="0">
                        <a:pos x="T4" y="T5"/>
                      </a:cxn>
                    </a:cxnLst>
                    <a:rect l="0" t="0" r="r" b="b"/>
                    <a:pathLst>
                      <a:path w="7" h="9">
                        <a:moveTo>
                          <a:pt x="1" y="4"/>
                        </a:moveTo>
                        <a:cubicBezTo>
                          <a:pt x="0" y="6"/>
                          <a:pt x="0" y="8"/>
                          <a:pt x="1" y="9"/>
                        </a:cubicBezTo>
                        <a:cubicBezTo>
                          <a:pt x="7" y="7"/>
                          <a:pt x="5" y="0"/>
                          <a:pt x="1"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9" name="Freeform 563">
                    <a:extLst>
                      <a:ext uri="{FF2B5EF4-FFF2-40B4-BE49-F238E27FC236}">
                        <a16:creationId xmlns:a16="http://schemas.microsoft.com/office/drawing/2014/main" id="{6772E125-3042-52A4-1C23-3987796F649B}"/>
                      </a:ext>
                    </a:extLst>
                  </p:cNvPr>
                  <p:cNvSpPr>
                    <a:spLocks/>
                  </p:cNvSpPr>
                  <p:nvPr/>
                </p:nvSpPr>
                <p:spPr bwMode="auto">
                  <a:xfrm>
                    <a:off x="1746251" y="2297113"/>
                    <a:ext cx="704850" cy="276225"/>
                  </a:xfrm>
                  <a:custGeom>
                    <a:avLst/>
                    <a:gdLst>
                      <a:gd name="T0" fmla="*/ 23 w 910"/>
                      <a:gd name="T1" fmla="*/ 87 h 356"/>
                      <a:gd name="T2" fmla="*/ 43 w 910"/>
                      <a:gd name="T3" fmla="*/ 81 h 356"/>
                      <a:gd name="T4" fmla="*/ 52 w 910"/>
                      <a:gd name="T5" fmla="*/ 66 h 356"/>
                      <a:gd name="T6" fmla="*/ 78 w 910"/>
                      <a:gd name="T7" fmla="*/ 53 h 356"/>
                      <a:gd name="T8" fmla="*/ 106 w 910"/>
                      <a:gd name="T9" fmla="*/ 48 h 356"/>
                      <a:gd name="T10" fmla="*/ 139 w 910"/>
                      <a:gd name="T11" fmla="*/ 52 h 356"/>
                      <a:gd name="T12" fmla="*/ 202 w 910"/>
                      <a:gd name="T13" fmla="*/ 72 h 356"/>
                      <a:gd name="T14" fmla="*/ 232 w 910"/>
                      <a:gd name="T15" fmla="*/ 75 h 356"/>
                      <a:gd name="T16" fmla="*/ 261 w 910"/>
                      <a:gd name="T17" fmla="*/ 61 h 356"/>
                      <a:gd name="T18" fmla="*/ 240 w 910"/>
                      <a:gd name="T19" fmla="*/ 23 h 356"/>
                      <a:gd name="T20" fmla="*/ 264 w 910"/>
                      <a:gd name="T21" fmla="*/ 7 h 356"/>
                      <a:gd name="T22" fmla="*/ 326 w 910"/>
                      <a:gd name="T23" fmla="*/ 22 h 356"/>
                      <a:gd name="T24" fmla="*/ 378 w 910"/>
                      <a:gd name="T25" fmla="*/ 58 h 356"/>
                      <a:gd name="T26" fmla="*/ 422 w 910"/>
                      <a:gd name="T27" fmla="*/ 63 h 356"/>
                      <a:gd name="T28" fmla="*/ 496 w 910"/>
                      <a:gd name="T29" fmla="*/ 68 h 356"/>
                      <a:gd name="T30" fmla="*/ 542 w 910"/>
                      <a:gd name="T31" fmla="*/ 90 h 356"/>
                      <a:gd name="T32" fmla="*/ 602 w 910"/>
                      <a:gd name="T33" fmla="*/ 98 h 356"/>
                      <a:gd name="T34" fmla="*/ 654 w 910"/>
                      <a:gd name="T35" fmla="*/ 88 h 356"/>
                      <a:gd name="T36" fmla="*/ 690 w 910"/>
                      <a:gd name="T37" fmla="*/ 63 h 356"/>
                      <a:gd name="T38" fmla="*/ 739 w 910"/>
                      <a:gd name="T39" fmla="*/ 72 h 356"/>
                      <a:gd name="T40" fmla="*/ 761 w 910"/>
                      <a:gd name="T41" fmla="*/ 138 h 356"/>
                      <a:gd name="T42" fmla="*/ 807 w 910"/>
                      <a:gd name="T43" fmla="*/ 145 h 356"/>
                      <a:gd name="T44" fmla="*/ 867 w 910"/>
                      <a:gd name="T45" fmla="*/ 154 h 356"/>
                      <a:gd name="T46" fmla="*/ 872 w 910"/>
                      <a:gd name="T47" fmla="*/ 183 h 356"/>
                      <a:gd name="T48" fmla="*/ 840 w 910"/>
                      <a:gd name="T49" fmla="*/ 188 h 356"/>
                      <a:gd name="T50" fmla="*/ 818 w 910"/>
                      <a:gd name="T51" fmla="*/ 207 h 356"/>
                      <a:gd name="T52" fmla="*/ 795 w 910"/>
                      <a:gd name="T53" fmla="*/ 227 h 356"/>
                      <a:gd name="T54" fmla="*/ 770 w 910"/>
                      <a:gd name="T55" fmla="*/ 245 h 356"/>
                      <a:gd name="T56" fmla="*/ 714 w 910"/>
                      <a:gd name="T57" fmla="*/ 240 h 356"/>
                      <a:gd name="T58" fmla="*/ 717 w 910"/>
                      <a:gd name="T59" fmla="*/ 265 h 356"/>
                      <a:gd name="T60" fmla="*/ 717 w 910"/>
                      <a:gd name="T61" fmla="*/ 301 h 356"/>
                      <a:gd name="T62" fmla="*/ 670 w 910"/>
                      <a:gd name="T63" fmla="*/ 329 h 356"/>
                      <a:gd name="T64" fmla="*/ 584 w 910"/>
                      <a:gd name="T65" fmla="*/ 351 h 356"/>
                      <a:gd name="T66" fmla="*/ 549 w 910"/>
                      <a:gd name="T67" fmla="*/ 349 h 356"/>
                      <a:gd name="T68" fmla="*/ 468 w 910"/>
                      <a:gd name="T69" fmla="*/ 324 h 356"/>
                      <a:gd name="T70" fmla="*/ 411 w 910"/>
                      <a:gd name="T71" fmla="*/ 323 h 356"/>
                      <a:gd name="T72" fmla="*/ 323 w 910"/>
                      <a:gd name="T73" fmla="*/ 317 h 356"/>
                      <a:gd name="T74" fmla="*/ 284 w 910"/>
                      <a:gd name="T75" fmla="*/ 278 h 356"/>
                      <a:gd name="T76" fmla="*/ 238 w 910"/>
                      <a:gd name="T77" fmla="*/ 253 h 356"/>
                      <a:gd name="T78" fmla="*/ 149 w 910"/>
                      <a:gd name="T79" fmla="*/ 236 h 356"/>
                      <a:gd name="T80" fmla="*/ 121 w 910"/>
                      <a:gd name="T81" fmla="*/ 184 h 356"/>
                      <a:gd name="T82" fmla="*/ 78 w 910"/>
                      <a:gd name="T83" fmla="*/ 143 h 356"/>
                      <a:gd name="T84" fmla="*/ 55 w 910"/>
                      <a:gd name="T85" fmla="*/ 139 h 356"/>
                      <a:gd name="T86" fmla="*/ 13 w 910"/>
                      <a:gd name="T87" fmla="*/ 116 h 356"/>
                      <a:gd name="T88" fmla="*/ 0 w 910"/>
                      <a:gd name="T89" fmla="*/ 9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0" h="356">
                        <a:moveTo>
                          <a:pt x="0" y="99"/>
                        </a:moveTo>
                        <a:cubicBezTo>
                          <a:pt x="7" y="100"/>
                          <a:pt x="4" y="95"/>
                          <a:pt x="6" y="91"/>
                        </a:cubicBezTo>
                        <a:cubicBezTo>
                          <a:pt x="8" y="84"/>
                          <a:pt x="24" y="94"/>
                          <a:pt x="23" y="87"/>
                        </a:cubicBezTo>
                        <a:cubicBezTo>
                          <a:pt x="26" y="88"/>
                          <a:pt x="29" y="90"/>
                          <a:pt x="32" y="88"/>
                        </a:cubicBezTo>
                        <a:cubicBezTo>
                          <a:pt x="31" y="87"/>
                          <a:pt x="31" y="86"/>
                          <a:pt x="30" y="85"/>
                        </a:cubicBezTo>
                        <a:cubicBezTo>
                          <a:pt x="35" y="84"/>
                          <a:pt x="38" y="83"/>
                          <a:pt x="43" y="81"/>
                        </a:cubicBezTo>
                        <a:cubicBezTo>
                          <a:pt x="40" y="80"/>
                          <a:pt x="39" y="77"/>
                          <a:pt x="38" y="75"/>
                        </a:cubicBezTo>
                        <a:cubicBezTo>
                          <a:pt x="39" y="74"/>
                          <a:pt x="48" y="73"/>
                          <a:pt x="47" y="71"/>
                        </a:cubicBezTo>
                        <a:cubicBezTo>
                          <a:pt x="46" y="68"/>
                          <a:pt x="50" y="68"/>
                          <a:pt x="52" y="66"/>
                        </a:cubicBezTo>
                        <a:cubicBezTo>
                          <a:pt x="54" y="65"/>
                          <a:pt x="59" y="65"/>
                          <a:pt x="61" y="64"/>
                        </a:cubicBezTo>
                        <a:cubicBezTo>
                          <a:pt x="64" y="61"/>
                          <a:pt x="66" y="58"/>
                          <a:pt x="70" y="56"/>
                        </a:cubicBezTo>
                        <a:cubicBezTo>
                          <a:pt x="73" y="55"/>
                          <a:pt x="76" y="57"/>
                          <a:pt x="78" y="53"/>
                        </a:cubicBezTo>
                        <a:cubicBezTo>
                          <a:pt x="80" y="51"/>
                          <a:pt x="81" y="49"/>
                          <a:pt x="84" y="49"/>
                        </a:cubicBezTo>
                        <a:cubicBezTo>
                          <a:pt x="87" y="48"/>
                          <a:pt x="97" y="49"/>
                          <a:pt x="94" y="43"/>
                        </a:cubicBezTo>
                        <a:cubicBezTo>
                          <a:pt x="98" y="43"/>
                          <a:pt x="102" y="50"/>
                          <a:pt x="106" y="48"/>
                        </a:cubicBezTo>
                        <a:cubicBezTo>
                          <a:pt x="107" y="48"/>
                          <a:pt x="111" y="44"/>
                          <a:pt x="112" y="45"/>
                        </a:cubicBezTo>
                        <a:cubicBezTo>
                          <a:pt x="115" y="48"/>
                          <a:pt x="115" y="51"/>
                          <a:pt x="120" y="51"/>
                        </a:cubicBezTo>
                        <a:cubicBezTo>
                          <a:pt x="126" y="51"/>
                          <a:pt x="132" y="53"/>
                          <a:pt x="139" y="52"/>
                        </a:cubicBezTo>
                        <a:cubicBezTo>
                          <a:pt x="146" y="52"/>
                          <a:pt x="150" y="52"/>
                          <a:pt x="155" y="58"/>
                        </a:cubicBezTo>
                        <a:cubicBezTo>
                          <a:pt x="163" y="69"/>
                          <a:pt x="173" y="71"/>
                          <a:pt x="186" y="74"/>
                        </a:cubicBezTo>
                        <a:cubicBezTo>
                          <a:pt x="193" y="75"/>
                          <a:pt x="196" y="72"/>
                          <a:pt x="202" y="72"/>
                        </a:cubicBezTo>
                        <a:cubicBezTo>
                          <a:pt x="203" y="72"/>
                          <a:pt x="208" y="71"/>
                          <a:pt x="209" y="72"/>
                        </a:cubicBezTo>
                        <a:cubicBezTo>
                          <a:pt x="212" y="72"/>
                          <a:pt x="216" y="75"/>
                          <a:pt x="218" y="75"/>
                        </a:cubicBezTo>
                        <a:cubicBezTo>
                          <a:pt x="222" y="75"/>
                          <a:pt x="229" y="74"/>
                          <a:pt x="232" y="75"/>
                        </a:cubicBezTo>
                        <a:cubicBezTo>
                          <a:pt x="237" y="77"/>
                          <a:pt x="243" y="83"/>
                          <a:pt x="248" y="78"/>
                        </a:cubicBezTo>
                        <a:cubicBezTo>
                          <a:pt x="251" y="74"/>
                          <a:pt x="251" y="75"/>
                          <a:pt x="256" y="74"/>
                        </a:cubicBezTo>
                        <a:cubicBezTo>
                          <a:pt x="260" y="73"/>
                          <a:pt x="261" y="65"/>
                          <a:pt x="261" y="61"/>
                        </a:cubicBezTo>
                        <a:cubicBezTo>
                          <a:pt x="260" y="57"/>
                          <a:pt x="257" y="54"/>
                          <a:pt x="253" y="52"/>
                        </a:cubicBezTo>
                        <a:cubicBezTo>
                          <a:pt x="247" y="50"/>
                          <a:pt x="245" y="44"/>
                          <a:pt x="240" y="40"/>
                        </a:cubicBezTo>
                        <a:cubicBezTo>
                          <a:pt x="236" y="38"/>
                          <a:pt x="231" y="20"/>
                          <a:pt x="240" y="23"/>
                        </a:cubicBezTo>
                        <a:cubicBezTo>
                          <a:pt x="238" y="19"/>
                          <a:pt x="237" y="14"/>
                          <a:pt x="242" y="13"/>
                        </a:cubicBezTo>
                        <a:cubicBezTo>
                          <a:pt x="248" y="11"/>
                          <a:pt x="247" y="4"/>
                          <a:pt x="246" y="0"/>
                        </a:cubicBezTo>
                        <a:cubicBezTo>
                          <a:pt x="252" y="2"/>
                          <a:pt x="258" y="6"/>
                          <a:pt x="264" y="7"/>
                        </a:cubicBezTo>
                        <a:cubicBezTo>
                          <a:pt x="271" y="8"/>
                          <a:pt x="277" y="12"/>
                          <a:pt x="284" y="13"/>
                        </a:cubicBezTo>
                        <a:cubicBezTo>
                          <a:pt x="291" y="14"/>
                          <a:pt x="297" y="14"/>
                          <a:pt x="304" y="16"/>
                        </a:cubicBezTo>
                        <a:cubicBezTo>
                          <a:pt x="310" y="18"/>
                          <a:pt x="320" y="24"/>
                          <a:pt x="326" y="22"/>
                        </a:cubicBezTo>
                        <a:cubicBezTo>
                          <a:pt x="337" y="19"/>
                          <a:pt x="346" y="29"/>
                          <a:pt x="351" y="37"/>
                        </a:cubicBezTo>
                        <a:cubicBezTo>
                          <a:pt x="354" y="41"/>
                          <a:pt x="359" y="45"/>
                          <a:pt x="361" y="49"/>
                        </a:cubicBezTo>
                        <a:cubicBezTo>
                          <a:pt x="364" y="54"/>
                          <a:pt x="373" y="56"/>
                          <a:pt x="378" y="58"/>
                        </a:cubicBezTo>
                        <a:cubicBezTo>
                          <a:pt x="384" y="61"/>
                          <a:pt x="389" y="61"/>
                          <a:pt x="394" y="64"/>
                        </a:cubicBezTo>
                        <a:cubicBezTo>
                          <a:pt x="398" y="66"/>
                          <a:pt x="404" y="67"/>
                          <a:pt x="408" y="65"/>
                        </a:cubicBezTo>
                        <a:cubicBezTo>
                          <a:pt x="414" y="63"/>
                          <a:pt x="417" y="68"/>
                          <a:pt x="422" y="63"/>
                        </a:cubicBezTo>
                        <a:cubicBezTo>
                          <a:pt x="427" y="59"/>
                          <a:pt x="434" y="59"/>
                          <a:pt x="440" y="57"/>
                        </a:cubicBezTo>
                        <a:cubicBezTo>
                          <a:pt x="452" y="54"/>
                          <a:pt x="468" y="59"/>
                          <a:pt x="480" y="60"/>
                        </a:cubicBezTo>
                        <a:cubicBezTo>
                          <a:pt x="486" y="61"/>
                          <a:pt x="491" y="65"/>
                          <a:pt x="496" y="68"/>
                        </a:cubicBezTo>
                        <a:cubicBezTo>
                          <a:pt x="504" y="73"/>
                          <a:pt x="511" y="71"/>
                          <a:pt x="520" y="73"/>
                        </a:cubicBezTo>
                        <a:cubicBezTo>
                          <a:pt x="525" y="74"/>
                          <a:pt x="526" y="78"/>
                          <a:pt x="529" y="81"/>
                        </a:cubicBezTo>
                        <a:cubicBezTo>
                          <a:pt x="532" y="85"/>
                          <a:pt x="538" y="87"/>
                          <a:pt x="542" y="90"/>
                        </a:cubicBezTo>
                        <a:cubicBezTo>
                          <a:pt x="548" y="94"/>
                          <a:pt x="553" y="94"/>
                          <a:pt x="560" y="93"/>
                        </a:cubicBezTo>
                        <a:cubicBezTo>
                          <a:pt x="569" y="93"/>
                          <a:pt x="574" y="97"/>
                          <a:pt x="583" y="98"/>
                        </a:cubicBezTo>
                        <a:cubicBezTo>
                          <a:pt x="589" y="99"/>
                          <a:pt x="596" y="98"/>
                          <a:pt x="602" y="98"/>
                        </a:cubicBezTo>
                        <a:cubicBezTo>
                          <a:pt x="607" y="98"/>
                          <a:pt x="611" y="101"/>
                          <a:pt x="616" y="98"/>
                        </a:cubicBezTo>
                        <a:cubicBezTo>
                          <a:pt x="622" y="95"/>
                          <a:pt x="626" y="92"/>
                          <a:pt x="633" y="91"/>
                        </a:cubicBezTo>
                        <a:cubicBezTo>
                          <a:pt x="640" y="90"/>
                          <a:pt x="648" y="88"/>
                          <a:pt x="654" y="88"/>
                        </a:cubicBezTo>
                        <a:cubicBezTo>
                          <a:pt x="660" y="89"/>
                          <a:pt x="664" y="87"/>
                          <a:pt x="665" y="81"/>
                        </a:cubicBezTo>
                        <a:cubicBezTo>
                          <a:pt x="667" y="75"/>
                          <a:pt x="671" y="72"/>
                          <a:pt x="676" y="68"/>
                        </a:cubicBezTo>
                        <a:cubicBezTo>
                          <a:pt x="681" y="65"/>
                          <a:pt x="683" y="61"/>
                          <a:pt x="690" y="63"/>
                        </a:cubicBezTo>
                        <a:cubicBezTo>
                          <a:pt x="697" y="65"/>
                          <a:pt x="702" y="63"/>
                          <a:pt x="709" y="68"/>
                        </a:cubicBezTo>
                        <a:cubicBezTo>
                          <a:pt x="714" y="71"/>
                          <a:pt x="719" y="74"/>
                          <a:pt x="725" y="75"/>
                        </a:cubicBezTo>
                        <a:cubicBezTo>
                          <a:pt x="731" y="76"/>
                          <a:pt x="734" y="73"/>
                          <a:pt x="739" y="72"/>
                        </a:cubicBezTo>
                        <a:cubicBezTo>
                          <a:pt x="752" y="69"/>
                          <a:pt x="759" y="75"/>
                          <a:pt x="759" y="88"/>
                        </a:cubicBezTo>
                        <a:cubicBezTo>
                          <a:pt x="758" y="100"/>
                          <a:pt x="756" y="117"/>
                          <a:pt x="762" y="127"/>
                        </a:cubicBezTo>
                        <a:cubicBezTo>
                          <a:pt x="765" y="130"/>
                          <a:pt x="760" y="133"/>
                          <a:pt x="761" y="138"/>
                        </a:cubicBezTo>
                        <a:cubicBezTo>
                          <a:pt x="763" y="142"/>
                          <a:pt x="770" y="146"/>
                          <a:pt x="775" y="148"/>
                        </a:cubicBezTo>
                        <a:cubicBezTo>
                          <a:pt x="780" y="150"/>
                          <a:pt x="781" y="143"/>
                          <a:pt x="787" y="144"/>
                        </a:cubicBezTo>
                        <a:cubicBezTo>
                          <a:pt x="793" y="144"/>
                          <a:pt x="800" y="142"/>
                          <a:pt x="807" y="145"/>
                        </a:cubicBezTo>
                        <a:cubicBezTo>
                          <a:pt x="812" y="148"/>
                          <a:pt x="816" y="151"/>
                          <a:pt x="820" y="144"/>
                        </a:cubicBezTo>
                        <a:cubicBezTo>
                          <a:pt x="823" y="139"/>
                          <a:pt x="827" y="138"/>
                          <a:pt x="833" y="138"/>
                        </a:cubicBezTo>
                        <a:cubicBezTo>
                          <a:pt x="845" y="139"/>
                          <a:pt x="858" y="148"/>
                          <a:pt x="867" y="154"/>
                        </a:cubicBezTo>
                        <a:cubicBezTo>
                          <a:pt x="878" y="161"/>
                          <a:pt x="890" y="166"/>
                          <a:pt x="899" y="175"/>
                        </a:cubicBezTo>
                        <a:cubicBezTo>
                          <a:pt x="910" y="187"/>
                          <a:pt x="892" y="186"/>
                          <a:pt x="885" y="185"/>
                        </a:cubicBezTo>
                        <a:cubicBezTo>
                          <a:pt x="881" y="184"/>
                          <a:pt x="876" y="179"/>
                          <a:pt x="872" y="183"/>
                        </a:cubicBezTo>
                        <a:cubicBezTo>
                          <a:pt x="871" y="184"/>
                          <a:pt x="865" y="182"/>
                          <a:pt x="863" y="182"/>
                        </a:cubicBezTo>
                        <a:cubicBezTo>
                          <a:pt x="858" y="182"/>
                          <a:pt x="855" y="185"/>
                          <a:pt x="850" y="187"/>
                        </a:cubicBezTo>
                        <a:cubicBezTo>
                          <a:pt x="847" y="189"/>
                          <a:pt x="841" y="185"/>
                          <a:pt x="840" y="188"/>
                        </a:cubicBezTo>
                        <a:cubicBezTo>
                          <a:pt x="839" y="192"/>
                          <a:pt x="839" y="194"/>
                          <a:pt x="834" y="194"/>
                        </a:cubicBezTo>
                        <a:cubicBezTo>
                          <a:pt x="828" y="194"/>
                          <a:pt x="823" y="193"/>
                          <a:pt x="820" y="199"/>
                        </a:cubicBezTo>
                        <a:cubicBezTo>
                          <a:pt x="819" y="201"/>
                          <a:pt x="818" y="204"/>
                          <a:pt x="818" y="207"/>
                        </a:cubicBezTo>
                        <a:cubicBezTo>
                          <a:pt x="818" y="209"/>
                          <a:pt x="822" y="212"/>
                          <a:pt x="821" y="214"/>
                        </a:cubicBezTo>
                        <a:cubicBezTo>
                          <a:pt x="820" y="217"/>
                          <a:pt x="813" y="222"/>
                          <a:pt x="810" y="224"/>
                        </a:cubicBezTo>
                        <a:cubicBezTo>
                          <a:pt x="807" y="227"/>
                          <a:pt x="800" y="227"/>
                          <a:pt x="795" y="227"/>
                        </a:cubicBezTo>
                        <a:cubicBezTo>
                          <a:pt x="791" y="227"/>
                          <a:pt x="785" y="224"/>
                          <a:pt x="783" y="228"/>
                        </a:cubicBezTo>
                        <a:cubicBezTo>
                          <a:pt x="781" y="232"/>
                          <a:pt x="780" y="237"/>
                          <a:pt x="777" y="240"/>
                        </a:cubicBezTo>
                        <a:cubicBezTo>
                          <a:pt x="775" y="243"/>
                          <a:pt x="772" y="242"/>
                          <a:pt x="770" y="245"/>
                        </a:cubicBezTo>
                        <a:cubicBezTo>
                          <a:pt x="769" y="247"/>
                          <a:pt x="768" y="249"/>
                          <a:pt x="765" y="249"/>
                        </a:cubicBezTo>
                        <a:cubicBezTo>
                          <a:pt x="759" y="248"/>
                          <a:pt x="752" y="247"/>
                          <a:pt x="746" y="246"/>
                        </a:cubicBezTo>
                        <a:cubicBezTo>
                          <a:pt x="736" y="244"/>
                          <a:pt x="725" y="232"/>
                          <a:pt x="714" y="240"/>
                        </a:cubicBezTo>
                        <a:cubicBezTo>
                          <a:pt x="710" y="243"/>
                          <a:pt x="710" y="248"/>
                          <a:pt x="712" y="252"/>
                        </a:cubicBezTo>
                        <a:cubicBezTo>
                          <a:pt x="713" y="255"/>
                          <a:pt x="711" y="258"/>
                          <a:pt x="712" y="260"/>
                        </a:cubicBezTo>
                        <a:cubicBezTo>
                          <a:pt x="713" y="263"/>
                          <a:pt x="715" y="263"/>
                          <a:pt x="717" y="265"/>
                        </a:cubicBezTo>
                        <a:cubicBezTo>
                          <a:pt x="721" y="269"/>
                          <a:pt x="745" y="282"/>
                          <a:pt x="735" y="286"/>
                        </a:cubicBezTo>
                        <a:cubicBezTo>
                          <a:pt x="732" y="288"/>
                          <a:pt x="729" y="292"/>
                          <a:pt x="727" y="294"/>
                        </a:cubicBezTo>
                        <a:cubicBezTo>
                          <a:pt x="724" y="296"/>
                          <a:pt x="719" y="297"/>
                          <a:pt x="717" y="301"/>
                        </a:cubicBezTo>
                        <a:cubicBezTo>
                          <a:pt x="715" y="307"/>
                          <a:pt x="713" y="314"/>
                          <a:pt x="708" y="318"/>
                        </a:cubicBezTo>
                        <a:cubicBezTo>
                          <a:pt x="704" y="322"/>
                          <a:pt x="697" y="323"/>
                          <a:pt x="692" y="326"/>
                        </a:cubicBezTo>
                        <a:cubicBezTo>
                          <a:pt x="687" y="329"/>
                          <a:pt x="677" y="328"/>
                          <a:pt x="670" y="329"/>
                        </a:cubicBezTo>
                        <a:cubicBezTo>
                          <a:pt x="662" y="329"/>
                          <a:pt x="656" y="327"/>
                          <a:pt x="648" y="329"/>
                        </a:cubicBezTo>
                        <a:cubicBezTo>
                          <a:pt x="631" y="331"/>
                          <a:pt x="617" y="333"/>
                          <a:pt x="602" y="341"/>
                        </a:cubicBezTo>
                        <a:cubicBezTo>
                          <a:pt x="595" y="344"/>
                          <a:pt x="589" y="347"/>
                          <a:pt x="584" y="351"/>
                        </a:cubicBezTo>
                        <a:cubicBezTo>
                          <a:pt x="579" y="355"/>
                          <a:pt x="580" y="356"/>
                          <a:pt x="574" y="355"/>
                        </a:cubicBezTo>
                        <a:cubicBezTo>
                          <a:pt x="570" y="355"/>
                          <a:pt x="566" y="355"/>
                          <a:pt x="563" y="353"/>
                        </a:cubicBezTo>
                        <a:cubicBezTo>
                          <a:pt x="558" y="349"/>
                          <a:pt x="557" y="348"/>
                          <a:pt x="549" y="349"/>
                        </a:cubicBezTo>
                        <a:cubicBezTo>
                          <a:pt x="535" y="351"/>
                          <a:pt x="520" y="343"/>
                          <a:pt x="506" y="341"/>
                        </a:cubicBezTo>
                        <a:cubicBezTo>
                          <a:pt x="499" y="339"/>
                          <a:pt x="492" y="338"/>
                          <a:pt x="486" y="335"/>
                        </a:cubicBezTo>
                        <a:cubicBezTo>
                          <a:pt x="479" y="332"/>
                          <a:pt x="475" y="326"/>
                          <a:pt x="468" y="324"/>
                        </a:cubicBezTo>
                        <a:cubicBezTo>
                          <a:pt x="461" y="323"/>
                          <a:pt x="454" y="324"/>
                          <a:pt x="447" y="323"/>
                        </a:cubicBezTo>
                        <a:cubicBezTo>
                          <a:pt x="441" y="321"/>
                          <a:pt x="435" y="320"/>
                          <a:pt x="429" y="319"/>
                        </a:cubicBezTo>
                        <a:cubicBezTo>
                          <a:pt x="422" y="318"/>
                          <a:pt x="417" y="322"/>
                          <a:pt x="411" y="323"/>
                        </a:cubicBezTo>
                        <a:cubicBezTo>
                          <a:pt x="402" y="324"/>
                          <a:pt x="392" y="321"/>
                          <a:pt x="383" y="321"/>
                        </a:cubicBezTo>
                        <a:cubicBezTo>
                          <a:pt x="368" y="321"/>
                          <a:pt x="354" y="315"/>
                          <a:pt x="339" y="316"/>
                        </a:cubicBezTo>
                        <a:cubicBezTo>
                          <a:pt x="334" y="317"/>
                          <a:pt x="327" y="319"/>
                          <a:pt x="323" y="317"/>
                        </a:cubicBezTo>
                        <a:cubicBezTo>
                          <a:pt x="321" y="316"/>
                          <a:pt x="320" y="314"/>
                          <a:pt x="319" y="312"/>
                        </a:cubicBezTo>
                        <a:cubicBezTo>
                          <a:pt x="317" y="309"/>
                          <a:pt x="313" y="308"/>
                          <a:pt x="311" y="306"/>
                        </a:cubicBezTo>
                        <a:cubicBezTo>
                          <a:pt x="299" y="299"/>
                          <a:pt x="294" y="287"/>
                          <a:pt x="284" y="278"/>
                        </a:cubicBezTo>
                        <a:cubicBezTo>
                          <a:pt x="281" y="275"/>
                          <a:pt x="275" y="274"/>
                          <a:pt x="274" y="269"/>
                        </a:cubicBezTo>
                        <a:cubicBezTo>
                          <a:pt x="274" y="263"/>
                          <a:pt x="261" y="265"/>
                          <a:pt x="256" y="263"/>
                        </a:cubicBezTo>
                        <a:cubicBezTo>
                          <a:pt x="250" y="260"/>
                          <a:pt x="244" y="257"/>
                          <a:pt x="238" y="253"/>
                        </a:cubicBezTo>
                        <a:cubicBezTo>
                          <a:pt x="233" y="250"/>
                          <a:pt x="227" y="251"/>
                          <a:pt x="222" y="247"/>
                        </a:cubicBezTo>
                        <a:cubicBezTo>
                          <a:pt x="211" y="238"/>
                          <a:pt x="195" y="241"/>
                          <a:pt x="182" y="240"/>
                        </a:cubicBezTo>
                        <a:cubicBezTo>
                          <a:pt x="171" y="239"/>
                          <a:pt x="160" y="237"/>
                          <a:pt x="149" y="236"/>
                        </a:cubicBezTo>
                        <a:cubicBezTo>
                          <a:pt x="139" y="234"/>
                          <a:pt x="127" y="228"/>
                          <a:pt x="126" y="217"/>
                        </a:cubicBezTo>
                        <a:cubicBezTo>
                          <a:pt x="125" y="212"/>
                          <a:pt x="132" y="207"/>
                          <a:pt x="128" y="202"/>
                        </a:cubicBezTo>
                        <a:cubicBezTo>
                          <a:pt x="123" y="197"/>
                          <a:pt x="126" y="190"/>
                          <a:pt x="121" y="184"/>
                        </a:cubicBezTo>
                        <a:cubicBezTo>
                          <a:pt x="116" y="178"/>
                          <a:pt x="112" y="173"/>
                          <a:pt x="105" y="168"/>
                        </a:cubicBezTo>
                        <a:cubicBezTo>
                          <a:pt x="98" y="164"/>
                          <a:pt x="96" y="158"/>
                          <a:pt x="91" y="152"/>
                        </a:cubicBezTo>
                        <a:cubicBezTo>
                          <a:pt x="88" y="149"/>
                          <a:pt x="82" y="147"/>
                          <a:pt x="78" y="143"/>
                        </a:cubicBezTo>
                        <a:cubicBezTo>
                          <a:pt x="74" y="140"/>
                          <a:pt x="77" y="144"/>
                          <a:pt x="74" y="145"/>
                        </a:cubicBezTo>
                        <a:cubicBezTo>
                          <a:pt x="71" y="145"/>
                          <a:pt x="68" y="142"/>
                          <a:pt x="66" y="141"/>
                        </a:cubicBezTo>
                        <a:cubicBezTo>
                          <a:pt x="61" y="138"/>
                          <a:pt x="60" y="139"/>
                          <a:pt x="55" y="139"/>
                        </a:cubicBezTo>
                        <a:cubicBezTo>
                          <a:pt x="47" y="140"/>
                          <a:pt x="40" y="134"/>
                          <a:pt x="34" y="130"/>
                        </a:cubicBezTo>
                        <a:cubicBezTo>
                          <a:pt x="30" y="127"/>
                          <a:pt x="26" y="123"/>
                          <a:pt x="20" y="122"/>
                        </a:cubicBezTo>
                        <a:cubicBezTo>
                          <a:pt x="15" y="121"/>
                          <a:pt x="13" y="121"/>
                          <a:pt x="13" y="116"/>
                        </a:cubicBezTo>
                        <a:cubicBezTo>
                          <a:pt x="13" y="112"/>
                          <a:pt x="4" y="112"/>
                          <a:pt x="3" y="108"/>
                        </a:cubicBezTo>
                        <a:cubicBezTo>
                          <a:pt x="2" y="107"/>
                          <a:pt x="4" y="107"/>
                          <a:pt x="4" y="106"/>
                        </a:cubicBezTo>
                        <a:cubicBezTo>
                          <a:pt x="5" y="104"/>
                          <a:pt x="1" y="101"/>
                          <a:pt x="0" y="9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0" name="Freeform 564">
                    <a:extLst>
                      <a:ext uri="{FF2B5EF4-FFF2-40B4-BE49-F238E27FC236}">
                        <a16:creationId xmlns:a16="http://schemas.microsoft.com/office/drawing/2014/main" id="{9644C59B-2891-CF59-CD37-487C80965893}"/>
                      </a:ext>
                    </a:extLst>
                  </p:cNvPr>
                  <p:cNvSpPr>
                    <a:spLocks/>
                  </p:cNvSpPr>
                  <p:nvPr/>
                </p:nvSpPr>
                <p:spPr bwMode="auto">
                  <a:xfrm>
                    <a:off x="1746251" y="2297113"/>
                    <a:ext cx="704850" cy="276225"/>
                  </a:xfrm>
                  <a:custGeom>
                    <a:avLst/>
                    <a:gdLst>
                      <a:gd name="T0" fmla="*/ 23 w 910"/>
                      <a:gd name="T1" fmla="*/ 87 h 356"/>
                      <a:gd name="T2" fmla="*/ 43 w 910"/>
                      <a:gd name="T3" fmla="*/ 81 h 356"/>
                      <a:gd name="T4" fmla="*/ 52 w 910"/>
                      <a:gd name="T5" fmla="*/ 66 h 356"/>
                      <a:gd name="T6" fmla="*/ 78 w 910"/>
                      <a:gd name="T7" fmla="*/ 53 h 356"/>
                      <a:gd name="T8" fmla="*/ 106 w 910"/>
                      <a:gd name="T9" fmla="*/ 48 h 356"/>
                      <a:gd name="T10" fmla="*/ 139 w 910"/>
                      <a:gd name="T11" fmla="*/ 52 h 356"/>
                      <a:gd name="T12" fmla="*/ 202 w 910"/>
                      <a:gd name="T13" fmla="*/ 72 h 356"/>
                      <a:gd name="T14" fmla="*/ 232 w 910"/>
                      <a:gd name="T15" fmla="*/ 75 h 356"/>
                      <a:gd name="T16" fmla="*/ 261 w 910"/>
                      <a:gd name="T17" fmla="*/ 61 h 356"/>
                      <a:gd name="T18" fmla="*/ 240 w 910"/>
                      <a:gd name="T19" fmla="*/ 23 h 356"/>
                      <a:gd name="T20" fmla="*/ 264 w 910"/>
                      <a:gd name="T21" fmla="*/ 7 h 356"/>
                      <a:gd name="T22" fmla="*/ 326 w 910"/>
                      <a:gd name="T23" fmla="*/ 22 h 356"/>
                      <a:gd name="T24" fmla="*/ 378 w 910"/>
                      <a:gd name="T25" fmla="*/ 58 h 356"/>
                      <a:gd name="T26" fmla="*/ 422 w 910"/>
                      <a:gd name="T27" fmla="*/ 63 h 356"/>
                      <a:gd name="T28" fmla="*/ 496 w 910"/>
                      <a:gd name="T29" fmla="*/ 68 h 356"/>
                      <a:gd name="T30" fmla="*/ 542 w 910"/>
                      <a:gd name="T31" fmla="*/ 90 h 356"/>
                      <a:gd name="T32" fmla="*/ 602 w 910"/>
                      <a:gd name="T33" fmla="*/ 98 h 356"/>
                      <a:gd name="T34" fmla="*/ 654 w 910"/>
                      <a:gd name="T35" fmla="*/ 88 h 356"/>
                      <a:gd name="T36" fmla="*/ 690 w 910"/>
                      <a:gd name="T37" fmla="*/ 63 h 356"/>
                      <a:gd name="T38" fmla="*/ 739 w 910"/>
                      <a:gd name="T39" fmla="*/ 72 h 356"/>
                      <a:gd name="T40" fmla="*/ 761 w 910"/>
                      <a:gd name="T41" fmla="*/ 138 h 356"/>
                      <a:gd name="T42" fmla="*/ 807 w 910"/>
                      <a:gd name="T43" fmla="*/ 145 h 356"/>
                      <a:gd name="T44" fmla="*/ 867 w 910"/>
                      <a:gd name="T45" fmla="*/ 154 h 356"/>
                      <a:gd name="T46" fmla="*/ 872 w 910"/>
                      <a:gd name="T47" fmla="*/ 183 h 356"/>
                      <a:gd name="T48" fmla="*/ 840 w 910"/>
                      <a:gd name="T49" fmla="*/ 188 h 356"/>
                      <a:gd name="T50" fmla="*/ 818 w 910"/>
                      <a:gd name="T51" fmla="*/ 207 h 356"/>
                      <a:gd name="T52" fmla="*/ 795 w 910"/>
                      <a:gd name="T53" fmla="*/ 227 h 356"/>
                      <a:gd name="T54" fmla="*/ 770 w 910"/>
                      <a:gd name="T55" fmla="*/ 245 h 356"/>
                      <a:gd name="T56" fmla="*/ 714 w 910"/>
                      <a:gd name="T57" fmla="*/ 240 h 356"/>
                      <a:gd name="T58" fmla="*/ 717 w 910"/>
                      <a:gd name="T59" fmla="*/ 265 h 356"/>
                      <a:gd name="T60" fmla="*/ 717 w 910"/>
                      <a:gd name="T61" fmla="*/ 301 h 356"/>
                      <a:gd name="T62" fmla="*/ 670 w 910"/>
                      <a:gd name="T63" fmla="*/ 329 h 356"/>
                      <a:gd name="T64" fmla="*/ 584 w 910"/>
                      <a:gd name="T65" fmla="*/ 351 h 356"/>
                      <a:gd name="T66" fmla="*/ 549 w 910"/>
                      <a:gd name="T67" fmla="*/ 349 h 356"/>
                      <a:gd name="T68" fmla="*/ 468 w 910"/>
                      <a:gd name="T69" fmla="*/ 324 h 356"/>
                      <a:gd name="T70" fmla="*/ 411 w 910"/>
                      <a:gd name="T71" fmla="*/ 323 h 356"/>
                      <a:gd name="T72" fmla="*/ 323 w 910"/>
                      <a:gd name="T73" fmla="*/ 317 h 356"/>
                      <a:gd name="T74" fmla="*/ 284 w 910"/>
                      <a:gd name="T75" fmla="*/ 278 h 356"/>
                      <a:gd name="T76" fmla="*/ 238 w 910"/>
                      <a:gd name="T77" fmla="*/ 253 h 356"/>
                      <a:gd name="T78" fmla="*/ 149 w 910"/>
                      <a:gd name="T79" fmla="*/ 236 h 356"/>
                      <a:gd name="T80" fmla="*/ 121 w 910"/>
                      <a:gd name="T81" fmla="*/ 184 h 356"/>
                      <a:gd name="T82" fmla="*/ 78 w 910"/>
                      <a:gd name="T83" fmla="*/ 143 h 356"/>
                      <a:gd name="T84" fmla="*/ 55 w 910"/>
                      <a:gd name="T85" fmla="*/ 139 h 356"/>
                      <a:gd name="T86" fmla="*/ 13 w 910"/>
                      <a:gd name="T87" fmla="*/ 116 h 356"/>
                      <a:gd name="T88" fmla="*/ 0 w 910"/>
                      <a:gd name="T89" fmla="*/ 9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10" h="356">
                        <a:moveTo>
                          <a:pt x="0" y="99"/>
                        </a:moveTo>
                        <a:cubicBezTo>
                          <a:pt x="7" y="100"/>
                          <a:pt x="4" y="95"/>
                          <a:pt x="6" y="91"/>
                        </a:cubicBezTo>
                        <a:cubicBezTo>
                          <a:pt x="8" y="84"/>
                          <a:pt x="24" y="94"/>
                          <a:pt x="23" y="87"/>
                        </a:cubicBezTo>
                        <a:cubicBezTo>
                          <a:pt x="26" y="88"/>
                          <a:pt x="29" y="90"/>
                          <a:pt x="32" y="88"/>
                        </a:cubicBezTo>
                        <a:cubicBezTo>
                          <a:pt x="31" y="87"/>
                          <a:pt x="31" y="86"/>
                          <a:pt x="30" y="85"/>
                        </a:cubicBezTo>
                        <a:cubicBezTo>
                          <a:pt x="35" y="84"/>
                          <a:pt x="38" y="83"/>
                          <a:pt x="43" y="81"/>
                        </a:cubicBezTo>
                        <a:cubicBezTo>
                          <a:pt x="40" y="80"/>
                          <a:pt x="39" y="77"/>
                          <a:pt x="38" y="75"/>
                        </a:cubicBezTo>
                        <a:cubicBezTo>
                          <a:pt x="39" y="74"/>
                          <a:pt x="48" y="73"/>
                          <a:pt x="47" y="71"/>
                        </a:cubicBezTo>
                        <a:cubicBezTo>
                          <a:pt x="46" y="68"/>
                          <a:pt x="50" y="68"/>
                          <a:pt x="52" y="66"/>
                        </a:cubicBezTo>
                        <a:cubicBezTo>
                          <a:pt x="54" y="65"/>
                          <a:pt x="59" y="65"/>
                          <a:pt x="61" y="64"/>
                        </a:cubicBezTo>
                        <a:cubicBezTo>
                          <a:pt x="64" y="61"/>
                          <a:pt x="66" y="58"/>
                          <a:pt x="70" y="56"/>
                        </a:cubicBezTo>
                        <a:cubicBezTo>
                          <a:pt x="73" y="55"/>
                          <a:pt x="76" y="57"/>
                          <a:pt x="78" y="53"/>
                        </a:cubicBezTo>
                        <a:cubicBezTo>
                          <a:pt x="80" y="51"/>
                          <a:pt x="81" y="49"/>
                          <a:pt x="84" y="49"/>
                        </a:cubicBezTo>
                        <a:cubicBezTo>
                          <a:pt x="87" y="48"/>
                          <a:pt x="97" y="49"/>
                          <a:pt x="94" y="43"/>
                        </a:cubicBezTo>
                        <a:cubicBezTo>
                          <a:pt x="98" y="43"/>
                          <a:pt x="102" y="50"/>
                          <a:pt x="106" y="48"/>
                        </a:cubicBezTo>
                        <a:cubicBezTo>
                          <a:pt x="107" y="48"/>
                          <a:pt x="111" y="44"/>
                          <a:pt x="112" y="45"/>
                        </a:cubicBezTo>
                        <a:cubicBezTo>
                          <a:pt x="115" y="48"/>
                          <a:pt x="115" y="51"/>
                          <a:pt x="120" y="51"/>
                        </a:cubicBezTo>
                        <a:cubicBezTo>
                          <a:pt x="126" y="51"/>
                          <a:pt x="132" y="53"/>
                          <a:pt x="139" y="52"/>
                        </a:cubicBezTo>
                        <a:cubicBezTo>
                          <a:pt x="146" y="52"/>
                          <a:pt x="150" y="52"/>
                          <a:pt x="155" y="58"/>
                        </a:cubicBezTo>
                        <a:cubicBezTo>
                          <a:pt x="163" y="69"/>
                          <a:pt x="173" y="71"/>
                          <a:pt x="186" y="74"/>
                        </a:cubicBezTo>
                        <a:cubicBezTo>
                          <a:pt x="193" y="75"/>
                          <a:pt x="196" y="72"/>
                          <a:pt x="202" y="72"/>
                        </a:cubicBezTo>
                        <a:cubicBezTo>
                          <a:pt x="203" y="72"/>
                          <a:pt x="208" y="71"/>
                          <a:pt x="209" y="72"/>
                        </a:cubicBezTo>
                        <a:cubicBezTo>
                          <a:pt x="212" y="72"/>
                          <a:pt x="216" y="75"/>
                          <a:pt x="218" y="75"/>
                        </a:cubicBezTo>
                        <a:cubicBezTo>
                          <a:pt x="222" y="75"/>
                          <a:pt x="229" y="74"/>
                          <a:pt x="232" y="75"/>
                        </a:cubicBezTo>
                        <a:cubicBezTo>
                          <a:pt x="237" y="77"/>
                          <a:pt x="243" y="83"/>
                          <a:pt x="248" y="78"/>
                        </a:cubicBezTo>
                        <a:cubicBezTo>
                          <a:pt x="251" y="74"/>
                          <a:pt x="251" y="75"/>
                          <a:pt x="256" y="74"/>
                        </a:cubicBezTo>
                        <a:cubicBezTo>
                          <a:pt x="260" y="73"/>
                          <a:pt x="261" y="65"/>
                          <a:pt x="261" y="61"/>
                        </a:cubicBezTo>
                        <a:cubicBezTo>
                          <a:pt x="260" y="57"/>
                          <a:pt x="257" y="54"/>
                          <a:pt x="253" y="52"/>
                        </a:cubicBezTo>
                        <a:cubicBezTo>
                          <a:pt x="247" y="50"/>
                          <a:pt x="245" y="44"/>
                          <a:pt x="240" y="40"/>
                        </a:cubicBezTo>
                        <a:cubicBezTo>
                          <a:pt x="236" y="38"/>
                          <a:pt x="231" y="20"/>
                          <a:pt x="240" y="23"/>
                        </a:cubicBezTo>
                        <a:cubicBezTo>
                          <a:pt x="238" y="19"/>
                          <a:pt x="237" y="14"/>
                          <a:pt x="242" y="13"/>
                        </a:cubicBezTo>
                        <a:cubicBezTo>
                          <a:pt x="248" y="11"/>
                          <a:pt x="247" y="4"/>
                          <a:pt x="246" y="0"/>
                        </a:cubicBezTo>
                        <a:cubicBezTo>
                          <a:pt x="252" y="2"/>
                          <a:pt x="258" y="6"/>
                          <a:pt x="264" y="7"/>
                        </a:cubicBezTo>
                        <a:cubicBezTo>
                          <a:pt x="271" y="8"/>
                          <a:pt x="277" y="12"/>
                          <a:pt x="284" y="13"/>
                        </a:cubicBezTo>
                        <a:cubicBezTo>
                          <a:pt x="291" y="14"/>
                          <a:pt x="297" y="14"/>
                          <a:pt x="304" y="16"/>
                        </a:cubicBezTo>
                        <a:cubicBezTo>
                          <a:pt x="310" y="18"/>
                          <a:pt x="320" y="24"/>
                          <a:pt x="326" y="22"/>
                        </a:cubicBezTo>
                        <a:cubicBezTo>
                          <a:pt x="337" y="19"/>
                          <a:pt x="346" y="29"/>
                          <a:pt x="351" y="37"/>
                        </a:cubicBezTo>
                        <a:cubicBezTo>
                          <a:pt x="354" y="41"/>
                          <a:pt x="359" y="45"/>
                          <a:pt x="361" y="49"/>
                        </a:cubicBezTo>
                        <a:cubicBezTo>
                          <a:pt x="364" y="54"/>
                          <a:pt x="373" y="56"/>
                          <a:pt x="378" y="58"/>
                        </a:cubicBezTo>
                        <a:cubicBezTo>
                          <a:pt x="384" y="61"/>
                          <a:pt x="389" y="61"/>
                          <a:pt x="394" y="64"/>
                        </a:cubicBezTo>
                        <a:cubicBezTo>
                          <a:pt x="398" y="66"/>
                          <a:pt x="404" y="67"/>
                          <a:pt x="408" y="65"/>
                        </a:cubicBezTo>
                        <a:cubicBezTo>
                          <a:pt x="414" y="63"/>
                          <a:pt x="417" y="68"/>
                          <a:pt x="422" y="63"/>
                        </a:cubicBezTo>
                        <a:cubicBezTo>
                          <a:pt x="427" y="59"/>
                          <a:pt x="434" y="59"/>
                          <a:pt x="440" y="57"/>
                        </a:cubicBezTo>
                        <a:cubicBezTo>
                          <a:pt x="452" y="54"/>
                          <a:pt x="468" y="59"/>
                          <a:pt x="480" y="60"/>
                        </a:cubicBezTo>
                        <a:cubicBezTo>
                          <a:pt x="486" y="61"/>
                          <a:pt x="491" y="65"/>
                          <a:pt x="496" y="68"/>
                        </a:cubicBezTo>
                        <a:cubicBezTo>
                          <a:pt x="504" y="73"/>
                          <a:pt x="511" y="71"/>
                          <a:pt x="520" y="73"/>
                        </a:cubicBezTo>
                        <a:cubicBezTo>
                          <a:pt x="525" y="74"/>
                          <a:pt x="526" y="78"/>
                          <a:pt x="529" y="81"/>
                        </a:cubicBezTo>
                        <a:cubicBezTo>
                          <a:pt x="532" y="85"/>
                          <a:pt x="538" y="87"/>
                          <a:pt x="542" y="90"/>
                        </a:cubicBezTo>
                        <a:cubicBezTo>
                          <a:pt x="548" y="94"/>
                          <a:pt x="553" y="94"/>
                          <a:pt x="560" y="93"/>
                        </a:cubicBezTo>
                        <a:cubicBezTo>
                          <a:pt x="569" y="93"/>
                          <a:pt x="574" y="97"/>
                          <a:pt x="583" y="98"/>
                        </a:cubicBezTo>
                        <a:cubicBezTo>
                          <a:pt x="589" y="99"/>
                          <a:pt x="596" y="98"/>
                          <a:pt x="602" y="98"/>
                        </a:cubicBezTo>
                        <a:cubicBezTo>
                          <a:pt x="607" y="98"/>
                          <a:pt x="611" y="101"/>
                          <a:pt x="616" y="98"/>
                        </a:cubicBezTo>
                        <a:cubicBezTo>
                          <a:pt x="622" y="95"/>
                          <a:pt x="626" y="92"/>
                          <a:pt x="633" y="91"/>
                        </a:cubicBezTo>
                        <a:cubicBezTo>
                          <a:pt x="640" y="90"/>
                          <a:pt x="648" y="88"/>
                          <a:pt x="654" y="88"/>
                        </a:cubicBezTo>
                        <a:cubicBezTo>
                          <a:pt x="660" y="89"/>
                          <a:pt x="664" y="87"/>
                          <a:pt x="665" y="81"/>
                        </a:cubicBezTo>
                        <a:cubicBezTo>
                          <a:pt x="667" y="75"/>
                          <a:pt x="671" y="72"/>
                          <a:pt x="676" y="68"/>
                        </a:cubicBezTo>
                        <a:cubicBezTo>
                          <a:pt x="681" y="65"/>
                          <a:pt x="683" y="61"/>
                          <a:pt x="690" y="63"/>
                        </a:cubicBezTo>
                        <a:cubicBezTo>
                          <a:pt x="697" y="65"/>
                          <a:pt x="702" y="63"/>
                          <a:pt x="709" y="68"/>
                        </a:cubicBezTo>
                        <a:cubicBezTo>
                          <a:pt x="714" y="71"/>
                          <a:pt x="719" y="74"/>
                          <a:pt x="725" y="75"/>
                        </a:cubicBezTo>
                        <a:cubicBezTo>
                          <a:pt x="731" y="76"/>
                          <a:pt x="734" y="73"/>
                          <a:pt x="739" y="72"/>
                        </a:cubicBezTo>
                        <a:cubicBezTo>
                          <a:pt x="752" y="69"/>
                          <a:pt x="759" y="75"/>
                          <a:pt x="759" y="88"/>
                        </a:cubicBezTo>
                        <a:cubicBezTo>
                          <a:pt x="758" y="100"/>
                          <a:pt x="756" y="117"/>
                          <a:pt x="762" y="127"/>
                        </a:cubicBezTo>
                        <a:cubicBezTo>
                          <a:pt x="765" y="130"/>
                          <a:pt x="760" y="133"/>
                          <a:pt x="761" y="138"/>
                        </a:cubicBezTo>
                        <a:cubicBezTo>
                          <a:pt x="763" y="142"/>
                          <a:pt x="770" y="146"/>
                          <a:pt x="775" y="148"/>
                        </a:cubicBezTo>
                        <a:cubicBezTo>
                          <a:pt x="780" y="150"/>
                          <a:pt x="781" y="143"/>
                          <a:pt x="787" y="144"/>
                        </a:cubicBezTo>
                        <a:cubicBezTo>
                          <a:pt x="793" y="144"/>
                          <a:pt x="800" y="142"/>
                          <a:pt x="807" y="145"/>
                        </a:cubicBezTo>
                        <a:cubicBezTo>
                          <a:pt x="812" y="148"/>
                          <a:pt x="816" y="151"/>
                          <a:pt x="820" y="144"/>
                        </a:cubicBezTo>
                        <a:cubicBezTo>
                          <a:pt x="823" y="139"/>
                          <a:pt x="827" y="138"/>
                          <a:pt x="833" y="138"/>
                        </a:cubicBezTo>
                        <a:cubicBezTo>
                          <a:pt x="845" y="139"/>
                          <a:pt x="858" y="148"/>
                          <a:pt x="867" y="154"/>
                        </a:cubicBezTo>
                        <a:cubicBezTo>
                          <a:pt x="878" y="161"/>
                          <a:pt x="890" y="166"/>
                          <a:pt x="899" y="175"/>
                        </a:cubicBezTo>
                        <a:cubicBezTo>
                          <a:pt x="910" y="187"/>
                          <a:pt x="892" y="186"/>
                          <a:pt x="885" y="185"/>
                        </a:cubicBezTo>
                        <a:cubicBezTo>
                          <a:pt x="881" y="184"/>
                          <a:pt x="876" y="179"/>
                          <a:pt x="872" y="183"/>
                        </a:cubicBezTo>
                        <a:cubicBezTo>
                          <a:pt x="871" y="184"/>
                          <a:pt x="865" y="182"/>
                          <a:pt x="863" y="182"/>
                        </a:cubicBezTo>
                        <a:cubicBezTo>
                          <a:pt x="858" y="182"/>
                          <a:pt x="855" y="185"/>
                          <a:pt x="850" y="187"/>
                        </a:cubicBezTo>
                        <a:cubicBezTo>
                          <a:pt x="847" y="189"/>
                          <a:pt x="841" y="185"/>
                          <a:pt x="840" y="188"/>
                        </a:cubicBezTo>
                        <a:cubicBezTo>
                          <a:pt x="839" y="192"/>
                          <a:pt x="839" y="194"/>
                          <a:pt x="834" y="194"/>
                        </a:cubicBezTo>
                        <a:cubicBezTo>
                          <a:pt x="828" y="194"/>
                          <a:pt x="823" y="193"/>
                          <a:pt x="820" y="199"/>
                        </a:cubicBezTo>
                        <a:cubicBezTo>
                          <a:pt x="819" y="201"/>
                          <a:pt x="818" y="204"/>
                          <a:pt x="818" y="207"/>
                        </a:cubicBezTo>
                        <a:cubicBezTo>
                          <a:pt x="818" y="209"/>
                          <a:pt x="822" y="212"/>
                          <a:pt x="821" y="214"/>
                        </a:cubicBezTo>
                        <a:cubicBezTo>
                          <a:pt x="820" y="217"/>
                          <a:pt x="813" y="222"/>
                          <a:pt x="810" y="224"/>
                        </a:cubicBezTo>
                        <a:cubicBezTo>
                          <a:pt x="807" y="227"/>
                          <a:pt x="800" y="227"/>
                          <a:pt x="795" y="227"/>
                        </a:cubicBezTo>
                        <a:cubicBezTo>
                          <a:pt x="791" y="227"/>
                          <a:pt x="785" y="224"/>
                          <a:pt x="783" y="228"/>
                        </a:cubicBezTo>
                        <a:cubicBezTo>
                          <a:pt x="781" y="232"/>
                          <a:pt x="780" y="237"/>
                          <a:pt x="777" y="240"/>
                        </a:cubicBezTo>
                        <a:cubicBezTo>
                          <a:pt x="775" y="243"/>
                          <a:pt x="772" y="242"/>
                          <a:pt x="770" y="245"/>
                        </a:cubicBezTo>
                        <a:cubicBezTo>
                          <a:pt x="769" y="247"/>
                          <a:pt x="768" y="249"/>
                          <a:pt x="765" y="249"/>
                        </a:cubicBezTo>
                        <a:cubicBezTo>
                          <a:pt x="759" y="248"/>
                          <a:pt x="752" y="247"/>
                          <a:pt x="746" y="246"/>
                        </a:cubicBezTo>
                        <a:cubicBezTo>
                          <a:pt x="736" y="244"/>
                          <a:pt x="725" y="232"/>
                          <a:pt x="714" y="240"/>
                        </a:cubicBezTo>
                        <a:cubicBezTo>
                          <a:pt x="710" y="243"/>
                          <a:pt x="710" y="248"/>
                          <a:pt x="712" y="252"/>
                        </a:cubicBezTo>
                        <a:cubicBezTo>
                          <a:pt x="713" y="255"/>
                          <a:pt x="711" y="258"/>
                          <a:pt x="712" y="260"/>
                        </a:cubicBezTo>
                        <a:cubicBezTo>
                          <a:pt x="713" y="263"/>
                          <a:pt x="715" y="263"/>
                          <a:pt x="717" y="265"/>
                        </a:cubicBezTo>
                        <a:cubicBezTo>
                          <a:pt x="721" y="269"/>
                          <a:pt x="745" y="282"/>
                          <a:pt x="735" y="286"/>
                        </a:cubicBezTo>
                        <a:cubicBezTo>
                          <a:pt x="732" y="288"/>
                          <a:pt x="729" y="292"/>
                          <a:pt x="727" y="294"/>
                        </a:cubicBezTo>
                        <a:cubicBezTo>
                          <a:pt x="724" y="296"/>
                          <a:pt x="719" y="297"/>
                          <a:pt x="717" y="301"/>
                        </a:cubicBezTo>
                        <a:cubicBezTo>
                          <a:pt x="715" y="307"/>
                          <a:pt x="713" y="314"/>
                          <a:pt x="708" y="318"/>
                        </a:cubicBezTo>
                        <a:cubicBezTo>
                          <a:pt x="704" y="322"/>
                          <a:pt x="697" y="323"/>
                          <a:pt x="692" y="326"/>
                        </a:cubicBezTo>
                        <a:cubicBezTo>
                          <a:pt x="687" y="329"/>
                          <a:pt x="677" y="328"/>
                          <a:pt x="670" y="329"/>
                        </a:cubicBezTo>
                        <a:cubicBezTo>
                          <a:pt x="662" y="329"/>
                          <a:pt x="656" y="327"/>
                          <a:pt x="648" y="329"/>
                        </a:cubicBezTo>
                        <a:cubicBezTo>
                          <a:pt x="631" y="331"/>
                          <a:pt x="617" y="333"/>
                          <a:pt x="602" y="341"/>
                        </a:cubicBezTo>
                        <a:cubicBezTo>
                          <a:pt x="595" y="344"/>
                          <a:pt x="589" y="347"/>
                          <a:pt x="584" y="351"/>
                        </a:cubicBezTo>
                        <a:cubicBezTo>
                          <a:pt x="579" y="355"/>
                          <a:pt x="580" y="356"/>
                          <a:pt x="574" y="355"/>
                        </a:cubicBezTo>
                        <a:cubicBezTo>
                          <a:pt x="570" y="355"/>
                          <a:pt x="566" y="355"/>
                          <a:pt x="563" y="353"/>
                        </a:cubicBezTo>
                        <a:cubicBezTo>
                          <a:pt x="558" y="349"/>
                          <a:pt x="557" y="348"/>
                          <a:pt x="549" y="349"/>
                        </a:cubicBezTo>
                        <a:cubicBezTo>
                          <a:pt x="535" y="351"/>
                          <a:pt x="520" y="343"/>
                          <a:pt x="506" y="341"/>
                        </a:cubicBezTo>
                        <a:cubicBezTo>
                          <a:pt x="499" y="339"/>
                          <a:pt x="492" y="338"/>
                          <a:pt x="486" y="335"/>
                        </a:cubicBezTo>
                        <a:cubicBezTo>
                          <a:pt x="479" y="332"/>
                          <a:pt x="475" y="326"/>
                          <a:pt x="468" y="324"/>
                        </a:cubicBezTo>
                        <a:cubicBezTo>
                          <a:pt x="461" y="323"/>
                          <a:pt x="454" y="324"/>
                          <a:pt x="447" y="323"/>
                        </a:cubicBezTo>
                        <a:cubicBezTo>
                          <a:pt x="441" y="321"/>
                          <a:pt x="435" y="320"/>
                          <a:pt x="429" y="319"/>
                        </a:cubicBezTo>
                        <a:cubicBezTo>
                          <a:pt x="422" y="318"/>
                          <a:pt x="417" y="322"/>
                          <a:pt x="411" y="323"/>
                        </a:cubicBezTo>
                        <a:cubicBezTo>
                          <a:pt x="402" y="324"/>
                          <a:pt x="392" y="321"/>
                          <a:pt x="383" y="321"/>
                        </a:cubicBezTo>
                        <a:cubicBezTo>
                          <a:pt x="368" y="321"/>
                          <a:pt x="354" y="315"/>
                          <a:pt x="339" y="316"/>
                        </a:cubicBezTo>
                        <a:cubicBezTo>
                          <a:pt x="334" y="317"/>
                          <a:pt x="327" y="319"/>
                          <a:pt x="323" y="317"/>
                        </a:cubicBezTo>
                        <a:cubicBezTo>
                          <a:pt x="321" y="316"/>
                          <a:pt x="320" y="314"/>
                          <a:pt x="319" y="312"/>
                        </a:cubicBezTo>
                        <a:cubicBezTo>
                          <a:pt x="317" y="309"/>
                          <a:pt x="313" y="308"/>
                          <a:pt x="311" y="306"/>
                        </a:cubicBezTo>
                        <a:cubicBezTo>
                          <a:pt x="299" y="299"/>
                          <a:pt x="294" y="287"/>
                          <a:pt x="284" y="278"/>
                        </a:cubicBezTo>
                        <a:cubicBezTo>
                          <a:pt x="281" y="275"/>
                          <a:pt x="275" y="274"/>
                          <a:pt x="274" y="269"/>
                        </a:cubicBezTo>
                        <a:cubicBezTo>
                          <a:pt x="274" y="263"/>
                          <a:pt x="261" y="265"/>
                          <a:pt x="256" y="263"/>
                        </a:cubicBezTo>
                        <a:cubicBezTo>
                          <a:pt x="250" y="260"/>
                          <a:pt x="244" y="257"/>
                          <a:pt x="238" y="253"/>
                        </a:cubicBezTo>
                        <a:cubicBezTo>
                          <a:pt x="233" y="250"/>
                          <a:pt x="227" y="251"/>
                          <a:pt x="222" y="247"/>
                        </a:cubicBezTo>
                        <a:cubicBezTo>
                          <a:pt x="211" y="238"/>
                          <a:pt x="195" y="241"/>
                          <a:pt x="182" y="240"/>
                        </a:cubicBezTo>
                        <a:cubicBezTo>
                          <a:pt x="171" y="239"/>
                          <a:pt x="160" y="237"/>
                          <a:pt x="149" y="236"/>
                        </a:cubicBezTo>
                        <a:cubicBezTo>
                          <a:pt x="139" y="234"/>
                          <a:pt x="127" y="228"/>
                          <a:pt x="126" y="217"/>
                        </a:cubicBezTo>
                        <a:cubicBezTo>
                          <a:pt x="125" y="212"/>
                          <a:pt x="132" y="207"/>
                          <a:pt x="128" y="202"/>
                        </a:cubicBezTo>
                        <a:cubicBezTo>
                          <a:pt x="123" y="197"/>
                          <a:pt x="126" y="190"/>
                          <a:pt x="121" y="184"/>
                        </a:cubicBezTo>
                        <a:cubicBezTo>
                          <a:pt x="116" y="178"/>
                          <a:pt x="112" y="173"/>
                          <a:pt x="105" y="168"/>
                        </a:cubicBezTo>
                        <a:cubicBezTo>
                          <a:pt x="98" y="164"/>
                          <a:pt x="96" y="158"/>
                          <a:pt x="91" y="152"/>
                        </a:cubicBezTo>
                        <a:cubicBezTo>
                          <a:pt x="88" y="149"/>
                          <a:pt x="82" y="147"/>
                          <a:pt x="78" y="143"/>
                        </a:cubicBezTo>
                        <a:cubicBezTo>
                          <a:pt x="74" y="140"/>
                          <a:pt x="77" y="144"/>
                          <a:pt x="74" y="145"/>
                        </a:cubicBezTo>
                        <a:cubicBezTo>
                          <a:pt x="71" y="145"/>
                          <a:pt x="68" y="142"/>
                          <a:pt x="66" y="141"/>
                        </a:cubicBezTo>
                        <a:cubicBezTo>
                          <a:pt x="61" y="138"/>
                          <a:pt x="60" y="139"/>
                          <a:pt x="55" y="139"/>
                        </a:cubicBezTo>
                        <a:cubicBezTo>
                          <a:pt x="47" y="140"/>
                          <a:pt x="40" y="134"/>
                          <a:pt x="34" y="130"/>
                        </a:cubicBezTo>
                        <a:cubicBezTo>
                          <a:pt x="30" y="127"/>
                          <a:pt x="26" y="123"/>
                          <a:pt x="20" y="122"/>
                        </a:cubicBezTo>
                        <a:cubicBezTo>
                          <a:pt x="15" y="121"/>
                          <a:pt x="13" y="121"/>
                          <a:pt x="13" y="116"/>
                        </a:cubicBezTo>
                        <a:cubicBezTo>
                          <a:pt x="13" y="112"/>
                          <a:pt x="4" y="112"/>
                          <a:pt x="3" y="108"/>
                        </a:cubicBezTo>
                        <a:cubicBezTo>
                          <a:pt x="2" y="107"/>
                          <a:pt x="4" y="107"/>
                          <a:pt x="4" y="106"/>
                        </a:cubicBezTo>
                        <a:cubicBezTo>
                          <a:pt x="5" y="104"/>
                          <a:pt x="1" y="101"/>
                          <a:pt x="0" y="9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1" name="Freeform 565">
                    <a:extLst>
                      <a:ext uri="{FF2B5EF4-FFF2-40B4-BE49-F238E27FC236}">
                        <a16:creationId xmlns:a16="http://schemas.microsoft.com/office/drawing/2014/main" id="{49F2D4D8-1F49-992F-6CDF-5228586A4E79}"/>
                      </a:ext>
                    </a:extLst>
                  </p:cNvPr>
                  <p:cNvSpPr>
                    <a:spLocks/>
                  </p:cNvSpPr>
                  <p:nvPr/>
                </p:nvSpPr>
                <p:spPr bwMode="auto">
                  <a:xfrm>
                    <a:off x="2266951" y="3505200"/>
                    <a:ext cx="104775" cy="149225"/>
                  </a:xfrm>
                  <a:custGeom>
                    <a:avLst/>
                    <a:gdLst>
                      <a:gd name="T0" fmla="*/ 0 w 135"/>
                      <a:gd name="T1" fmla="*/ 13 h 193"/>
                      <a:gd name="T2" fmla="*/ 2 w 135"/>
                      <a:gd name="T3" fmla="*/ 4 h 193"/>
                      <a:gd name="T4" fmla="*/ 10 w 135"/>
                      <a:gd name="T5" fmla="*/ 10 h 193"/>
                      <a:gd name="T6" fmla="*/ 18 w 135"/>
                      <a:gd name="T7" fmla="*/ 12 h 193"/>
                      <a:gd name="T8" fmla="*/ 23 w 135"/>
                      <a:gd name="T9" fmla="*/ 17 h 193"/>
                      <a:gd name="T10" fmla="*/ 30 w 135"/>
                      <a:gd name="T11" fmla="*/ 28 h 193"/>
                      <a:gd name="T12" fmla="*/ 34 w 135"/>
                      <a:gd name="T13" fmla="*/ 39 h 193"/>
                      <a:gd name="T14" fmla="*/ 44 w 135"/>
                      <a:gd name="T15" fmla="*/ 31 h 193"/>
                      <a:gd name="T16" fmla="*/ 53 w 135"/>
                      <a:gd name="T17" fmla="*/ 36 h 193"/>
                      <a:gd name="T18" fmla="*/ 60 w 135"/>
                      <a:gd name="T19" fmla="*/ 19 h 193"/>
                      <a:gd name="T20" fmla="*/ 70 w 135"/>
                      <a:gd name="T21" fmla="*/ 24 h 193"/>
                      <a:gd name="T22" fmla="*/ 76 w 135"/>
                      <a:gd name="T23" fmla="*/ 34 h 193"/>
                      <a:gd name="T24" fmla="*/ 97 w 135"/>
                      <a:gd name="T25" fmla="*/ 57 h 193"/>
                      <a:gd name="T26" fmla="*/ 105 w 135"/>
                      <a:gd name="T27" fmla="*/ 87 h 193"/>
                      <a:gd name="T28" fmla="*/ 103 w 135"/>
                      <a:gd name="T29" fmla="*/ 101 h 193"/>
                      <a:gd name="T30" fmla="*/ 105 w 135"/>
                      <a:gd name="T31" fmla="*/ 112 h 193"/>
                      <a:gd name="T32" fmla="*/ 108 w 135"/>
                      <a:gd name="T33" fmla="*/ 138 h 193"/>
                      <a:gd name="T34" fmla="*/ 122 w 135"/>
                      <a:gd name="T35" fmla="*/ 155 h 193"/>
                      <a:gd name="T36" fmla="*/ 132 w 135"/>
                      <a:gd name="T37" fmla="*/ 181 h 193"/>
                      <a:gd name="T38" fmla="*/ 128 w 135"/>
                      <a:gd name="T39" fmla="*/ 182 h 193"/>
                      <a:gd name="T40" fmla="*/ 122 w 135"/>
                      <a:gd name="T41" fmla="*/ 178 h 193"/>
                      <a:gd name="T42" fmla="*/ 122 w 135"/>
                      <a:gd name="T43" fmla="*/ 185 h 193"/>
                      <a:gd name="T44" fmla="*/ 107 w 135"/>
                      <a:gd name="T45" fmla="*/ 189 h 193"/>
                      <a:gd name="T46" fmla="*/ 84 w 135"/>
                      <a:gd name="T47" fmla="*/ 169 h 193"/>
                      <a:gd name="T48" fmla="*/ 78 w 135"/>
                      <a:gd name="T49" fmla="*/ 164 h 193"/>
                      <a:gd name="T50" fmla="*/ 67 w 135"/>
                      <a:gd name="T51" fmla="*/ 159 h 193"/>
                      <a:gd name="T52" fmla="*/ 57 w 135"/>
                      <a:gd name="T53" fmla="*/ 148 h 193"/>
                      <a:gd name="T54" fmla="*/ 51 w 135"/>
                      <a:gd name="T55" fmla="*/ 144 h 193"/>
                      <a:gd name="T56" fmla="*/ 42 w 135"/>
                      <a:gd name="T57" fmla="*/ 138 h 193"/>
                      <a:gd name="T58" fmla="*/ 42 w 135"/>
                      <a:gd name="T59" fmla="*/ 133 h 193"/>
                      <a:gd name="T60" fmla="*/ 40 w 135"/>
                      <a:gd name="T61" fmla="*/ 124 h 193"/>
                      <a:gd name="T62" fmla="*/ 26 w 135"/>
                      <a:gd name="T63" fmla="*/ 104 h 193"/>
                      <a:gd name="T64" fmla="*/ 26 w 135"/>
                      <a:gd name="T65" fmla="*/ 96 h 193"/>
                      <a:gd name="T66" fmla="*/ 17 w 135"/>
                      <a:gd name="T67" fmla="*/ 83 h 193"/>
                      <a:gd name="T68" fmla="*/ 11 w 135"/>
                      <a:gd name="T69" fmla="*/ 62 h 193"/>
                      <a:gd name="T70" fmla="*/ 8 w 135"/>
                      <a:gd name="T71" fmla="*/ 36 h 193"/>
                      <a:gd name="T72" fmla="*/ 0 w 135"/>
                      <a:gd name="T73" fmla="*/ 1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93">
                        <a:moveTo>
                          <a:pt x="0" y="13"/>
                        </a:moveTo>
                        <a:cubicBezTo>
                          <a:pt x="1" y="11"/>
                          <a:pt x="1" y="7"/>
                          <a:pt x="2" y="4"/>
                        </a:cubicBezTo>
                        <a:cubicBezTo>
                          <a:pt x="4" y="0"/>
                          <a:pt x="8" y="9"/>
                          <a:pt x="10" y="10"/>
                        </a:cubicBezTo>
                        <a:cubicBezTo>
                          <a:pt x="13" y="12"/>
                          <a:pt x="16" y="11"/>
                          <a:pt x="18" y="12"/>
                        </a:cubicBezTo>
                        <a:cubicBezTo>
                          <a:pt x="21" y="12"/>
                          <a:pt x="21" y="15"/>
                          <a:pt x="23" y="17"/>
                        </a:cubicBezTo>
                        <a:cubicBezTo>
                          <a:pt x="25" y="21"/>
                          <a:pt x="32" y="20"/>
                          <a:pt x="30" y="28"/>
                        </a:cubicBezTo>
                        <a:cubicBezTo>
                          <a:pt x="29" y="31"/>
                          <a:pt x="25" y="41"/>
                          <a:pt x="34" y="39"/>
                        </a:cubicBezTo>
                        <a:cubicBezTo>
                          <a:pt x="38" y="38"/>
                          <a:pt x="39" y="31"/>
                          <a:pt x="44" y="31"/>
                        </a:cubicBezTo>
                        <a:cubicBezTo>
                          <a:pt x="48" y="30"/>
                          <a:pt x="49" y="38"/>
                          <a:pt x="53" y="36"/>
                        </a:cubicBezTo>
                        <a:cubicBezTo>
                          <a:pt x="56" y="35"/>
                          <a:pt x="60" y="23"/>
                          <a:pt x="60" y="19"/>
                        </a:cubicBezTo>
                        <a:cubicBezTo>
                          <a:pt x="64" y="21"/>
                          <a:pt x="67" y="21"/>
                          <a:pt x="70" y="24"/>
                        </a:cubicBezTo>
                        <a:cubicBezTo>
                          <a:pt x="72" y="28"/>
                          <a:pt x="73" y="32"/>
                          <a:pt x="76" y="34"/>
                        </a:cubicBezTo>
                        <a:cubicBezTo>
                          <a:pt x="85" y="41"/>
                          <a:pt x="92" y="47"/>
                          <a:pt x="97" y="57"/>
                        </a:cubicBezTo>
                        <a:cubicBezTo>
                          <a:pt x="102" y="66"/>
                          <a:pt x="106" y="76"/>
                          <a:pt x="105" y="87"/>
                        </a:cubicBezTo>
                        <a:cubicBezTo>
                          <a:pt x="105" y="92"/>
                          <a:pt x="104" y="96"/>
                          <a:pt x="103" y="101"/>
                        </a:cubicBezTo>
                        <a:cubicBezTo>
                          <a:pt x="102" y="107"/>
                          <a:pt x="103" y="107"/>
                          <a:pt x="105" y="112"/>
                        </a:cubicBezTo>
                        <a:cubicBezTo>
                          <a:pt x="108" y="120"/>
                          <a:pt x="103" y="130"/>
                          <a:pt x="108" y="138"/>
                        </a:cubicBezTo>
                        <a:cubicBezTo>
                          <a:pt x="111" y="144"/>
                          <a:pt x="120" y="148"/>
                          <a:pt x="122" y="155"/>
                        </a:cubicBezTo>
                        <a:cubicBezTo>
                          <a:pt x="124" y="164"/>
                          <a:pt x="130" y="172"/>
                          <a:pt x="132" y="181"/>
                        </a:cubicBezTo>
                        <a:cubicBezTo>
                          <a:pt x="135" y="193"/>
                          <a:pt x="122" y="186"/>
                          <a:pt x="128" y="182"/>
                        </a:cubicBezTo>
                        <a:cubicBezTo>
                          <a:pt x="125" y="182"/>
                          <a:pt x="123" y="181"/>
                          <a:pt x="122" y="178"/>
                        </a:cubicBezTo>
                        <a:cubicBezTo>
                          <a:pt x="123" y="179"/>
                          <a:pt x="125" y="187"/>
                          <a:pt x="122" y="185"/>
                        </a:cubicBezTo>
                        <a:cubicBezTo>
                          <a:pt x="118" y="182"/>
                          <a:pt x="110" y="188"/>
                          <a:pt x="107" y="189"/>
                        </a:cubicBezTo>
                        <a:cubicBezTo>
                          <a:pt x="104" y="179"/>
                          <a:pt x="91" y="176"/>
                          <a:pt x="84" y="169"/>
                        </a:cubicBezTo>
                        <a:cubicBezTo>
                          <a:pt x="82" y="168"/>
                          <a:pt x="80" y="166"/>
                          <a:pt x="78" y="164"/>
                        </a:cubicBezTo>
                        <a:cubicBezTo>
                          <a:pt x="75" y="161"/>
                          <a:pt x="70" y="161"/>
                          <a:pt x="67" y="159"/>
                        </a:cubicBezTo>
                        <a:cubicBezTo>
                          <a:pt x="64" y="156"/>
                          <a:pt x="58" y="151"/>
                          <a:pt x="57" y="148"/>
                        </a:cubicBezTo>
                        <a:cubicBezTo>
                          <a:pt x="55" y="145"/>
                          <a:pt x="53" y="145"/>
                          <a:pt x="51" y="144"/>
                        </a:cubicBezTo>
                        <a:cubicBezTo>
                          <a:pt x="47" y="143"/>
                          <a:pt x="45" y="140"/>
                          <a:pt x="42" y="138"/>
                        </a:cubicBezTo>
                        <a:cubicBezTo>
                          <a:pt x="40" y="136"/>
                          <a:pt x="40" y="135"/>
                          <a:pt x="42" y="133"/>
                        </a:cubicBezTo>
                        <a:cubicBezTo>
                          <a:pt x="44" y="131"/>
                          <a:pt x="41" y="126"/>
                          <a:pt x="40" y="124"/>
                        </a:cubicBezTo>
                        <a:cubicBezTo>
                          <a:pt x="37" y="117"/>
                          <a:pt x="29" y="112"/>
                          <a:pt x="26" y="104"/>
                        </a:cubicBezTo>
                        <a:cubicBezTo>
                          <a:pt x="25" y="101"/>
                          <a:pt x="17" y="99"/>
                          <a:pt x="26" y="96"/>
                        </a:cubicBezTo>
                        <a:cubicBezTo>
                          <a:pt x="21" y="97"/>
                          <a:pt x="16" y="86"/>
                          <a:pt x="17" y="83"/>
                        </a:cubicBezTo>
                        <a:cubicBezTo>
                          <a:pt x="20" y="75"/>
                          <a:pt x="16" y="68"/>
                          <a:pt x="11" y="62"/>
                        </a:cubicBezTo>
                        <a:cubicBezTo>
                          <a:pt x="8" y="57"/>
                          <a:pt x="8" y="42"/>
                          <a:pt x="8" y="36"/>
                        </a:cubicBezTo>
                        <a:cubicBezTo>
                          <a:pt x="8" y="28"/>
                          <a:pt x="3" y="21"/>
                          <a:pt x="0" y="1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2" name="Freeform 566">
                    <a:extLst>
                      <a:ext uri="{FF2B5EF4-FFF2-40B4-BE49-F238E27FC236}">
                        <a16:creationId xmlns:a16="http://schemas.microsoft.com/office/drawing/2014/main" id="{BAA9A111-17BE-AAB7-A77F-2DA382DACB37}"/>
                      </a:ext>
                    </a:extLst>
                  </p:cNvPr>
                  <p:cNvSpPr>
                    <a:spLocks/>
                  </p:cNvSpPr>
                  <p:nvPr/>
                </p:nvSpPr>
                <p:spPr bwMode="auto">
                  <a:xfrm>
                    <a:off x="2266951" y="3505200"/>
                    <a:ext cx="104775" cy="149225"/>
                  </a:xfrm>
                  <a:custGeom>
                    <a:avLst/>
                    <a:gdLst>
                      <a:gd name="T0" fmla="*/ 0 w 135"/>
                      <a:gd name="T1" fmla="*/ 13 h 193"/>
                      <a:gd name="T2" fmla="*/ 2 w 135"/>
                      <a:gd name="T3" fmla="*/ 4 h 193"/>
                      <a:gd name="T4" fmla="*/ 10 w 135"/>
                      <a:gd name="T5" fmla="*/ 10 h 193"/>
                      <a:gd name="T6" fmla="*/ 18 w 135"/>
                      <a:gd name="T7" fmla="*/ 12 h 193"/>
                      <a:gd name="T8" fmla="*/ 23 w 135"/>
                      <a:gd name="T9" fmla="*/ 17 h 193"/>
                      <a:gd name="T10" fmla="*/ 30 w 135"/>
                      <a:gd name="T11" fmla="*/ 28 h 193"/>
                      <a:gd name="T12" fmla="*/ 34 w 135"/>
                      <a:gd name="T13" fmla="*/ 39 h 193"/>
                      <a:gd name="T14" fmla="*/ 44 w 135"/>
                      <a:gd name="T15" fmla="*/ 31 h 193"/>
                      <a:gd name="T16" fmla="*/ 53 w 135"/>
                      <a:gd name="T17" fmla="*/ 36 h 193"/>
                      <a:gd name="T18" fmla="*/ 60 w 135"/>
                      <a:gd name="T19" fmla="*/ 19 h 193"/>
                      <a:gd name="T20" fmla="*/ 70 w 135"/>
                      <a:gd name="T21" fmla="*/ 24 h 193"/>
                      <a:gd name="T22" fmla="*/ 76 w 135"/>
                      <a:gd name="T23" fmla="*/ 34 h 193"/>
                      <a:gd name="T24" fmla="*/ 97 w 135"/>
                      <a:gd name="T25" fmla="*/ 57 h 193"/>
                      <a:gd name="T26" fmla="*/ 105 w 135"/>
                      <a:gd name="T27" fmla="*/ 87 h 193"/>
                      <a:gd name="T28" fmla="*/ 103 w 135"/>
                      <a:gd name="T29" fmla="*/ 101 h 193"/>
                      <a:gd name="T30" fmla="*/ 105 w 135"/>
                      <a:gd name="T31" fmla="*/ 112 h 193"/>
                      <a:gd name="T32" fmla="*/ 108 w 135"/>
                      <a:gd name="T33" fmla="*/ 138 h 193"/>
                      <a:gd name="T34" fmla="*/ 122 w 135"/>
                      <a:gd name="T35" fmla="*/ 155 h 193"/>
                      <a:gd name="T36" fmla="*/ 132 w 135"/>
                      <a:gd name="T37" fmla="*/ 181 h 193"/>
                      <a:gd name="T38" fmla="*/ 128 w 135"/>
                      <a:gd name="T39" fmla="*/ 182 h 193"/>
                      <a:gd name="T40" fmla="*/ 122 w 135"/>
                      <a:gd name="T41" fmla="*/ 178 h 193"/>
                      <a:gd name="T42" fmla="*/ 122 w 135"/>
                      <a:gd name="T43" fmla="*/ 185 h 193"/>
                      <a:gd name="T44" fmla="*/ 107 w 135"/>
                      <a:gd name="T45" fmla="*/ 189 h 193"/>
                      <a:gd name="T46" fmla="*/ 84 w 135"/>
                      <a:gd name="T47" fmla="*/ 169 h 193"/>
                      <a:gd name="T48" fmla="*/ 78 w 135"/>
                      <a:gd name="T49" fmla="*/ 164 h 193"/>
                      <a:gd name="T50" fmla="*/ 67 w 135"/>
                      <a:gd name="T51" fmla="*/ 159 h 193"/>
                      <a:gd name="T52" fmla="*/ 57 w 135"/>
                      <a:gd name="T53" fmla="*/ 148 h 193"/>
                      <a:gd name="T54" fmla="*/ 51 w 135"/>
                      <a:gd name="T55" fmla="*/ 144 h 193"/>
                      <a:gd name="T56" fmla="*/ 42 w 135"/>
                      <a:gd name="T57" fmla="*/ 138 h 193"/>
                      <a:gd name="T58" fmla="*/ 42 w 135"/>
                      <a:gd name="T59" fmla="*/ 133 h 193"/>
                      <a:gd name="T60" fmla="*/ 40 w 135"/>
                      <a:gd name="T61" fmla="*/ 124 h 193"/>
                      <a:gd name="T62" fmla="*/ 26 w 135"/>
                      <a:gd name="T63" fmla="*/ 104 h 193"/>
                      <a:gd name="T64" fmla="*/ 26 w 135"/>
                      <a:gd name="T65" fmla="*/ 96 h 193"/>
                      <a:gd name="T66" fmla="*/ 17 w 135"/>
                      <a:gd name="T67" fmla="*/ 83 h 193"/>
                      <a:gd name="T68" fmla="*/ 11 w 135"/>
                      <a:gd name="T69" fmla="*/ 62 h 193"/>
                      <a:gd name="T70" fmla="*/ 8 w 135"/>
                      <a:gd name="T71" fmla="*/ 36 h 193"/>
                      <a:gd name="T72" fmla="*/ 0 w 135"/>
                      <a:gd name="T73" fmla="*/ 1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93">
                        <a:moveTo>
                          <a:pt x="0" y="13"/>
                        </a:moveTo>
                        <a:cubicBezTo>
                          <a:pt x="1" y="11"/>
                          <a:pt x="1" y="7"/>
                          <a:pt x="2" y="4"/>
                        </a:cubicBezTo>
                        <a:cubicBezTo>
                          <a:pt x="4" y="0"/>
                          <a:pt x="8" y="9"/>
                          <a:pt x="10" y="10"/>
                        </a:cubicBezTo>
                        <a:cubicBezTo>
                          <a:pt x="13" y="12"/>
                          <a:pt x="16" y="11"/>
                          <a:pt x="18" y="12"/>
                        </a:cubicBezTo>
                        <a:cubicBezTo>
                          <a:pt x="21" y="12"/>
                          <a:pt x="21" y="15"/>
                          <a:pt x="23" y="17"/>
                        </a:cubicBezTo>
                        <a:cubicBezTo>
                          <a:pt x="25" y="21"/>
                          <a:pt x="32" y="20"/>
                          <a:pt x="30" y="28"/>
                        </a:cubicBezTo>
                        <a:cubicBezTo>
                          <a:pt x="29" y="31"/>
                          <a:pt x="25" y="41"/>
                          <a:pt x="34" y="39"/>
                        </a:cubicBezTo>
                        <a:cubicBezTo>
                          <a:pt x="38" y="38"/>
                          <a:pt x="39" y="31"/>
                          <a:pt x="44" y="31"/>
                        </a:cubicBezTo>
                        <a:cubicBezTo>
                          <a:pt x="48" y="30"/>
                          <a:pt x="49" y="38"/>
                          <a:pt x="53" y="36"/>
                        </a:cubicBezTo>
                        <a:cubicBezTo>
                          <a:pt x="56" y="35"/>
                          <a:pt x="60" y="23"/>
                          <a:pt x="60" y="19"/>
                        </a:cubicBezTo>
                        <a:cubicBezTo>
                          <a:pt x="64" y="21"/>
                          <a:pt x="67" y="21"/>
                          <a:pt x="70" y="24"/>
                        </a:cubicBezTo>
                        <a:cubicBezTo>
                          <a:pt x="72" y="28"/>
                          <a:pt x="73" y="32"/>
                          <a:pt x="76" y="34"/>
                        </a:cubicBezTo>
                        <a:cubicBezTo>
                          <a:pt x="85" y="41"/>
                          <a:pt x="92" y="47"/>
                          <a:pt x="97" y="57"/>
                        </a:cubicBezTo>
                        <a:cubicBezTo>
                          <a:pt x="102" y="66"/>
                          <a:pt x="106" y="76"/>
                          <a:pt x="105" y="87"/>
                        </a:cubicBezTo>
                        <a:cubicBezTo>
                          <a:pt x="105" y="92"/>
                          <a:pt x="104" y="96"/>
                          <a:pt x="103" y="101"/>
                        </a:cubicBezTo>
                        <a:cubicBezTo>
                          <a:pt x="102" y="107"/>
                          <a:pt x="103" y="107"/>
                          <a:pt x="105" y="112"/>
                        </a:cubicBezTo>
                        <a:cubicBezTo>
                          <a:pt x="108" y="120"/>
                          <a:pt x="103" y="130"/>
                          <a:pt x="108" y="138"/>
                        </a:cubicBezTo>
                        <a:cubicBezTo>
                          <a:pt x="111" y="144"/>
                          <a:pt x="120" y="148"/>
                          <a:pt x="122" y="155"/>
                        </a:cubicBezTo>
                        <a:cubicBezTo>
                          <a:pt x="124" y="164"/>
                          <a:pt x="130" y="172"/>
                          <a:pt x="132" y="181"/>
                        </a:cubicBezTo>
                        <a:cubicBezTo>
                          <a:pt x="135" y="193"/>
                          <a:pt x="122" y="186"/>
                          <a:pt x="128" y="182"/>
                        </a:cubicBezTo>
                        <a:cubicBezTo>
                          <a:pt x="125" y="182"/>
                          <a:pt x="123" y="181"/>
                          <a:pt x="122" y="178"/>
                        </a:cubicBezTo>
                        <a:cubicBezTo>
                          <a:pt x="123" y="179"/>
                          <a:pt x="125" y="187"/>
                          <a:pt x="122" y="185"/>
                        </a:cubicBezTo>
                        <a:cubicBezTo>
                          <a:pt x="118" y="182"/>
                          <a:pt x="110" y="188"/>
                          <a:pt x="107" y="189"/>
                        </a:cubicBezTo>
                        <a:cubicBezTo>
                          <a:pt x="104" y="179"/>
                          <a:pt x="91" y="176"/>
                          <a:pt x="84" y="169"/>
                        </a:cubicBezTo>
                        <a:cubicBezTo>
                          <a:pt x="82" y="168"/>
                          <a:pt x="80" y="166"/>
                          <a:pt x="78" y="164"/>
                        </a:cubicBezTo>
                        <a:cubicBezTo>
                          <a:pt x="75" y="161"/>
                          <a:pt x="70" y="161"/>
                          <a:pt x="67" y="159"/>
                        </a:cubicBezTo>
                        <a:cubicBezTo>
                          <a:pt x="64" y="156"/>
                          <a:pt x="58" y="151"/>
                          <a:pt x="57" y="148"/>
                        </a:cubicBezTo>
                        <a:cubicBezTo>
                          <a:pt x="55" y="145"/>
                          <a:pt x="53" y="145"/>
                          <a:pt x="51" y="144"/>
                        </a:cubicBezTo>
                        <a:cubicBezTo>
                          <a:pt x="47" y="143"/>
                          <a:pt x="45" y="140"/>
                          <a:pt x="42" y="138"/>
                        </a:cubicBezTo>
                        <a:cubicBezTo>
                          <a:pt x="40" y="136"/>
                          <a:pt x="40" y="135"/>
                          <a:pt x="42" y="133"/>
                        </a:cubicBezTo>
                        <a:cubicBezTo>
                          <a:pt x="44" y="131"/>
                          <a:pt x="41" y="126"/>
                          <a:pt x="40" y="124"/>
                        </a:cubicBezTo>
                        <a:cubicBezTo>
                          <a:pt x="37" y="117"/>
                          <a:pt x="29" y="112"/>
                          <a:pt x="26" y="104"/>
                        </a:cubicBezTo>
                        <a:cubicBezTo>
                          <a:pt x="25" y="101"/>
                          <a:pt x="17" y="99"/>
                          <a:pt x="26" y="96"/>
                        </a:cubicBezTo>
                        <a:cubicBezTo>
                          <a:pt x="21" y="97"/>
                          <a:pt x="16" y="86"/>
                          <a:pt x="17" y="83"/>
                        </a:cubicBezTo>
                        <a:cubicBezTo>
                          <a:pt x="20" y="75"/>
                          <a:pt x="16" y="68"/>
                          <a:pt x="11" y="62"/>
                        </a:cubicBezTo>
                        <a:cubicBezTo>
                          <a:pt x="8" y="57"/>
                          <a:pt x="8" y="42"/>
                          <a:pt x="8" y="36"/>
                        </a:cubicBezTo>
                        <a:cubicBezTo>
                          <a:pt x="8" y="28"/>
                          <a:pt x="3" y="21"/>
                          <a:pt x="0" y="13"/>
                        </a:cubicBezTo>
                      </a:path>
                    </a:pathLst>
                  </a:custGeom>
                  <a:solidFill>
                    <a:srgbClr val="689881"/>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3" name="Freeform 567">
                    <a:extLst>
                      <a:ext uri="{FF2B5EF4-FFF2-40B4-BE49-F238E27FC236}">
                        <a16:creationId xmlns:a16="http://schemas.microsoft.com/office/drawing/2014/main" id="{2FF8EBFF-94A6-4B6B-AD3A-5283B399B4F3}"/>
                      </a:ext>
                    </a:extLst>
                  </p:cNvPr>
                  <p:cNvSpPr>
                    <a:spLocks/>
                  </p:cNvSpPr>
                  <p:nvPr/>
                </p:nvSpPr>
                <p:spPr bwMode="auto">
                  <a:xfrm>
                    <a:off x="2492376" y="3498850"/>
                    <a:ext cx="228600" cy="165100"/>
                  </a:xfrm>
                  <a:custGeom>
                    <a:avLst/>
                    <a:gdLst>
                      <a:gd name="T0" fmla="*/ 26 w 296"/>
                      <a:gd name="T1" fmla="*/ 180 h 214"/>
                      <a:gd name="T2" fmla="*/ 38 w 296"/>
                      <a:gd name="T3" fmla="*/ 190 h 214"/>
                      <a:gd name="T4" fmla="*/ 58 w 296"/>
                      <a:gd name="T5" fmla="*/ 196 h 214"/>
                      <a:gd name="T6" fmla="*/ 53 w 296"/>
                      <a:gd name="T7" fmla="*/ 186 h 214"/>
                      <a:gd name="T8" fmla="*/ 52 w 296"/>
                      <a:gd name="T9" fmla="*/ 172 h 214"/>
                      <a:gd name="T10" fmla="*/ 52 w 296"/>
                      <a:gd name="T11" fmla="*/ 168 h 214"/>
                      <a:gd name="T12" fmla="*/ 61 w 296"/>
                      <a:gd name="T13" fmla="*/ 161 h 214"/>
                      <a:gd name="T14" fmla="*/ 106 w 296"/>
                      <a:gd name="T15" fmla="*/ 133 h 214"/>
                      <a:gd name="T16" fmla="*/ 135 w 296"/>
                      <a:gd name="T17" fmla="*/ 83 h 214"/>
                      <a:gd name="T18" fmla="*/ 156 w 296"/>
                      <a:gd name="T19" fmla="*/ 102 h 214"/>
                      <a:gd name="T20" fmla="*/ 166 w 296"/>
                      <a:gd name="T21" fmla="*/ 73 h 214"/>
                      <a:gd name="T22" fmla="*/ 171 w 296"/>
                      <a:gd name="T23" fmla="*/ 75 h 214"/>
                      <a:gd name="T24" fmla="*/ 180 w 296"/>
                      <a:gd name="T25" fmla="*/ 62 h 214"/>
                      <a:gd name="T26" fmla="*/ 193 w 296"/>
                      <a:gd name="T27" fmla="*/ 45 h 214"/>
                      <a:gd name="T28" fmla="*/ 202 w 296"/>
                      <a:gd name="T29" fmla="*/ 26 h 214"/>
                      <a:gd name="T30" fmla="*/ 216 w 296"/>
                      <a:gd name="T31" fmla="*/ 0 h 214"/>
                      <a:gd name="T32" fmla="*/ 228 w 296"/>
                      <a:gd name="T33" fmla="*/ 1 h 214"/>
                      <a:gd name="T34" fmla="*/ 247 w 296"/>
                      <a:gd name="T35" fmla="*/ 24 h 214"/>
                      <a:gd name="T36" fmla="*/ 239 w 296"/>
                      <a:gd name="T37" fmla="*/ 39 h 214"/>
                      <a:gd name="T38" fmla="*/ 256 w 296"/>
                      <a:gd name="T39" fmla="*/ 34 h 214"/>
                      <a:gd name="T40" fmla="*/ 262 w 296"/>
                      <a:gd name="T41" fmla="*/ 41 h 214"/>
                      <a:gd name="T42" fmla="*/ 284 w 296"/>
                      <a:gd name="T43" fmla="*/ 56 h 214"/>
                      <a:gd name="T44" fmla="*/ 276 w 296"/>
                      <a:gd name="T45" fmla="*/ 71 h 214"/>
                      <a:gd name="T46" fmla="*/ 273 w 296"/>
                      <a:gd name="T47" fmla="*/ 87 h 214"/>
                      <a:gd name="T48" fmla="*/ 268 w 296"/>
                      <a:gd name="T49" fmla="*/ 93 h 214"/>
                      <a:gd name="T50" fmla="*/ 246 w 296"/>
                      <a:gd name="T51" fmla="*/ 97 h 214"/>
                      <a:gd name="T52" fmla="*/ 213 w 296"/>
                      <a:gd name="T53" fmla="*/ 90 h 214"/>
                      <a:gd name="T54" fmla="*/ 200 w 296"/>
                      <a:gd name="T55" fmla="*/ 92 h 214"/>
                      <a:gd name="T56" fmla="*/ 188 w 296"/>
                      <a:gd name="T57" fmla="*/ 97 h 214"/>
                      <a:gd name="T58" fmla="*/ 185 w 296"/>
                      <a:gd name="T59" fmla="*/ 118 h 214"/>
                      <a:gd name="T60" fmla="*/ 176 w 296"/>
                      <a:gd name="T61" fmla="*/ 138 h 214"/>
                      <a:gd name="T62" fmla="*/ 164 w 296"/>
                      <a:gd name="T63" fmla="*/ 171 h 214"/>
                      <a:gd name="T64" fmla="*/ 147 w 296"/>
                      <a:gd name="T65" fmla="*/ 192 h 214"/>
                      <a:gd name="T66" fmla="*/ 125 w 296"/>
                      <a:gd name="T67" fmla="*/ 198 h 214"/>
                      <a:gd name="T68" fmla="*/ 85 w 296"/>
                      <a:gd name="T69" fmla="*/ 193 h 214"/>
                      <a:gd name="T70" fmla="*/ 72 w 296"/>
                      <a:gd name="T71" fmla="*/ 207 h 214"/>
                      <a:gd name="T72" fmla="*/ 54 w 296"/>
                      <a:gd name="T73" fmla="*/ 206 h 214"/>
                      <a:gd name="T74" fmla="*/ 27 w 296"/>
                      <a:gd name="T75" fmla="*/ 207 h 214"/>
                      <a:gd name="T76" fmla="*/ 14 w 296"/>
                      <a:gd name="T77" fmla="*/ 194 h 214"/>
                      <a:gd name="T78" fmla="*/ 5 w 296"/>
                      <a:gd name="T79" fmla="*/ 18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214">
                        <a:moveTo>
                          <a:pt x="5" y="170"/>
                        </a:moveTo>
                        <a:cubicBezTo>
                          <a:pt x="4" y="181"/>
                          <a:pt x="26" y="189"/>
                          <a:pt x="26" y="180"/>
                        </a:cubicBezTo>
                        <a:cubicBezTo>
                          <a:pt x="26" y="183"/>
                          <a:pt x="30" y="183"/>
                          <a:pt x="30" y="184"/>
                        </a:cubicBezTo>
                        <a:cubicBezTo>
                          <a:pt x="29" y="187"/>
                          <a:pt x="36" y="189"/>
                          <a:pt x="38" y="190"/>
                        </a:cubicBezTo>
                        <a:cubicBezTo>
                          <a:pt x="42" y="191"/>
                          <a:pt x="44" y="188"/>
                          <a:pt x="47" y="192"/>
                        </a:cubicBezTo>
                        <a:cubicBezTo>
                          <a:pt x="50" y="195"/>
                          <a:pt x="54" y="195"/>
                          <a:pt x="58" y="196"/>
                        </a:cubicBezTo>
                        <a:cubicBezTo>
                          <a:pt x="55" y="192"/>
                          <a:pt x="49" y="195"/>
                          <a:pt x="48" y="189"/>
                        </a:cubicBezTo>
                        <a:cubicBezTo>
                          <a:pt x="47" y="186"/>
                          <a:pt x="50" y="182"/>
                          <a:pt x="53" y="186"/>
                        </a:cubicBezTo>
                        <a:cubicBezTo>
                          <a:pt x="50" y="184"/>
                          <a:pt x="50" y="181"/>
                          <a:pt x="51" y="177"/>
                        </a:cubicBezTo>
                        <a:cubicBezTo>
                          <a:pt x="51" y="176"/>
                          <a:pt x="52" y="174"/>
                          <a:pt x="52" y="172"/>
                        </a:cubicBezTo>
                        <a:cubicBezTo>
                          <a:pt x="53" y="168"/>
                          <a:pt x="55" y="170"/>
                          <a:pt x="58" y="168"/>
                        </a:cubicBezTo>
                        <a:cubicBezTo>
                          <a:pt x="56" y="168"/>
                          <a:pt x="54" y="168"/>
                          <a:pt x="52" y="168"/>
                        </a:cubicBezTo>
                        <a:cubicBezTo>
                          <a:pt x="54" y="165"/>
                          <a:pt x="52" y="162"/>
                          <a:pt x="53" y="159"/>
                        </a:cubicBezTo>
                        <a:cubicBezTo>
                          <a:pt x="56" y="159"/>
                          <a:pt x="58" y="161"/>
                          <a:pt x="61" y="161"/>
                        </a:cubicBezTo>
                        <a:cubicBezTo>
                          <a:pt x="51" y="153"/>
                          <a:pt x="66" y="144"/>
                          <a:pt x="73" y="143"/>
                        </a:cubicBezTo>
                        <a:cubicBezTo>
                          <a:pt x="83" y="141"/>
                          <a:pt x="98" y="139"/>
                          <a:pt x="106" y="133"/>
                        </a:cubicBezTo>
                        <a:cubicBezTo>
                          <a:pt x="114" y="128"/>
                          <a:pt x="114" y="117"/>
                          <a:pt x="121" y="111"/>
                        </a:cubicBezTo>
                        <a:cubicBezTo>
                          <a:pt x="129" y="103"/>
                          <a:pt x="134" y="95"/>
                          <a:pt x="135" y="83"/>
                        </a:cubicBezTo>
                        <a:cubicBezTo>
                          <a:pt x="141" y="83"/>
                          <a:pt x="142" y="86"/>
                          <a:pt x="144" y="91"/>
                        </a:cubicBezTo>
                        <a:cubicBezTo>
                          <a:pt x="145" y="94"/>
                          <a:pt x="153" y="102"/>
                          <a:pt x="156" y="102"/>
                        </a:cubicBezTo>
                        <a:cubicBezTo>
                          <a:pt x="161" y="102"/>
                          <a:pt x="163" y="91"/>
                          <a:pt x="161" y="88"/>
                        </a:cubicBezTo>
                        <a:cubicBezTo>
                          <a:pt x="155" y="80"/>
                          <a:pt x="162" y="77"/>
                          <a:pt x="166" y="73"/>
                        </a:cubicBezTo>
                        <a:cubicBezTo>
                          <a:pt x="167" y="80"/>
                          <a:pt x="166" y="90"/>
                          <a:pt x="175" y="92"/>
                        </a:cubicBezTo>
                        <a:cubicBezTo>
                          <a:pt x="175" y="87"/>
                          <a:pt x="174" y="80"/>
                          <a:pt x="171" y="75"/>
                        </a:cubicBezTo>
                        <a:cubicBezTo>
                          <a:pt x="167" y="69"/>
                          <a:pt x="175" y="73"/>
                          <a:pt x="177" y="71"/>
                        </a:cubicBezTo>
                        <a:cubicBezTo>
                          <a:pt x="179" y="69"/>
                          <a:pt x="186" y="64"/>
                          <a:pt x="180" y="62"/>
                        </a:cubicBezTo>
                        <a:cubicBezTo>
                          <a:pt x="172" y="58"/>
                          <a:pt x="180" y="52"/>
                          <a:pt x="183" y="48"/>
                        </a:cubicBezTo>
                        <a:cubicBezTo>
                          <a:pt x="182" y="56"/>
                          <a:pt x="191" y="48"/>
                          <a:pt x="193" y="45"/>
                        </a:cubicBezTo>
                        <a:cubicBezTo>
                          <a:pt x="195" y="40"/>
                          <a:pt x="196" y="34"/>
                          <a:pt x="198" y="30"/>
                        </a:cubicBezTo>
                        <a:cubicBezTo>
                          <a:pt x="199" y="27"/>
                          <a:pt x="201" y="28"/>
                          <a:pt x="202" y="26"/>
                        </a:cubicBezTo>
                        <a:cubicBezTo>
                          <a:pt x="204" y="24"/>
                          <a:pt x="206" y="21"/>
                          <a:pt x="207" y="18"/>
                        </a:cubicBezTo>
                        <a:cubicBezTo>
                          <a:pt x="211" y="13"/>
                          <a:pt x="211" y="5"/>
                          <a:pt x="216" y="0"/>
                        </a:cubicBezTo>
                        <a:cubicBezTo>
                          <a:pt x="220" y="5"/>
                          <a:pt x="215" y="10"/>
                          <a:pt x="217" y="15"/>
                        </a:cubicBezTo>
                        <a:cubicBezTo>
                          <a:pt x="221" y="12"/>
                          <a:pt x="224" y="0"/>
                          <a:pt x="228" y="1"/>
                        </a:cubicBezTo>
                        <a:cubicBezTo>
                          <a:pt x="228" y="1"/>
                          <a:pt x="238" y="23"/>
                          <a:pt x="239" y="13"/>
                        </a:cubicBezTo>
                        <a:cubicBezTo>
                          <a:pt x="240" y="17"/>
                          <a:pt x="247" y="19"/>
                          <a:pt x="247" y="24"/>
                        </a:cubicBezTo>
                        <a:cubicBezTo>
                          <a:pt x="247" y="27"/>
                          <a:pt x="242" y="26"/>
                          <a:pt x="243" y="30"/>
                        </a:cubicBezTo>
                        <a:cubicBezTo>
                          <a:pt x="245" y="36"/>
                          <a:pt x="244" y="37"/>
                          <a:pt x="239" y="39"/>
                        </a:cubicBezTo>
                        <a:cubicBezTo>
                          <a:pt x="242" y="37"/>
                          <a:pt x="245" y="39"/>
                          <a:pt x="248" y="38"/>
                        </a:cubicBezTo>
                        <a:cubicBezTo>
                          <a:pt x="251" y="36"/>
                          <a:pt x="252" y="33"/>
                          <a:pt x="256" y="34"/>
                        </a:cubicBezTo>
                        <a:cubicBezTo>
                          <a:pt x="262" y="37"/>
                          <a:pt x="256" y="41"/>
                          <a:pt x="253" y="43"/>
                        </a:cubicBezTo>
                        <a:cubicBezTo>
                          <a:pt x="253" y="49"/>
                          <a:pt x="259" y="43"/>
                          <a:pt x="262" y="41"/>
                        </a:cubicBezTo>
                        <a:cubicBezTo>
                          <a:pt x="267" y="38"/>
                          <a:pt x="273" y="46"/>
                          <a:pt x="273" y="50"/>
                        </a:cubicBezTo>
                        <a:cubicBezTo>
                          <a:pt x="277" y="46"/>
                          <a:pt x="283" y="53"/>
                          <a:pt x="284" y="56"/>
                        </a:cubicBezTo>
                        <a:cubicBezTo>
                          <a:pt x="287" y="52"/>
                          <a:pt x="295" y="55"/>
                          <a:pt x="295" y="60"/>
                        </a:cubicBezTo>
                        <a:cubicBezTo>
                          <a:pt x="296" y="66"/>
                          <a:pt x="281" y="71"/>
                          <a:pt x="276" y="71"/>
                        </a:cubicBezTo>
                        <a:cubicBezTo>
                          <a:pt x="272" y="71"/>
                          <a:pt x="258" y="66"/>
                          <a:pt x="262" y="76"/>
                        </a:cubicBezTo>
                        <a:cubicBezTo>
                          <a:pt x="264" y="80"/>
                          <a:pt x="273" y="82"/>
                          <a:pt x="273" y="87"/>
                        </a:cubicBezTo>
                        <a:cubicBezTo>
                          <a:pt x="275" y="85"/>
                          <a:pt x="278" y="87"/>
                          <a:pt x="276" y="90"/>
                        </a:cubicBezTo>
                        <a:cubicBezTo>
                          <a:pt x="274" y="93"/>
                          <a:pt x="270" y="92"/>
                          <a:pt x="268" y="93"/>
                        </a:cubicBezTo>
                        <a:cubicBezTo>
                          <a:pt x="258" y="93"/>
                          <a:pt x="255" y="96"/>
                          <a:pt x="247" y="89"/>
                        </a:cubicBezTo>
                        <a:cubicBezTo>
                          <a:pt x="246" y="91"/>
                          <a:pt x="248" y="96"/>
                          <a:pt x="246" y="97"/>
                        </a:cubicBezTo>
                        <a:cubicBezTo>
                          <a:pt x="243" y="99"/>
                          <a:pt x="238" y="95"/>
                          <a:pt x="236" y="93"/>
                        </a:cubicBezTo>
                        <a:cubicBezTo>
                          <a:pt x="229" y="89"/>
                          <a:pt x="219" y="96"/>
                          <a:pt x="213" y="90"/>
                        </a:cubicBezTo>
                        <a:cubicBezTo>
                          <a:pt x="213" y="97"/>
                          <a:pt x="208" y="90"/>
                          <a:pt x="205" y="91"/>
                        </a:cubicBezTo>
                        <a:cubicBezTo>
                          <a:pt x="202" y="92"/>
                          <a:pt x="202" y="90"/>
                          <a:pt x="200" y="92"/>
                        </a:cubicBezTo>
                        <a:cubicBezTo>
                          <a:pt x="198" y="96"/>
                          <a:pt x="195" y="91"/>
                          <a:pt x="193" y="90"/>
                        </a:cubicBezTo>
                        <a:cubicBezTo>
                          <a:pt x="192" y="93"/>
                          <a:pt x="189" y="94"/>
                          <a:pt x="188" y="97"/>
                        </a:cubicBezTo>
                        <a:cubicBezTo>
                          <a:pt x="186" y="100"/>
                          <a:pt x="185" y="105"/>
                          <a:pt x="185" y="109"/>
                        </a:cubicBezTo>
                        <a:cubicBezTo>
                          <a:pt x="185" y="112"/>
                          <a:pt x="184" y="115"/>
                          <a:pt x="185" y="118"/>
                        </a:cubicBezTo>
                        <a:cubicBezTo>
                          <a:pt x="186" y="123"/>
                          <a:pt x="185" y="123"/>
                          <a:pt x="184" y="127"/>
                        </a:cubicBezTo>
                        <a:cubicBezTo>
                          <a:pt x="182" y="134"/>
                          <a:pt x="184" y="137"/>
                          <a:pt x="176" y="138"/>
                        </a:cubicBezTo>
                        <a:cubicBezTo>
                          <a:pt x="168" y="138"/>
                          <a:pt x="173" y="152"/>
                          <a:pt x="176" y="155"/>
                        </a:cubicBezTo>
                        <a:cubicBezTo>
                          <a:pt x="171" y="157"/>
                          <a:pt x="158" y="165"/>
                          <a:pt x="164" y="171"/>
                        </a:cubicBezTo>
                        <a:cubicBezTo>
                          <a:pt x="167" y="174"/>
                          <a:pt x="155" y="186"/>
                          <a:pt x="157" y="192"/>
                        </a:cubicBezTo>
                        <a:cubicBezTo>
                          <a:pt x="152" y="192"/>
                          <a:pt x="152" y="189"/>
                          <a:pt x="147" y="192"/>
                        </a:cubicBezTo>
                        <a:cubicBezTo>
                          <a:pt x="143" y="194"/>
                          <a:pt x="140" y="191"/>
                          <a:pt x="136" y="193"/>
                        </a:cubicBezTo>
                        <a:cubicBezTo>
                          <a:pt x="132" y="195"/>
                          <a:pt x="131" y="199"/>
                          <a:pt x="125" y="198"/>
                        </a:cubicBezTo>
                        <a:cubicBezTo>
                          <a:pt x="121" y="198"/>
                          <a:pt x="112" y="195"/>
                          <a:pt x="110" y="191"/>
                        </a:cubicBezTo>
                        <a:cubicBezTo>
                          <a:pt x="107" y="186"/>
                          <a:pt x="88" y="187"/>
                          <a:pt x="85" y="193"/>
                        </a:cubicBezTo>
                        <a:cubicBezTo>
                          <a:pt x="83" y="195"/>
                          <a:pt x="82" y="199"/>
                          <a:pt x="81" y="202"/>
                        </a:cubicBezTo>
                        <a:cubicBezTo>
                          <a:pt x="81" y="202"/>
                          <a:pt x="72" y="207"/>
                          <a:pt x="72" y="207"/>
                        </a:cubicBezTo>
                        <a:cubicBezTo>
                          <a:pt x="69" y="207"/>
                          <a:pt x="67" y="208"/>
                          <a:pt x="64" y="208"/>
                        </a:cubicBezTo>
                        <a:cubicBezTo>
                          <a:pt x="60" y="209"/>
                          <a:pt x="58" y="206"/>
                          <a:pt x="54" y="206"/>
                        </a:cubicBezTo>
                        <a:cubicBezTo>
                          <a:pt x="48" y="205"/>
                          <a:pt x="44" y="209"/>
                          <a:pt x="39" y="211"/>
                        </a:cubicBezTo>
                        <a:cubicBezTo>
                          <a:pt x="32" y="214"/>
                          <a:pt x="32" y="209"/>
                          <a:pt x="27" y="207"/>
                        </a:cubicBezTo>
                        <a:cubicBezTo>
                          <a:pt x="25" y="207"/>
                          <a:pt x="21" y="202"/>
                          <a:pt x="19" y="201"/>
                        </a:cubicBezTo>
                        <a:cubicBezTo>
                          <a:pt x="17" y="199"/>
                          <a:pt x="16" y="196"/>
                          <a:pt x="14" y="194"/>
                        </a:cubicBezTo>
                        <a:cubicBezTo>
                          <a:pt x="12" y="192"/>
                          <a:pt x="10" y="192"/>
                          <a:pt x="8" y="190"/>
                        </a:cubicBezTo>
                        <a:cubicBezTo>
                          <a:pt x="7" y="187"/>
                          <a:pt x="8" y="181"/>
                          <a:pt x="5" y="180"/>
                        </a:cubicBezTo>
                        <a:cubicBezTo>
                          <a:pt x="0" y="177"/>
                          <a:pt x="4" y="175"/>
                          <a:pt x="5" y="17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4" name="Freeform 568">
                    <a:extLst>
                      <a:ext uri="{FF2B5EF4-FFF2-40B4-BE49-F238E27FC236}">
                        <a16:creationId xmlns:a16="http://schemas.microsoft.com/office/drawing/2014/main" id="{89CA995C-CCE6-F450-9F28-DA2CC1BD7336}"/>
                      </a:ext>
                    </a:extLst>
                  </p:cNvPr>
                  <p:cNvSpPr>
                    <a:spLocks/>
                  </p:cNvSpPr>
                  <p:nvPr/>
                </p:nvSpPr>
                <p:spPr bwMode="auto">
                  <a:xfrm>
                    <a:off x="2492376" y="3498850"/>
                    <a:ext cx="228600" cy="165100"/>
                  </a:xfrm>
                  <a:custGeom>
                    <a:avLst/>
                    <a:gdLst>
                      <a:gd name="T0" fmla="*/ 26 w 296"/>
                      <a:gd name="T1" fmla="*/ 180 h 214"/>
                      <a:gd name="T2" fmla="*/ 38 w 296"/>
                      <a:gd name="T3" fmla="*/ 190 h 214"/>
                      <a:gd name="T4" fmla="*/ 58 w 296"/>
                      <a:gd name="T5" fmla="*/ 196 h 214"/>
                      <a:gd name="T6" fmla="*/ 53 w 296"/>
                      <a:gd name="T7" fmla="*/ 186 h 214"/>
                      <a:gd name="T8" fmla="*/ 52 w 296"/>
                      <a:gd name="T9" fmla="*/ 172 h 214"/>
                      <a:gd name="T10" fmla="*/ 52 w 296"/>
                      <a:gd name="T11" fmla="*/ 168 h 214"/>
                      <a:gd name="T12" fmla="*/ 61 w 296"/>
                      <a:gd name="T13" fmla="*/ 161 h 214"/>
                      <a:gd name="T14" fmla="*/ 106 w 296"/>
                      <a:gd name="T15" fmla="*/ 133 h 214"/>
                      <a:gd name="T16" fmla="*/ 135 w 296"/>
                      <a:gd name="T17" fmla="*/ 83 h 214"/>
                      <a:gd name="T18" fmla="*/ 156 w 296"/>
                      <a:gd name="T19" fmla="*/ 102 h 214"/>
                      <a:gd name="T20" fmla="*/ 166 w 296"/>
                      <a:gd name="T21" fmla="*/ 73 h 214"/>
                      <a:gd name="T22" fmla="*/ 171 w 296"/>
                      <a:gd name="T23" fmla="*/ 75 h 214"/>
                      <a:gd name="T24" fmla="*/ 180 w 296"/>
                      <a:gd name="T25" fmla="*/ 62 h 214"/>
                      <a:gd name="T26" fmla="*/ 193 w 296"/>
                      <a:gd name="T27" fmla="*/ 45 h 214"/>
                      <a:gd name="T28" fmla="*/ 202 w 296"/>
                      <a:gd name="T29" fmla="*/ 26 h 214"/>
                      <a:gd name="T30" fmla="*/ 216 w 296"/>
                      <a:gd name="T31" fmla="*/ 0 h 214"/>
                      <a:gd name="T32" fmla="*/ 228 w 296"/>
                      <a:gd name="T33" fmla="*/ 1 h 214"/>
                      <a:gd name="T34" fmla="*/ 247 w 296"/>
                      <a:gd name="T35" fmla="*/ 24 h 214"/>
                      <a:gd name="T36" fmla="*/ 239 w 296"/>
                      <a:gd name="T37" fmla="*/ 39 h 214"/>
                      <a:gd name="T38" fmla="*/ 256 w 296"/>
                      <a:gd name="T39" fmla="*/ 34 h 214"/>
                      <a:gd name="T40" fmla="*/ 262 w 296"/>
                      <a:gd name="T41" fmla="*/ 41 h 214"/>
                      <a:gd name="T42" fmla="*/ 284 w 296"/>
                      <a:gd name="T43" fmla="*/ 56 h 214"/>
                      <a:gd name="T44" fmla="*/ 276 w 296"/>
                      <a:gd name="T45" fmla="*/ 71 h 214"/>
                      <a:gd name="T46" fmla="*/ 273 w 296"/>
                      <a:gd name="T47" fmla="*/ 87 h 214"/>
                      <a:gd name="T48" fmla="*/ 268 w 296"/>
                      <a:gd name="T49" fmla="*/ 93 h 214"/>
                      <a:gd name="T50" fmla="*/ 246 w 296"/>
                      <a:gd name="T51" fmla="*/ 97 h 214"/>
                      <a:gd name="T52" fmla="*/ 213 w 296"/>
                      <a:gd name="T53" fmla="*/ 90 h 214"/>
                      <a:gd name="T54" fmla="*/ 200 w 296"/>
                      <a:gd name="T55" fmla="*/ 92 h 214"/>
                      <a:gd name="T56" fmla="*/ 188 w 296"/>
                      <a:gd name="T57" fmla="*/ 97 h 214"/>
                      <a:gd name="T58" fmla="*/ 185 w 296"/>
                      <a:gd name="T59" fmla="*/ 118 h 214"/>
                      <a:gd name="T60" fmla="*/ 176 w 296"/>
                      <a:gd name="T61" fmla="*/ 138 h 214"/>
                      <a:gd name="T62" fmla="*/ 164 w 296"/>
                      <a:gd name="T63" fmla="*/ 171 h 214"/>
                      <a:gd name="T64" fmla="*/ 147 w 296"/>
                      <a:gd name="T65" fmla="*/ 192 h 214"/>
                      <a:gd name="T66" fmla="*/ 125 w 296"/>
                      <a:gd name="T67" fmla="*/ 198 h 214"/>
                      <a:gd name="T68" fmla="*/ 85 w 296"/>
                      <a:gd name="T69" fmla="*/ 193 h 214"/>
                      <a:gd name="T70" fmla="*/ 72 w 296"/>
                      <a:gd name="T71" fmla="*/ 207 h 214"/>
                      <a:gd name="T72" fmla="*/ 54 w 296"/>
                      <a:gd name="T73" fmla="*/ 206 h 214"/>
                      <a:gd name="T74" fmla="*/ 27 w 296"/>
                      <a:gd name="T75" fmla="*/ 207 h 214"/>
                      <a:gd name="T76" fmla="*/ 14 w 296"/>
                      <a:gd name="T77" fmla="*/ 194 h 214"/>
                      <a:gd name="T78" fmla="*/ 5 w 296"/>
                      <a:gd name="T79" fmla="*/ 18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214">
                        <a:moveTo>
                          <a:pt x="5" y="170"/>
                        </a:moveTo>
                        <a:cubicBezTo>
                          <a:pt x="4" y="181"/>
                          <a:pt x="26" y="189"/>
                          <a:pt x="26" y="180"/>
                        </a:cubicBezTo>
                        <a:cubicBezTo>
                          <a:pt x="26" y="183"/>
                          <a:pt x="30" y="183"/>
                          <a:pt x="30" y="184"/>
                        </a:cubicBezTo>
                        <a:cubicBezTo>
                          <a:pt x="29" y="187"/>
                          <a:pt x="36" y="189"/>
                          <a:pt x="38" y="190"/>
                        </a:cubicBezTo>
                        <a:cubicBezTo>
                          <a:pt x="42" y="191"/>
                          <a:pt x="44" y="188"/>
                          <a:pt x="47" y="192"/>
                        </a:cubicBezTo>
                        <a:cubicBezTo>
                          <a:pt x="50" y="195"/>
                          <a:pt x="54" y="195"/>
                          <a:pt x="58" y="196"/>
                        </a:cubicBezTo>
                        <a:cubicBezTo>
                          <a:pt x="55" y="192"/>
                          <a:pt x="49" y="195"/>
                          <a:pt x="48" y="189"/>
                        </a:cubicBezTo>
                        <a:cubicBezTo>
                          <a:pt x="47" y="186"/>
                          <a:pt x="50" y="182"/>
                          <a:pt x="53" y="186"/>
                        </a:cubicBezTo>
                        <a:cubicBezTo>
                          <a:pt x="50" y="184"/>
                          <a:pt x="50" y="181"/>
                          <a:pt x="51" y="177"/>
                        </a:cubicBezTo>
                        <a:cubicBezTo>
                          <a:pt x="51" y="176"/>
                          <a:pt x="52" y="174"/>
                          <a:pt x="52" y="172"/>
                        </a:cubicBezTo>
                        <a:cubicBezTo>
                          <a:pt x="53" y="168"/>
                          <a:pt x="55" y="170"/>
                          <a:pt x="58" y="168"/>
                        </a:cubicBezTo>
                        <a:cubicBezTo>
                          <a:pt x="56" y="168"/>
                          <a:pt x="54" y="168"/>
                          <a:pt x="52" y="168"/>
                        </a:cubicBezTo>
                        <a:cubicBezTo>
                          <a:pt x="54" y="165"/>
                          <a:pt x="52" y="162"/>
                          <a:pt x="53" y="159"/>
                        </a:cubicBezTo>
                        <a:cubicBezTo>
                          <a:pt x="56" y="159"/>
                          <a:pt x="58" y="161"/>
                          <a:pt x="61" y="161"/>
                        </a:cubicBezTo>
                        <a:cubicBezTo>
                          <a:pt x="51" y="153"/>
                          <a:pt x="66" y="144"/>
                          <a:pt x="73" y="143"/>
                        </a:cubicBezTo>
                        <a:cubicBezTo>
                          <a:pt x="83" y="141"/>
                          <a:pt x="98" y="139"/>
                          <a:pt x="106" y="133"/>
                        </a:cubicBezTo>
                        <a:cubicBezTo>
                          <a:pt x="114" y="128"/>
                          <a:pt x="114" y="117"/>
                          <a:pt x="121" y="111"/>
                        </a:cubicBezTo>
                        <a:cubicBezTo>
                          <a:pt x="129" y="103"/>
                          <a:pt x="134" y="95"/>
                          <a:pt x="135" y="83"/>
                        </a:cubicBezTo>
                        <a:cubicBezTo>
                          <a:pt x="141" y="83"/>
                          <a:pt x="142" y="86"/>
                          <a:pt x="144" y="91"/>
                        </a:cubicBezTo>
                        <a:cubicBezTo>
                          <a:pt x="145" y="94"/>
                          <a:pt x="153" y="102"/>
                          <a:pt x="156" y="102"/>
                        </a:cubicBezTo>
                        <a:cubicBezTo>
                          <a:pt x="161" y="102"/>
                          <a:pt x="163" y="91"/>
                          <a:pt x="161" y="88"/>
                        </a:cubicBezTo>
                        <a:cubicBezTo>
                          <a:pt x="155" y="80"/>
                          <a:pt x="162" y="77"/>
                          <a:pt x="166" y="73"/>
                        </a:cubicBezTo>
                        <a:cubicBezTo>
                          <a:pt x="167" y="80"/>
                          <a:pt x="166" y="90"/>
                          <a:pt x="175" y="92"/>
                        </a:cubicBezTo>
                        <a:cubicBezTo>
                          <a:pt x="175" y="87"/>
                          <a:pt x="174" y="80"/>
                          <a:pt x="171" y="75"/>
                        </a:cubicBezTo>
                        <a:cubicBezTo>
                          <a:pt x="167" y="69"/>
                          <a:pt x="175" y="73"/>
                          <a:pt x="177" y="71"/>
                        </a:cubicBezTo>
                        <a:cubicBezTo>
                          <a:pt x="179" y="69"/>
                          <a:pt x="186" y="64"/>
                          <a:pt x="180" y="62"/>
                        </a:cubicBezTo>
                        <a:cubicBezTo>
                          <a:pt x="172" y="58"/>
                          <a:pt x="180" y="52"/>
                          <a:pt x="183" y="48"/>
                        </a:cubicBezTo>
                        <a:cubicBezTo>
                          <a:pt x="182" y="56"/>
                          <a:pt x="191" y="48"/>
                          <a:pt x="193" y="45"/>
                        </a:cubicBezTo>
                        <a:cubicBezTo>
                          <a:pt x="195" y="40"/>
                          <a:pt x="196" y="34"/>
                          <a:pt x="198" y="30"/>
                        </a:cubicBezTo>
                        <a:cubicBezTo>
                          <a:pt x="199" y="27"/>
                          <a:pt x="201" y="28"/>
                          <a:pt x="202" y="26"/>
                        </a:cubicBezTo>
                        <a:cubicBezTo>
                          <a:pt x="204" y="24"/>
                          <a:pt x="206" y="21"/>
                          <a:pt x="207" y="18"/>
                        </a:cubicBezTo>
                        <a:cubicBezTo>
                          <a:pt x="211" y="13"/>
                          <a:pt x="211" y="5"/>
                          <a:pt x="216" y="0"/>
                        </a:cubicBezTo>
                        <a:cubicBezTo>
                          <a:pt x="220" y="5"/>
                          <a:pt x="215" y="10"/>
                          <a:pt x="217" y="15"/>
                        </a:cubicBezTo>
                        <a:cubicBezTo>
                          <a:pt x="221" y="12"/>
                          <a:pt x="224" y="0"/>
                          <a:pt x="228" y="1"/>
                        </a:cubicBezTo>
                        <a:cubicBezTo>
                          <a:pt x="228" y="1"/>
                          <a:pt x="238" y="23"/>
                          <a:pt x="239" y="13"/>
                        </a:cubicBezTo>
                        <a:cubicBezTo>
                          <a:pt x="240" y="17"/>
                          <a:pt x="247" y="19"/>
                          <a:pt x="247" y="24"/>
                        </a:cubicBezTo>
                        <a:cubicBezTo>
                          <a:pt x="247" y="27"/>
                          <a:pt x="242" y="26"/>
                          <a:pt x="243" y="30"/>
                        </a:cubicBezTo>
                        <a:cubicBezTo>
                          <a:pt x="245" y="36"/>
                          <a:pt x="244" y="37"/>
                          <a:pt x="239" y="39"/>
                        </a:cubicBezTo>
                        <a:cubicBezTo>
                          <a:pt x="242" y="37"/>
                          <a:pt x="245" y="39"/>
                          <a:pt x="248" y="38"/>
                        </a:cubicBezTo>
                        <a:cubicBezTo>
                          <a:pt x="251" y="36"/>
                          <a:pt x="252" y="33"/>
                          <a:pt x="256" y="34"/>
                        </a:cubicBezTo>
                        <a:cubicBezTo>
                          <a:pt x="262" y="37"/>
                          <a:pt x="256" y="41"/>
                          <a:pt x="253" y="43"/>
                        </a:cubicBezTo>
                        <a:cubicBezTo>
                          <a:pt x="253" y="49"/>
                          <a:pt x="259" y="43"/>
                          <a:pt x="262" y="41"/>
                        </a:cubicBezTo>
                        <a:cubicBezTo>
                          <a:pt x="267" y="38"/>
                          <a:pt x="273" y="46"/>
                          <a:pt x="273" y="50"/>
                        </a:cubicBezTo>
                        <a:cubicBezTo>
                          <a:pt x="277" y="46"/>
                          <a:pt x="283" y="53"/>
                          <a:pt x="284" y="56"/>
                        </a:cubicBezTo>
                        <a:cubicBezTo>
                          <a:pt x="287" y="52"/>
                          <a:pt x="295" y="55"/>
                          <a:pt x="295" y="60"/>
                        </a:cubicBezTo>
                        <a:cubicBezTo>
                          <a:pt x="296" y="66"/>
                          <a:pt x="281" y="71"/>
                          <a:pt x="276" y="71"/>
                        </a:cubicBezTo>
                        <a:cubicBezTo>
                          <a:pt x="272" y="71"/>
                          <a:pt x="258" y="66"/>
                          <a:pt x="262" y="76"/>
                        </a:cubicBezTo>
                        <a:cubicBezTo>
                          <a:pt x="264" y="80"/>
                          <a:pt x="273" y="82"/>
                          <a:pt x="273" y="87"/>
                        </a:cubicBezTo>
                        <a:cubicBezTo>
                          <a:pt x="275" y="85"/>
                          <a:pt x="278" y="87"/>
                          <a:pt x="276" y="90"/>
                        </a:cubicBezTo>
                        <a:cubicBezTo>
                          <a:pt x="274" y="93"/>
                          <a:pt x="270" y="92"/>
                          <a:pt x="268" y="93"/>
                        </a:cubicBezTo>
                        <a:cubicBezTo>
                          <a:pt x="258" y="93"/>
                          <a:pt x="255" y="96"/>
                          <a:pt x="247" y="89"/>
                        </a:cubicBezTo>
                        <a:cubicBezTo>
                          <a:pt x="246" y="91"/>
                          <a:pt x="248" y="96"/>
                          <a:pt x="246" y="97"/>
                        </a:cubicBezTo>
                        <a:cubicBezTo>
                          <a:pt x="243" y="99"/>
                          <a:pt x="238" y="95"/>
                          <a:pt x="236" y="93"/>
                        </a:cubicBezTo>
                        <a:cubicBezTo>
                          <a:pt x="229" y="89"/>
                          <a:pt x="219" y="96"/>
                          <a:pt x="213" y="90"/>
                        </a:cubicBezTo>
                        <a:cubicBezTo>
                          <a:pt x="213" y="97"/>
                          <a:pt x="208" y="90"/>
                          <a:pt x="205" y="91"/>
                        </a:cubicBezTo>
                        <a:cubicBezTo>
                          <a:pt x="202" y="92"/>
                          <a:pt x="202" y="90"/>
                          <a:pt x="200" y="92"/>
                        </a:cubicBezTo>
                        <a:cubicBezTo>
                          <a:pt x="198" y="96"/>
                          <a:pt x="195" y="91"/>
                          <a:pt x="193" y="90"/>
                        </a:cubicBezTo>
                        <a:cubicBezTo>
                          <a:pt x="192" y="93"/>
                          <a:pt x="189" y="94"/>
                          <a:pt x="188" y="97"/>
                        </a:cubicBezTo>
                        <a:cubicBezTo>
                          <a:pt x="186" y="100"/>
                          <a:pt x="185" y="105"/>
                          <a:pt x="185" y="109"/>
                        </a:cubicBezTo>
                        <a:cubicBezTo>
                          <a:pt x="185" y="112"/>
                          <a:pt x="184" y="115"/>
                          <a:pt x="185" y="118"/>
                        </a:cubicBezTo>
                        <a:cubicBezTo>
                          <a:pt x="186" y="123"/>
                          <a:pt x="185" y="123"/>
                          <a:pt x="184" y="127"/>
                        </a:cubicBezTo>
                        <a:cubicBezTo>
                          <a:pt x="182" y="134"/>
                          <a:pt x="184" y="137"/>
                          <a:pt x="176" y="138"/>
                        </a:cubicBezTo>
                        <a:cubicBezTo>
                          <a:pt x="168" y="138"/>
                          <a:pt x="173" y="152"/>
                          <a:pt x="176" y="155"/>
                        </a:cubicBezTo>
                        <a:cubicBezTo>
                          <a:pt x="171" y="157"/>
                          <a:pt x="158" y="165"/>
                          <a:pt x="164" y="171"/>
                        </a:cubicBezTo>
                        <a:cubicBezTo>
                          <a:pt x="167" y="174"/>
                          <a:pt x="155" y="186"/>
                          <a:pt x="157" y="192"/>
                        </a:cubicBezTo>
                        <a:cubicBezTo>
                          <a:pt x="152" y="192"/>
                          <a:pt x="152" y="189"/>
                          <a:pt x="147" y="192"/>
                        </a:cubicBezTo>
                        <a:cubicBezTo>
                          <a:pt x="143" y="194"/>
                          <a:pt x="140" y="191"/>
                          <a:pt x="136" y="193"/>
                        </a:cubicBezTo>
                        <a:cubicBezTo>
                          <a:pt x="132" y="195"/>
                          <a:pt x="131" y="199"/>
                          <a:pt x="125" y="198"/>
                        </a:cubicBezTo>
                        <a:cubicBezTo>
                          <a:pt x="121" y="198"/>
                          <a:pt x="112" y="195"/>
                          <a:pt x="110" y="191"/>
                        </a:cubicBezTo>
                        <a:cubicBezTo>
                          <a:pt x="107" y="186"/>
                          <a:pt x="88" y="187"/>
                          <a:pt x="85" y="193"/>
                        </a:cubicBezTo>
                        <a:cubicBezTo>
                          <a:pt x="83" y="195"/>
                          <a:pt x="82" y="199"/>
                          <a:pt x="81" y="202"/>
                        </a:cubicBezTo>
                        <a:cubicBezTo>
                          <a:pt x="81" y="202"/>
                          <a:pt x="72" y="207"/>
                          <a:pt x="72" y="207"/>
                        </a:cubicBezTo>
                        <a:cubicBezTo>
                          <a:pt x="69" y="207"/>
                          <a:pt x="67" y="208"/>
                          <a:pt x="64" y="208"/>
                        </a:cubicBezTo>
                        <a:cubicBezTo>
                          <a:pt x="60" y="209"/>
                          <a:pt x="58" y="206"/>
                          <a:pt x="54" y="206"/>
                        </a:cubicBezTo>
                        <a:cubicBezTo>
                          <a:pt x="48" y="205"/>
                          <a:pt x="44" y="209"/>
                          <a:pt x="39" y="211"/>
                        </a:cubicBezTo>
                        <a:cubicBezTo>
                          <a:pt x="32" y="214"/>
                          <a:pt x="32" y="209"/>
                          <a:pt x="27" y="207"/>
                        </a:cubicBezTo>
                        <a:cubicBezTo>
                          <a:pt x="25" y="207"/>
                          <a:pt x="21" y="202"/>
                          <a:pt x="19" y="201"/>
                        </a:cubicBezTo>
                        <a:cubicBezTo>
                          <a:pt x="17" y="199"/>
                          <a:pt x="16" y="196"/>
                          <a:pt x="14" y="194"/>
                        </a:cubicBezTo>
                        <a:cubicBezTo>
                          <a:pt x="12" y="192"/>
                          <a:pt x="10" y="192"/>
                          <a:pt x="8" y="190"/>
                        </a:cubicBezTo>
                        <a:cubicBezTo>
                          <a:pt x="7" y="187"/>
                          <a:pt x="8" y="181"/>
                          <a:pt x="5" y="180"/>
                        </a:cubicBezTo>
                        <a:cubicBezTo>
                          <a:pt x="0" y="177"/>
                          <a:pt x="4" y="175"/>
                          <a:pt x="5" y="17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5" name="Freeform 569">
                    <a:extLst>
                      <a:ext uri="{FF2B5EF4-FFF2-40B4-BE49-F238E27FC236}">
                        <a16:creationId xmlns:a16="http://schemas.microsoft.com/office/drawing/2014/main" id="{C6921017-B2F9-D22B-1196-AB7B98D7AB2B}"/>
                      </a:ext>
                    </a:extLst>
                  </p:cNvPr>
                  <p:cNvSpPr>
                    <a:spLocks/>
                  </p:cNvSpPr>
                  <p:nvPr/>
                </p:nvSpPr>
                <p:spPr bwMode="auto">
                  <a:xfrm>
                    <a:off x="2078038" y="3394075"/>
                    <a:ext cx="6350" cy="14288"/>
                  </a:xfrm>
                  <a:custGeom>
                    <a:avLst/>
                    <a:gdLst>
                      <a:gd name="T0" fmla="*/ 6 w 9"/>
                      <a:gd name="T1" fmla="*/ 4 h 18"/>
                      <a:gd name="T2" fmla="*/ 4 w 9"/>
                      <a:gd name="T3" fmla="*/ 0 h 18"/>
                      <a:gd name="T4" fmla="*/ 0 w 9"/>
                      <a:gd name="T5" fmla="*/ 10 h 18"/>
                      <a:gd name="T6" fmla="*/ 6 w 9"/>
                      <a:gd name="T7" fmla="*/ 4 h 18"/>
                    </a:gdLst>
                    <a:ahLst/>
                    <a:cxnLst>
                      <a:cxn ang="0">
                        <a:pos x="T0" y="T1"/>
                      </a:cxn>
                      <a:cxn ang="0">
                        <a:pos x="T2" y="T3"/>
                      </a:cxn>
                      <a:cxn ang="0">
                        <a:pos x="T4" y="T5"/>
                      </a:cxn>
                      <a:cxn ang="0">
                        <a:pos x="T6" y="T7"/>
                      </a:cxn>
                    </a:cxnLst>
                    <a:rect l="0" t="0" r="r" b="b"/>
                    <a:pathLst>
                      <a:path w="9" h="18">
                        <a:moveTo>
                          <a:pt x="6" y="4"/>
                        </a:moveTo>
                        <a:cubicBezTo>
                          <a:pt x="5" y="3"/>
                          <a:pt x="5" y="1"/>
                          <a:pt x="4" y="0"/>
                        </a:cubicBezTo>
                        <a:cubicBezTo>
                          <a:pt x="1" y="2"/>
                          <a:pt x="0" y="6"/>
                          <a:pt x="0" y="10"/>
                        </a:cubicBezTo>
                        <a:cubicBezTo>
                          <a:pt x="2" y="18"/>
                          <a:pt x="9" y="9"/>
                          <a:pt x="6"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6" name="Freeform 570">
                    <a:extLst>
                      <a:ext uri="{FF2B5EF4-FFF2-40B4-BE49-F238E27FC236}">
                        <a16:creationId xmlns:a16="http://schemas.microsoft.com/office/drawing/2014/main" id="{F900E682-02DA-AA23-8D7A-0B00571816A0}"/>
                      </a:ext>
                    </a:extLst>
                  </p:cNvPr>
                  <p:cNvSpPr>
                    <a:spLocks/>
                  </p:cNvSpPr>
                  <p:nvPr/>
                </p:nvSpPr>
                <p:spPr bwMode="auto">
                  <a:xfrm>
                    <a:off x="2078038" y="3394075"/>
                    <a:ext cx="6350" cy="14288"/>
                  </a:xfrm>
                  <a:custGeom>
                    <a:avLst/>
                    <a:gdLst>
                      <a:gd name="T0" fmla="*/ 6 w 9"/>
                      <a:gd name="T1" fmla="*/ 4 h 18"/>
                      <a:gd name="T2" fmla="*/ 4 w 9"/>
                      <a:gd name="T3" fmla="*/ 0 h 18"/>
                      <a:gd name="T4" fmla="*/ 0 w 9"/>
                      <a:gd name="T5" fmla="*/ 10 h 18"/>
                      <a:gd name="T6" fmla="*/ 6 w 9"/>
                      <a:gd name="T7" fmla="*/ 4 h 18"/>
                    </a:gdLst>
                    <a:ahLst/>
                    <a:cxnLst>
                      <a:cxn ang="0">
                        <a:pos x="T0" y="T1"/>
                      </a:cxn>
                      <a:cxn ang="0">
                        <a:pos x="T2" y="T3"/>
                      </a:cxn>
                      <a:cxn ang="0">
                        <a:pos x="T4" y="T5"/>
                      </a:cxn>
                      <a:cxn ang="0">
                        <a:pos x="T6" y="T7"/>
                      </a:cxn>
                    </a:cxnLst>
                    <a:rect l="0" t="0" r="r" b="b"/>
                    <a:pathLst>
                      <a:path w="9" h="18">
                        <a:moveTo>
                          <a:pt x="6" y="4"/>
                        </a:moveTo>
                        <a:cubicBezTo>
                          <a:pt x="5" y="3"/>
                          <a:pt x="5" y="1"/>
                          <a:pt x="4" y="0"/>
                        </a:cubicBezTo>
                        <a:cubicBezTo>
                          <a:pt x="1" y="2"/>
                          <a:pt x="0" y="6"/>
                          <a:pt x="0" y="10"/>
                        </a:cubicBezTo>
                        <a:cubicBezTo>
                          <a:pt x="2" y="18"/>
                          <a:pt x="9" y="9"/>
                          <a:pt x="6"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7" name="Freeform 571">
                    <a:extLst>
                      <a:ext uri="{FF2B5EF4-FFF2-40B4-BE49-F238E27FC236}">
                        <a16:creationId xmlns:a16="http://schemas.microsoft.com/office/drawing/2014/main" id="{274D3157-A8D1-2265-2DDA-F80A379B5B3B}"/>
                      </a:ext>
                    </a:extLst>
                  </p:cNvPr>
                  <p:cNvSpPr>
                    <a:spLocks/>
                  </p:cNvSpPr>
                  <p:nvPr/>
                </p:nvSpPr>
                <p:spPr bwMode="auto">
                  <a:xfrm>
                    <a:off x="2078038" y="3322638"/>
                    <a:ext cx="14288" cy="55563"/>
                  </a:xfrm>
                  <a:custGeom>
                    <a:avLst/>
                    <a:gdLst>
                      <a:gd name="T0" fmla="*/ 8 w 19"/>
                      <a:gd name="T1" fmla="*/ 23 h 70"/>
                      <a:gd name="T2" fmla="*/ 9 w 19"/>
                      <a:gd name="T3" fmla="*/ 48 h 70"/>
                      <a:gd name="T4" fmla="*/ 10 w 19"/>
                      <a:gd name="T5" fmla="*/ 69 h 70"/>
                      <a:gd name="T6" fmla="*/ 10 w 19"/>
                      <a:gd name="T7" fmla="*/ 63 h 70"/>
                      <a:gd name="T8" fmla="*/ 9 w 19"/>
                      <a:gd name="T9" fmla="*/ 51 h 70"/>
                      <a:gd name="T10" fmla="*/ 12 w 19"/>
                      <a:gd name="T11" fmla="*/ 42 h 70"/>
                      <a:gd name="T12" fmla="*/ 14 w 19"/>
                      <a:gd name="T13" fmla="*/ 35 h 70"/>
                      <a:gd name="T14" fmla="*/ 11 w 19"/>
                      <a:gd name="T15" fmla="*/ 21 h 70"/>
                      <a:gd name="T16" fmla="*/ 12 w 19"/>
                      <a:gd name="T17" fmla="*/ 8 h 70"/>
                      <a:gd name="T18" fmla="*/ 12 w 19"/>
                      <a:gd name="T19" fmla="*/ 0 h 70"/>
                      <a:gd name="T20" fmla="*/ 8 w 19"/>
                      <a:gd name="T21"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70">
                        <a:moveTo>
                          <a:pt x="8" y="23"/>
                        </a:moveTo>
                        <a:cubicBezTo>
                          <a:pt x="3" y="28"/>
                          <a:pt x="8" y="42"/>
                          <a:pt x="9" y="48"/>
                        </a:cubicBezTo>
                        <a:cubicBezTo>
                          <a:pt x="2" y="46"/>
                          <a:pt x="0" y="70"/>
                          <a:pt x="10" y="69"/>
                        </a:cubicBezTo>
                        <a:cubicBezTo>
                          <a:pt x="6" y="66"/>
                          <a:pt x="10" y="66"/>
                          <a:pt x="10" y="63"/>
                        </a:cubicBezTo>
                        <a:cubicBezTo>
                          <a:pt x="10" y="59"/>
                          <a:pt x="8" y="55"/>
                          <a:pt x="9" y="51"/>
                        </a:cubicBezTo>
                        <a:cubicBezTo>
                          <a:pt x="10" y="48"/>
                          <a:pt x="13" y="45"/>
                          <a:pt x="12" y="42"/>
                        </a:cubicBezTo>
                        <a:cubicBezTo>
                          <a:pt x="11" y="37"/>
                          <a:pt x="13" y="40"/>
                          <a:pt x="14" y="35"/>
                        </a:cubicBezTo>
                        <a:cubicBezTo>
                          <a:pt x="15" y="30"/>
                          <a:pt x="10" y="25"/>
                          <a:pt x="11" y="21"/>
                        </a:cubicBezTo>
                        <a:cubicBezTo>
                          <a:pt x="12" y="18"/>
                          <a:pt x="19" y="10"/>
                          <a:pt x="12" y="8"/>
                        </a:cubicBezTo>
                        <a:cubicBezTo>
                          <a:pt x="15" y="6"/>
                          <a:pt x="14" y="2"/>
                          <a:pt x="12" y="0"/>
                        </a:cubicBezTo>
                        <a:cubicBezTo>
                          <a:pt x="5" y="5"/>
                          <a:pt x="10" y="15"/>
                          <a:pt x="8" y="2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8" name="Freeform 572">
                    <a:extLst>
                      <a:ext uri="{FF2B5EF4-FFF2-40B4-BE49-F238E27FC236}">
                        <a16:creationId xmlns:a16="http://schemas.microsoft.com/office/drawing/2014/main" id="{F1ED861C-88A4-4CAD-7918-73C90E38AB6B}"/>
                      </a:ext>
                    </a:extLst>
                  </p:cNvPr>
                  <p:cNvSpPr>
                    <a:spLocks/>
                  </p:cNvSpPr>
                  <p:nvPr/>
                </p:nvSpPr>
                <p:spPr bwMode="auto">
                  <a:xfrm>
                    <a:off x="2078038" y="3322638"/>
                    <a:ext cx="14288" cy="55563"/>
                  </a:xfrm>
                  <a:custGeom>
                    <a:avLst/>
                    <a:gdLst>
                      <a:gd name="T0" fmla="*/ 8 w 19"/>
                      <a:gd name="T1" fmla="*/ 23 h 70"/>
                      <a:gd name="T2" fmla="*/ 9 w 19"/>
                      <a:gd name="T3" fmla="*/ 48 h 70"/>
                      <a:gd name="T4" fmla="*/ 10 w 19"/>
                      <a:gd name="T5" fmla="*/ 69 h 70"/>
                      <a:gd name="T6" fmla="*/ 10 w 19"/>
                      <a:gd name="T7" fmla="*/ 63 h 70"/>
                      <a:gd name="T8" fmla="*/ 9 w 19"/>
                      <a:gd name="T9" fmla="*/ 51 h 70"/>
                      <a:gd name="T10" fmla="*/ 12 w 19"/>
                      <a:gd name="T11" fmla="*/ 42 h 70"/>
                      <a:gd name="T12" fmla="*/ 14 w 19"/>
                      <a:gd name="T13" fmla="*/ 35 h 70"/>
                      <a:gd name="T14" fmla="*/ 11 w 19"/>
                      <a:gd name="T15" fmla="*/ 21 h 70"/>
                      <a:gd name="T16" fmla="*/ 12 w 19"/>
                      <a:gd name="T17" fmla="*/ 8 h 70"/>
                      <a:gd name="T18" fmla="*/ 12 w 19"/>
                      <a:gd name="T19" fmla="*/ 0 h 70"/>
                      <a:gd name="T20" fmla="*/ 8 w 19"/>
                      <a:gd name="T21"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70">
                        <a:moveTo>
                          <a:pt x="8" y="23"/>
                        </a:moveTo>
                        <a:cubicBezTo>
                          <a:pt x="3" y="28"/>
                          <a:pt x="8" y="42"/>
                          <a:pt x="9" y="48"/>
                        </a:cubicBezTo>
                        <a:cubicBezTo>
                          <a:pt x="2" y="46"/>
                          <a:pt x="0" y="70"/>
                          <a:pt x="10" y="69"/>
                        </a:cubicBezTo>
                        <a:cubicBezTo>
                          <a:pt x="6" y="66"/>
                          <a:pt x="10" y="66"/>
                          <a:pt x="10" y="63"/>
                        </a:cubicBezTo>
                        <a:cubicBezTo>
                          <a:pt x="10" y="59"/>
                          <a:pt x="8" y="55"/>
                          <a:pt x="9" y="51"/>
                        </a:cubicBezTo>
                        <a:cubicBezTo>
                          <a:pt x="10" y="48"/>
                          <a:pt x="13" y="45"/>
                          <a:pt x="12" y="42"/>
                        </a:cubicBezTo>
                        <a:cubicBezTo>
                          <a:pt x="11" y="37"/>
                          <a:pt x="13" y="40"/>
                          <a:pt x="14" y="35"/>
                        </a:cubicBezTo>
                        <a:cubicBezTo>
                          <a:pt x="15" y="30"/>
                          <a:pt x="10" y="25"/>
                          <a:pt x="11" y="21"/>
                        </a:cubicBezTo>
                        <a:cubicBezTo>
                          <a:pt x="12" y="18"/>
                          <a:pt x="19" y="10"/>
                          <a:pt x="12" y="8"/>
                        </a:cubicBezTo>
                        <a:cubicBezTo>
                          <a:pt x="15" y="6"/>
                          <a:pt x="14" y="2"/>
                          <a:pt x="12" y="0"/>
                        </a:cubicBezTo>
                        <a:cubicBezTo>
                          <a:pt x="5" y="5"/>
                          <a:pt x="10" y="15"/>
                          <a:pt x="8" y="2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9" name="Freeform 573">
                    <a:extLst>
                      <a:ext uri="{FF2B5EF4-FFF2-40B4-BE49-F238E27FC236}">
                        <a16:creationId xmlns:a16="http://schemas.microsoft.com/office/drawing/2014/main" id="{E6D23750-EA52-44BA-AED9-48B11180581A}"/>
                      </a:ext>
                    </a:extLst>
                  </p:cNvPr>
                  <p:cNvSpPr>
                    <a:spLocks/>
                  </p:cNvSpPr>
                  <p:nvPr/>
                </p:nvSpPr>
                <p:spPr bwMode="auto">
                  <a:xfrm>
                    <a:off x="2109788" y="3489325"/>
                    <a:ext cx="11113" cy="15875"/>
                  </a:xfrm>
                  <a:custGeom>
                    <a:avLst/>
                    <a:gdLst>
                      <a:gd name="T0" fmla="*/ 11 w 14"/>
                      <a:gd name="T1" fmla="*/ 6 h 20"/>
                      <a:gd name="T2" fmla="*/ 11 w 14"/>
                      <a:gd name="T3" fmla="*/ 20 h 20"/>
                      <a:gd name="T4" fmla="*/ 11 w 14"/>
                      <a:gd name="T5" fmla="*/ 6 h 20"/>
                    </a:gdLst>
                    <a:ahLst/>
                    <a:cxnLst>
                      <a:cxn ang="0">
                        <a:pos x="T0" y="T1"/>
                      </a:cxn>
                      <a:cxn ang="0">
                        <a:pos x="T2" y="T3"/>
                      </a:cxn>
                      <a:cxn ang="0">
                        <a:pos x="T4" y="T5"/>
                      </a:cxn>
                    </a:cxnLst>
                    <a:rect l="0" t="0" r="r" b="b"/>
                    <a:pathLst>
                      <a:path w="14" h="20">
                        <a:moveTo>
                          <a:pt x="11" y="6"/>
                        </a:moveTo>
                        <a:cubicBezTo>
                          <a:pt x="0" y="0"/>
                          <a:pt x="9" y="17"/>
                          <a:pt x="11" y="20"/>
                        </a:cubicBezTo>
                        <a:cubicBezTo>
                          <a:pt x="14" y="13"/>
                          <a:pt x="11" y="12"/>
                          <a:pt x="11"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 name="Freeform 574">
                    <a:extLst>
                      <a:ext uri="{FF2B5EF4-FFF2-40B4-BE49-F238E27FC236}">
                        <a16:creationId xmlns:a16="http://schemas.microsoft.com/office/drawing/2014/main" id="{6A823FF3-2BA6-AB87-DEB3-A55B65E58E3E}"/>
                      </a:ext>
                    </a:extLst>
                  </p:cNvPr>
                  <p:cNvSpPr>
                    <a:spLocks/>
                  </p:cNvSpPr>
                  <p:nvPr/>
                </p:nvSpPr>
                <p:spPr bwMode="auto">
                  <a:xfrm>
                    <a:off x="2109788" y="3489325"/>
                    <a:ext cx="11113" cy="15875"/>
                  </a:xfrm>
                  <a:custGeom>
                    <a:avLst/>
                    <a:gdLst>
                      <a:gd name="T0" fmla="*/ 11 w 14"/>
                      <a:gd name="T1" fmla="*/ 6 h 20"/>
                      <a:gd name="T2" fmla="*/ 11 w 14"/>
                      <a:gd name="T3" fmla="*/ 20 h 20"/>
                      <a:gd name="T4" fmla="*/ 11 w 14"/>
                      <a:gd name="T5" fmla="*/ 6 h 20"/>
                    </a:gdLst>
                    <a:ahLst/>
                    <a:cxnLst>
                      <a:cxn ang="0">
                        <a:pos x="T0" y="T1"/>
                      </a:cxn>
                      <a:cxn ang="0">
                        <a:pos x="T2" y="T3"/>
                      </a:cxn>
                      <a:cxn ang="0">
                        <a:pos x="T4" y="T5"/>
                      </a:cxn>
                    </a:cxnLst>
                    <a:rect l="0" t="0" r="r" b="b"/>
                    <a:pathLst>
                      <a:path w="14" h="20">
                        <a:moveTo>
                          <a:pt x="11" y="6"/>
                        </a:moveTo>
                        <a:cubicBezTo>
                          <a:pt x="0" y="0"/>
                          <a:pt x="9" y="17"/>
                          <a:pt x="11" y="20"/>
                        </a:cubicBezTo>
                        <a:cubicBezTo>
                          <a:pt x="14" y="13"/>
                          <a:pt x="11" y="12"/>
                          <a:pt x="11"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1" name="Freeform 581">
                    <a:extLst>
                      <a:ext uri="{FF2B5EF4-FFF2-40B4-BE49-F238E27FC236}">
                        <a16:creationId xmlns:a16="http://schemas.microsoft.com/office/drawing/2014/main" id="{0FC93904-0D37-65EC-AC60-21305187FE46}"/>
                      </a:ext>
                    </a:extLst>
                  </p:cNvPr>
                  <p:cNvSpPr>
                    <a:spLocks/>
                  </p:cNvSpPr>
                  <p:nvPr/>
                </p:nvSpPr>
                <p:spPr bwMode="auto">
                  <a:xfrm>
                    <a:off x="2662238" y="3470275"/>
                    <a:ext cx="1588" cy="6350"/>
                  </a:xfrm>
                  <a:custGeom>
                    <a:avLst/>
                    <a:gdLst>
                      <a:gd name="T0" fmla="*/ 2 w 4"/>
                      <a:gd name="T1" fmla="*/ 9 h 9"/>
                      <a:gd name="T2" fmla="*/ 1 w 4"/>
                      <a:gd name="T3" fmla="*/ 0 h 9"/>
                      <a:gd name="T4" fmla="*/ 2 w 4"/>
                      <a:gd name="T5" fmla="*/ 9 h 9"/>
                    </a:gdLst>
                    <a:ahLst/>
                    <a:cxnLst>
                      <a:cxn ang="0">
                        <a:pos x="T0" y="T1"/>
                      </a:cxn>
                      <a:cxn ang="0">
                        <a:pos x="T2" y="T3"/>
                      </a:cxn>
                      <a:cxn ang="0">
                        <a:pos x="T4" y="T5"/>
                      </a:cxn>
                    </a:cxnLst>
                    <a:rect l="0" t="0" r="r" b="b"/>
                    <a:pathLst>
                      <a:path w="4" h="9">
                        <a:moveTo>
                          <a:pt x="2" y="9"/>
                        </a:moveTo>
                        <a:cubicBezTo>
                          <a:pt x="4" y="6"/>
                          <a:pt x="4" y="2"/>
                          <a:pt x="1" y="0"/>
                        </a:cubicBezTo>
                        <a:cubicBezTo>
                          <a:pt x="0" y="3"/>
                          <a:pt x="0" y="7"/>
                          <a:pt x="2" y="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2" name="Freeform 582">
                    <a:extLst>
                      <a:ext uri="{FF2B5EF4-FFF2-40B4-BE49-F238E27FC236}">
                        <a16:creationId xmlns:a16="http://schemas.microsoft.com/office/drawing/2014/main" id="{2A38C80C-8800-11F6-77A8-787C558A99BF}"/>
                      </a:ext>
                    </a:extLst>
                  </p:cNvPr>
                  <p:cNvSpPr>
                    <a:spLocks/>
                  </p:cNvSpPr>
                  <p:nvPr/>
                </p:nvSpPr>
                <p:spPr bwMode="auto">
                  <a:xfrm>
                    <a:off x="2662238" y="3470275"/>
                    <a:ext cx="1588" cy="6350"/>
                  </a:xfrm>
                  <a:custGeom>
                    <a:avLst/>
                    <a:gdLst>
                      <a:gd name="T0" fmla="*/ 2 w 4"/>
                      <a:gd name="T1" fmla="*/ 9 h 9"/>
                      <a:gd name="T2" fmla="*/ 1 w 4"/>
                      <a:gd name="T3" fmla="*/ 0 h 9"/>
                      <a:gd name="T4" fmla="*/ 2 w 4"/>
                      <a:gd name="T5" fmla="*/ 9 h 9"/>
                    </a:gdLst>
                    <a:ahLst/>
                    <a:cxnLst>
                      <a:cxn ang="0">
                        <a:pos x="T0" y="T1"/>
                      </a:cxn>
                      <a:cxn ang="0">
                        <a:pos x="T2" y="T3"/>
                      </a:cxn>
                      <a:cxn ang="0">
                        <a:pos x="T4" y="T5"/>
                      </a:cxn>
                    </a:cxnLst>
                    <a:rect l="0" t="0" r="r" b="b"/>
                    <a:pathLst>
                      <a:path w="4" h="9">
                        <a:moveTo>
                          <a:pt x="2" y="9"/>
                        </a:moveTo>
                        <a:cubicBezTo>
                          <a:pt x="4" y="6"/>
                          <a:pt x="4" y="2"/>
                          <a:pt x="1" y="0"/>
                        </a:cubicBezTo>
                        <a:cubicBezTo>
                          <a:pt x="0" y="3"/>
                          <a:pt x="0" y="7"/>
                          <a:pt x="2" y="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3" name="Freeform 583">
                    <a:extLst>
                      <a:ext uri="{FF2B5EF4-FFF2-40B4-BE49-F238E27FC236}">
                        <a16:creationId xmlns:a16="http://schemas.microsoft.com/office/drawing/2014/main" id="{BEA88701-F8BC-0748-42E9-9C647359EC8D}"/>
                      </a:ext>
                    </a:extLst>
                  </p:cNvPr>
                  <p:cNvSpPr>
                    <a:spLocks/>
                  </p:cNvSpPr>
                  <p:nvPr/>
                </p:nvSpPr>
                <p:spPr bwMode="auto">
                  <a:xfrm>
                    <a:off x="2665413" y="3381375"/>
                    <a:ext cx="58738" cy="82550"/>
                  </a:xfrm>
                  <a:custGeom>
                    <a:avLst/>
                    <a:gdLst>
                      <a:gd name="T0" fmla="*/ 2 w 74"/>
                      <a:gd name="T1" fmla="*/ 97 h 106"/>
                      <a:gd name="T2" fmla="*/ 0 w 74"/>
                      <a:gd name="T3" fmla="*/ 106 h 106"/>
                      <a:gd name="T4" fmla="*/ 26 w 74"/>
                      <a:gd name="T5" fmla="*/ 82 h 106"/>
                      <a:gd name="T6" fmla="*/ 43 w 74"/>
                      <a:gd name="T7" fmla="*/ 57 h 106"/>
                      <a:gd name="T8" fmla="*/ 44 w 74"/>
                      <a:gd name="T9" fmla="*/ 52 h 106"/>
                      <a:gd name="T10" fmla="*/ 53 w 74"/>
                      <a:gd name="T11" fmla="*/ 48 h 106"/>
                      <a:gd name="T12" fmla="*/ 58 w 74"/>
                      <a:gd name="T13" fmla="*/ 42 h 106"/>
                      <a:gd name="T14" fmla="*/ 67 w 74"/>
                      <a:gd name="T15" fmla="*/ 36 h 106"/>
                      <a:gd name="T16" fmla="*/ 66 w 74"/>
                      <a:gd name="T17" fmla="*/ 21 h 106"/>
                      <a:gd name="T18" fmla="*/ 62 w 74"/>
                      <a:gd name="T19" fmla="*/ 0 h 106"/>
                      <a:gd name="T20" fmla="*/ 58 w 74"/>
                      <a:gd name="T21" fmla="*/ 10 h 106"/>
                      <a:gd name="T22" fmla="*/ 63 w 74"/>
                      <a:gd name="T23" fmla="*/ 22 h 106"/>
                      <a:gd name="T24" fmla="*/ 55 w 74"/>
                      <a:gd name="T25" fmla="*/ 15 h 106"/>
                      <a:gd name="T26" fmla="*/ 58 w 74"/>
                      <a:gd name="T27" fmla="*/ 25 h 106"/>
                      <a:gd name="T28" fmla="*/ 53 w 74"/>
                      <a:gd name="T29" fmla="*/ 32 h 106"/>
                      <a:gd name="T30" fmla="*/ 50 w 74"/>
                      <a:gd name="T31" fmla="*/ 35 h 106"/>
                      <a:gd name="T32" fmla="*/ 49 w 74"/>
                      <a:gd name="T33" fmla="*/ 41 h 106"/>
                      <a:gd name="T34" fmla="*/ 45 w 74"/>
                      <a:gd name="T35" fmla="*/ 42 h 106"/>
                      <a:gd name="T36" fmla="*/ 45 w 74"/>
                      <a:gd name="T37" fmla="*/ 48 h 106"/>
                      <a:gd name="T38" fmla="*/ 40 w 74"/>
                      <a:gd name="T39" fmla="*/ 51 h 106"/>
                      <a:gd name="T40" fmla="*/ 34 w 74"/>
                      <a:gd name="T41" fmla="*/ 59 h 106"/>
                      <a:gd name="T42" fmla="*/ 24 w 74"/>
                      <a:gd name="T43" fmla="*/ 73 h 106"/>
                      <a:gd name="T44" fmla="*/ 19 w 74"/>
                      <a:gd name="T45" fmla="*/ 75 h 106"/>
                      <a:gd name="T46" fmla="*/ 15 w 74"/>
                      <a:gd name="T47" fmla="*/ 80 h 106"/>
                      <a:gd name="T48" fmla="*/ 2 w 74"/>
                      <a:gd name="T49"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06">
                        <a:moveTo>
                          <a:pt x="2" y="97"/>
                        </a:moveTo>
                        <a:cubicBezTo>
                          <a:pt x="0" y="100"/>
                          <a:pt x="1" y="103"/>
                          <a:pt x="0" y="106"/>
                        </a:cubicBezTo>
                        <a:cubicBezTo>
                          <a:pt x="8" y="96"/>
                          <a:pt x="19" y="93"/>
                          <a:pt x="26" y="82"/>
                        </a:cubicBezTo>
                        <a:cubicBezTo>
                          <a:pt x="29" y="78"/>
                          <a:pt x="51" y="64"/>
                          <a:pt x="43" y="57"/>
                        </a:cubicBezTo>
                        <a:cubicBezTo>
                          <a:pt x="47" y="58"/>
                          <a:pt x="44" y="55"/>
                          <a:pt x="44" y="52"/>
                        </a:cubicBezTo>
                        <a:cubicBezTo>
                          <a:pt x="45" y="49"/>
                          <a:pt x="50" y="48"/>
                          <a:pt x="53" y="48"/>
                        </a:cubicBezTo>
                        <a:cubicBezTo>
                          <a:pt x="57" y="47"/>
                          <a:pt x="58" y="46"/>
                          <a:pt x="58" y="42"/>
                        </a:cubicBezTo>
                        <a:cubicBezTo>
                          <a:pt x="59" y="37"/>
                          <a:pt x="63" y="38"/>
                          <a:pt x="67" y="36"/>
                        </a:cubicBezTo>
                        <a:cubicBezTo>
                          <a:pt x="74" y="31"/>
                          <a:pt x="69" y="27"/>
                          <a:pt x="66" y="21"/>
                        </a:cubicBezTo>
                        <a:cubicBezTo>
                          <a:pt x="62" y="15"/>
                          <a:pt x="68" y="6"/>
                          <a:pt x="62" y="0"/>
                        </a:cubicBezTo>
                        <a:cubicBezTo>
                          <a:pt x="59" y="3"/>
                          <a:pt x="63" y="15"/>
                          <a:pt x="58" y="10"/>
                        </a:cubicBezTo>
                        <a:cubicBezTo>
                          <a:pt x="59" y="13"/>
                          <a:pt x="63" y="19"/>
                          <a:pt x="63" y="22"/>
                        </a:cubicBezTo>
                        <a:cubicBezTo>
                          <a:pt x="60" y="20"/>
                          <a:pt x="56" y="19"/>
                          <a:pt x="55" y="15"/>
                        </a:cubicBezTo>
                        <a:cubicBezTo>
                          <a:pt x="55" y="19"/>
                          <a:pt x="57" y="22"/>
                          <a:pt x="58" y="25"/>
                        </a:cubicBezTo>
                        <a:cubicBezTo>
                          <a:pt x="59" y="28"/>
                          <a:pt x="55" y="39"/>
                          <a:pt x="53" y="32"/>
                        </a:cubicBezTo>
                        <a:cubicBezTo>
                          <a:pt x="53" y="34"/>
                          <a:pt x="52" y="34"/>
                          <a:pt x="50" y="35"/>
                        </a:cubicBezTo>
                        <a:cubicBezTo>
                          <a:pt x="48" y="35"/>
                          <a:pt x="49" y="40"/>
                          <a:pt x="49" y="41"/>
                        </a:cubicBezTo>
                        <a:cubicBezTo>
                          <a:pt x="48" y="42"/>
                          <a:pt x="45" y="41"/>
                          <a:pt x="45" y="42"/>
                        </a:cubicBezTo>
                        <a:cubicBezTo>
                          <a:pt x="44" y="44"/>
                          <a:pt x="46" y="45"/>
                          <a:pt x="45" y="48"/>
                        </a:cubicBezTo>
                        <a:cubicBezTo>
                          <a:pt x="44" y="41"/>
                          <a:pt x="41" y="49"/>
                          <a:pt x="40" y="51"/>
                        </a:cubicBezTo>
                        <a:cubicBezTo>
                          <a:pt x="38" y="54"/>
                          <a:pt x="37" y="57"/>
                          <a:pt x="34" y="59"/>
                        </a:cubicBezTo>
                        <a:cubicBezTo>
                          <a:pt x="31" y="63"/>
                          <a:pt x="29" y="69"/>
                          <a:pt x="24" y="73"/>
                        </a:cubicBezTo>
                        <a:cubicBezTo>
                          <a:pt x="23" y="74"/>
                          <a:pt x="21" y="73"/>
                          <a:pt x="19" y="75"/>
                        </a:cubicBezTo>
                        <a:cubicBezTo>
                          <a:pt x="17" y="76"/>
                          <a:pt x="17" y="79"/>
                          <a:pt x="15" y="80"/>
                        </a:cubicBezTo>
                        <a:cubicBezTo>
                          <a:pt x="9" y="83"/>
                          <a:pt x="4" y="91"/>
                          <a:pt x="2" y="9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 name="Freeform 584">
                    <a:extLst>
                      <a:ext uri="{FF2B5EF4-FFF2-40B4-BE49-F238E27FC236}">
                        <a16:creationId xmlns:a16="http://schemas.microsoft.com/office/drawing/2014/main" id="{0E6185E5-88BA-0D12-53E8-43B10D7F566E}"/>
                      </a:ext>
                    </a:extLst>
                  </p:cNvPr>
                  <p:cNvSpPr>
                    <a:spLocks/>
                  </p:cNvSpPr>
                  <p:nvPr/>
                </p:nvSpPr>
                <p:spPr bwMode="auto">
                  <a:xfrm>
                    <a:off x="2665413" y="3381375"/>
                    <a:ext cx="58738" cy="82550"/>
                  </a:xfrm>
                  <a:custGeom>
                    <a:avLst/>
                    <a:gdLst>
                      <a:gd name="T0" fmla="*/ 2 w 74"/>
                      <a:gd name="T1" fmla="*/ 97 h 106"/>
                      <a:gd name="T2" fmla="*/ 0 w 74"/>
                      <a:gd name="T3" fmla="*/ 106 h 106"/>
                      <a:gd name="T4" fmla="*/ 26 w 74"/>
                      <a:gd name="T5" fmla="*/ 82 h 106"/>
                      <a:gd name="T6" fmla="*/ 43 w 74"/>
                      <a:gd name="T7" fmla="*/ 57 h 106"/>
                      <a:gd name="T8" fmla="*/ 44 w 74"/>
                      <a:gd name="T9" fmla="*/ 52 h 106"/>
                      <a:gd name="T10" fmla="*/ 53 w 74"/>
                      <a:gd name="T11" fmla="*/ 48 h 106"/>
                      <a:gd name="T12" fmla="*/ 58 w 74"/>
                      <a:gd name="T13" fmla="*/ 42 h 106"/>
                      <a:gd name="T14" fmla="*/ 67 w 74"/>
                      <a:gd name="T15" fmla="*/ 36 h 106"/>
                      <a:gd name="T16" fmla="*/ 66 w 74"/>
                      <a:gd name="T17" fmla="*/ 21 h 106"/>
                      <a:gd name="T18" fmla="*/ 62 w 74"/>
                      <a:gd name="T19" fmla="*/ 0 h 106"/>
                      <a:gd name="T20" fmla="*/ 58 w 74"/>
                      <a:gd name="T21" fmla="*/ 10 h 106"/>
                      <a:gd name="T22" fmla="*/ 63 w 74"/>
                      <a:gd name="T23" fmla="*/ 22 h 106"/>
                      <a:gd name="T24" fmla="*/ 55 w 74"/>
                      <a:gd name="T25" fmla="*/ 15 h 106"/>
                      <a:gd name="T26" fmla="*/ 58 w 74"/>
                      <a:gd name="T27" fmla="*/ 25 h 106"/>
                      <a:gd name="T28" fmla="*/ 53 w 74"/>
                      <a:gd name="T29" fmla="*/ 32 h 106"/>
                      <a:gd name="T30" fmla="*/ 50 w 74"/>
                      <a:gd name="T31" fmla="*/ 35 h 106"/>
                      <a:gd name="T32" fmla="*/ 49 w 74"/>
                      <a:gd name="T33" fmla="*/ 41 h 106"/>
                      <a:gd name="T34" fmla="*/ 45 w 74"/>
                      <a:gd name="T35" fmla="*/ 42 h 106"/>
                      <a:gd name="T36" fmla="*/ 45 w 74"/>
                      <a:gd name="T37" fmla="*/ 48 h 106"/>
                      <a:gd name="T38" fmla="*/ 40 w 74"/>
                      <a:gd name="T39" fmla="*/ 51 h 106"/>
                      <a:gd name="T40" fmla="*/ 34 w 74"/>
                      <a:gd name="T41" fmla="*/ 59 h 106"/>
                      <a:gd name="T42" fmla="*/ 24 w 74"/>
                      <a:gd name="T43" fmla="*/ 73 h 106"/>
                      <a:gd name="T44" fmla="*/ 19 w 74"/>
                      <a:gd name="T45" fmla="*/ 75 h 106"/>
                      <a:gd name="T46" fmla="*/ 15 w 74"/>
                      <a:gd name="T47" fmla="*/ 80 h 106"/>
                      <a:gd name="T48" fmla="*/ 2 w 74"/>
                      <a:gd name="T49"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106">
                        <a:moveTo>
                          <a:pt x="2" y="97"/>
                        </a:moveTo>
                        <a:cubicBezTo>
                          <a:pt x="0" y="100"/>
                          <a:pt x="1" y="103"/>
                          <a:pt x="0" y="106"/>
                        </a:cubicBezTo>
                        <a:cubicBezTo>
                          <a:pt x="8" y="96"/>
                          <a:pt x="19" y="93"/>
                          <a:pt x="26" y="82"/>
                        </a:cubicBezTo>
                        <a:cubicBezTo>
                          <a:pt x="29" y="78"/>
                          <a:pt x="51" y="64"/>
                          <a:pt x="43" y="57"/>
                        </a:cubicBezTo>
                        <a:cubicBezTo>
                          <a:pt x="47" y="58"/>
                          <a:pt x="44" y="55"/>
                          <a:pt x="44" y="52"/>
                        </a:cubicBezTo>
                        <a:cubicBezTo>
                          <a:pt x="45" y="49"/>
                          <a:pt x="50" y="48"/>
                          <a:pt x="53" y="48"/>
                        </a:cubicBezTo>
                        <a:cubicBezTo>
                          <a:pt x="57" y="47"/>
                          <a:pt x="58" y="46"/>
                          <a:pt x="58" y="42"/>
                        </a:cubicBezTo>
                        <a:cubicBezTo>
                          <a:pt x="59" y="37"/>
                          <a:pt x="63" y="38"/>
                          <a:pt x="67" y="36"/>
                        </a:cubicBezTo>
                        <a:cubicBezTo>
                          <a:pt x="74" y="31"/>
                          <a:pt x="69" y="27"/>
                          <a:pt x="66" y="21"/>
                        </a:cubicBezTo>
                        <a:cubicBezTo>
                          <a:pt x="62" y="15"/>
                          <a:pt x="68" y="6"/>
                          <a:pt x="62" y="0"/>
                        </a:cubicBezTo>
                        <a:cubicBezTo>
                          <a:pt x="59" y="3"/>
                          <a:pt x="63" y="15"/>
                          <a:pt x="58" y="10"/>
                        </a:cubicBezTo>
                        <a:cubicBezTo>
                          <a:pt x="59" y="13"/>
                          <a:pt x="63" y="19"/>
                          <a:pt x="63" y="22"/>
                        </a:cubicBezTo>
                        <a:cubicBezTo>
                          <a:pt x="60" y="20"/>
                          <a:pt x="56" y="19"/>
                          <a:pt x="55" y="15"/>
                        </a:cubicBezTo>
                        <a:cubicBezTo>
                          <a:pt x="55" y="19"/>
                          <a:pt x="57" y="22"/>
                          <a:pt x="58" y="25"/>
                        </a:cubicBezTo>
                        <a:cubicBezTo>
                          <a:pt x="59" y="28"/>
                          <a:pt x="55" y="39"/>
                          <a:pt x="53" y="32"/>
                        </a:cubicBezTo>
                        <a:cubicBezTo>
                          <a:pt x="53" y="34"/>
                          <a:pt x="52" y="34"/>
                          <a:pt x="50" y="35"/>
                        </a:cubicBezTo>
                        <a:cubicBezTo>
                          <a:pt x="48" y="35"/>
                          <a:pt x="49" y="40"/>
                          <a:pt x="49" y="41"/>
                        </a:cubicBezTo>
                        <a:cubicBezTo>
                          <a:pt x="48" y="42"/>
                          <a:pt x="45" y="41"/>
                          <a:pt x="45" y="42"/>
                        </a:cubicBezTo>
                        <a:cubicBezTo>
                          <a:pt x="44" y="44"/>
                          <a:pt x="46" y="45"/>
                          <a:pt x="45" y="48"/>
                        </a:cubicBezTo>
                        <a:cubicBezTo>
                          <a:pt x="44" y="41"/>
                          <a:pt x="41" y="49"/>
                          <a:pt x="40" y="51"/>
                        </a:cubicBezTo>
                        <a:cubicBezTo>
                          <a:pt x="38" y="54"/>
                          <a:pt x="37" y="57"/>
                          <a:pt x="34" y="59"/>
                        </a:cubicBezTo>
                        <a:cubicBezTo>
                          <a:pt x="31" y="63"/>
                          <a:pt x="29" y="69"/>
                          <a:pt x="24" y="73"/>
                        </a:cubicBezTo>
                        <a:cubicBezTo>
                          <a:pt x="23" y="74"/>
                          <a:pt x="21" y="73"/>
                          <a:pt x="19" y="75"/>
                        </a:cubicBezTo>
                        <a:cubicBezTo>
                          <a:pt x="17" y="76"/>
                          <a:pt x="17" y="79"/>
                          <a:pt x="15" y="80"/>
                        </a:cubicBezTo>
                        <a:cubicBezTo>
                          <a:pt x="9" y="83"/>
                          <a:pt x="4" y="91"/>
                          <a:pt x="2" y="9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5" name="Freeform 585">
                    <a:extLst>
                      <a:ext uri="{FF2B5EF4-FFF2-40B4-BE49-F238E27FC236}">
                        <a16:creationId xmlns:a16="http://schemas.microsoft.com/office/drawing/2014/main" id="{89587351-576A-A199-7C7E-DF582762DE48}"/>
                      </a:ext>
                    </a:extLst>
                  </p:cNvPr>
                  <p:cNvSpPr>
                    <a:spLocks/>
                  </p:cNvSpPr>
                  <p:nvPr/>
                </p:nvSpPr>
                <p:spPr bwMode="auto">
                  <a:xfrm>
                    <a:off x="2705101" y="3187700"/>
                    <a:ext cx="115888" cy="165100"/>
                  </a:xfrm>
                  <a:custGeom>
                    <a:avLst/>
                    <a:gdLst>
                      <a:gd name="T0" fmla="*/ 6 w 150"/>
                      <a:gd name="T1" fmla="*/ 96 h 214"/>
                      <a:gd name="T2" fmla="*/ 15 w 150"/>
                      <a:gd name="T3" fmla="*/ 128 h 214"/>
                      <a:gd name="T4" fmla="*/ 29 w 150"/>
                      <a:gd name="T5" fmla="*/ 145 h 214"/>
                      <a:gd name="T6" fmla="*/ 45 w 150"/>
                      <a:gd name="T7" fmla="*/ 145 h 214"/>
                      <a:gd name="T8" fmla="*/ 38 w 150"/>
                      <a:gd name="T9" fmla="*/ 167 h 214"/>
                      <a:gd name="T10" fmla="*/ 47 w 150"/>
                      <a:gd name="T11" fmla="*/ 171 h 214"/>
                      <a:gd name="T12" fmla="*/ 61 w 150"/>
                      <a:gd name="T13" fmla="*/ 173 h 214"/>
                      <a:gd name="T14" fmla="*/ 72 w 150"/>
                      <a:gd name="T15" fmla="*/ 162 h 214"/>
                      <a:gd name="T16" fmla="*/ 98 w 150"/>
                      <a:gd name="T17" fmla="*/ 186 h 214"/>
                      <a:gd name="T18" fmla="*/ 101 w 150"/>
                      <a:gd name="T19" fmla="*/ 182 h 214"/>
                      <a:gd name="T20" fmla="*/ 92 w 150"/>
                      <a:gd name="T21" fmla="*/ 163 h 214"/>
                      <a:gd name="T22" fmla="*/ 121 w 150"/>
                      <a:gd name="T23" fmla="*/ 187 h 214"/>
                      <a:gd name="T24" fmla="*/ 131 w 150"/>
                      <a:gd name="T25" fmla="*/ 197 h 214"/>
                      <a:gd name="T26" fmla="*/ 144 w 150"/>
                      <a:gd name="T27" fmla="*/ 197 h 214"/>
                      <a:gd name="T28" fmla="*/ 147 w 150"/>
                      <a:gd name="T29" fmla="*/ 211 h 214"/>
                      <a:gd name="T30" fmla="*/ 136 w 150"/>
                      <a:gd name="T31" fmla="*/ 185 h 214"/>
                      <a:gd name="T32" fmla="*/ 139 w 150"/>
                      <a:gd name="T33" fmla="*/ 171 h 214"/>
                      <a:gd name="T34" fmla="*/ 117 w 150"/>
                      <a:gd name="T35" fmla="*/ 158 h 214"/>
                      <a:gd name="T36" fmla="*/ 109 w 150"/>
                      <a:gd name="T37" fmla="*/ 157 h 214"/>
                      <a:gd name="T38" fmla="*/ 85 w 150"/>
                      <a:gd name="T39" fmla="*/ 154 h 214"/>
                      <a:gd name="T40" fmla="*/ 73 w 150"/>
                      <a:gd name="T41" fmla="*/ 158 h 214"/>
                      <a:gd name="T42" fmla="*/ 56 w 150"/>
                      <a:gd name="T43" fmla="*/ 109 h 214"/>
                      <a:gd name="T44" fmla="*/ 73 w 150"/>
                      <a:gd name="T45" fmla="*/ 83 h 214"/>
                      <a:gd name="T46" fmla="*/ 75 w 150"/>
                      <a:gd name="T47" fmla="*/ 75 h 214"/>
                      <a:gd name="T48" fmla="*/ 76 w 150"/>
                      <a:gd name="T49" fmla="*/ 47 h 214"/>
                      <a:gd name="T50" fmla="*/ 67 w 150"/>
                      <a:gd name="T51" fmla="*/ 15 h 214"/>
                      <a:gd name="T52" fmla="*/ 56 w 150"/>
                      <a:gd name="T53" fmla="*/ 13 h 214"/>
                      <a:gd name="T54" fmla="*/ 42 w 150"/>
                      <a:gd name="T55" fmla="*/ 7 h 214"/>
                      <a:gd name="T56" fmla="*/ 20 w 150"/>
                      <a:gd name="T57" fmla="*/ 1 h 214"/>
                      <a:gd name="T58" fmla="*/ 15 w 150"/>
                      <a:gd name="T59" fmla="*/ 10 h 214"/>
                      <a:gd name="T60" fmla="*/ 17 w 150"/>
                      <a:gd name="T61" fmla="*/ 61 h 214"/>
                      <a:gd name="T62" fmla="*/ 4 w 150"/>
                      <a:gd name="T63" fmla="*/ 7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214">
                        <a:moveTo>
                          <a:pt x="2" y="87"/>
                        </a:moveTo>
                        <a:cubicBezTo>
                          <a:pt x="1" y="93"/>
                          <a:pt x="6" y="93"/>
                          <a:pt x="6" y="96"/>
                        </a:cubicBezTo>
                        <a:cubicBezTo>
                          <a:pt x="7" y="102"/>
                          <a:pt x="8" y="109"/>
                          <a:pt x="11" y="114"/>
                        </a:cubicBezTo>
                        <a:cubicBezTo>
                          <a:pt x="13" y="118"/>
                          <a:pt x="15" y="122"/>
                          <a:pt x="15" y="128"/>
                        </a:cubicBezTo>
                        <a:cubicBezTo>
                          <a:pt x="16" y="131"/>
                          <a:pt x="21" y="138"/>
                          <a:pt x="20" y="131"/>
                        </a:cubicBezTo>
                        <a:cubicBezTo>
                          <a:pt x="26" y="133"/>
                          <a:pt x="23" y="143"/>
                          <a:pt x="29" y="145"/>
                        </a:cubicBezTo>
                        <a:cubicBezTo>
                          <a:pt x="38" y="148"/>
                          <a:pt x="31" y="136"/>
                          <a:pt x="31" y="132"/>
                        </a:cubicBezTo>
                        <a:cubicBezTo>
                          <a:pt x="33" y="133"/>
                          <a:pt x="52" y="139"/>
                          <a:pt x="45" y="145"/>
                        </a:cubicBezTo>
                        <a:cubicBezTo>
                          <a:pt x="42" y="147"/>
                          <a:pt x="40" y="149"/>
                          <a:pt x="37" y="151"/>
                        </a:cubicBezTo>
                        <a:cubicBezTo>
                          <a:pt x="33" y="155"/>
                          <a:pt x="37" y="163"/>
                          <a:pt x="38" y="167"/>
                        </a:cubicBezTo>
                        <a:cubicBezTo>
                          <a:pt x="40" y="167"/>
                          <a:pt x="41" y="166"/>
                          <a:pt x="40" y="163"/>
                        </a:cubicBezTo>
                        <a:cubicBezTo>
                          <a:pt x="45" y="163"/>
                          <a:pt x="48" y="166"/>
                          <a:pt x="47" y="171"/>
                        </a:cubicBezTo>
                        <a:cubicBezTo>
                          <a:pt x="48" y="165"/>
                          <a:pt x="52" y="171"/>
                          <a:pt x="51" y="174"/>
                        </a:cubicBezTo>
                        <a:cubicBezTo>
                          <a:pt x="54" y="173"/>
                          <a:pt x="58" y="175"/>
                          <a:pt x="61" y="173"/>
                        </a:cubicBezTo>
                        <a:cubicBezTo>
                          <a:pt x="63" y="170"/>
                          <a:pt x="63" y="167"/>
                          <a:pt x="66" y="165"/>
                        </a:cubicBezTo>
                        <a:cubicBezTo>
                          <a:pt x="66" y="165"/>
                          <a:pt x="71" y="162"/>
                          <a:pt x="72" y="162"/>
                        </a:cubicBezTo>
                        <a:cubicBezTo>
                          <a:pt x="75" y="165"/>
                          <a:pt x="80" y="167"/>
                          <a:pt x="84" y="170"/>
                        </a:cubicBezTo>
                        <a:cubicBezTo>
                          <a:pt x="88" y="174"/>
                          <a:pt x="96" y="180"/>
                          <a:pt x="98" y="186"/>
                        </a:cubicBezTo>
                        <a:cubicBezTo>
                          <a:pt x="98" y="188"/>
                          <a:pt x="102" y="191"/>
                          <a:pt x="102" y="187"/>
                        </a:cubicBezTo>
                        <a:cubicBezTo>
                          <a:pt x="102" y="186"/>
                          <a:pt x="102" y="184"/>
                          <a:pt x="101" y="182"/>
                        </a:cubicBezTo>
                        <a:cubicBezTo>
                          <a:pt x="100" y="181"/>
                          <a:pt x="96" y="175"/>
                          <a:pt x="98" y="176"/>
                        </a:cubicBezTo>
                        <a:cubicBezTo>
                          <a:pt x="94" y="173"/>
                          <a:pt x="95" y="167"/>
                          <a:pt x="92" y="163"/>
                        </a:cubicBezTo>
                        <a:cubicBezTo>
                          <a:pt x="98" y="162"/>
                          <a:pt x="104" y="169"/>
                          <a:pt x="107" y="174"/>
                        </a:cubicBezTo>
                        <a:cubicBezTo>
                          <a:pt x="111" y="180"/>
                          <a:pt x="118" y="180"/>
                          <a:pt x="121" y="187"/>
                        </a:cubicBezTo>
                        <a:cubicBezTo>
                          <a:pt x="122" y="189"/>
                          <a:pt x="120" y="193"/>
                          <a:pt x="123" y="193"/>
                        </a:cubicBezTo>
                        <a:cubicBezTo>
                          <a:pt x="126" y="194"/>
                          <a:pt x="128" y="196"/>
                          <a:pt x="131" y="197"/>
                        </a:cubicBezTo>
                        <a:cubicBezTo>
                          <a:pt x="133" y="198"/>
                          <a:pt x="135" y="201"/>
                          <a:pt x="137" y="200"/>
                        </a:cubicBezTo>
                        <a:cubicBezTo>
                          <a:pt x="139" y="199"/>
                          <a:pt x="142" y="196"/>
                          <a:pt x="144" y="197"/>
                        </a:cubicBezTo>
                        <a:cubicBezTo>
                          <a:pt x="144" y="200"/>
                          <a:pt x="137" y="202"/>
                          <a:pt x="140" y="206"/>
                        </a:cubicBezTo>
                        <a:cubicBezTo>
                          <a:pt x="141" y="207"/>
                          <a:pt x="146" y="214"/>
                          <a:pt x="147" y="211"/>
                        </a:cubicBezTo>
                        <a:cubicBezTo>
                          <a:pt x="150" y="205"/>
                          <a:pt x="147" y="184"/>
                          <a:pt x="136" y="192"/>
                        </a:cubicBezTo>
                        <a:cubicBezTo>
                          <a:pt x="135" y="189"/>
                          <a:pt x="136" y="188"/>
                          <a:pt x="136" y="185"/>
                        </a:cubicBezTo>
                        <a:cubicBezTo>
                          <a:pt x="135" y="182"/>
                          <a:pt x="131" y="178"/>
                          <a:pt x="128" y="177"/>
                        </a:cubicBezTo>
                        <a:cubicBezTo>
                          <a:pt x="121" y="173"/>
                          <a:pt x="136" y="169"/>
                          <a:pt x="139" y="171"/>
                        </a:cubicBezTo>
                        <a:cubicBezTo>
                          <a:pt x="139" y="167"/>
                          <a:pt x="132" y="165"/>
                          <a:pt x="128" y="165"/>
                        </a:cubicBezTo>
                        <a:cubicBezTo>
                          <a:pt x="122" y="164"/>
                          <a:pt x="121" y="159"/>
                          <a:pt x="117" y="158"/>
                        </a:cubicBezTo>
                        <a:cubicBezTo>
                          <a:pt x="115" y="162"/>
                          <a:pt x="123" y="168"/>
                          <a:pt x="117" y="170"/>
                        </a:cubicBezTo>
                        <a:cubicBezTo>
                          <a:pt x="112" y="172"/>
                          <a:pt x="111" y="161"/>
                          <a:pt x="109" y="157"/>
                        </a:cubicBezTo>
                        <a:cubicBezTo>
                          <a:pt x="104" y="150"/>
                          <a:pt x="87" y="144"/>
                          <a:pt x="87" y="157"/>
                        </a:cubicBezTo>
                        <a:cubicBezTo>
                          <a:pt x="87" y="156"/>
                          <a:pt x="86" y="155"/>
                          <a:pt x="85" y="154"/>
                        </a:cubicBezTo>
                        <a:cubicBezTo>
                          <a:pt x="81" y="157"/>
                          <a:pt x="89" y="160"/>
                          <a:pt x="87" y="162"/>
                        </a:cubicBezTo>
                        <a:cubicBezTo>
                          <a:pt x="83" y="166"/>
                          <a:pt x="76" y="161"/>
                          <a:pt x="73" y="158"/>
                        </a:cubicBezTo>
                        <a:cubicBezTo>
                          <a:pt x="70" y="155"/>
                          <a:pt x="60" y="137"/>
                          <a:pt x="68" y="137"/>
                        </a:cubicBezTo>
                        <a:cubicBezTo>
                          <a:pt x="60" y="132"/>
                          <a:pt x="53" y="118"/>
                          <a:pt x="56" y="109"/>
                        </a:cubicBezTo>
                        <a:cubicBezTo>
                          <a:pt x="59" y="104"/>
                          <a:pt x="56" y="99"/>
                          <a:pt x="58" y="94"/>
                        </a:cubicBezTo>
                        <a:cubicBezTo>
                          <a:pt x="60" y="88"/>
                          <a:pt x="68" y="87"/>
                          <a:pt x="73" y="83"/>
                        </a:cubicBezTo>
                        <a:cubicBezTo>
                          <a:pt x="72" y="85"/>
                          <a:pt x="72" y="86"/>
                          <a:pt x="71" y="88"/>
                        </a:cubicBezTo>
                        <a:cubicBezTo>
                          <a:pt x="75" y="84"/>
                          <a:pt x="73" y="79"/>
                          <a:pt x="75" y="75"/>
                        </a:cubicBezTo>
                        <a:cubicBezTo>
                          <a:pt x="78" y="67"/>
                          <a:pt x="81" y="60"/>
                          <a:pt x="79" y="52"/>
                        </a:cubicBezTo>
                        <a:cubicBezTo>
                          <a:pt x="75" y="54"/>
                          <a:pt x="77" y="48"/>
                          <a:pt x="76" y="47"/>
                        </a:cubicBezTo>
                        <a:cubicBezTo>
                          <a:pt x="72" y="42"/>
                          <a:pt x="68" y="41"/>
                          <a:pt x="66" y="34"/>
                        </a:cubicBezTo>
                        <a:cubicBezTo>
                          <a:pt x="64" y="27"/>
                          <a:pt x="64" y="22"/>
                          <a:pt x="67" y="15"/>
                        </a:cubicBezTo>
                        <a:cubicBezTo>
                          <a:pt x="68" y="11"/>
                          <a:pt x="64" y="2"/>
                          <a:pt x="61" y="7"/>
                        </a:cubicBezTo>
                        <a:cubicBezTo>
                          <a:pt x="60" y="9"/>
                          <a:pt x="59" y="13"/>
                          <a:pt x="56" y="13"/>
                        </a:cubicBezTo>
                        <a:cubicBezTo>
                          <a:pt x="54" y="12"/>
                          <a:pt x="49" y="10"/>
                          <a:pt x="47" y="12"/>
                        </a:cubicBezTo>
                        <a:cubicBezTo>
                          <a:pt x="46" y="10"/>
                          <a:pt x="44" y="8"/>
                          <a:pt x="42" y="7"/>
                        </a:cubicBezTo>
                        <a:cubicBezTo>
                          <a:pt x="37" y="4"/>
                          <a:pt x="32" y="0"/>
                          <a:pt x="27" y="2"/>
                        </a:cubicBezTo>
                        <a:cubicBezTo>
                          <a:pt x="24" y="3"/>
                          <a:pt x="22" y="1"/>
                          <a:pt x="20" y="1"/>
                        </a:cubicBezTo>
                        <a:cubicBezTo>
                          <a:pt x="18" y="1"/>
                          <a:pt x="19" y="4"/>
                          <a:pt x="17" y="4"/>
                        </a:cubicBezTo>
                        <a:cubicBezTo>
                          <a:pt x="12" y="4"/>
                          <a:pt x="15" y="7"/>
                          <a:pt x="15" y="10"/>
                        </a:cubicBezTo>
                        <a:cubicBezTo>
                          <a:pt x="15" y="16"/>
                          <a:pt x="13" y="23"/>
                          <a:pt x="12" y="29"/>
                        </a:cubicBezTo>
                        <a:cubicBezTo>
                          <a:pt x="11" y="40"/>
                          <a:pt x="19" y="50"/>
                          <a:pt x="17" y="61"/>
                        </a:cubicBezTo>
                        <a:cubicBezTo>
                          <a:pt x="15" y="71"/>
                          <a:pt x="19" y="78"/>
                          <a:pt x="20" y="86"/>
                        </a:cubicBezTo>
                        <a:cubicBezTo>
                          <a:pt x="22" y="97"/>
                          <a:pt x="5" y="83"/>
                          <a:pt x="4" y="78"/>
                        </a:cubicBezTo>
                        <a:cubicBezTo>
                          <a:pt x="0" y="80"/>
                          <a:pt x="1" y="84"/>
                          <a:pt x="2" y="8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6" name="Freeform 586">
                    <a:extLst>
                      <a:ext uri="{FF2B5EF4-FFF2-40B4-BE49-F238E27FC236}">
                        <a16:creationId xmlns:a16="http://schemas.microsoft.com/office/drawing/2014/main" id="{1716DA85-C4B9-2260-EC32-6B835A9F9B7D}"/>
                      </a:ext>
                    </a:extLst>
                  </p:cNvPr>
                  <p:cNvSpPr>
                    <a:spLocks/>
                  </p:cNvSpPr>
                  <p:nvPr/>
                </p:nvSpPr>
                <p:spPr bwMode="auto">
                  <a:xfrm>
                    <a:off x="2705101" y="3187700"/>
                    <a:ext cx="115888" cy="165100"/>
                  </a:xfrm>
                  <a:custGeom>
                    <a:avLst/>
                    <a:gdLst>
                      <a:gd name="T0" fmla="*/ 6 w 150"/>
                      <a:gd name="T1" fmla="*/ 96 h 214"/>
                      <a:gd name="T2" fmla="*/ 15 w 150"/>
                      <a:gd name="T3" fmla="*/ 128 h 214"/>
                      <a:gd name="T4" fmla="*/ 29 w 150"/>
                      <a:gd name="T5" fmla="*/ 145 h 214"/>
                      <a:gd name="T6" fmla="*/ 45 w 150"/>
                      <a:gd name="T7" fmla="*/ 145 h 214"/>
                      <a:gd name="T8" fmla="*/ 38 w 150"/>
                      <a:gd name="T9" fmla="*/ 167 h 214"/>
                      <a:gd name="T10" fmla="*/ 47 w 150"/>
                      <a:gd name="T11" fmla="*/ 171 h 214"/>
                      <a:gd name="T12" fmla="*/ 61 w 150"/>
                      <a:gd name="T13" fmla="*/ 173 h 214"/>
                      <a:gd name="T14" fmla="*/ 72 w 150"/>
                      <a:gd name="T15" fmla="*/ 162 h 214"/>
                      <a:gd name="T16" fmla="*/ 98 w 150"/>
                      <a:gd name="T17" fmla="*/ 186 h 214"/>
                      <a:gd name="T18" fmla="*/ 101 w 150"/>
                      <a:gd name="T19" fmla="*/ 182 h 214"/>
                      <a:gd name="T20" fmla="*/ 92 w 150"/>
                      <a:gd name="T21" fmla="*/ 163 h 214"/>
                      <a:gd name="T22" fmla="*/ 121 w 150"/>
                      <a:gd name="T23" fmla="*/ 187 h 214"/>
                      <a:gd name="T24" fmla="*/ 131 w 150"/>
                      <a:gd name="T25" fmla="*/ 197 h 214"/>
                      <a:gd name="T26" fmla="*/ 144 w 150"/>
                      <a:gd name="T27" fmla="*/ 197 h 214"/>
                      <a:gd name="T28" fmla="*/ 147 w 150"/>
                      <a:gd name="T29" fmla="*/ 211 h 214"/>
                      <a:gd name="T30" fmla="*/ 136 w 150"/>
                      <a:gd name="T31" fmla="*/ 185 h 214"/>
                      <a:gd name="T32" fmla="*/ 139 w 150"/>
                      <a:gd name="T33" fmla="*/ 171 h 214"/>
                      <a:gd name="T34" fmla="*/ 117 w 150"/>
                      <a:gd name="T35" fmla="*/ 158 h 214"/>
                      <a:gd name="T36" fmla="*/ 109 w 150"/>
                      <a:gd name="T37" fmla="*/ 157 h 214"/>
                      <a:gd name="T38" fmla="*/ 85 w 150"/>
                      <a:gd name="T39" fmla="*/ 154 h 214"/>
                      <a:gd name="T40" fmla="*/ 73 w 150"/>
                      <a:gd name="T41" fmla="*/ 158 h 214"/>
                      <a:gd name="T42" fmla="*/ 56 w 150"/>
                      <a:gd name="T43" fmla="*/ 109 h 214"/>
                      <a:gd name="T44" fmla="*/ 73 w 150"/>
                      <a:gd name="T45" fmla="*/ 83 h 214"/>
                      <a:gd name="T46" fmla="*/ 75 w 150"/>
                      <a:gd name="T47" fmla="*/ 75 h 214"/>
                      <a:gd name="T48" fmla="*/ 76 w 150"/>
                      <a:gd name="T49" fmla="*/ 47 h 214"/>
                      <a:gd name="T50" fmla="*/ 67 w 150"/>
                      <a:gd name="T51" fmla="*/ 15 h 214"/>
                      <a:gd name="T52" fmla="*/ 56 w 150"/>
                      <a:gd name="T53" fmla="*/ 13 h 214"/>
                      <a:gd name="T54" fmla="*/ 42 w 150"/>
                      <a:gd name="T55" fmla="*/ 7 h 214"/>
                      <a:gd name="T56" fmla="*/ 20 w 150"/>
                      <a:gd name="T57" fmla="*/ 1 h 214"/>
                      <a:gd name="T58" fmla="*/ 15 w 150"/>
                      <a:gd name="T59" fmla="*/ 10 h 214"/>
                      <a:gd name="T60" fmla="*/ 17 w 150"/>
                      <a:gd name="T61" fmla="*/ 61 h 214"/>
                      <a:gd name="T62" fmla="*/ 4 w 150"/>
                      <a:gd name="T63" fmla="*/ 7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214">
                        <a:moveTo>
                          <a:pt x="2" y="87"/>
                        </a:moveTo>
                        <a:cubicBezTo>
                          <a:pt x="1" y="93"/>
                          <a:pt x="6" y="93"/>
                          <a:pt x="6" y="96"/>
                        </a:cubicBezTo>
                        <a:cubicBezTo>
                          <a:pt x="7" y="102"/>
                          <a:pt x="8" y="109"/>
                          <a:pt x="11" y="114"/>
                        </a:cubicBezTo>
                        <a:cubicBezTo>
                          <a:pt x="13" y="118"/>
                          <a:pt x="15" y="122"/>
                          <a:pt x="15" y="128"/>
                        </a:cubicBezTo>
                        <a:cubicBezTo>
                          <a:pt x="16" y="131"/>
                          <a:pt x="21" y="138"/>
                          <a:pt x="20" y="131"/>
                        </a:cubicBezTo>
                        <a:cubicBezTo>
                          <a:pt x="26" y="133"/>
                          <a:pt x="23" y="143"/>
                          <a:pt x="29" y="145"/>
                        </a:cubicBezTo>
                        <a:cubicBezTo>
                          <a:pt x="38" y="148"/>
                          <a:pt x="31" y="136"/>
                          <a:pt x="31" y="132"/>
                        </a:cubicBezTo>
                        <a:cubicBezTo>
                          <a:pt x="33" y="133"/>
                          <a:pt x="52" y="139"/>
                          <a:pt x="45" y="145"/>
                        </a:cubicBezTo>
                        <a:cubicBezTo>
                          <a:pt x="42" y="147"/>
                          <a:pt x="40" y="149"/>
                          <a:pt x="37" y="151"/>
                        </a:cubicBezTo>
                        <a:cubicBezTo>
                          <a:pt x="33" y="155"/>
                          <a:pt x="37" y="163"/>
                          <a:pt x="38" y="167"/>
                        </a:cubicBezTo>
                        <a:cubicBezTo>
                          <a:pt x="40" y="167"/>
                          <a:pt x="41" y="166"/>
                          <a:pt x="40" y="163"/>
                        </a:cubicBezTo>
                        <a:cubicBezTo>
                          <a:pt x="45" y="163"/>
                          <a:pt x="48" y="166"/>
                          <a:pt x="47" y="171"/>
                        </a:cubicBezTo>
                        <a:cubicBezTo>
                          <a:pt x="48" y="165"/>
                          <a:pt x="52" y="171"/>
                          <a:pt x="51" y="174"/>
                        </a:cubicBezTo>
                        <a:cubicBezTo>
                          <a:pt x="54" y="173"/>
                          <a:pt x="58" y="175"/>
                          <a:pt x="61" y="173"/>
                        </a:cubicBezTo>
                        <a:cubicBezTo>
                          <a:pt x="63" y="170"/>
                          <a:pt x="63" y="167"/>
                          <a:pt x="66" y="165"/>
                        </a:cubicBezTo>
                        <a:cubicBezTo>
                          <a:pt x="66" y="165"/>
                          <a:pt x="71" y="162"/>
                          <a:pt x="72" y="162"/>
                        </a:cubicBezTo>
                        <a:cubicBezTo>
                          <a:pt x="75" y="165"/>
                          <a:pt x="80" y="167"/>
                          <a:pt x="84" y="170"/>
                        </a:cubicBezTo>
                        <a:cubicBezTo>
                          <a:pt x="88" y="174"/>
                          <a:pt x="96" y="180"/>
                          <a:pt x="98" y="186"/>
                        </a:cubicBezTo>
                        <a:cubicBezTo>
                          <a:pt x="98" y="188"/>
                          <a:pt x="102" y="191"/>
                          <a:pt x="102" y="187"/>
                        </a:cubicBezTo>
                        <a:cubicBezTo>
                          <a:pt x="102" y="186"/>
                          <a:pt x="102" y="184"/>
                          <a:pt x="101" y="182"/>
                        </a:cubicBezTo>
                        <a:cubicBezTo>
                          <a:pt x="100" y="181"/>
                          <a:pt x="96" y="175"/>
                          <a:pt x="98" y="176"/>
                        </a:cubicBezTo>
                        <a:cubicBezTo>
                          <a:pt x="94" y="173"/>
                          <a:pt x="95" y="167"/>
                          <a:pt x="92" y="163"/>
                        </a:cubicBezTo>
                        <a:cubicBezTo>
                          <a:pt x="98" y="162"/>
                          <a:pt x="104" y="169"/>
                          <a:pt x="107" y="174"/>
                        </a:cubicBezTo>
                        <a:cubicBezTo>
                          <a:pt x="111" y="180"/>
                          <a:pt x="118" y="180"/>
                          <a:pt x="121" y="187"/>
                        </a:cubicBezTo>
                        <a:cubicBezTo>
                          <a:pt x="122" y="189"/>
                          <a:pt x="120" y="193"/>
                          <a:pt x="123" y="193"/>
                        </a:cubicBezTo>
                        <a:cubicBezTo>
                          <a:pt x="126" y="194"/>
                          <a:pt x="128" y="196"/>
                          <a:pt x="131" y="197"/>
                        </a:cubicBezTo>
                        <a:cubicBezTo>
                          <a:pt x="133" y="198"/>
                          <a:pt x="135" y="201"/>
                          <a:pt x="137" y="200"/>
                        </a:cubicBezTo>
                        <a:cubicBezTo>
                          <a:pt x="139" y="199"/>
                          <a:pt x="142" y="196"/>
                          <a:pt x="144" y="197"/>
                        </a:cubicBezTo>
                        <a:cubicBezTo>
                          <a:pt x="144" y="200"/>
                          <a:pt x="137" y="202"/>
                          <a:pt x="140" y="206"/>
                        </a:cubicBezTo>
                        <a:cubicBezTo>
                          <a:pt x="141" y="207"/>
                          <a:pt x="146" y="214"/>
                          <a:pt x="147" y="211"/>
                        </a:cubicBezTo>
                        <a:cubicBezTo>
                          <a:pt x="150" y="205"/>
                          <a:pt x="147" y="184"/>
                          <a:pt x="136" y="192"/>
                        </a:cubicBezTo>
                        <a:cubicBezTo>
                          <a:pt x="135" y="189"/>
                          <a:pt x="136" y="188"/>
                          <a:pt x="136" y="185"/>
                        </a:cubicBezTo>
                        <a:cubicBezTo>
                          <a:pt x="135" y="182"/>
                          <a:pt x="131" y="178"/>
                          <a:pt x="128" y="177"/>
                        </a:cubicBezTo>
                        <a:cubicBezTo>
                          <a:pt x="121" y="173"/>
                          <a:pt x="136" y="169"/>
                          <a:pt x="139" y="171"/>
                        </a:cubicBezTo>
                        <a:cubicBezTo>
                          <a:pt x="139" y="167"/>
                          <a:pt x="132" y="165"/>
                          <a:pt x="128" y="165"/>
                        </a:cubicBezTo>
                        <a:cubicBezTo>
                          <a:pt x="122" y="164"/>
                          <a:pt x="121" y="159"/>
                          <a:pt x="117" y="158"/>
                        </a:cubicBezTo>
                        <a:cubicBezTo>
                          <a:pt x="115" y="162"/>
                          <a:pt x="123" y="168"/>
                          <a:pt x="117" y="170"/>
                        </a:cubicBezTo>
                        <a:cubicBezTo>
                          <a:pt x="112" y="172"/>
                          <a:pt x="111" y="161"/>
                          <a:pt x="109" y="157"/>
                        </a:cubicBezTo>
                        <a:cubicBezTo>
                          <a:pt x="104" y="150"/>
                          <a:pt x="87" y="144"/>
                          <a:pt x="87" y="157"/>
                        </a:cubicBezTo>
                        <a:cubicBezTo>
                          <a:pt x="87" y="156"/>
                          <a:pt x="86" y="155"/>
                          <a:pt x="85" y="154"/>
                        </a:cubicBezTo>
                        <a:cubicBezTo>
                          <a:pt x="81" y="157"/>
                          <a:pt x="89" y="160"/>
                          <a:pt x="87" y="162"/>
                        </a:cubicBezTo>
                        <a:cubicBezTo>
                          <a:pt x="83" y="166"/>
                          <a:pt x="76" y="161"/>
                          <a:pt x="73" y="158"/>
                        </a:cubicBezTo>
                        <a:cubicBezTo>
                          <a:pt x="70" y="155"/>
                          <a:pt x="60" y="137"/>
                          <a:pt x="68" y="137"/>
                        </a:cubicBezTo>
                        <a:cubicBezTo>
                          <a:pt x="60" y="132"/>
                          <a:pt x="53" y="118"/>
                          <a:pt x="56" y="109"/>
                        </a:cubicBezTo>
                        <a:cubicBezTo>
                          <a:pt x="59" y="104"/>
                          <a:pt x="56" y="99"/>
                          <a:pt x="58" y="94"/>
                        </a:cubicBezTo>
                        <a:cubicBezTo>
                          <a:pt x="60" y="88"/>
                          <a:pt x="68" y="87"/>
                          <a:pt x="73" y="83"/>
                        </a:cubicBezTo>
                        <a:cubicBezTo>
                          <a:pt x="72" y="85"/>
                          <a:pt x="72" y="86"/>
                          <a:pt x="71" y="88"/>
                        </a:cubicBezTo>
                        <a:cubicBezTo>
                          <a:pt x="75" y="84"/>
                          <a:pt x="73" y="79"/>
                          <a:pt x="75" y="75"/>
                        </a:cubicBezTo>
                        <a:cubicBezTo>
                          <a:pt x="78" y="67"/>
                          <a:pt x="81" y="60"/>
                          <a:pt x="79" y="52"/>
                        </a:cubicBezTo>
                        <a:cubicBezTo>
                          <a:pt x="75" y="54"/>
                          <a:pt x="77" y="48"/>
                          <a:pt x="76" y="47"/>
                        </a:cubicBezTo>
                        <a:cubicBezTo>
                          <a:pt x="72" y="42"/>
                          <a:pt x="68" y="41"/>
                          <a:pt x="66" y="34"/>
                        </a:cubicBezTo>
                        <a:cubicBezTo>
                          <a:pt x="64" y="27"/>
                          <a:pt x="64" y="22"/>
                          <a:pt x="67" y="15"/>
                        </a:cubicBezTo>
                        <a:cubicBezTo>
                          <a:pt x="68" y="11"/>
                          <a:pt x="64" y="2"/>
                          <a:pt x="61" y="7"/>
                        </a:cubicBezTo>
                        <a:cubicBezTo>
                          <a:pt x="60" y="9"/>
                          <a:pt x="59" y="13"/>
                          <a:pt x="56" y="13"/>
                        </a:cubicBezTo>
                        <a:cubicBezTo>
                          <a:pt x="54" y="12"/>
                          <a:pt x="49" y="10"/>
                          <a:pt x="47" y="12"/>
                        </a:cubicBezTo>
                        <a:cubicBezTo>
                          <a:pt x="46" y="10"/>
                          <a:pt x="44" y="8"/>
                          <a:pt x="42" y="7"/>
                        </a:cubicBezTo>
                        <a:cubicBezTo>
                          <a:pt x="37" y="4"/>
                          <a:pt x="32" y="0"/>
                          <a:pt x="27" y="2"/>
                        </a:cubicBezTo>
                        <a:cubicBezTo>
                          <a:pt x="24" y="3"/>
                          <a:pt x="22" y="1"/>
                          <a:pt x="20" y="1"/>
                        </a:cubicBezTo>
                        <a:cubicBezTo>
                          <a:pt x="18" y="1"/>
                          <a:pt x="19" y="4"/>
                          <a:pt x="17" y="4"/>
                        </a:cubicBezTo>
                        <a:cubicBezTo>
                          <a:pt x="12" y="4"/>
                          <a:pt x="15" y="7"/>
                          <a:pt x="15" y="10"/>
                        </a:cubicBezTo>
                        <a:cubicBezTo>
                          <a:pt x="15" y="16"/>
                          <a:pt x="13" y="23"/>
                          <a:pt x="12" y="29"/>
                        </a:cubicBezTo>
                        <a:cubicBezTo>
                          <a:pt x="11" y="40"/>
                          <a:pt x="19" y="50"/>
                          <a:pt x="17" y="61"/>
                        </a:cubicBezTo>
                        <a:cubicBezTo>
                          <a:pt x="15" y="71"/>
                          <a:pt x="19" y="78"/>
                          <a:pt x="20" y="86"/>
                        </a:cubicBezTo>
                        <a:cubicBezTo>
                          <a:pt x="22" y="97"/>
                          <a:pt x="5" y="83"/>
                          <a:pt x="4" y="78"/>
                        </a:cubicBezTo>
                        <a:cubicBezTo>
                          <a:pt x="0" y="80"/>
                          <a:pt x="1" y="84"/>
                          <a:pt x="2" y="8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 name="Freeform 587">
                    <a:extLst>
                      <a:ext uri="{FF2B5EF4-FFF2-40B4-BE49-F238E27FC236}">
                        <a16:creationId xmlns:a16="http://schemas.microsoft.com/office/drawing/2014/main" id="{590B037A-DFE0-485F-4059-A194EE1C6028}"/>
                      </a:ext>
                    </a:extLst>
                  </p:cNvPr>
                  <p:cNvSpPr>
                    <a:spLocks/>
                  </p:cNvSpPr>
                  <p:nvPr/>
                </p:nvSpPr>
                <p:spPr bwMode="auto">
                  <a:xfrm>
                    <a:off x="2717801" y="3355975"/>
                    <a:ext cx="14288" cy="9525"/>
                  </a:xfrm>
                  <a:custGeom>
                    <a:avLst/>
                    <a:gdLst>
                      <a:gd name="T0" fmla="*/ 8 w 20"/>
                      <a:gd name="T1" fmla="*/ 2 h 11"/>
                      <a:gd name="T2" fmla="*/ 5 w 20"/>
                      <a:gd name="T3" fmla="*/ 0 h 11"/>
                      <a:gd name="T4" fmla="*/ 20 w 20"/>
                      <a:gd name="T5" fmla="*/ 11 h 11"/>
                      <a:gd name="T6" fmla="*/ 17 w 20"/>
                      <a:gd name="T7" fmla="*/ 6 h 11"/>
                      <a:gd name="T8" fmla="*/ 8 w 20"/>
                      <a:gd name="T9" fmla="*/ 2 h 11"/>
                    </a:gdLst>
                    <a:ahLst/>
                    <a:cxnLst>
                      <a:cxn ang="0">
                        <a:pos x="T0" y="T1"/>
                      </a:cxn>
                      <a:cxn ang="0">
                        <a:pos x="T2" y="T3"/>
                      </a:cxn>
                      <a:cxn ang="0">
                        <a:pos x="T4" y="T5"/>
                      </a:cxn>
                      <a:cxn ang="0">
                        <a:pos x="T6" y="T7"/>
                      </a:cxn>
                      <a:cxn ang="0">
                        <a:pos x="T8" y="T9"/>
                      </a:cxn>
                    </a:cxnLst>
                    <a:rect l="0" t="0" r="r" b="b"/>
                    <a:pathLst>
                      <a:path w="20" h="11">
                        <a:moveTo>
                          <a:pt x="8" y="2"/>
                        </a:moveTo>
                        <a:cubicBezTo>
                          <a:pt x="8" y="1"/>
                          <a:pt x="7" y="0"/>
                          <a:pt x="5" y="0"/>
                        </a:cubicBezTo>
                        <a:cubicBezTo>
                          <a:pt x="0" y="9"/>
                          <a:pt x="13" y="11"/>
                          <a:pt x="20" y="11"/>
                        </a:cubicBezTo>
                        <a:cubicBezTo>
                          <a:pt x="20" y="9"/>
                          <a:pt x="19" y="7"/>
                          <a:pt x="17" y="6"/>
                        </a:cubicBezTo>
                        <a:cubicBezTo>
                          <a:pt x="14" y="4"/>
                          <a:pt x="12" y="5"/>
                          <a:pt x="8"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 name="Freeform 588">
                    <a:extLst>
                      <a:ext uri="{FF2B5EF4-FFF2-40B4-BE49-F238E27FC236}">
                        <a16:creationId xmlns:a16="http://schemas.microsoft.com/office/drawing/2014/main" id="{5497D3BB-21CC-CDF4-E053-DFD3BA4CD02B}"/>
                      </a:ext>
                    </a:extLst>
                  </p:cNvPr>
                  <p:cNvSpPr>
                    <a:spLocks/>
                  </p:cNvSpPr>
                  <p:nvPr/>
                </p:nvSpPr>
                <p:spPr bwMode="auto">
                  <a:xfrm>
                    <a:off x="2717801" y="3355975"/>
                    <a:ext cx="14288" cy="9525"/>
                  </a:xfrm>
                  <a:custGeom>
                    <a:avLst/>
                    <a:gdLst>
                      <a:gd name="T0" fmla="*/ 8 w 20"/>
                      <a:gd name="T1" fmla="*/ 2 h 11"/>
                      <a:gd name="T2" fmla="*/ 5 w 20"/>
                      <a:gd name="T3" fmla="*/ 0 h 11"/>
                      <a:gd name="T4" fmla="*/ 20 w 20"/>
                      <a:gd name="T5" fmla="*/ 11 h 11"/>
                      <a:gd name="T6" fmla="*/ 17 w 20"/>
                      <a:gd name="T7" fmla="*/ 6 h 11"/>
                      <a:gd name="T8" fmla="*/ 8 w 20"/>
                      <a:gd name="T9" fmla="*/ 2 h 11"/>
                    </a:gdLst>
                    <a:ahLst/>
                    <a:cxnLst>
                      <a:cxn ang="0">
                        <a:pos x="T0" y="T1"/>
                      </a:cxn>
                      <a:cxn ang="0">
                        <a:pos x="T2" y="T3"/>
                      </a:cxn>
                      <a:cxn ang="0">
                        <a:pos x="T4" y="T5"/>
                      </a:cxn>
                      <a:cxn ang="0">
                        <a:pos x="T6" y="T7"/>
                      </a:cxn>
                      <a:cxn ang="0">
                        <a:pos x="T8" y="T9"/>
                      </a:cxn>
                    </a:cxnLst>
                    <a:rect l="0" t="0" r="r" b="b"/>
                    <a:pathLst>
                      <a:path w="20" h="11">
                        <a:moveTo>
                          <a:pt x="8" y="2"/>
                        </a:moveTo>
                        <a:cubicBezTo>
                          <a:pt x="8" y="1"/>
                          <a:pt x="7" y="0"/>
                          <a:pt x="5" y="0"/>
                        </a:cubicBezTo>
                        <a:cubicBezTo>
                          <a:pt x="0" y="9"/>
                          <a:pt x="13" y="11"/>
                          <a:pt x="20" y="11"/>
                        </a:cubicBezTo>
                        <a:cubicBezTo>
                          <a:pt x="20" y="9"/>
                          <a:pt x="19" y="7"/>
                          <a:pt x="17" y="6"/>
                        </a:cubicBezTo>
                        <a:cubicBezTo>
                          <a:pt x="14" y="4"/>
                          <a:pt x="12" y="5"/>
                          <a:pt x="8" y="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Freeform 589">
                    <a:extLst>
                      <a:ext uri="{FF2B5EF4-FFF2-40B4-BE49-F238E27FC236}">
                        <a16:creationId xmlns:a16="http://schemas.microsoft.com/office/drawing/2014/main" id="{2FBBD6AE-912E-4B82-DC22-74228D7B304D}"/>
                      </a:ext>
                    </a:extLst>
                  </p:cNvPr>
                  <p:cNvSpPr>
                    <a:spLocks/>
                  </p:cNvSpPr>
                  <p:nvPr/>
                </p:nvSpPr>
                <p:spPr bwMode="auto">
                  <a:xfrm>
                    <a:off x="2720976" y="3316288"/>
                    <a:ext cx="4763" cy="4763"/>
                  </a:xfrm>
                  <a:custGeom>
                    <a:avLst/>
                    <a:gdLst>
                      <a:gd name="T0" fmla="*/ 0 w 7"/>
                      <a:gd name="T1" fmla="*/ 0 h 6"/>
                      <a:gd name="T2" fmla="*/ 7 w 7"/>
                      <a:gd name="T3" fmla="*/ 6 h 6"/>
                      <a:gd name="T4" fmla="*/ 0 w 7"/>
                      <a:gd name="T5" fmla="*/ 0 h 6"/>
                    </a:gdLst>
                    <a:ahLst/>
                    <a:cxnLst>
                      <a:cxn ang="0">
                        <a:pos x="T0" y="T1"/>
                      </a:cxn>
                      <a:cxn ang="0">
                        <a:pos x="T2" y="T3"/>
                      </a:cxn>
                      <a:cxn ang="0">
                        <a:pos x="T4" y="T5"/>
                      </a:cxn>
                    </a:cxnLst>
                    <a:rect l="0" t="0" r="r" b="b"/>
                    <a:pathLst>
                      <a:path w="7" h="6">
                        <a:moveTo>
                          <a:pt x="0" y="0"/>
                        </a:moveTo>
                        <a:cubicBezTo>
                          <a:pt x="1" y="3"/>
                          <a:pt x="4" y="5"/>
                          <a:pt x="7" y="6"/>
                        </a:cubicBezTo>
                        <a:cubicBezTo>
                          <a:pt x="7" y="3"/>
                          <a:pt x="4" y="0"/>
                          <a:pt x="0"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Freeform 590">
                    <a:extLst>
                      <a:ext uri="{FF2B5EF4-FFF2-40B4-BE49-F238E27FC236}">
                        <a16:creationId xmlns:a16="http://schemas.microsoft.com/office/drawing/2014/main" id="{67A323FE-9857-966B-E0AF-75A946F00CBC}"/>
                      </a:ext>
                    </a:extLst>
                  </p:cNvPr>
                  <p:cNvSpPr>
                    <a:spLocks/>
                  </p:cNvSpPr>
                  <p:nvPr/>
                </p:nvSpPr>
                <p:spPr bwMode="auto">
                  <a:xfrm>
                    <a:off x="2720976" y="3316288"/>
                    <a:ext cx="4763" cy="4763"/>
                  </a:xfrm>
                  <a:custGeom>
                    <a:avLst/>
                    <a:gdLst>
                      <a:gd name="T0" fmla="*/ 0 w 7"/>
                      <a:gd name="T1" fmla="*/ 0 h 6"/>
                      <a:gd name="T2" fmla="*/ 7 w 7"/>
                      <a:gd name="T3" fmla="*/ 6 h 6"/>
                      <a:gd name="T4" fmla="*/ 0 w 7"/>
                      <a:gd name="T5" fmla="*/ 0 h 6"/>
                    </a:gdLst>
                    <a:ahLst/>
                    <a:cxnLst>
                      <a:cxn ang="0">
                        <a:pos x="T0" y="T1"/>
                      </a:cxn>
                      <a:cxn ang="0">
                        <a:pos x="T2" y="T3"/>
                      </a:cxn>
                      <a:cxn ang="0">
                        <a:pos x="T4" y="T5"/>
                      </a:cxn>
                    </a:cxnLst>
                    <a:rect l="0" t="0" r="r" b="b"/>
                    <a:pathLst>
                      <a:path w="7" h="6">
                        <a:moveTo>
                          <a:pt x="0" y="0"/>
                        </a:moveTo>
                        <a:cubicBezTo>
                          <a:pt x="1" y="3"/>
                          <a:pt x="4" y="5"/>
                          <a:pt x="7" y="6"/>
                        </a:cubicBezTo>
                        <a:cubicBezTo>
                          <a:pt x="7" y="3"/>
                          <a:pt x="4" y="0"/>
                          <a:pt x="0"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Freeform 591">
                    <a:extLst>
                      <a:ext uri="{FF2B5EF4-FFF2-40B4-BE49-F238E27FC236}">
                        <a16:creationId xmlns:a16="http://schemas.microsoft.com/office/drawing/2014/main" id="{9023A5DD-CEF0-B2A5-C4BE-25C1A7743998}"/>
                      </a:ext>
                    </a:extLst>
                  </p:cNvPr>
                  <p:cNvSpPr>
                    <a:spLocks/>
                  </p:cNvSpPr>
                  <p:nvPr/>
                </p:nvSpPr>
                <p:spPr bwMode="auto">
                  <a:xfrm>
                    <a:off x="2722563" y="3367088"/>
                    <a:ext cx="4763" cy="6350"/>
                  </a:xfrm>
                  <a:custGeom>
                    <a:avLst/>
                    <a:gdLst>
                      <a:gd name="T0" fmla="*/ 4 w 7"/>
                      <a:gd name="T1" fmla="*/ 0 h 9"/>
                      <a:gd name="T2" fmla="*/ 0 w 7"/>
                      <a:gd name="T3" fmla="*/ 1 h 9"/>
                      <a:gd name="T4" fmla="*/ 4 w 7"/>
                      <a:gd name="T5" fmla="*/ 9 h 9"/>
                      <a:gd name="T6" fmla="*/ 4 w 7"/>
                      <a:gd name="T7" fmla="*/ 0 h 9"/>
                    </a:gdLst>
                    <a:ahLst/>
                    <a:cxnLst>
                      <a:cxn ang="0">
                        <a:pos x="T0" y="T1"/>
                      </a:cxn>
                      <a:cxn ang="0">
                        <a:pos x="T2" y="T3"/>
                      </a:cxn>
                      <a:cxn ang="0">
                        <a:pos x="T4" y="T5"/>
                      </a:cxn>
                      <a:cxn ang="0">
                        <a:pos x="T6" y="T7"/>
                      </a:cxn>
                    </a:cxnLst>
                    <a:rect l="0" t="0" r="r" b="b"/>
                    <a:pathLst>
                      <a:path w="7" h="9">
                        <a:moveTo>
                          <a:pt x="4" y="0"/>
                        </a:moveTo>
                        <a:cubicBezTo>
                          <a:pt x="2" y="1"/>
                          <a:pt x="1" y="1"/>
                          <a:pt x="0" y="1"/>
                        </a:cubicBezTo>
                        <a:cubicBezTo>
                          <a:pt x="0" y="5"/>
                          <a:pt x="5" y="5"/>
                          <a:pt x="4" y="9"/>
                        </a:cubicBezTo>
                        <a:cubicBezTo>
                          <a:pt x="7" y="7"/>
                          <a:pt x="4" y="3"/>
                          <a:pt x="4"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2" name="Freeform 592">
                    <a:extLst>
                      <a:ext uri="{FF2B5EF4-FFF2-40B4-BE49-F238E27FC236}">
                        <a16:creationId xmlns:a16="http://schemas.microsoft.com/office/drawing/2014/main" id="{DBCE0784-DC16-CD31-F446-0BEC814D7942}"/>
                      </a:ext>
                    </a:extLst>
                  </p:cNvPr>
                  <p:cNvSpPr>
                    <a:spLocks/>
                  </p:cNvSpPr>
                  <p:nvPr/>
                </p:nvSpPr>
                <p:spPr bwMode="auto">
                  <a:xfrm>
                    <a:off x="2722563" y="3367088"/>
                    <a:ext cx="4763" cy="6350"/>
                  </a:xfrm>
                  <a:custGeom>
                    <a:avLst/>
                    <a:gdLst>
                      <a:gd name="T0" fmla="*/ 4 w 7"/>
                      <a:gd name="T1" fmla="*/ 0 h 9"/>
                      <a:gd name="T2" fmla="*/ 0 w 7"/>
                      <a:gd name="T3" fmla="*/ 1 h 9"/>
                      <a:gd name="T4" fmla="*/ 4 w 7"/>
                      <a:gd name="T5" fmla="*/ 9 h 9"/>
                      <a:gd name="T6" fmla="*/ 4 w 7"/>
                      <a:gd name="T7" fmla="*/ 0 h 9"/>
                    </a:gdLst>
                    <a:ahLst/>
                    <a:cxnLst>
                      <a:cxn ang="0">
                        <a:pos x="T0" y="T1"/>
                      </a:cxn>
                      <a:cxn ang="0">
                        <a:pos x="T2" y="T3"/>
                      </a:cxn>
                      <a:cxn ang="0">
                        <a:pos x="T4" y="T5"/>
                      </a:cxn>
                      <a:cxn ang="0">
                        <a:pos x="T6" y="T7"/>
                      </a:cxn>
                    </a:cxnLst>
                    <a:rect l="0" t="0" r="r" b="b"/>
                    <a:pathLst>
                      <a:path w="7" h="9">
                        <a:moveTo>
                          <a:pt x="4" y="0"/>
                        </a:moveTo>
                        <a:cubicBezTo>
                          <a:pt x="2" y="1"/>
                          <a:pt x="1" y="1"/>
                          <a:pt x="0" y="1"/>
                        </a:cubicBezTo>
                        <a:cubicBezTo>
                          <a:pt x="0" y="5"/>
                          <a:pt x="5" y="5"/>
                          <a:pt x="4" y="9"/>
                        </a:cubicBezTo>
                        <a:cubicBezTo>
                          <a:pt x="7" y="7"/>
                          <a:pt x="4" y="3"/>
                          <a:pt x="4"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3" name="Freeform 593">
                    <a:extLst>
                      <a:ext uri="{FF2B5EF4-FFF2-40B4-BE49-F238E27FC236}">
                        <a16:creationId xmlns:a16="http://schemas.microsoft.com/office/drawing/2014/main" id="{93A962E3-92D1-DEA8-309E-522D84CC6614}"/>
                      </a:ext>
                    </a:extLst>
                  </p:cNvPr>
                  <p:cNvSpPr>
                    <a:spLocks/>
                  </p:cNvSpPr>
                  <p:nvPr/>
                </p:nvSpPr>
                <p:spPr bwMode="auto">
                  <a:xfrm>
                    <a:off x="2727326" y="3322638"/>
                    <a:ext cx="31750" cy="44450"/>
                  </a:xfrm>
                  <a:custGeom>
                    <a:avLst/>
                    <a:gdLst>
                      <a:gd name="T0" fmla="*/ 0 w 41"/>
                      <a:gd name="T1" fmla="*/ 5 h 58"/>
                      <a:gd name="T2" fmla="*/ 8 w 41"/>
                      <a:gd name="T3" fmla="*/ 13 h 58"/>
                      <a:gd name="T4" fmla="*/ 18 w 41"/>
                      <a:gd name="T5" fmla="*/ 30 h 58"/>
                      <a:gd name="T6" fmla="*/ 37 w 41"/>
                      <a:gd name="T7" fmla="*/ 43 h 58"/>
                      <a:gd name="T8" fmla="*/ 40 w 41"/>
                      <a:gd name="T9" fmla="*/ 35 h 58"/>
                      <a:gd name="T10" fmla="*/ 38 w 41"/>
                      <a:gd name="T11" fmla="*/ 26 h 58"/>
                      <a:gd name="T12" fmla="*/ 29 w 41"/>
                      <a:gd name="T13" fmla="*/ 8 h 58"/>
                      <a:gd name="T14" fmla="*/ 0 w 41"/>
                      <a:gd name="T15" fmla="*/ 5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58">
                        <a:moveTo>
                          <a:pt x="0" y="5"/>
                        </a:moveTo>
                        <a:cubicBezTo>
                          <a:pt x="0" y="7"/>
                          <a:pt x="7" y="12"/>
                          <a:pt x="8" y="13"/>
                        </a:cubicBezTo>
                        <a:cubicBezTo>
                          <a:pt x="15" y="18"/>
                          <a:pt x="13" y="25"/>
                          <a:pt x="18" y="30"/>
                        </a:cubicBezTo>
                        <a:cubicBezTo>
                          <a:pt x="20" y="33"/>
                          <a:pt x="34" y="58"/>
                          <a:pt x="37" y="43"/>
                        </a:cubicBezTo>
                        <a:cubicBezTo>
                          <a:pt x="37" y="40"/>
                          <a:pt x="39" y="38"/>
                          <a:pt x="40" y="35"/>
                        </a:cubicBezTo>
                        <a:cubicBezTo>
                          <a:pt x="41" y="31"/>
                          <a:pt x="38" y="29"/>
                          <a:pt x="38" y="26"/>
                        </a:cubicBezTo>
                        <a:cubicBezTo>
                          <a:pt x="38" y="18"/>
                          <a:pt x="34" y="13"/>
                          <a:pt x="29" y="8"/>
                        </a:cubicBezTo>
                        <a:cubicBezTo>
                          <a:pt x="25" y="4"/>
                          <a:pt x="3" y="0"/>
                          <a:pt x="0" y="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4" name="Freeform 594">
                    <a:extLst>
                      <a:ext uri="{FF2B5EF4-FFF2-40B4-BE49-F238E27FC236}">
                        <a16:creationId xmlns:a16="http://schemas.microsoft.com/office/drawing/2014/main" id="{82E5735A-291C-D1AA-AD99-E7FBA3C62B98}"/>
                      </a:ext>
                    </a:extLst>
                  </p:cNvPr>
                  <p:cNvSpPr>
                    <a:spLocks/>
                  </p:cNvSpPr>
                  <p:nvPr/>
                </p:nvSpPr>
                <p:spPr bwMode="auto">
                  <a:xfrm>
                    <a:off x="2727326" y="3322638"/>
                    <a:ext cx="31750" cy="44450"/>
                  </a:xfrm>
                  <a:custGeom>
                    <a:avLst/>
                    <a:gdLst>
                      <a:gd name="T0" fmla="*/ 0 w 41"/>
                      <a:gd name="T1" fmla="*/ 5 h 58"/>
                      <a:gd name="T2" fmla="*/ 8 w 41"/>
                      <a:gd name="T3" fmla="*/ 13 h 58"/>
                      <a:gd name="T4" fmla="*/ 18 w 41"/>
                      <a:gd name="T5" fmla="*/ 30 h 58"/>
                      <a:gd name="T6" fmla="*/ 37 w 41"/>
                      <a:gd name="T7" fmla="*/ 43 h 58"/>
                      <a:gd name="T8" fmla="*/ 40 w 41"/>
                      <a:gd name="T9" fmla="*/ 35 h 58"/>
                      <a:gd name="T10" fmla="*/ 38 w 41"/>
                      <a:gd name="T11" fmla="*/ 26 h 58"/>
                      <a:gd name="T12" fmla="*/ 29 w 41"/>
                      <a:gd name="T13" fmla="*/ 8 h 58"/>
                      <a:gd name="T14" fmla="*/ 0 w 41"/>
                      <a:gd name="T15" fmla="*/ 5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58">
                        <a:moveTo>
                          <a:pt x="0" y="5"/>
                        </a:moveTo>
                        <a:cubicBezTo>
                          <a:pt x="0" y="7"/>
                          <a:pt x="7" y="12"/>
                          <a:pt x="8" y="13"/>
                        </a:cubicBezTo>
                        <a:cubicBezTo>
                          <a:pt x="15" y="18"/>
                          <a:pt x="13" y="25"/>
                          <a:pt x="18" y="30"/>
                        </a:cubicBezTo>
                        <a:cubicBezTo>
                          <a:pt x="20" y="33"/>
                          <a:pt x="34" y="58"/>
                          <a:pt x="37" y="43"/>
                        </a:cubicBezTo>
                        <a:cubicBezTo>
                          <a:pt x="37" y="40"/>
                          <a:pt x="39" y="38"/>
                          <a:pt x="40" y="35"/>
                        </a:cubicBezTo>
                        <a:cubicBezTo>
                          <a:pt x="41" y="31"/>
                          <a:pt x="38" y="29"/>
                          <a:pt x="38" y="26"/>
                        </a:cubicBezTo>
                        <a:cubicBezTo>
                          <a:pt x="38" y="18"/>
                          <a:pt x="34" y="13"/>
                          <a:pt x="29" y="8"/>
                        </a:cubicBezTo>
                        <a:cubicBezTo>
                          <a:pt x="25" y="4"/>
                          <a:pt x="3" y="0"/>
                          <a:pt x="0" y="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 name="Freeform 595">
                    <a:extLst>
                      <a:ext uri="{FF2B5EF4-FFF2-40B4-BE49-F238E27FC236}">
                        <a16:creationId xmlns:a16="http://schemas.microsoft.com/office/drawing/2014/main" id="{98778C74-3F90-394C-AEB7-F07D898F185B}"/>
                      </a:ext>
                    </a:extLst>
                  </p:cNvPr>
                  <p:cNvSpPr>
                    <a:spLocks/>
                  </p:cNvSpPr>
                  <p:nvPr/>
                </p:nvSpPr>
                <p:spPr bwMode="auto">
                  <a:xfrm>
                    <a:off x="2728913" y="3365500"/>
                    <a:ext cx="1588" cy="4763"/>
                  </a:xfrm>
                  <a:custGeom>
                    <a:avLst/>
                    <a:gdLst>
                      <a:gd name="T0" fmla="*/ 2 w 2"/>
                      <a:gd name="T1" fmla="*/ 6 h 6"/>
                      <a:gd name="T2" fmla="*/ 1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2"/>
                          <a:pt x="1" y="0"/>
                        </a:cubicBezTo>
                        <a:cubicBezTo>
                          <a:pt x="0" y="2"/>
                          <a:pt x="0" y="4"/>
                          <a:pt x="2"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 name="Freeform 596">
                    <a:extLst>
                      <a:ext uri="{FF2B5EF4-FFF2-40B4-BE49-F238E27FC236}">
                        <a16:creationId xmlns:a16="http://schemas.microsoft.com/office/drawing/2014/main" id="{99230B8A-0DAD-74DB-BF05-A1786184B99B}"/>
                      </a:ext>
                    </a:extLst>
                  </p:cNvPr>
                  <p:cNvSpPr>
                    <a:spLocks/>
                  </p:cNvSpPr>
                  <p:nvPr/>
                </p:nvSpPr>
                <p:spPr bwMode="auto">
                  <a:xfrm>
                    <a:off x="2728913" y="3365500"/>
                    <a:ext cx="1588" cy="4763"/>
                  </a:xfrm>
                  <a:custGeom>
                    <a:avLst/>
                    <a:gdLst>
                      <a:gd name="T0" fmla="*/ 2 w 2"/>
                      <a:gd name="T1" fmla="*/ 6 h 6"/>
                      <a:gd name="T2" fmla="*/ 1 w 2"/>
                      <a:gd name="T3" fmla="*/ 0 h 6"/>
                      <a:gd name="T4" fmla="*/ 2 w 2"/>
                      <a:gd name="T5" fmla="*/ 6 h 6"/>
                    </a:gdLst>
                    <a:ahLst/>
                    <a:cxnLst>
                      <a:cxn ang="0">
                        <a:pos x="T0" y="T1"/>
                      </a:cxn>
                      <a:cxn ang="0">
                        <a:pos x="T2" y="T3"/>
                      </a:cxn>
                      <a:cxn ang="0">
                        <a:pos x="T4" y="T5"/>
                      </a:cxn>
                    </a:cxnLst>
                    <a:rect l="0" t="0" r="r" b="b"/>
                    <a:pathLst>
                      <a:path w="2" h="6">
                        <a:moveTo>
                          <a:pt x="2" y="6"/>
                        </a:moveTo>
                        <a:cubicBezTo>
                          <a:pt x="2" y="4"/>
                          <a:pt x="2" y="2"/>
                          <a:pt x="1" y="0"/>
                        </a:cubicBezTo>
                        <a:cubicBezTo>
                          <a:pt x="0" y="2"/>
                          <a:pt x="0" y="4"/>
                          <a:pt x="2"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7" name="Freeform 597">
                    <a:extLst>
                      <a:ext uri="{FF2B5EF4-FFF2-40B4-BE49-F238E27FC236}">
                        <a16:creationId xmlns:a16="http://schemas.microsoft.com/office/drawing/2014/main" id="{399FFAE2-2239-6404-80CB-C1126E27A0BA}"/>
                      </a:ext>
                    </a:extLst>
                  </p:cNvPr>
                  <p:cNvSpPr>
                    <a:spLocks/>
                  </p:cNvSpPr>
                  <p:nvPr/>
                </p:nvSpPr>
                <p:spPr bwMode="auto">
                  <a:xfrm>
                    <a:off x="2732088" y="3541713"/>
                    <a:ext cx="11113" cy="9525"/>
                  </a:xfrm>
                  <a:custGeom>
                    <a:avLst/>
                    <a:gdLst>
                      <a:gd name="T0" fmla="*/ 3 w 15"/>
                      <a:gd name="T1" fmla="*/ 13 h 13"/>
                      <a:gd name="T2" fmla="*/ 15 w 15"/>
                      <a:gd name="T3" fmla="*/ 5 h 13"/>
                      <a:gd name="T4" fmla="*/ 8 w 15"/>
                      <a:gd name="T5" fmla="*/ 6 h 13"/>
                      <a:gd name="T6" fmla="*/ 3 w 15"/>
                      <a:gd name="T7" fmla="*/ 13 h 13"/>
                    </a:gdLst>
                    <a:ahLst/>
                    <a:cxnLst>
                      <a:cxn ang="0">
                        <a:pos x="T0" y="T1"/>
                      </a:cxn>
                      <a:cxn ang="0">
                        <a:pos x="T2" y="T3"/>
                      </a:cxn>
                      <a:cxn ang="0">
                        <a:pos x="T4" y="T5"/>
                      </a:cxn>
                      <a:cxn ang="0">
                        <a:pos x="T6" y="T7"/>
                      </a:cxn>
                    </a:cxnLst>
                    <a:rect l="0" t="0" r="r" b="b"/>
                    <a:pathLst>
                      <a:path w="15" h="13">
                        <a:moveTo>
                          <a:pt x="3" y="13"/>
                        </a:moveTo>
                        <a:cubicBezTo>
                          <a:pt x="5" y="12"/>
                          <a:pt x="15" y="6"/>
                          <a:pt x="15" y="5"/>
                        </a:cubicBezTo>
                        <a:cubicBezTo>
                          <a:pt x="13" y="0"/>
                          <a:pt x="10" y="4"/>
                          <a:pt x="8" y="6"/>
                        </a:cubicBezTo>
                        <a:cubicBezTo>
                          <a:pt x="5" y="8"/>
                          <a:pt x="0" y="8"/>
                          <a:pt x="3" y="1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 name="Freeform 598">
                    <a:extLst>
                      <a:ext uri="{FF2B5EF4-FFF2-40B4-BE49-F238E27FC236}">
                        <a16:creationId xmlns:a16="http://schemas.microsoft.com/office/drawing/2014/main" id="{980D5F84-41B9-17DA-CE88-EE7064AD2080}"/>
                      </a:ext>
                    </a:extLst>
                  </p:cNvPr>
                  <p:cNvSpPr>
                    <a:spLocks/>
                  </p:cNvSpPr>
                  <p:nvPr/>
                </p:nvSpPr>
                <p:spPr bwMode="auto">
                  <a:xfrm>
                    <a:off x="2732088" y="3541713"/>
                    <a:ext cx="11113" cy="9525"/>
                  </a:xfrm>
                  <a:custGeom>
                    <a:avLst/>
                    <a:gdLst>
                      <a:gd name="T0" fmla="*/ 3 w 15"/>
                      <a:gd name="T1" fmla="*/ 13 h 13"/>
                      <a:gd name="T2" fmla="*/ 15 w 15"/>
                      <a:gd name="T3" fmla="*/ 5 h 13"/>
                      <a:gd name="T4" fmla="*/ 8 w 15"/>
                      <a:gd name="T5" fmla="*/ 6 h 13"/>
                      <a:gd name="T6" fmla="*/ 3 w 15"/>
                      <a:gd name="T7" fmla="*/ 13 h 13"/>
                    </a:gdLst>
                    <a:ahLst/>
                    <a:cxnLst>
                      <a:cxn ang="0">
                        <a:pos x="T0" y="T1"/>
                      </a:cxn>
                      <a:cxn ang="0">
                        <a:pos x="T2" y="T3"/>
                      </a:cxn>
                      <a:cxn ang="0">
                        <a:pos x="T4" y="T5"/>
                      </a:cxn>
                      <a:cxn ang="0">
                        <a:pos x="T6" y="T7"/>
                      </a:cxn>
                    </a:cxnLst>
                    <a:rect l="0" t="0" r="r" b="b"/>
                    <a:pathLst>
                      <a:path w="15" h="13">
                        <a:moveTo>
                          <a:pt x="3" y="13"/>
                        </a:moveTo>
                        <a:cubicBezTo>
                          <a:pt x="5" y="12"/>
                          <a:pt x="15" y="6"/>
                          <a:pt x="15" y="5"/>
                        </a:cubicBezTo>
                        <a:cubicBezTo>
                          <a:pt x="13" y="0"/>
                          <a:pt x="10" y="4"/>
                          <a:pt x="8" y="6"/>
                        </a:cubicBezTo>
                        <a:cubicBezTo>
                          <a:pt x="5" y="8"/>
                          <a:pt x="0" y="8"/>
                          <a:pt x="3" y="1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 name="Freeform 599">
                    <a:extLst>
                      <a:ext uri="{FF2B5EF4-FFF2-40B4-BE49-F238E27FC236}">
                        <a16:creationId xmlns:a16="http://schemas.microsoft.com/office/drawing/2014/main" id="{6514E6A8-66C7-0777-404C-95A4DD24867B}"/>
                      </a:ext>
                    </a:extLst>
                  </p:cNvPr>
                  <p:cNvSpPr>
                    <a:spLocks/>
                  </p:cNvSpPr>
                  <p:nvPr/>
                </p:nvSpPr>
                <p:spPr bwMode="auto">
                  <a:xfrm>
                    <a:off x="2757488" y="3524250"/>
                    <a:ext cx="15875" cy="6350"/>
                  </a:xfrm>
                  <a:custGeom>
                    <a:avLst/>
                    <a:gdLst>
                      <a:gd name="T0" fmla="*/ 13 w 20"/>
                      <a:gd name="T1" fmla="*/ 8 h 8"/>
                      <a:gd name="T2" fmla="*/ 4 w 20"/>
                      <a:gd name="T3" fmla="*/ 1 h 8"/>
                      <a:gd name="T4" fmla="*/ 2 w 20"/>
                      <a:gd name="T5" fmla="*/ 6 h 8"/>
                      <a:gd name="T6" fmla="*/ 13 w 20"/>
                      <a:gd name="T7" fmla="*/ 8 h 8"/>
                    </a:gdLst>
                    <a:ahLst/>
                    <a:cxnLst>
                      <a:cxn ang="0">
                        <a:pos x="T0" y="T1"/>
                      </a:cxn>
                      <a:cxn ang="0">
                        <a:pos x="T2" y="T3"/>
                      </a:cxn>
                      <a:cxn ang="0">
                        <a:pos x="T4" y="T5"/>
                      </a:cxn>
                      <a:cxn ang="0">
                        <a:pos x="T6" y="T7"/>
                      </a:cxn>
                    </a:cxnLst>
                    <a:rect l="0" t="0" r="r" b="b"/>
                    <a:pathLst>
                      <a:path w="20" h="8">
                        <a:moveTo>
                          <a:pt x="13" y="8"/>
                        </a:moveTo>
                        <a:cubicBezTo>
                          <a:pt x="20" y="4"/>
                          <a:pt x="8" y="0"/>
                          <a:pt x="4" y="1"/>
                        </a:cubicBezTo>
                        <a:cubicBezTo>
                          <a:pt x="0" y="1"/>
                          <a:pt x="1" y="7"/>
                          <a:pt x="2" y="6"/>
                        </a:cubicBezTo>
                        <a:cubicBezTo>
                          <a:pt x="4" y="5"/>
                          <a:pt x="11" y="4"/>
                          <a:pt x="13" y="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 name="Freeform 600">
                    <a:extLst>
                      <a:ext uri="{FF2B5EF4-FFF2-40B4-BE49-F238E27FC236}">
                        <a16:creationId xmlns:a16="http://schemas.microsoft.com/office/drawing/2014/main" id="{0700EE97-7A5E-A6A7-3FE2-160BF7E52328}"/>
                      </a:ext>
                    </a:extLst>
                  </p:cNvPr>
                  <p:cNvSpPr>
                    <a:spLocks/>
                  </p:cNvSpPr>
                  <p:nvPr/>
                </p:nvSpPr>
                <p:spPr bwMode="auto">
                  <a:xfrm>
                    <a:off x="2757488" y="3524250"/>
                    <a:ext cx="15875" cy="6350"/>
                  </a:xfrm>
                  <a:custGeom>
                    <a:avLst/>
                    <a:gdLst>
                      <a:gd name="T0" fmla="*/ 13 w 20"/>
                      <a:gd name="T1" fmla="*/ 8 h 8"/>
                      <a:gd name="T2" fmla="*/ 4 w 20"/>
                      <a:gd name="T3" fmla="*/ 1 h 8"/>
                      <a:gd name="T4" fmla="*/ 2 w 20"/>
                      <a:gd name="T5" fmla="*/ 6 h 8"/>
                      <a:gd name="T6" fmla="*/ 13 w 20"/>
                      <a:gd name="T7" fmla="*/ 8 h 8"/>
                    </a:gdLst>
                    <a:ahLst/>
                    <a:cxnLst>
                      <a:cxn ang="0">
                        <a:pos x="T0" y="T1"/>
                      </a:cxn>
                      <a:cxn ang="0">
                        <a:pos x="T2" y="T3"/>
                      </a:cxn>
                      <a:cxn ang="0">
                        <a:pos x="T4" y="T5"/>
                      </a:cxn>
                      <a:cxn ang="0">
                        <a:pos x="T6" y="T7"/>
                      </a:cxn>
                    </a:cxnLst>
                    <a:rect l="0" t="0" r="r" b="b"/>
                    <a:pathLst>
                      <a:path w="20" h="8">
                        <a:moveTo>
                          <a:pt x="13" y="8"/>
                        </a:moveTo>
                        <a:cubicBezTo>
                          <a:pt x="20" y="4"/>
                          <a:pt x="8" y="0"/>
                          <a:pt x="4" y="1"/>
                        </a:cubicBezTo>
                        <a:cubicBezTo>
                          <a:pt x="0" y="1"/>
                          <a:pt x="1" y="7"/>
                          <a:pt x="2" y="6"/>
                        </a:cubicBezTo>
                        <a:cubicBezTo>
                          <a:pt x="4" y="5"/>
                          <a:pt x="11" y="4"/>
                          <a:pt x="13" y="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 name="Freeform 601">
                    <a:extLst>
                      <a:ext uri="{FF2B5EF4-FFF2-40B4-BE49-F238E27FC236}">
                        <a16:creationId xmlns:a16="http://schemas.microsoft.com/office/drawing/2014/main" id="{8602DEDF-134A-E039-2EED-B4B60C63D19E}"/>
                      </a:ext>
                    </a:extLst>
                  </p:cNvPr>
                  <p:cNvSpPr>
                    <a:spLocks/>
                  </p:cNvSpPr>
                  <p:nvPr/>
                </p:nvSpPr>
                <p:spPr bwMode="auto">
                  <a:xfrm>
                    <a:off x="2757488" y="3279775"/>
                    <a:ext cx="6350" cy="14288"/>
                  </a:xfrm>
                  <a:custGeom>
                    <a:avLst/>
                    <a:gdLst>
                      <a:gd name="T0" fmla="*/ 0 w 8"/>
                      <a:gd name="T1" fmla="*/ 6 h 18"/>
                      <a:gd name="T2" fmla="*/ 6 w 8"/>
                      <a:gd name="T3" fmla="*/ 18 h 18"/>
                      <a:gd name="T4" fmla="*/ 0 w 8"/>
                      <a:gd name="T5" fmla="*/ 6 h 18"/>
                    </a:gdLst>
                    <a:ahLst/>
                    <a:cxnLst>
                      <a:cxn ang="0">
                        <a:pos x="T0" y="T1"/>
                      </a:cxn>
                      <a:cxn ang="0">
                        <a:pos x="T2" y="T3"/>
                      </a:cxn>
                      <a:cxn ang="0">
                        <a:pos x="T4" y="T5"/>
                      </a:cxn>
                    </a:cxnLst>
                    <a:rect l="0" t="0" r="r" b="b"/>
                    <a:pathLst>
                      <a:path w="8" h="18">
                        <a:moveTo>
                          <a:pt x="0" y="6"/>
                        </a:moveTo>
                        <a:cubicBezTo>
                          <a:pt x="1" y="10"/>
                          <a:pt x="3" y="16"/>
                          <a:pt x="6" y="18"/>
                        </a:cubicBezTo>
                        <a:cubicBezTo>
                          <a:pt x="8" y="14"/>
                          <a:pt x="7" y="0"/>
                          <a:pt x="0"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Freeform 602">
                    <a:extLst>
                      <a:ext uri="{FF2B5EF4-FFF2-40B4-BE49-F238E27FC236}">
                        <a16:creationId xmlns:a16="http://schemas.microsoft.com/office/drawing/2014/main" id="{8ED7D014-BD5C-6478-8E88-980AC99D8F6B}"/>
                      </a:ext>
                    </a:extLst>
                  </p:cNvPr>
                  <p:cNvSpPr>
                    <a:spLocks/>
                  </p:cNvSpPr>
                  <p:nvPr/>
                </p:nvSpPr>
                <p:spPr bwMode="auto">
                  <a:xfrm>
                    <a:off x="2757488" y="3279775"/>
                    <a:ext cx="6350" cy="14288"/>
                  </a:xfrm>
                  <a:custGeom>
                    <a:avLst/>
                    <a:gdLst>
                      <a:gd name="T0" fmla="*/ 0 w 8"/>
                      <a:gd name="T1" fmla="*/ 6 h 18"/>
                      <a:gd name="T2" fmla="*/ 6 w 8"/>
                      <a:gd name="T3" fmla="*/ 18 h 18"/>
                      <a:gd name="T4" fmla="*/ 0 w 8"/>
                      <a:gd name="T5" fmla="*/ 6 h 18"/>
                    </a:gdLst>
                    <a:ahLst/>
                    <a:cxnLst>
                      <a:cxn ang="0">
                        <a:pos x="T0" y="T1"/>
                      </a:cxn>
                      <a:cxn ang="0">
                        <a:pos x="T2" y="T3"/>
                      </a:cxn>
                      <a:cxn ang="0">
                        <a:pos x="T4" y="T5"/>
                      </a:cxn>
                    </a:cxnLst>
                    <a:rect l="0" t="0" r="r" b="b"/>
                    <a:pathLst>
                      <a:path w="8" h="18">
                        <a:moveTo>
                          <a:pt x="0" y="6"/>
                        </a:moveTo>
                        <a:cubicBezTo>
                          <a:pt x="1" y="10"/>
                          <a:pt x="3" y="16"/>
                          <a:pt x="6" y="18"/>
                        </a:cubicBezTo>
                        <a:cubicBezTo>
                          <a:pt x="8" y="14"/>
                          <a:pt x="7" y="0"/>
                          <a:pt x="0"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Freeform 603">
                    <a:extLst>
                      <a:ext uri="{FF2B5EF4-FFF2-40B4-BE49-F238E27FC236}">
                        <a16:creationId xmlns:a16="http://schemas.microsoft.com/office/drawing/2014/main" id="{060E5FA5-A73D-E963-EBAC-8BE597F02624}"/>
                      </a:ext>
                    </a:extLst>
                  </p:cNvPr>
                  <p:cNvSpPr>
                    <a:spLocks/>
                  </p:cNvSpPr>
                  <p:nvPr/>
                </p:nvSpPr>
                <p:spPr bwMode="auto">
                  <a:xfrm>
                    <a:off x="2762251" y="3306763"/>
                    <a:ext cx="7938" cy="4763"/>
                  </a:xfrm>
                  <a:custGeom>
                    <a:avLst/>
                    <a:gdLst>
                      <a:gd name="T0" fmla="*/ 9 w 9"/>
                      <a:gd name="T1" fmla="*/ 7 h 7"/>
                      <a:gd name="T2" fmla="*/ 0 w 9"/>
                      <a:gd name="T3" fmla="*/ 0 h 7"/>
                      <a:gd name="T4" fmla="*/ 9 w 9"/>
                      <a:gd name="T5" fmla="*/ 7 h 7"/>
                    </a:gdLst>
                    <a:ahLst/>
                    <a:cxnLst>
                      <a:cxn ang="0">
                        <a:pos x="T0" y="T1"/>
                      </a:cxn>
                      <a:cxn ang="0">
                        <a:pos x="T2" y="T3"/>
                      </a:cxn>
                      <a:cxn ang="0">
                        <a:pos x="T4" y="T5"/>
                      </a:cxn>
                    </a:cxnLst>
                    <a:rect l="0" t="0" r="r" b="b"/>
                    <a:pathLst>
                      <a:path w="9" h="7">
                        <a:moveTo>
                          <a:pt x="9" y="7"/>
                        </a:moveTo>
                        <a:cubicBezTo>
                          <a:pt x="8" y="3"/>
                          <a:pt x="3" y="1"/>
                          <a:pt x="0" y="0"/>
                        </a:cubicBezTo>
                        <a:cubicBezTo>
                          <a:pt x="2" y="3"/>
                          <a:pt x="6" y="5"/>
                          <a:pt x="9"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 name="Freeform 604">
                    <a:extLst>
                      <a:ext uri="{FF2B5EF4-FFF2-40B4-BE49-F238E27FC236}">
                        <a16:creationId xmlns:a16="http://schemas.microsoft.com/office/drawing/2014/main" id="{06F13961-C9C1-07E2-C9CD-06D6DBF4259A}"/>
                      </a:ext>
                    </a:extLst>
                  </p:cNvPr>
                  <p:cNvSpPr>
                    <a:spLocks/>
                  </p:cNvSpPr>
                  <p:nvPr/>
                </p:nvSpPr>
                <p:spPr bwMode="auto">
                  <a:xfrm>
                    <a:off x="2762251" y="3306763"/>
                    <a:ext cx="7938" cy="4763"/>
                  </a:xfrm>
                  <a:custGeom>
                    <a:avLst/>
                    <a:gdLst>
                      <a:gd name="T0" fmla="*/ 9 w 9"/>
                      <a:gd name="T1" fmla="*/ 7 h 7"/>
                      <a:gd name="T2" fmla="*/ 0 w 9"/>
                      <a:gd name="T3" fmla="*/ 0 h 7"/>
                      <a:gd name="T4" fmla="*/ 9 w 9"/>
                      <a:gd name="T5" fmla="*/ 7 h 7"/>
                    </a:gdLst>
                    <a:ahLst/>
                    <a:cxnLst>
                      <a:cxn ang="0">
                        <a:pos x="T0" y="T1"/>
                      </a:cxn>
                      <a:cxn ang="0">
                        <a:pos x="T2" y="T3"/>
                      </a:cxn>
                      <a:cxn ang="0">
                        <a:pos x="T4" y="T5"/>
                      </a:cxn>
                    </a:cxnLst>
                    <a:rect l="0" t="0" r="r" b="b"/>
                    <a:pathLst>
                      <a:path w="9" h="7">
                        <a:moveTo>
                          <a:pt x="9" y="7"/>
                        </a:moveTo>
                        <a:cubicBezTo>
                          <a:pt x="8" y="3"/>
                          <a:pt x="3" y="1"/>
                          <a:pt x="0" y="0"/>
                        </a:cubicBezTo>
                        <a:cubicBezTo>
                          <a:pt x="2" y="3"/>
                          <a:pt x="6" y="5"/>
                          <a:pt x="9"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 name="Freeform 605">
                    <a:extLst>
                      <a:ext uri="{FF2B5EF4-FFF2-40B4-BE49-F238E27FC236}">
                        <a16:creationId xmlns:a16="http://schemas.microsoft.com/office/drawing/2014/main" id="{B12C9D19-D2AA-414F-66D9-3990780A37AB}"/>
                      </a:ext>
                    </a:extLst>
                  </p:cNvPr>
                  <p:cNvSpPr>
                    <a:spLocks/>
                  </p:cNvSpPr>
                  <p:nvPr/>
                </p:nvSpPr>
                <p:spPr bwMode="auto">
                  <a:xfrm>
                    <a:off x="2762251" y="3322638"/>
                    <a:ext cx="7938" cy="12700"/>
                  </a:xfrm>
                  <a:custGeom>
                    <a:avLst/>
                    <a:gdLst>
                      <a:gd name="T0" fmla="*/ 0 w 10"/>
                      <a:gd name="T1" fmla="*/ 5 h 16"/>
                      <a:gd name="T2" fmla="*/ 10 w 10"/>
                      <a:gd name="T3" fmla="*/ 7 h 16"/>
                      <a:gd name="T4" fmla="*/ 0 w 10"/>
                      <a:gd name="T5" fmla="*/ 5 h 16"/>
                    </a:gdLst>
                    <a:ahLst/>
                    <a:cxnLst>
                      <a:cxn ang="0">
                        <a:pos x="T0" y="T1"/>
                      </a:cxn>
                      <a:cxn ang="0">
                        <a:pos x="T2" y="T3"/>
                      </a:cxn>
                      <a:cxn ang="0">
                        <a:pos x="T4" y="T5"/>
                      </a:cxn>
                    </a:cxnLst>
                    <a:rect l="0" t="0" r="r" b="b"/>
                    <a:pathLst>
                      <a:path w="10" h="16">
                        <a:moveTo>
                          <a:pt x="0" y="5"/>
                        </a:moveTo>
                        <a:cubicBezTo>
                          <a:pt x="0" y="11"/>
                          <a:pt x="10" y="16"/>
                          <a:pt x="10" y="7"/>
                        </a:cubicBezTo>
                        <a:cubicBezTo>
                          <a:pt x="10" y="2"/>
                          <a:pt x="2" y="0"/>
                          <a:pt x="0" y="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 name="Freeform 606">
                    <a:extLst>
                      <a:ext uri="{FF2B5EF4-FFF2-40B4-BE49-F238E27FC236}">
                        <a16:creationId xmlns:a16="http://schemas.microsoft.com/office/drawing/2014/main" id="{2F057B73-35EB-9F4E-FAE1-F7EF750E647A}"/>
                      </a:ext>
                    </a:extLst>
                  </p:cNvPr>
                  <p:cNvSpPr>
                    <a:spLocks/>
                  </p:cNvSpPr>
                  <p:nvPr/>
                </p:nvSpPr>
                <p:spPr bwMode="auto">
                  <a:xfrm>
                    <a:off x="2762251" y="3322638"/>
                    <a:ext cx="7938" cy="12700"/>
                  </a:xfrm>
                  <a:custGeom>
                    <a:avLst/>
                    <a:gdLst>
                      <a:gd name="T0" fmla="*/ 0 w 10"/>
                      <a:gd name="T1" fmla="*/ 5 h 16"/>
                      <a:gd name="T2" fmla="*/ 10 w 10"/>
                      <a:gd name="T3" fmla="*/ 7 h 16"/>
                      <a:gd name="T4" fmla="*/ 0 w 10"/>
                      <a:gd name="T5" fmla="*/ 5 h 16"/>
                    </a:gdLst>
                    <a:ahLst/>
                    <a:cxnLst>
                      <a:cxn ang="0">
                        <a:pos x="T0" y="T1"/>
                      </a:cxn>
                      <a:cxn ang="0">
                        <a:pos x="T2" y="T3"/>
                      </a:cxn>
                      <a:cxn ang="0">
                        <a:pos x="T4" y="T5"/>
                      </a:cxn>
                    </a:cxnLst>
                    <a:rect l="0" t="0" r="r" b="b"/>
                    <a:pathLst>
                      <a:path w="10" h="16">
                        <a:moveTo>
                          <a:pt x="0" y="5"/>
                        </a:moveTo>
                        <a:cubicBezTo>
                          <a:pt x="0" y="11"/>
                          <a:pt x="10" y="16"/>
                          <a:pt x="10" y="7"/>
                        </a:cubicBezTo>
                        <a:cubicBezTo>
                          <a:pt x="10" y="2"/>
                          <a:pt x="2" y="0"/>
                          <a:pt x="0" y="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7" name="Freeform 607">
                    <a:extLst>
                      <a:ext uri="{FF2B5EF4-FFF2-40B4-BE49-F238E27FC236}">
                        <a16:creationId xmlns:a16="http://schemas.microsoft.com/office/drawing/2014/main" id="{C0D5E208-A2FC-0627-9214-CE85C8959B68}"/>
                      </a:ext>
                    </a:extLst>
                  </p:cNvPr>
                  <p:cNvSpPr>
                    <a:spLocks/>
                  </p:cNvSpPr>
                  <p:nvPr/>
                </p:nvSpPr>
                <p:spPr bwMode="auto">
                  <a:xfrm>
                    <a:off x="2767013" y="3289300"/>
                    <a:ext cx="3175" cy="3175"/>
                  </a:xfrm>
                  <a:custGeom>
                    <a:avLst/>
                    <a:gdLst>
                      <a:gd name="T0" fmla="*/ 3 w 4"/>
                      <a:gd name="T1" fmla="*/ 4 h 4"/>
                      <a:gd name="T2" fmla="*/ 0 w 4"/>
                      <a:gd name="T3" fmla="*/ 2 h 4"/>
                      <a:gd name="T4" fmla="*/ 3 w 4"/>
                      <a:gd name="T5" fmla="*/ 4 h 4"/>
                    </a:gdLst>
                    <a:ahLst/>
                    <a:cxnLst>
                      <a:cxn ang="0">
                        <a:pos x="T0" y="T1"/>
                      </a:cxn>
                      <a:cxn ang="0">
                        <a:pos x="T2" y="T3"/>
                      </a:cxn>
                      <a:cxn ang="0">
                        <a:pos x="T4" y="T5"/>
                      </a:cxn>
                    </a:cxnLst>
                    <a:rect l="0" t="0" r="r" b="b"/>
                    <a:pathLst>
                      <a:path w="4" h="4">
                        <a:moveTo>
                          <a:pt x="3" y="4"/>
                        </a:moveTo>
                        <a:cubicBezTo>
                          <a:pt x="4" y="1"/>
                          <a:pt x="3" y="0"/>
                          <a:pt x="0" y="2"/>
                        </a:cubicBezTo>
                        <a:cubicBezTo>
                          <a:pt x="1" y="2"/>
                          <a:pt x="2" y="3"/>
                          <a:pt x="3"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 name="Freeform 608">
                    <a:extLst>
                      <a:ext uri="{FF2B5EF4-FFF2-40B4-BE49-F238E27FC236}">
                        <a16:creationId xmlns:a16="http://schemas.microsoft.com/office/drawing/2014/main" id="{233BD754-E1B6-D595-FE14-B5D2B5E70866}"/>
                      </a:ext>
                    </a:extLst>
                  </p:cNvPr>
                  <p:cNvSpPr>
                    <a:spLocks/>
                  </p:cNvSpPr>
                  <p:nvPr/>
                </p:nvSpPr>
                <p:spPr bwMode="auto">
                  <a:xfrm>
                    <a:off x="2767013" y="3289300"/>
                    <a:ext cx="3175" cy="3175"/>
                  </a:xfrm>
                  <a:custGeom>
                    <a:avLst/>
                    <a:gdLst>
                      <a:gd name="T0" fmla="*/ 3 w 4"/>
                      <a:gd name="T1" fmla="*/ 4 h 4"/>
                      <a:gd name="T2" fmla="*/ 0 w 4"/>
                      <a:gd name="T3" fmla="*/ 2 h 4"/>
                      <a:gd name="T4" fmla="*/ 3 w 4"/>
                      <a:gd name="T5" fmla="*/ 4 h 4"/>
                    </a:gdLst>
                    <a:ahLst/>
                    <a:cxnLst>
                      <a:cxn ang="0">
                        <a:pos x="T0" y="T1"/>
                      </a:cxn>
                      <a:cxn ang="0">
                        <a:pos x="T2" y="T3"/>
                      </a:cxn>
                      <a:cxn ang="0">
                        <a:pos x="T4" y="T5"/>
                      </a:cxn>
                    </a:cxnLst>
                    <a:rect l="0" t="0" r="r" b="b"/>
                    <a:pathLst>
                      <a:path w="4" h="4">
                        <a:moveTo>
                          <a:pt x="3" y="4"/>
                        </a:moveTo>
                        <a:cubicBezTo>
                          <a:pt x="4" y="1"/>
                          <a:pt x="3" y="0"/>
                          <a:pt x="0" y="2"/>
                        </a:cubicBezTo>
                        <a:cubicBezTo>
                          <a:pt x="1" y="2"/>
                          <a:pt x="2" y="3"/>
                          <a:pt x="3"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 name="Freeform 609">
                    <a:extLst>
                      <a:ext uri="{FF2B5EF4-FFF2-40B4-BE49-F238E27FC236}">
                        <a16:creationId xmlns:a16="http://schemas.microsoft.com/office/drawing/2014/main" id="{F73C7DE9-25EC-F908-699C-E9021037A40A}"/>
                      </a:ext>
                    </a:extLst>
                  </p:cNvPr>
                  <p:cNvSpPr>
                    <a:spLocks/>
                  </p:cNvSpPr>
                  <p:nvPr/>
                </p:nvSpPr>
                <p:spPr bwMode="auto">
                  <a:xfrm>
                    <a:off x="2768601" y="3367088"/>
                    <a:ext cx="33338" cy="41275"/>
                  </a:xfrm>
                  <a:custGeom>
                    <a:avLst/>
                    <a:gdLst>
                      <a:gd name="T0" fmla="*/ 0 w 42"/>
                      <a:gd name="T1" fmla="*/ 6 h 53"/>
                      <a:gd name="T2" fmla="*/ 7 w 42"/>
                      <a:gd name="T3" fmla="*/ 22 h 53"/>
                      <a:gd name="T4" fmla="*/ 6 w 42"/>
                      <a:gd name="T5" fmla="*/ 36 h 53"/>
                      <a:gd name="T6" fmla="*/ 6 w 42"/>
                      <a:gd name="T7" fmla="*/ 52 h 53"/>
                      <a:gd name="T8" fmla="*/ 20 w 42"/>
                      <a:gd name="T9" fmla="*/ 44 h 53"/>
                      <a:gd name="T10" fmla="*/ 30 w 42"/>
                      <a:gd name="T11" fmla="*/ 35 h 53"/>
                      <a:gd name="T12" fmla="*/ 40 w 42"/>
                      <a:gd name="T13" fmla="*/ 25 h 53"/>
                      <a:gd name="T14" fmla="*/ 32 w 42"/>
                      <a:gd name="T15" fmla="*/ 18 h 53"/>
                      <a:gd name="T16" fmla="*/ 28 w 42"/>
                      <a:gd name="T17" fmla="*/ 12 h 53"/>
                      <a:gd name="T18" fmla="*/ 21 w 42"/>
                      <a:gd name="T19" fmla="*/ 14 h 53"/>
                      <a:gd name="T20" fmla="*/ 13 w 42"/>
                      <a:gd name="T21" fmla="*/ 6 h 53"/>
                      <a:gd name="T22" fmla="*/ 2 w 42"/>
                      <a:gd name="T23" fmla="*/ 0 h 53"/>
                      <a:gd name="T24" fmla="*/ 0 w 42"/>
                      <a:gd name="T25"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3">
                        <a:moveTo>
                          <a:pt x="0" y="6"/>
                        </a:moveTo>
                        <a:cubicBezTo>
                          <a:pt x="9" y="8"/>
                          <a:pt x="7" y="15"/>
                          <a:pt x="7" y="22"/>
                        </a:cubicBezTo>
                        <a:cubicBezTo>
                          <a:pt x="6" y="27"/>
                          <a:pt x="7" y="31"/>
                          <a:pt x="6" y="36"/>
                        </a:cubicBezTo>
                        <a:cubicBezTo>
                          <a:pt x="4" y="41"/>
                          <a:pt x="8" y="47"/>
                          <a:pt x="6" y="52"/>
                        </a:cubicBezTo>
                        <a:cubicBezTo>
                          <a:pt x="11" y="53"/>
                          <a:pt x="14" y="44"/>
                          <a:pt x="20" y="44"/>
                        </a:cubicBezTo>
                        <a:cubicBezTo>
                          <a:pt x="24" y="44"/>
                          <a:pt x="31" y="38"/>
                          <a:pt x="30" y="35"/>
                        </a:cubicBezTo>
                        <a:cubicBezTo>
                          <a:pt x="29" y="31"/>
                          <a:pt x="41" y="30"/>
                          <a:pt x="40" y="25"/>
                        </a:cubicBezTo>
                        <a:cubicBezTo>
                          <a:pt x="37" y="19"/>
                          <a:pt x="42" y="10"/>
                          <a:pt x="32" y="18"/>
                        </a:cubicBezTo>
                        <a:cubicBezTo>
                          <a:pt x="34" y="15"/>
                          <a:pt x="31" y="11"/>
                          <a:pt x="28" y="12"/>
                        </a:cubicBezTo>
                        <a:cubicBezTo>
                          <a:pt x="25" y="13"/>
                          <a:pt x="23" y="16"/>
                          <a:pt x="21" y="14"/>
                        </a:cubicBezTo>
                        <a:cubicBezTo>
                          <a:pt x="18" y="11"/>
                          <a:pt x="16" y="8"/>
                          <a:pt x="13" y="6"/>
                        </a:cubicBezTo>
                        <a:cubicBezTo>
                          <a:pt x="9" y="4"/>
                          <a:pt x="5" y="4"/>
                          <a:pt x="2" y="0"/>
                        </a:cubicBezTo>
                        <a:cubicBezTo>
                          <a:pt x="1" y="2"/>
                          <a:pt x="0" y="4"/>
                          <a:pt x="0"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 name="Freeform 610">
                    <a:extLst>
                      <a:ext uri="{FF2B5EF4-FFF2-40B4-BE49-F238E27FC236}">
                        <a16:creationId xmlns:a16="http://schemas.microsoft.com/office/drawing/2014/main" id="{0CDEFBCC-BBC2-D1CB-5881-82C57AA64956}"/>
                      </a:ext>
                    </a:extLst>
                  </p:cNvPr>
                  <p:cNvSpPr>
                    <a:spLocks/>
                  </p:cNvSpPr>
                  <p:nvPr/>
                </p:nvSpPr>
                <p:spPr bwMode="auto">
                  <a:xfrm>
                    <a:off x="2768601" y="3367088"/>
                    <a:ext cx="33338" cy="41275"/>
                  </a:xfrm>
                  <a:custGeom>
                    <a:avLst/>
                    <a:gdLst>
                      <a:gd name="T0" fmla="*/ 0 w 42"/>
                      <a:gd name="T1" fmla="*/ 6 h 53"/>
                      <a:gd name="T2" fmla="*/ 7 w 42"/>
                      <a:gd name="T3" fmla="*/ 22 h 53"/>
                      <a:gd name="T4" fmla="*/ 6 w 42"/>
                      <a:gd name="T5" fmla="*/ 36 h 53"/>
                      <a:gd name="T6" fmla="*/ 6 w 42"/>
                      <a:gd name="T7" fmla="*/ 52 h 53"/>
                      <a:gd name="T8" fmla="*/ 20 w 42"/>
                      <a:gd name="T9" fmla="*/ 44 h 53"/>
                      <a:gd name="T10" fmla="*/ 30 w 42"/>
                      <a:gd name="T11" fmla="*/ 35 h 53"/>
                      <a:gd name="T12" fmla="*/ 40 w 42"/>
                      <a:gd name="T13" fmla="*/ 25 h 53"/>
                      <a:gd name="T14" fmla="*/ 32 w 42"/>
                      <a:gd name="T15" fmla="*/ 18 h 53"/>
                      <a:gd name="T16" fmla="*/ 28 w 42"/>
                      <a:gd name="T17" fmla="*/ 12 h 53"/>
                      <a:gd name="T18" fmla="*/ 21 w 42"/>
                      <a:gd name="T19" fmla="*/ 14 h 53"/>
                      <a:gd name="T20" fmla="*/ 13 w 42"/>
                      <a:gd name="T21" fmla="*/ 6 h 53"/>
                      <a:gd name="T22" fmla="*/ 2 w 42"/>
                      <a:gd name="T23" fmla="*/ 0 h 53"/>
                      <a:gd name="T24" fmla="*/ 0 w 42"/>
                      <a:gd name="T25"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3">
                        <a:moveTo>
                          <a:pt x="0" y="6"/>
                        </a:moveTo>
                        <a:cubicBezTo>
                          <a:pt x="9" y="8"/>
                          <a:pt x="7" y="15"/>
                          <a:pt x="7" y="22"/>
                        </a:cubicBezTo>
                        <a:cubicBezTo>
                          <a:pt x="6" y="27"/>
                          <a:pt x="7" y="31"/>
                          <a:pt x="6" y="36"/>
                        </a:cubicBezTo>
                        <a:cubicBezTo>
                          <a:pt x="4" y="41"/>
                          <a:pt x="8" y="47"/>
                          <a:pt x="6" y="52"/>
                        </a:cubicBezTo>
                        <a:cubicBezTo>
                          <a:pt x="11" y="53"/>
                          <a:pt x="14" y="44"/>
                          <a:pt x="20" y="44"/>
                        </a:cubicBezTo>
                        <a:cubicBezTo>
                          <a:pt x="24" y="44"/>
                          <a:pt x="31" y="38"/>
                          <a:pt x="30" y="35"/>
                        </a:cubicBezTo>
                        <a:cubicBezTo>
                          <a:pt x="29" y="31"/>
                          <a:pt x="41" y="30"/>
                          <a:pt x="40" y="25"/>
                        </a:cubicBezTo>
                        <a:cubicBezTo>
                          <a:pt x="37" y="19"/>
                          <a:pt x="42" y="10"/>
                          <a:pt x="32" y="18"/>
                        </a:cubicBezTo>
                        <a:cubicBezTo>
                          <a:pt x="34" y="15"/>
                          <a:pt x="31" y="11"/>
                          <a:pt x="28" y="12"/>
                        </a:cubicBezTo>
                        <a:cubicBezTo>
                          <a:pt x="25" y="13"/>
                          <a:pt x="23" y="16"/>
                          <a:pt x="21" y="14"/>
                        </a:cubicBezTo>
                        <a:cubicBezTo>
                          <a:pt x="18" y="11"/>
                          <a:pt x="16" y="8"/>
                          <a:pt x="13" y="6"/>
                        </a:cubicBezTo>
                        <a:cubicBezTo>
                          <a:pt x="9" y="4"/>
                          <a:pt x="5" y="4"/>
                          <a:pt x="2" y="0"/>
                        </a:cubicBezTo>
                        <a:cubicBezTo>
                          <a:pt x="1" y="2"/>
                          <a:pt x="0" y="4"/>
                          <a:pt x="0"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611">
                    <a:extLst>
                      <a:ext uri="{FF2B5EF4-FFF2-40B4-BE49-F238E27FC236}">
                        <a16:creationId xmlns:a16="http://schemas.microsoft.com/office/drawing/2014/main" id="{69505875-514D-339B-B404-C5A351DC2C3F}"/>
                      </a:ext>
                    </a:extLst>
                  </p:cNvPr>
                  <p:cNvSpPr>
                    <a:spLocks/>
                  </p:cNvSpPr>
                  <p:nvPr/>
                </p:nvSpPr>
                <p:spPr bwMode="auto">
                  <a:xfrm>
                    <a:off x="2768601" y="3346450"/>
                    <a:ext cx="4763" cy="15875"/>
                  </a:xfrm>
                  <a:custGeom>
                    <a:avLst/>
                    <a:gdLst>
                      <a:gd name="T0" fmla="*/ 3 w 7"/>
                      <a:gd name="T1" fmla="*/ 7 h 21"/>
                      <a:gd name="T2" fmla="*/ 4 w 7"/>
                      <a:gd name="T3" fmla="*/ 21 h 21"/>
                      <a:gd name="T4" fmla="*/ 7 w 7"/>
                      <a:gd name="T5" fmla="*/ 3 h 21"/>
                      <a:gd name="T6" fmla="*/ 3 w 7"/>
                      <a:gd name="T7" fmla="*/ 7 h 21"/>
                    </a:gdLst>
                    <a:ahLst/>
                    <a:cxnLst>
                      <a:cxn ang="0">
                        <a:pos x="T0" y="T1"/>
                      </a:cxn>
                      <a:cxn ang="0">
                        <a:pos x="T2" y="T3"/>
                      </a:cxn>
                      <a:cxn ang="0">
                        <a:pos x="T4" y="T5"/>
                      </a:cxn>
                      <a:cxn ang="0">
                        <a:pos x="T6" y="T7"/>
                      </a:cxn>
                    </a:cxnLst>
                    <a:rect l="0" t="0" r="r" b="b"/>
                    <a:pathLst>
                      <a:path w="7" h="21">
                        <a:moveTo>
                          <a:pt x="3" y="7"/>
                        </a:moveTo>
                        <a:cubicBezTo>
                          <a:pt x="2" y="12"/>
                          <a:pt x="0" y="16"/>
                          <a:pt x="4" y="21"/>
                        </a:cubicBezTo>
                        <a:cubicBezTo>
                          <a:pt x="5" y="15"/>
                          <a:pt x="5" y="9"/>
                          <a:pt x="7" y="3"/>
                        </a:cubicBezTo>
                        <a:cubicBezTo>
                          <a:pt x="7" y="0"/>
                          <a:pt x="0" y="2"/>
                          <a:pt x="3"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 name="Freeform 612">
                    <a:extLst>
                      <a:ext uri="{FF2B5EF4-FFF2-40B4-BE49-F238E27FC236}">
                        <a16:creationId xmlns:a16="http://schemas.microsoft.com/office/drawing/2014/main" id="{F4A8C8EA-E1A5-B74B-1F85-5CE694411D2F}"/>
                      </a:ext>
                    </a:extLst>
                  </p:cNvPr>
                  <p:cNvSpPr>
                    <a:spLocks/>
                  </p:cNvSpPr>
                  <p:nvPr/>
                </p:nvSpPr>
                <p:spPr bwMode="auto">
                  <a:xfrm>
                    <a:off x="2768601" y="3346450"/>
                    <a:ext cx="4763" cy="15875"/>
                  </a:xfrm>
                  <a:custGeom>
                    <a:avLst/>
                    <a:gdLst>
                      <a:gd name="T0" fmla="*/ 3 w 7"/>
                      <a:gd name="T1" fmla="*/ 7 h 21"/>
                      <a:gd name="T2" fmla="*/ 4 w 7"/>
                      <a:gd name="T3" fmla="*/ 21 h 21"/>
                      <a:gd name="T4" fmla="*/ 7 w 7"/>
                      <a:gd name="T5" fmla="*/ 3 h 21"/>
                      <a:gd name="T6" fmla="*/ 3 w 7"/>
                      <a:gd name="T7" fmla="*/ 7 h 21"/>
                    </a:gdLst>
                    <a:ahLst/>
                    <a:cxnLst>
                      <a:cxn ang="0">
                        <a:pos x="T0" y="T1"/>
                      </a:cxn>
                      <a:cxn ang="0">
                        <a:pos x="T2" y="T3"/>
                      </a:cxn>
                      <a:cxn ang="0">
                        <a:pos x="T4" y="T5"/>
                      </a:cxn>
                      <a:cxn ang="0">
                        <a:pos x="T6" y="T7"/>
                      </a:cxn>
                    </a:cxnLst>
                    <a:rect l="0" t="0" r="r" b="b"/>
                    <a:pathLst>
                      <a:path w="7" h="21">
                        <a:moveTo>
                          <a:pt x="3" y="7"/>
                        </a:moveTo>
                        <a:cubicBezTo>
                          <a:pt x="2" y="12"/>
                          <a:pt x="0" y="16"/>
                          <a:pt x="4" y="21"/>
                        </a:cubicBezTo>
                        <a:cubicBezTo>
                          <a:pt x="5" y="15"/>
                          <a:pt x="5" y="9"/>
                          <a:pt x="7" y="3"/>
                        </a:cubicBezTo>
                        <a:cubicBezTo>
                          <a:pt x="7" y="0"/>
                          <a:pt x="0" y="2"/>
                          <a:pt x="3"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 name="Freeform 613">
                    <a:extLst>
                      <a:ext uri="{FF2B5EF4-FFF2-40B4-BE49-F238E27FC236}">
                        <a16:creationId xmlns:a16="http://schemas.microsoft.com/office/drawing/2014/main" id="{3D372666-B9A4-2BAE-277E-6FCBD6C40D63}"/>
                      </a:ext>
                    </a:extLst>
                  </p:cNvPr>
                  <p:cNvSpPr>
                    <a:spLocks/>
                  </p:cNvSpPr>
                  <p:nvPr/>
                </p:nvSpPr>
                <p:spPr bwMode="auto">
                  <a:xfrm>
                    <a:off x="2778126" y="3506788"/>
                    <a:ext cx="11113" cy="7938"/>
                  </a:xfrm>
                  <a:custGeom>
                    <a:avLst/>
                    <a:gdLst>
                      <a:gd name="T0" fmla="*/ 3 w 15"/>
                      <a:gd name="T1" fmla="*/ 7 h 12"/>
                      <a:gd name="T2" fmla="*/ 10 w 15"/>
                      <a:gd name="T3" fmla="*/ 11 h 12"/>
                      <a:gd name="T4" fmla="*/ 15 w 15"/>
                      <a:gd name="T5" fmla="*/ 3 h 12"/>
                      <a:gd name="T6" fmla="*/ 8 w 15"/>
                      <a:gd name="T7" fmla="*/ 0 h 12"/>
                      <a:gd name="T8" fmla="*/ 0 w 15"/>
                      <a:gd name="T9" fmla="*/ 4 h 12"/>
                      <a:gd name="T10" fmla="*/ 3 w 15"/>
                      <a:gd name="T11" fmla="*/ 7 h 12"/>
                    </a:gdLst>
                    <a:ahLst/>
                    <a:cxnLst>
                      <a:cxn ang="0">
                        <a:pos x="T0" y="T1"/>
                      </a:cxn>
                      <a:cxn ang="0">
                        <a:pos x="T2" y="T3"/>
                      </a:cxn>
                      <a:cxn ang="0">
                        <a:pos x="T4" y="T5"/>
                      </a:cxn>
                      <a:cxn ang="0">
                        <a:pos x="T6" y="T7"/>
                      </a:cxn>
                      <a:cxn ang="0">
                        <a:pos x="T8" y="T9"/>
                      </a:cxn>
                      <a:cxn ang="0">
                        <a:pos x="T10" y="T11"/>
                      </a:cxn>
                    </a:cxnLst>
                    <a:rect l="0" t="0" r="r" b="b"/>
                    <a:pathLst>
                      <a:path w="15" h="12">
                        <a:moveTo>
                          <a:pt x="3" y="7"/>
                        </a:moveTo>
                        <a:cubicBezTo>
                          <a:pt x="4" y="10"/>
                          <a:pt x="7" y="12"/>
                          <a:pt x="10" y="11"/>
                        </a:cubicBezTo>
                        <a:cubicBezTo>
                          <a:pt x="13" y="9"/>
                          <a:pt x="13" y="6"/>
                          <a:pt x="15" y="3"/>
                        </a:cubicBezTo>
                        <a:cubicBezTo>
                          <a:pt x="12" y="3"/>
                          <a:pt x="11" y="1"/>
                          <a:pt x="8" y="0"/>
                        </a:cubicBezTo>
                        <a:cubicBezTo>
                          <a:pt x="5" y="0"/>
                          <a:pt x="3" y="3"/>
                          <a:pt x="0" y="4"/>
                        </a:cubicBezTo>
                        <a:cubicBezTo>
                          <a:pt x="1" y="5"/>
                          <a:pt x="2" y="6"/>
                          <a:pt x="3"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 name="Freeform 614">
                    <a:extLst>
                      <a:ext uri="{FF2B5EF4-FFF2-40B4-BE49-F238E27FC236}">
                        <a16:creationId xmlns:a16="http://schemas.microsoft.com/office/drawing/2014/main" id="{B7464C34-AF00-7FE3-6A1A-535B02E25BF4}"/>
                      </a:ext>
                    </a:extLst>
                  </p:cNvPr>
                  <p:cNvSpPr>
                    <a:spLocks/>
                  </p:cNvSpPr>
                  <p:nvPr/>
                </p:nvSpPr>
                <p:spPr bwMode="auto">
                  <a:xfrm>
                    <a:off x="2778126" y="3506788"/>
                    <a:ext cx="11113" cy="7938"/>
                  </a:xfrm>
                  <a:custGeom>
                    <a:avLst/>
                    <a:gdLst>
                      <a:gd name="T0" fmla="*/ 3 w 15"/>
                      <a:gd name="T1" fmla="*/ 7 h 12"/>
                      <a:gd name="T2" fmla="*/ 10 w 15"/>
                      <a:gd name="T3" fmla="*/ 11 h 12"/>
                      <a:gd name="T4" fmla="*/ 15 w 15"/>
                      <a:gd name="T5" fmla="*/ 3 h 12"/>
                      <a:gd name="T6" fmla="*/ 8 w 15"/>
                      <a:gd name="T7" fmla="*/ 0 h 12"/>
                      <a:gd name="T8" fmla="*/ 0 w 15"/>
                      <a:gd name="T9" fmla="*/ 4 h 12"/>
                      <a:gd name="T10" fmla="*/ 3 w 15"/>
                      <a:gd name="T11" fmla="*/ 7 h 12"/>
                    </a:gdLst>
                    <a:ahLst/>
                    <a:cxnLst>
                      <a:cxn ang="0">
                        <a:pos x="T0" y="T1"/>
                      </a:cxn>
                      <a:cxn ang="0">
                        <a:pos x="T2" y="T3"/>
                      </a:cxn>
                      <a:cxn ang="0">
                        <a:pos x="T4" y="T5"/>
                      </a:cxn>
                      <a:cxn ang="0">
                        <a:pos x="T6" y="T7"/>
                      </a:cxn>
                      <a:cxn ang="0">
                        <a:pos x="T8" y="T9"/>
                      </a:cxn>
                      <a:cxn ang="0">
                        <a:pos x="T10" y="T11"/>
                      </a:cxn>
                    </a:cxnLst>
                    <a:rect l="0" t="0" r="r" b="b"/>
                    <a:pathLst>
                      <a:path w="15" h="12">
                        <a:moveTo>
                          <a:pt x="3" y="7"/>
                        </a:moveTo>
                        <a:cubicBezTo>
                          <a:pt x="4" y="10"/>
                          <a:pt x="7" y="12"/>
                          <a:pt x="10" y="11"/>
                        </a:cubicBezTo>
                        <a:cubicBezTo>
                          <a:pt x="13" y="9"/>
                          <a:pt x="13" y="6"/>
                          <a:pt x="15" y="3"/>
                        </a:cubicBezTo>
                        <a:cubicBezTo>
                          <a:pt x="12" y="3"/>
                          <a:pt x="11" y="1"/>
                          <a:pt x="8" y="0"/>
                        </a:cubicBezTo>
                        <a:cubicBezTo>
                          <a:pt x="5" y="0"/>
                          <a:pt x="3" y="3"/>
                          <a:pt x="0" y="4"/>
                        </a:cubicBezTo>
                        <a:cubicBezTo>
                          <a:pt x="1" y="5"/>
                          <a:pt x="2" y="6"/>
                          <a:pt x="3"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 name="Freeform 615">
                    <a:extLst>
                      <a:ext uri="{FF2B5EF4-FFF2-40B4-BE49-F238E27FC236}">
                        <a16:creationId xmlns:a16="http://schemas.microsoft.com/office/drawing/2014/main" id="{08B2369F-2BE5-1FCC-C87E-D19E4DF9FB07}"/>
                      </a:ext>
                    </a:extLst>
                  </p:cNvPr>
                  <p:cNvSpPr>
                    <a:spLocks/>
                  </p:cNvSpPr>
                  <p:nvPr/>
                </p:nvSpPr>
                <p:spPr bwMode="auto">
                  <a:xfrm>
                    <a:off x="2778126" y="3424238"/>
                    <a:ext cx="112713" cy="115888"/>
                  </a:xfrm>
                  <a:custGeom>
                    <a:avLst/>
                    <a:gdLst>
                      <a:gd name="T0" fmla="*/ 2 w 146"/>
                      <a:gd name="T1" fmla="*/ 92 h 151"/>
                      <a:gd name="T2" fmla="*/ 13 w 146"/>
                      <a:gd name="T3" fmla="*/ 94 h 151"/>
                      <a:gd name="T4" fmla="*/ 17 w 146"/>
                      <a:gd name="T5" fmla="*/ 80 h 151"/>
                      <a:gd name="T6" fmla="*/ 25 w 146"/>
                      <a:gd name="T7" fmla="*/ 70 h 151"/>
                      <a:gd name="T8" fmla="*/ 30 w 146"/>
                      <a:gd name="T9" fmla="*/ 81 h 151"/>
                      <a:gd name="T10" fmla="*/ 34 w 146"/>
                      <a:gd name="T11" fmla="*/ 81 h 151"/>
                      <a:gd name="T12" fmla="*/ 38 w 146"/>
                      <a:gd name="T13" fmla="*/ 72 h 151"/>
                      <a:gd name="T14" fmla="*/ 38 w 146"/>
                      <a:gd name="T15" fmla="*/ 79 h 151"/>
                      <a:gd name="T16" fmla="*/ 48 w 146"/>
                      <a:gd name="T17" fmla="*/ 83 h 151"/>
                      <a:gd name="T18" fmla="*/ 45 w 146"/>
                      <a:gd name="T19" fmla="*/ 77 h 151"/>
                      <a:gd name="T20" fmla="*/ 49 w 146"/>
                      <a:gd name="T21" fmla="*/ 74 h 151"/>
                      <a:gd name="T22" fmla="*/ 50 w 146"/>
                      <a:gd name="T23" fmla="*/ 69 h 151"/>
                      <a:gd name="T24" fmla="*/ 57 w 146"/>
                      <a:gd name="T25" fmla="*/ 72 h 151"/>
                      <a:gd name="T26" fmla="*/ 71 w 146"/>
                      <a:gd name="T27" fmla="*/ 85 h 151"/>
                      <a:gd name="T28" fmla="*/ 66 w 146"/>
                      <a:gd name="T29" fmla="*/ 99 h 151"/>
                      <a:gd name="T30" fmla="*/ 69 w 146"/>
                      <a:gd name="T31" fmla="*/ 115 h 151"/>
                      <a:gd name="T32" fmla="*/ 83 w 146"/>
                      <a:gd name="T33" fmla="*/ 131 h 151"/>
                      <a:gd name="T34" fmla="*/ 100 w 146"/>
                      <a:gd name="T35" fmla="*/ 136 h 151"/>
                      <a:gd name="T36" fmla="*/ 106 w 146"/>
                      <a:gd name="T37" fmla="*/ 129 h 151"/>
                      <a:gd name="T38" fmla="*/ 111 w 146"/>
                      <a:gd name="T39" fmla="*/ 146 h 151"/>
                      <a:gd name="T40" fmla="*/ 120 w 146"/>
                      <a:gd name="T41" fmla="*/ 126 h 151"/>
                      <a:gd name="T42" fmla="*/ 110 w 146"/>
                      <a:gd name="T43" fmla="*/ 109 h 151"/>
                      <a:gd name="T44" fmla="*/ 120 w 146"/>
                      <a:gd name="T45" fmla="*/ 86 h 151"/>
                      <a:gd name="T46" fmla="*/ 129 w 146"/>
                      <a:gd name="T47" fmla="*/ 102 h 151"/>
                      <a:gd name="T48" fmla="*/ 130 w 146"/>
                      <a:gd name="T49" fmla="*/ 111 h 151"/>
                      <a:gd name="T50" fmla="*/ 134 w 146"/>
                      <a:gd name="T51" fmla="*/ 122 h 151"/>
                      <a:gd name="T52" fmla="*/ 132 w 146"/>
                      <a:gd name="T53" fmla="*/ 101 h 151"/>
                      <a:gd name="T54" fmla="*/ 138 w 146"/>
                      <a:gd name="T55" fmla="*/ 104 h 151"/>
                      <a:gd name="T56" fmla="*/ 142 w 146"/>
                      <a:gd name="T57" fmla="*/ 93 h 151"/>
                      <a:gd name="T58" fmla="*/ 142 w 146"/>
                      <a:gd name="T59" fmla="*/ 74 h 151"/>
                      <a:gd name="T60" fmla="*/ 137 w 146"/>
                      <a:gd name="T61" fmla="*/ 64 h 151"/>
                      <a:gd name="T62" fmla="*/ 134 w 146"/>
                      <a:gd name="T63" fmla="*/ 55 h 151"/>
                      <a:gd name="T64" fmla="*/ 126 w 146"/>
                      <a:gd name="T65" fmla="*/ 40 h 151"/>
                      <a:gd name="T66" fmla="*/ 132 w 146"/>
                      <a:gd name="T67" fmla="*/ 34 h 151"/>
                      <a:gd name="T68" fmla="*/ 128 w 146"/>
                      <a:gd name="T69" fmla="*/ 25 h 151"/>
                      <a:gd name="T70" fmla="*/ 126 w 146"/>
                      <a:gd name="T71" fmla="*/ 18 h 151"/>
                      <a:gd name="T72" fmla="*/ 119 w 146"/>
                      <a:gd name="T73" fmla="*/ 15 h 151"/>
                      <a:gd name="T74" fmla="*/ 114 w 146"/>
                      <a:gd name="T75" fmla="*/ 9 h 151"/>
                      <a:gd name="T76" fmla="*/ 103 w 146"/>
                      <a:gd name="T77" fmla="*/ 0 h 151"/>
                      <a:gd name="T78" fmla="*/ 107 w 146"/>
                      <a:gd name="T79" fmla="*/ 21 h 151"/>
                      <a:gd name="T80" fmla="*/ 107 w 146"/>
                      <a:gd name="T81" fmla="*/ 28 h 151"/>
                      <a:gd name="T82" fmla="*/ 98 w 146"/>
                      <a:gd name="T83" fmla="*/ 25 h 151"/>
                      <a:gd name="T84" fmla="*/ 90 w 146"/>
                      <a:gd name="T85" fmla="*/ 28 h 151"/>
                      <a:gd name="T86" fmla="*/ 83 w 146"/>
                      <a:gd name="T87" fmla="*/ 44 h 151"/>
                      <a:gd name="T88" fmla="*/ 74 w 146"/>
                      <a:gd name="T89" fmla="*/ 42 h 151"/>
                      <a:gd name="T90" fmla="*/ 70 w 146"/>
                      <a:gd name="T91" fmla="*/ 54 h 151"/>
                      <a:gd name="T92" fmla="*/ 60 w 146"/>
                      <a:gd name="T93" fmla="*/ 58 h 151"/>
                      <a:gd name="T94" fmla="*/ 53 w 146"/>
                      <a:gd name="T95" fmla="*/ 63 h 151"/>
                      <a:gd name="T96" fmla="*/ 56 w 146"/>
                      <a:gd name="T97" fmla="*/ 60 h 151"/>
                      <a:gd name="T98" fmla="*/ 59 w 146"/>
                      <a:gd name="T99" fmla="*/ 53 h 151"/>
                      <a:gd name="T100" fmla="*/ 49 w 146"/>
                      <a:gd name="T101" fmla="*/ 42 h 151"/>
                      <a:gd name="T102" fmla="*/ 44 w 146"/>
                      <a:gd name="T103" fmla="*/ 37 h 151"/>
                      <a:gd name="T104" fmla="*/ 33 w 146"/>
                      <a:gd name="T105" fmla="*/ 46 h 151"/>
                      <a:gd name="T106" fmla="*/ 27 w 146"/>
                      <a:gd name="T107" fmla="*/ 58 h 151"/>
                      <a:gd name="T108" fmla="*/ 8 w 146"/>
                      <a:gd name="T109" fmla="*/ 67 h 151"/>
                      <a:gd name="T110" fmla="*/ 7 w 146"/>
                      <a:gd name="T111" fmla="*/ 78 h 151"/>
                      <a:gd name="T112" fmla="*/ 2 w 146"/>
                      <a:gd name="T113" fmla="*/ 9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51">
                        <a:moveTo>
                          <a:pt x="2" y="92"/>
                        </a:moveTo>
                        <a:cubicBezTo>
                          <a:pt x="0" y="100"/>
                          <a:pt x="12" y="103"/>
                          <a:pt x="13" y="94"/>
                        </a:cubicBezTo>
                        <a:cubicBezTo>
                          <a:pt x="13" y="90"/>
                          <a:pt x="14" y="81"/>
                          <a:pt x="17" y="80"/>
                        </a:cubicBezTo>
                        <a:cubicBezTo>
                          <a:pt x="19" y="79"/>
                          <a:pt x="21" y="66"/>
                          <a:pt x="25" y="70"/>
                        </a:cubicBezTo>
                        <a:cubicBezTo>
                          <a:pt x="29" y="73"/>
                          <a:pt x="27" y="78"/>
                          <a:pt x="30" y="81"/>
                        </a:cubicBezTo>
                        <a:cubicBezTo>
                          <a:pt x="31" y="76"/>
                          <a:pt x="33" y="79"/>
                          <a:pt x="34" y="81"/>
                        </a:cubicBezTo>
                        <a:cubicBezTo>
                          <a:pt x="35" y="78"/>
                          <a:pt x="34" y="74"/>
                          <a:pt x="38" y="72"/>
                        </a:cubicBezTo>
                        <a:cubicBezTo>
                          <a:pt x="40" y="75"/>
                          <a:pt x="40" y="77"/>
                          <a:pt x="38" y="79"/>
                        </a:cubicBezTo>
                        <a:cubicBezTo>
                          <a:pt x="42" y="79"/>
                          <a:pt x="44" y="84"/>
                          <a:pt x="48" y="83"/>
                        </a:cubicBezTo>
                        <a:cubicBezTo>
                          <a:pt x="47" y="81"/>
                          <a:pt x="45" y="79"/>
                          <a:pt x="45" y="77"/>
                        </a:cubicBezTo>
                        <a:cubicBezTo>
                          <a:pt x="46" y="75"/>
                          <a:pt x="48" y="76"/>
                          <a:pt x="49" y="74"/>
                        </a:cubicBezTo>
                        <a:cubicBezTo>
                          <a:pt x="49" y="71"/>
                          <a:pt x="46" y="72"/>
                          <a:pt x="50" y="69"/>
                        </a:cubicBezTo>
                        <a:cubicBezTo>
                          <a:pt x="53" y="67"/>
                          <a:pt x="55" y="70"/>
                          <a:pt x="57" y="72"/>
                        </a:cubicBezTo>
                        <a:cubicBezTo>
                          <a:pt x="63" y="76"/>
                          <a:pt x="69" y="77"/>
                          <a:pt x="71" y="85"/>
                        </a:cubicBezTo>
                        <a:cubicBezTo>
                          <a:pt x="72" y="90"/>
                          <a:pt x="66" y="94"/>
                          <a:pt x="66" y="99"/>
                        </a:cubicBezTo>
                        <a:cubicBezTo>
                          <a:pt x="65" y="104"/>
                          <a:pt x="68" y="111"/>
                          <a:pt x="69" y="115"/>
                        </a:cubicBezTo>
                        <a:cubicBezTo>
                          <a:pt x="70" y="123"/>
                          <a:pt x="77" y="127"/>
                          <a:pt x="83" y="131"/>
                        </a:cubicBezTo>
                        <a:cubicBezTo>
                          <a:pt x="86" y="132"/>
                          <a:pt x="96" y="139"/>
                          <a:pt x="100" y="136"/>
                        </a:cubicBezTo>
                        <a:cubicBezTo>
                          <a:pt x="102" y="134"/>
                          <a:pt x="101" y="128"/>
                          <a:pt x="106" y="129"/>
                        </a:cubicBezTo>
                        <a:cubicBezTo>
                          <a:pt x="106" y="129"/>
                          <a:pt x="105" y="151"/>
                          <a:pt x="111" y="146"/>
                        </a:cubicBezTo>
                        <a:cubicBezTo>
                          <a:pt x="116" y="143"/>
                          <a:pt x="120" y="132"/>
                          <a:pt x="120" y="126"/>
                        </a:cubicBezTo>
                        <a:cubicBezTo>
                          <a:pt x="119" y="119"/>
                          <a:pt x="113" y="116"/>
                          <a:pt x="110" y="109"/>
                        </a:cubicBezTo>
                        <a:cubicBezTo>
                          <a:pt x="108" y="106"/>
                          <a:pt x="117" y="85"/>
                          <a:pt x="120" y="86"/>
                        </a:cubicBezTo>
                        <a:cubicBezTo>
                          <a:pt x="123" y="87"/>
                          <a:pt x="128" y="99"/>
                          <a:pt x="129" y="102"/>
                        </a:cubicBezTo>
                        <a:cubicBezTo>
                          <a:pt x="130" y="105"/>
                          <a:pt x="130" y="108"/>
                          <a:pt x="130" y="111"/>
                        </a:cubicBezTo>
                        <a:cubicBezTo>
                          <a:pt x="130" y="115"/>
                          <a:pt x="134" y="118"/>
                          <a:pt x="134" y="122"/>
                        </a:cubicBezTo>
                        <a:cubicBezTo>
                          <a:pt x="134" y="115"/>
                          <a:pt x="137" y="107"/>
                          <a:pt x="132" y="101"/>
                        </a:cubicBezTo>
                        <a:cubicBezTo>
                          <a:pt x="135" y="100"/>
                          <a:pt x="137" y="101"/>
                          <a:pt x="138" y="104"/>
                        </a:cubicBezTo>
                        <a:cubicBezTo>
                          <a:pt x="134" y="100"/>
                          <a:pt x="140" y="96"/>
                          <a:pt x="142" y="93"/>
                        </a:cubicBezTo>
                        <a:cubicBezTo>
                          <a:pt x="146" y="88"/>
                          <a:pt x="143" y="80"/>
                          <a:pt x="142" y="74"/>
                        </a:cubicBezTo>
                        <a:cubicBezTo>
                          <a:pt x="141" y="69"/>
                          <a:pt x="135" y="69"/>
                          <a:pt x="137" y="64"/>
                        </a:cubicBezTo>
                        <a:cubicBezTo>
                          <a:pt x="139" y="61"/>
                          <a:pt x="139" y="53"/>
                          <a:pt x="134" y="55"/>
                        </a:cubicBezTo>
                        <a:cubicBezTo>
                          <a:pt x="143" y="47"/>
                          <a:pt x="126" y="45"/>
                          <a:pt x="126" y="40"/>
                        </a:cubicBezTo>
                        <a:cubicBezTo>
                          <a:pt x="126" y="38"/>
                          <a:pt x="131" y="37"/>
                          <a:pt x="132" y="34"/>
                        </a:cubicBezTo>
                        <a:cubicBezTo>
                          <a:pt x="134" y="30"/>
                          <a:pt x="129" y="29"/>
                          <a:pt x="128" y="25"/>
                        </a:cubicBezTo>
                        <a:cubicBezTo>
                          <a:pt x="127" y="24"/>
                          <a:pt x="129" y="16"/>
                          <a:pt x="126" y="18"/>
                        </a:cubicBezTo>
                        <a:cubicBezTo>
                          <a:pt x="122" y="20"/>
                          <a:pt x="121" y="18"/>
                          <a:pt x="119" y="15"/>
                        </a:cubicBezTo>
                        <a:cubicBezTo>
                          <a:pt x="117" y="12"/>
                          <a:pt x="119" y="10"/>
                          <a:pt x="114" y="9"/>
                        </a:cubicBezTo>
                        <a:cubicBezTo>
                          <a:pt x="109" y="7"/>
                          <a:pt x="108" y="2"/>
                          <a:pt x="103" y="0"/>
                        </a:cubicBezTo>
                        <a:cubicBezTo>
                          <a:pt x="100" y="6"/>
                          <a:pt x="105" y="15"/>
                          <a:pt x="107" y="21"/>
                        </a:cubicBezTo>
                        <a:cubicBezTo>
                          <a:pt x="107" y="22"/>
                          <a:pt x="109" y="27"/>
                          <a:pt x="107" y="28"/>
                        </a:cubicBezTo>
                        <a:cubicBezTo>
                          <a:pt x="104" y="29"/>
                          <a:pt x="99" y="28"/>
                          <a:pt x="98" y="25"/>
                        </a:cubicBezTo>
                        <a:cubicBezTo>
                          <a:pt x="95" y="33"/>
                          <a:pt x="98" y="34"/>
                          <a:pt x="90" y="28"/>
                        </a:cubicBezTo>
                        <a:cubicBezTo>
                          <a:pt x="82" y="23"/>
                          <a:pt x="89" y="44"/>
                          <a:pt x="83" y="44"/>
                        </a:cubicBezTo>
                        <a:cubicBezTo>
                          <a:pt x="79" y="45"/>
                          <a:pt x="78" y="40"/>
                          <a:pt x="74" y="42"/>
                        </a:cubicBezTo>
                        <a:cubicBezTo>
                          <a:pt x="70" y="44"/>
                          <a:pt x="71" y="51"/>
                          <a:pt x="70" y="54"/>
                        </a:cubicBezTo>
                        <a:cubicBezTo>
                          <a:pt x="69" y="58"/>
                          <a:pt x="63" y="56"/>
                          <a:pt x="60" y="58"/>
                        </a:cubicBezTo>
                        <a:cubicBezTo>
                          <a:pt x="59" y="60"/>
                          <a:pt x="56" y="63"/>
                          <a:pt x="53" y="63"/>
                        </a:cubicBezTo>
                        <a:cubicBezTo>
                          <a:pt x="51" y="63"/>
                          <a:pt x="56" y="59"/>
                          <a:pt x="56" y="60"/>
                        </a:cubicBezTo>
                        <a:cubicBezTo>
                          <a:pt x="59" y="58"/>
                          <a:pt x="59" y="57"/>
                          <a:pt x="59" y="53"/>
                        </a:cubicBezTo>
                        <a:cubicBezTo>
                          <a:pt x="58" y="50"/>
                          <a:pt x="54" y="36"/>
                          <a:pt x="49" y="42"/>
                        </a:cubicBezTo>
                        <a:cubicBezTo>
                          <a:pt x="48" y="40"/>
                          <a:pt x="47" y="37"/>
                          <a:pt x="44" y="37"/>
                        </a:cubicBezTo>
                        <a:cubicBezTo>
                          <a:pt x="46" y="45"/>
                          <a:pt x="36" y="42"/>
                          <a:pt x="33" y="46"/>
                        </a:cubicBezTo>
                        <a:cubicBezTo>
                          <a:pt x="31" y="52"/>
                          <a:pt x="33" y="56"/>
                          <a:pt x="27" y="58"/>
                        </a:cubicBezTo>
                        <a:cubicBezTo>
                          <a:pt x="20" y="60"/>
                          <a:pt x="11" y="59"/>
                          <a:pt x="8" y="67"/>
                        </a:cubicBezTo>
                        <a:cubicBezTo>
                          <a:pt x="7" y="70"/>
                          <a:pt x="7" y="74"/>
                          <a:pt x="7" y="78"/>
                        </a:cubicBezTo>
                        <a:cubicBezTo>
                          <a:pt x="6" y="83"/>
                          <a:pt x="4" y="87"/>
                          <a:pt x="2" y="9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6" name="Freeform 616">
                    <a:extLst>
                      <a:ext uri="{FF2B5EF4-FFF2-40B4-BE49-F238E27FC236}">
                        <a16:creationId xmlns:a16="http://schemas.microsoft.com/office/drawing/2014/main" id="{7D5289BC-4E20-E57B-47E2-5B7A746ACA80}"/>
                      </a:ext>
                    </a:extLst>
                  </p:cNvPr>
                  <p:cNvSpPr>
                    <a:spLocks/>
                  </p:cNvSpPr>
                  <p:nvPr/>
                </p:nvSpPr>
                <p:spPr bwMode="auto">
                  <a:xfrm>
                    <a:off x="2778126" y="3424238"/>
                    <a:ext cx="112713" cy="115888"/>
                  </a:xfrm>
                  <a:custGeom>
                    <a:avLst/>
                    <a:gdLst>
                      <a:gd name="T0" fmla="*/ 2 w 146"/>
                      <a:gd name="T1" fmla="*/ 92 h 151"/>
                      <a:gd name="T2" fmla="*/ 13 w 146"/>
                      <a:gd name="T3" fmla="*/ 94 h 151"/>
                      <a:gd name="T4" fmla="*/ 17 w 146"/>
                      <a:gd name="T5" fmla="*/ 80 h 151"/>
                      <a:gd name="T6" fmla="*/ 25 w 146"/>
                      <a:gd name="T7" fmla="*/ 70 h 151"/>
                      <a:gd name="T8" fmla="*/ 30 w 146"/>
                      <a:gd name="T9" fmla="*/ 81 h 151"/>
                      <a:gd name="T10" fmla="*/ 34 w 146"/>
                      <a:gd name="T11" fmla="*/ 81 h 151"/>
                      <a:gd name="T12" fmla="*/ 38 w 146"/>
                      <a:gd name="T13" fmla="*/ 72 h 151"/>
                      <a:gd name="T14" fmla="*/ 38 w 146"/>
                      <a:gd name="T15" fmla="*/ 79 h 151"/>
                      <a:gd name="T16" fmla="*/ 48 w 146"/>
                      <a:gd name="T17" fmla="*/ 83 h 151"/>
                      <a:gd name="T18" fmla="*/ 45 w 146"/>
                      <a:gd name="T19" fmla="*/ 77 h 151"/>
                      <a:gd name="T20" fmla="*/ 49 w 146"/>
                      <a:gd name="T21" fmla="*/ 74 h 151"/>
                      <a:gd name="T22" fmla="*/ 50 w 146"/>
                      <a:gd name="T23" fmla="*/ 69 h 151"/>
                      <a:gd name="T24" fmla="*/ 57 w 146"/>
                      <a:gd name="T25" fmla="*/ 72 h 151"/>
                      <a:gd name="T26" fmla="*/ 71 w 146"/>
                      <a:gd name="T27" fmla="*/ 85 h 151"/>
                      <a:gd name="T28" fmla="*/ 66 w 146"/>
                      <a:gd name="T29" fmla="*/ 99 h 151"/>
                      <a:gd name="T30" fmla="*/ 69 w 146"/>
                      <a:gd name="T31" fmla="*/ 115 h 151"/>
                      <a:gd name="T32" fmla="*/ 83 w 146"/>
                      <a:gd name="T33" fmla="*/ 131 h 151"/>
                      <a:gd name="T34" fmla="*/ 100 w 146"/>
                      <a:gd name="T35" fmla="*/ 136 h 151"/>
                      <a:gd name="T36" fmla="*/ 106 w 146"/>
                      <a:gd name="T37" fmla="*/ 129 h 151"/>
                      <a:gd name="T38" fmla="*/ 111 w 146"/>
                      <a:gd name="T39" fmla="*/ 146 h 151"/>
                      <a:gd name="T40" fmla="*/ 120 w 146"/>
                      <a:gd name="T41" fmla="*/ 126 h 151"/>
                      <a:gd name="T42" fmla="*/ 110 w 146"/>
                      <a:gd name="T43" fmla="*/ 109 h 151"/>
                      <a:gd name="T44" fmla="*/ 120 w 146"/>
                      <a:gd name="T45" fmla="*/ 86 h 151"/>
                      <a:gd name="T46" fmla="*/ 129 w 146"/>
                      <a:gd name="T47" fmla="*/ 102 h 151"/>
                      <a:gd name="T48" fmla="*/ 130 w 146"/>
                      <a:gd name="T49" fmla="*/ 111 h 151"/>
                      <a:gd name="T50" fmla="*/ 134 w 146"/>
                      <a:gd name="T51" fmla="*/ 122 h 151"/>
                      <a:gd name="T52" fmla="*/ 132 w 146"/>
                      <a:gd name="T53" fmla="*/ 101 h 151"/>
                      <a:gd name="T54" fmla="*/ 138 w 146"/>
                      <a:gd name="T55" fmla="*/ 104 h 151"/>
                      <a:gd name="T56" fmla="*/ 142 w 146"/>
                      <a:gd name="T57" fmla="*/ 93 h 151"/>
                      <a:gd name="T58" fmla="*/ 142 w 146"/>
                      <a:gd name="T59" fmla="*/ 74 h 151"/>
                      <a:gd name="T60" fmla="*/ 137 w 146"/>
                      <a:gd name="T61" fmla="*/ 64 h 151"/>
                      <a:gd name="T62" fmla="*/ 134 w 146"/>
                      <a:gd name="T63" fmla="*/ 55 h 151"/>
                      <a:gd name="T64" fmla="*/ 126 w 146"/>
                      <a:gd name="T65" fmla="*/ 40 h 151"/>
                      <a:gd name="T66" fmla="*/ 132 w 146"/>
                      <a:gd name="T67" fmla="*/ 34 h 151"/>
                      <a:gd name="T68" fmla="*/ 128 w 146"/>
                      <a:gd name="T69" fmla="*/ 25 h 151"/>
                      <a:gd name="T70" fmla="*/ 126 w 146"/>
                      <a:gd name="T71" fmla="*/ 18 h 151"/>
                      <a:gd name="T72" fmla="*/ 119 w 146"/>
                      <a:gd name="T73" fmla="*/ 15 h 151"/>
                      <a:gd name="T74" fmla="*/ 114 w 146"/>
                      <a:gd name="T75" fmla="*/ 9 h 151"/>
                      <a:gd name="T76" fmla="*/ 103 w 146"/>
                      <a:gd name="T77" fmla="*/ 0 h 151"/>
                      <a:gd name="T78" fmla="*/ 107 w 146"/>
                      <a:gd name="T79" fmla="*/ 21 h 151"/>
                      <a:gd name="T80" fmla="*/ 107 w 146"/>
                      <a:gd name="T81" fmla="*/ 28 h 151"/>
                      <a:gd name="T82" fmla="*/ 98 w 146"/>
                      <a:gd name="T83" fmla="*/ 25 h 151"/>
                      <a:gd name="T84" fmla="*/ 90 w 146"/>
                      <a:gd name="T85" fmla="*/ 28 h 151"/>
                      <a:gd name="T86" fmla="*/ 83 w 146"/>
                      <a:gd name="T87" fmla="*/ 44 h 151"/>
                      <a:gd name="T88" fmla="*/ 74 w 146"/>
                      <a:gd name="T89" fmla="*/ 42 h 151"/>
                      <a:gd name="T90" fmla="*/ 70 w 146"/>
                      <a:gd name="T91" fmla="*/ 54 h 151"/>
                      <a:gd name="T92" fmla="*/ 60 w 146"/>
                      <a:gd name="T93" fmla="*/ 58 h 151"/>
                      <a:gd name="T94" fmla="*/ 53 w 146"/>
                      <a:gd name="T95" fmla="*/ 63 h 151"/>
                      <a:gd name="T96" fmla="*/ 56 w 146"/>
                      <a:gd name="T97" fmla="*/ 60 h 151"/>
                      <a:gd name="T98" fmla="*/ 59 w 146"/>
                      <a:gd name="T99" fmla="*/ 53 h 151"/>
                      <a:gd name="T100" fmla="*/ 49 w 146"/>
                      <a:gd name="T101" fmla="*/ 42 h 151"/>
                      <a:gd name="T102" fmla="*/ 44 w 146"/>
                      <a:gd name="T103" fmla="*/ 37 h 151"/>
                      <a:gd name="T104" fmla="*/ 33 w 146"/>
                      <a:gd name="T105" fmla="*/ 46 h 151"/>
                      <a:gd name="T106" fmla="*/ 27 w 146"/>
                      <a:gd name="T107" fmla="*/ 58 h 151"/>
                      <a:gd name="T108" fmla="*/ 8 w 146"/>
                      <a:gd name="T109" fmla="*/ 67 h 151"/>
                      <a:gd name="T110" fmla="*/ 7 w 146"/>
                      <a:gd name="T111" fmla="*/ 78 h 151"/>
                      <a:gd name="T112" fmla="*/ 2 w 146"/>
                      <a:gd name="T113" fmla="*/ 9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151">
                        <a:moveTo>
                          <a:pt x="2" y="92"/>
                        </a:moveTo>
                        <a:cubicBezTo>
                          <a:pt x="0" y="100"/>
                          <a:pt x="12" y="103"/>
                          <a:pt x="13" y="94"/>
                        </a:cubicBezTo>
                        <a:cubicBezTo>
                          <a:pt x="13" y="90"/>
                          <a:pt x="14" y="81"/>
                          <a:pt x="17" y="80"/>
                        </a:cubicBezTo>
                        <a:cubicBezTo>
                          <a:pt x="19" y="79"/>
                          <a:pt x="21" y="66"/>
                          <a:pt x="25" y="70"/>
                        </a:cubicBezTo>
                        <a:cubicBezTo>
                          <a:pt x="29" y="73"/>
                          <a:pt x="27" y="78"/>
                          <a:pt x="30" y="81"/>
                        </a:cubicBezTo>
                        <a:cubicBezTo>
                          <a:pt x="31" y="76"/>
                          <a:pt x="33" y="79"/>
                          <a:pt x="34" y="81"/>
                        </a:cubicBezTo>
                        <a:cubicBezTo>
                          <a:pt x="35" y="78"/>
                          <a:pt x="34" y="74"/>
                          <a:pt x="38" y="72"/>
                        </a:cubicBezTo>
                        <a:cubicBezTo>
                          <a:pt x="40" y="75"/>
                          <a:pt x="40" y="77"/>
                          <a:pt x="38" y="79"/>
                        </a:cubicBezTo>
                        <a:cubicBezTo>
                          <a:pt x="42" y="79"/>
                          <a:pt x="44" y="84"/>
                          <a:pt x="48" y="83"/>
                        </a:cubicBezTo>
                        <a:cubicBezTo>
                          <a:pt x="47" y="81"/>
                          <a:pt x="45" y="79"/>
                          <a:pt x="45" y="77"/>
                        </a:cubicBezTo>
                        <a:cubicBezTo>
                          <a:pt x="46" y="75"/>
                          <a:pt x="48" y="76"/>
                          <a:pt x="49" y="74"/>
                        </a:cubicBezTo>
                        <a:cubicBezTo>
                          <a:pt x="49" y="71"/>
                          <a:pt x="46" y="72"/>
                          <a:pt x="50" y="69"/>
                        </a:cubicBezTo>
                        <a:cubicBezTo>
                          <a:pt x="53" y="67"/>
                          <a:pt x="55" y="70"/>
                          <a:pt x="57" y="72"/>
                        </a:cubicBezTo>
                        <a:cubicBezTo>
                          <a:pt x="63" y="76"/>
                          <a:pt x="69" y="77"/>
                          <a:pt x="71" y="85"/>
                        </a:cubicBezTo>
                        <a:cubicBezTo>
                          <a:pt x="72" y="90"/>
                          <a:pt x="66" y="94"/>
                          <a:pt x="66" y="99"/>
                        </a:cubicBezTo>
                        <a:cubicBezTo>
                          <a:pt x="65" y="104"/>
                          <a:pt x="68" y="111"/>
                          <a:pt x="69" y="115"/>
                        </a:cubicBezTo>
                        <a:cubicBezTo>
                          <a:pt x="70" y="123"/>
                          <a:pt x="77" y="127"/>
                          <a:pt x="83" y="131"/>
                        </a:cubicBezTo>
                        <a:cubicBezTo>
                          <a:pt x="86" y="132"/>
                          <a:pt x="96" y="139"/>
                          <a:pt x="100" y="136"/>
                        </a:cubicBezTo>
                        <a:cubicBezTo>
                          <a:pt x="102" y="134"/>
                          <a:pt x="101" y="128"/>
                          <a:pt x="106" y="129"/>
                        </a:cubicBezTo>
                        <a:cubicBezTo>
                          <a:pt x="106" y="129"/>
                          <a:pt x="105" y="151"/>
                          <a:pt x="111" y="146"/>
                        </a:cubicBezTo>
                        <a:cubicBezTo>
                          <a:pt x="116" y="143"/>
                          <a:pt x="120" y="132"/>
                          <a:pt x="120" y="126"/>
                        </a:cubicBezTo>
                        <a:cubicBezTo>
                          <a:pt x="119" y="119"/>
                          <a:pt x="113" y="116"/>
                          <a:pt x="110" y="109"/>
                        </a:cubicBezTo>
                        <a:cubicBezTo>
                          <a:pt x="108" y="106"/>
                          <a:pt x="117" y="85"/>
                          <a:pt x="120" y="86"/>
                        </a:cubicBezTo>
                        <a:cubicBezTo>
                          <a:pt x="123" y="87"/>
                          <a:pt x="128" y="99"/>
                          <a:pt x="129" y="102"/>
                        </a:cubicBezTo>
                        <a:cubicBezTo>
                          <a:pt x="130" y="105"/>
                          <a:pt x="130" y="108"/>
                          <a:pt x="130" y="111"/>
                        </a:cubicBezTo>
                        <a:cubicBezTo>
                          <a:pt x="130" y="115"/>
                          <a:pt x="134" y="118"/>
                          <a:pt x="134" y="122"/>
                        </a:cubicBezTo>
                        <a:cubicBezTo>
                          <a:pt x="134" y="115"/>
                          <a:pt x="137" y="107"/>
                          <a:pt x="132" y="101"/>
                        </a:cubicBezTo>
                        <a:cubicBezTo>
                          <a:pt x="135" y="100"/>
                          <a:pt x="137" y="101"/>
                          <a:pt x="138" y="104"/>
                        </a:cubicBezTo>
                        <a:cubicBezTo>
                          <a:pt x="134" y="100"/>
                          <a:pt x="140" y="96"/>
                          <a:pt x="142" y="93"/>
                        </a:cubicBezTo>
                        <a:cubicBezTo>
                          <a:pt x="146" y="88"/>
                          <a:pt x="143" y="80"/>
                          <a:pt x="142" y="74"/>
                        </a:cubicBezTo>
                        <a:cubicBezTo>
                          <a:pt x="141" y="69"/>
                          <a:pt x="135" y="69"/>
                          <a:pt x="137" y="64"/>
                        </a:cubicBezTo>
                        <a:cubicBezTo>
                          <a:pt x="139" y="61"/>
                          <a:pt x="139" y="53"/>
                          <a:pt x="134" y="55"/>
                        </a:cubicBezTo>
                        <a:cubicBezTo>
                          <a:pt x="143" y="47"/>
                          <a:pt x="126" y="45"/>
                          <a:pt x="126" y="40"/>
                        </a:cubicBezTo>
                        <a:cubicBezTo>
                          <a:pt x="126" y="38"/>
                          <a:pt x="131" y="37"/>
                          <a:pt x="132" y="34"/>
                        </a:cubicBezTo>
                        <a:cubicBezTo>
                          <a:pt x="134" y="30"/>
                          <a:pt x="129" y="29"/>
                          <a:pt x="128" y="25"/>
                        </a:cubicBezTo>
                        <a:cubicBezTo>
                          <a:pt x="127" y="24"/>
                          <a:pt x="129" y="16"/>
                          <a:pt x="126" y="18"/>
                        </a:cubicBezTo>
                        <a:cubicBezTo>
                          <a:pt x="122" y="20"/>
                          <a:pt x="121" y="18"/>
                          <a:pt x="119" y="15"/>
                        </a:cubicBezTo>
                        <a:cubicBezTo>
                          <a:pt x="117" y="12"/>
                          <a:pt x="119" y="10"/>
                          <a:pt x="114" y="9"/>
                        </a:cubicBezTo>
                        <a:cubicBezTo>
                          <a:pt x="109" y="7"/>
                          <a:pt x="108" y="2"/>
                          <a:pt x="103" y="0"/>
                        </a:cubicBezTo>
                        <a:cubicBezTo>
                          <a:pt x="100" y="6"/>
                          <a:pt x="105" y="15"/>
                          <a:pt x="107" y="21"/>
                        </a:cubicBezTo>
                        <a:cubicBezTo>
                          <a:pt x="107" y="22"/>
                          <a:pt x="109" y="27"/>
                          <a:pt x="107" y="28"/>
                        </a:cubicBezTo>
                        <a:cubicBezTo>
                          <a:pt x="104" y="29"/>
                          <a:pt x="99" y="28"/>
                          <a:pt x="98" y="25"/>
                        </a:cubicBezTo>
                        <a:cubicBezTo>
                          <a:pt x="95" y="33"/>
                          <a:pt x="98" y="34"/>
                          <a:pt x="90" y="28"/>
                        </a:cubicBezTo>
                        <a:cubicBezTo>
                          <a:pt x="82" y="23"/>
                          <a:pt x="89" y="44"/>
                          <a:pt x="83" y="44"/>
                        </a:cubicBezTo>
                        <a:cubicBezTo>
                          <a:pt x="79" y="45"/>
                          <a:pt x="78" y="40"/>
                          <a:pt x="74" y="42"/>
                        </a:cubicBezTo>
                        <a:cubicBezTo>
                          <a:pt x="70" y="44"/>
                          <a:pt x="71" y="51"/>
                          <a:pt x="70" y="54"/>
                        </a:cubicBezTo>
                        <a:cubicBezTo>
                          <a:pt x="69" y="58"/>
                          <a:pt x="63" y="56"/>
                          <a:pt x="60" y="58"/>
                        </a:cubicBezTo>
                        <a:cubicBezTo>
                          <a:pt x="59" y="60"/>
                          <a:pt x="56" y="63"/>
                          <a:pt x="53" y="63"/>
                        </a:cubicBezTo>
                        <a:cubicBezTo>
                          <a:pt x="51" y="63"/>
                          <a:pt x="56" y="59"/>
                          <a:pt x="56" y="60"/>
                        </a:cubicBezTo>
                        <a:cubicBezTo>
                          <a:pt x="59" y="58"/>
                          <a:pt x="59" y="57"/>
                          <a:pt x="59" y="53"/>
                        </a:cubicBezTo>
                        <a:cubicBezTo>
                          <a:pt x="58" y="50"/>
                          <a:pt x="54" y="36"/>
                          <a:pt x="49" y="42"/>
                        </a:cubicBezTo>
                        <a:cubicBezTo>
                          <a:pt x="48" y="40"/>
                          <a:pt x="47" y="37"/>
                          <a:pt x="44" y="37"/>
                        </a:cubicBezTo>
                        <a:cubicBezTo>
                          <a:pt x="46" y="45"/>
                          <a:pt x="36" y="42"/>
                          <a:pt x="33" y="46"/>
                        </a:cubicBezTo>
                        <a:cubicBezTo>
                          <a:pt x="31" y="52"/>
                          <a:pt x="33" y="56"/>
                          <a:pt x="27" y="58"/>
                        </a:cubicBezTo>
                        <a:cubicBezTo>
                          <a:pt x="20" y="60"/>
                          <a:pt x="11" y="59"/>
                          <a:pt x="8" y="67"/>
                        </a:cubicBezTo>
                        <a:cubicBezTo>
                          <a:pt x="7" y="70"/>
                          <a:pt x="7" y="74"/>
                          <a:pt x="7" y="78"/>
                        </a:cubicBezTo>
                        <a:cubicBezTo>
                          <a:pt x="6" y="83"/>
                          <a:pt x="4" y="87"/>
                          <a:pt x="2" y="9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7" name="Freeform 617">
                    <a:extLst>
                      <a:ext uri="{FF2B5EF4-FFF2-40B4-BE49-F238E27FC236}">
                        <a16:creationId xmlns:a16="http://schemas.microsoft.com/office/drawing/2014/main" id="{685509AA-3A40-0718-8897-910669F647CD}"/>
                      </a:ext>
                    </a:extLst>
                  </p:cNvPr>
                  <p:cNvSpPr>
                    <a:spLocks/>
                  </p:cNvSpPr>
                  <p:nvPr/>
                </p:nvSpPr>
                <p:spPr bwMode="auto">
                  <a:xfrm>
                    <a:off x="2781301" y="3352800"/>
                    <a:ext cx="6350" cy="4763"/>
                  </a:xfrm>
                  <a:custGeom>
                    <a:avLst/>
                    <a:gdLst>
                      <a:gd name="T0" fmla="*/ 2 w 9"/>
                      <a:gd name="T1" fmla="*/ 0 h 8"/>
                      <a:gd name="T2" fmla="*/ 0 w 9"/>
                      <a:gd name="T3" fmla="*/ 2 h 8"/>
                      <a:gd name="T4" fmla="*/ 7 w 9"/>
                      <a:gd name="T5" fmla="*/ 8 h 8"/>
                      <a:gd name="T6" fmla="*/ 2 w 9"/>
                      <a:gd name="T7" fmla="*/ 0 h 8"/>
                    </a:gdLst>
                    <a:ahLst/>
                    <a:cxnLst>
                      <a:cxn ang="0">
                        <a:pos x="T0" y="T1"/>
                      </a:cxn>
                      <a:cxn ang="0">
                        <a:pos x="T2" y="T3"/>
                      </a:cxn>
                      <a:cxn ang="0">
                        <a:pos x="T4" y="T5"/>
                      </a:cxn>
                      <a:cxn ang="0">
                        <a:pos x="T6" y="T7"/>
                      </a:cxn>
                    </a:cxnLst>
                    <a:rect l="0" t="0" r="r" b="b"/>
                    <a:pathLst>
                      <a:path w="9" h="8">
                        <a:moveTo>
                          <a:pt x="2" y="0"/>
                        </a:moveTo>
                        <a:cubicBezTo>
                          <a:pt x="1" y="0"/>
                          <a:pt x="0" y="1"/>
                          <a:pt x="0" y="2"/>
                        </a:cubicBezTo>
                        <a:cubicBezTo>
                          <a:pt x="2" y="4"/>
                          <a:pt x="5" y="6"/>
                          <a:pt x="7" y="8"/>
                        </a:cubicBezTo>
                        <a:cubicBezTo>
                          <a:pt x="9" y="4"/>
                          <a:pt x="7" y="0"/>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 name="Freeform 618">
                    <a:extLst>
                      <a:ext uri="{FF2B5EF4-FFF2-40B4-BE49-F238E27FC236}">
                        <a16:creationId xmlns:a16="http://schemas.microsoft.com/office/drawing/2014/main" id="{8ED48325-B034-E35F-EE7F-0DE86DAE2B66}"/>
                      </a:ext>
                    </a:extLst>
                  </p:cNvPr>
                  <p:cNvSpPr>
                    <a:spLocks/>
                  </p:cNvSpPr>
                  <p:nvPr/>
                </p:nvSpPr>
                <p:spPr bwMode="auto">
                  <a:xfrm>
                    <a:off x="2781301" y="3352800"/>
                    <a:ext cx="6350" cy="4763"/>
                  </a:xfrm>
                  <a:custGeom>
                    <a:avLst/>
                    <a:gdLst>
                      <a:gd name="T0" fmla="*/ 2 w 9"/>
                      <a:gd name="T1" fmla="*/ 0 h 8"/>
                      <a:gd name="T2" fmla="*/ 0 w 9"/>
                      <a:gd name="T3" fmla="*/ 2 h 8"/>
                      <a:gd name="T4" fmla="*/ 7 w 9"/>
                      <a:gd name="T5" fmla="*/ 8 h 8"/>
                      <a:gd name="T6" fmla="*/ 2 w 9"/>
                      <a:gd name="T7" fmla="*/ 0 h 8"/>
                    </a:gdLst>
                    <a:ahLst/>
                    <a:cxnLst>
                      <a:cxn ang="0">
                        <a:pos x="T0" y="T1"/>
                      </a:cxn>
                      <a:cxn ang="0">
                        <a:pos x="T2" y="T3"/>
                      </a:cxn>
                      <a:cxn ang="0">
                        <a:pos x="T4" y="T5"/>
                      </a:cxn>
                      <a:cxn ang="0">
                        <a:pos x="T6" y="T7"/>
                      </a:cxn>
                    </a:cxnLst>
                    <a:rect l="0" t="0" r="r" b="b"/>
                    <a:pathLst>
                      <a:path w="9" h="8">
                        <a:moveTo>
                          <a:pt x="2" y="0"/>
                        </a:moveTo>
                        <a:cubicBezTo>
                          <a:pt x="1" y="0"/>
                          <a:pt x="0" y="1"/>
                          <a:pt x="0" y="2"/>
                        </a:cubicBezTo>
                        <a:cubicBezTo>
                          <a:pt x="2" y="4"/>
                          <a:pt x="5" y="6"/>
                          <a:pt x="7" y="8"/>
                        </a:cubicBezTo>
                        <a:cubicBezTo>
                          <a:pt x="9" y="4"/>
                          <a:pt x="7" y="0"/>
                          <a:pt x="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9" name="Freeform 619">
                    <a:extLst>
                      <a:ext uri="{FF2B5EF4-FFF2-40B4-BE49-F238E27FC236}">
                        <a16:creationId xmlns:a16="http://schemas.microsoft.com/office/drawing/2014/main" id="{73369AB4-FF27-110A-F27F-8D26EF57A5D8}"/>
                      </a:ext>
                    </a:extLst>
                  </p:cNvPr>
                  <p:cNvSpPr>
                    <a:spLocks/>
                  </p:cNvSpPr>
                  <p:nvPr/>
                </p:nvSpPr>
                <p:spPr bwMode="auto">
                  <a:xfrm>
                    <a:off x="2786063" y="3392488"/>
                    <a:ext cx="28575" cy="53975"/>
                  </a:xfrm>
                  <a:custGeom>
                    <a:avLst/>
                    <a:gdLst>
                      <a:gd name="T0" fmla="*/ 7 w 36"/>
                      <a:gd name="T1" fmla="*/ 54 h 69"/>
                      <a:gd name="T2" fmla="*/ 16 w 36"/>
                      <a:gd name="T3" fmla="*/ 58 h 69"/>
                      <a:gd name="T4" fmla="*/ 19 w 36"/>
                      <a:gd name="T5" fmla="*/ 66 h 69"/>
                      <a:gd name="T6" fmla="*/ 28 w 36"/>
                      <a:gd name="T7" fmla="*/ 63 h 69"/>
                      <a:gd name="T8" fmla="*/ 24 w 36"/>
                      <a:gd name="T9" fmla="*/ 50 h 69"/>
                      <a:gd name="T10" fmla="*/ 28 w 36"/>
                      <a:gd name="T11" fmla="*/ 21 h 69"/>
                      <a:gd name="T12" fmla="*/ 28 w 36"/>
                      <a:gd name="T13" fmla="*/ 2 h 69"/>
                      <a:gd name="T14" fmla="*/ 18 w 36"/>
                      <a:gd name="T15" fmla="*/ 1 h 69"/>
                      <a:gd name="T16" fmla="*/ 14 w 36"/>
                      <a:gd name="T17" fmla="*/ 12 h 69"/>
                      <a:gd name="T18" fmla="*/ 11 w 36"/>
                      <a:gd name="T19" fmla="*/ 19 h 69"/>
                      <a:gd name="T20" fmla="*/ 13 w 36"/>
                      <a:gd name="T21" fmla="*/ 30 h 69"/>
                      <a:gd name="T22" fmla="*/ 0 w 36"/>
                      <a:gd name="T23" fmla="*/ 39 h 69"/>
                      <a:gd name="T24" fmla="*/ 7 w 36"/>
                      <a:gd name="T25" fmla="*/ 5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69">
                        <a:moveTo>
                          <a:pt x="7" y="54"/>
                        </a:moveTo>
                        <a:cubicBezTo>
                          <a:pt x="10" y="56"/>
                          <a:pt x="14" y="56"/>
                          <a:pt x="16" y="58"/>
                        </a:cubicBezTo>
                        <a:cubicBezTo>
                          <a:pt x="18" y="61"/>
                          <a:pt x="17" y="64"/>
                          <a:pt x="19" y="66"/>
                        </a:cubicBezTo>
                        <a:cubicBezTo>
                          <a:pt x="23" y="69"/>
                          <a:pt x="27" y="66"/>
                          <a:pt x="28" y="63"/>
                        </a:cubicBezTo>
                        <a:cubicBezTo>
                          <a:pt x="31" y="58"/>
                          <a:pt x="26" y="54"/>
                          <a:pt x="24" y="50"/>
                        </a:cubicBezTo>
                        <a:cubicBezTo>
                          <a:pt x="22" y="41"/>
                          <a:pt x="25" y="29"/>
                          <a:pt x="28" y="21"/>
                        </a:cubicBezTo>
                        <a:cubicBezTo>
                          <a:pt x="30" y="14"/>
                          <a:pt x="36" y="6"/>
                          <a:pt x="28" y="2"/>
                        </a:cubicBezTo>
                        <a:cubicBezTo>
                          <a:pt x="25" y="0"/>
                          <a:pt x="21" y="0"/>
                          <a:pt x="18" y="1"/>
                        </a:cubicBezTo>
                        <a:cubicBezTo>
                          <a:pt x="13" y="3"/>
                          <a:pt x="15" y="8"/>
                          <a:pt x="14" y="12"/>
                        </a:cubicBezTo>
                        <a:cubicBezTo>
                          <a:pt x="13" y="15"/>
                          <a:pt x="10" y="16"/>
                          <a:pt x="11" y="19"/>
                        </a:cubicBezTo>
                        <a:cubicBezTo>
                          <a:pt x="12" y="23"/>
                          <a:pt x="14" y="27"/>
                          <a:pt x="13" y="30"/>
                        </a:cubicBezTo>
                        <a:cubicBezTo>
                          <a:pt x="10" y="36"/>
                          <a:pt x="0" y="32"/>
                          <a:pt x="0" y="39"/>
                        </a:cubicBezTo>
                        <a:cubicBezTo>
                          <a:pt x="0" y="44"/>
                          <a:pt x="4" y="50"/>
                          <a:pt x="7" y="5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0" name="Freeform 620">
                    <a:extLst>
                      <a:ext uri="{FF2B5EF4-FFF2-40B4-BE49-F238E27FC236}">
                        <a16:creationId xmlns:a16="http://schemas.microsoft.com/office/drawing/2014/main" id="{33BA8AA2-075E-F076-E300-C3538594FF63}"/>
                      </a:ext>
                    </a:extLst>
                  </p:cNvPr>
                  <p:cNvSpPr>
                    <a:spLocks/>
                  </p:cNvSpPr>
                  <p:nvPr/>
                </p:nvSpPr>
                <p:spPr bwMode="auto">
                  <a:xfrm>
                    <a:off x="2786063" y="3392488"/>
                    <a:ext cx="28575" cy="53975"/>
                  </a:xfrm>
                  <a:custGeom>
                    <a:avLst/>
                    <a:gdLst>
                      <a:gd name="T0" fmla="*/ 7 w 36"/>
                      <a:gd name="T1" fmla="*/ 54 h 69"/>
                      <a:gd name="T2" fmla="*/ 16 w 36"/>
                      <a:gd name="T3" fmla="*/ 58 h 69"/>
                      <a:gd name="T4" fmla="*/ 19 w 36"/>
                      <a:gd name="T5" fmla="*/ 66 h 69"/>
                      <a:gd name="T6" fmla="*/ 28 w 36"/>
                      <a:gd name="T7" fmla="*/ 63 h 69"/>
                      <a:gd name="T8" fmla="*/ 24 w 36"/>
                      <a:gd name="T9" fmla="*/ 50 h 69"/>
                      <a:gd name="T10" fmla="*/ 28 w 36"/>
                      <a:gd name="T11" fmla="*/ 21 h 69"/>
                      <a:gd name="T12" fmla="*/ 28 w 36"/>
                      <a:gd name="T13" fmla="*/ 2 h 69"/>
                      <a:gd name="T14" fmla="*/ 18 w 36"/>
                      <a:gd name="T15" fmla="*/ 1 h 69"/>
                      <a:gd name="T16" fmla="*/ 14 w 36"/>
                      <a:gd name="T17" fmla="*/ 12 h 69"/>
                      <a:gd name="T18" fmla="*/ 11 w 36"/>
                      <a:gd name="T19" fmla="*/ 19 h 69"/>
                      <a:gd name="T20" fmla="*/ 13 w 36"/>
                      <a:gd name="T21" fmla="*/ 30 h 69"/>
                      <a:gd name="T22" fmla="*/ 0 w 36"/>
                      <a:gd name="T23" fmla="*/ 39 h 69"/>
                      <a:gd name="T24" fmla="*/ 7 w 36"/>
                      <a:gd name="T25" fmla="*/ 5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69">
                        <a:moveTo>
                          <a:pt x="7" y="54"/>
                        </a:moveTo>
                        <a:cubicBezTo>
                          <a:pt x="10" y="56"/>
                          <a:pt x="14" y="56"/>
                          <a:pt x="16" y="58"/>
                        </a:cubicBezTo>
                        <a:cubicBezTo>
                          <a:pt x="18" y="61"/>
                          <a:pt x="17" y="64"/>
                          <a:pt x="19" y="66"/>
                        </a:cubicBezTo>
                        <a:cubicBezTo>
                          <a:pt x="23" y="69"/>
                          <a:pt x="27" y="66"/>
                          <a:pt x="28" y="63"/>
                        </a:cubicBezTo>
                        <a:cubicBezTo>
                          <a:pt x="31" y="58"/>
                          <a:pt x="26" y="54"/>
                          <a:pt x="24" y="50"/>
                        </a:cubicBezTo>
                        <a:cubicBezTo>
                          <a:pt x="22" y="41"/>
                          <a:pt x="25" y="29"/>
                          <a:pt x="28" y="21"/>
                        </a:cubicBezTo>
                        <a:cubicBezTo>
                          <a:pt x="30" y="14"/>
                          <a:pt x="36" y="6"/>
                          <a:pt x="28" y="2"/>
                        </a:cubicBezTo>
                        <a:cubicBezTo>
                          <a:pt x="25" y="0"/>
                          <a:pt x="21" y="0"/>
                          <a:pt x="18" y="1"/>
                        </a:cubicBezTo>
                        <a:cubicBezTo>
                          <a:pt x="13" y="3"/>
                          <a:pt x="15" y="8"/>
                          <a:pt x="14" y="12"/>
                        </a:cubicBezTo>
                        <a:cubicBezTo>
                          <a:pt x="13" y="15"/>
                          <a:pt x="10" y="16"/>
                          <a:pt x="11" y="19"/>
                        </a:cubicBezTo>
                        <a:cubicBezTo>
                          <a:pt x="12" y="23"/>
                          <a:pt x="14" y="27"/>
                          <a:pt x="13" y="30"/>
                        </a:cubicBezTo>
                        <a:cubicBezTo>
                          <a:pt x="10" y="36"/>
                          <a:pt x="0" y="32"/>
                          <a:pt x="0" y="39"/>
                        </a:cubicBezTo>
                        <a:cubicBezTo>
                          <a:pt x="0" y="44"/>
                          <a:pt x="4" y="50"/>
                          <a:pt x="7" y="5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621">
                    <a:extLst>
                      <a:ext uri="{FF2B5EF4-FFF2-40B4-BE49-F238E27FC236}">
                        <a16:creationId xmlns:a16="http://schemas.microsoft.com/office/drawing/2014/main" id="{2EEEA0FF-5267-F800-788B-D8D482061D46}"/>
                      </a:ext>
                    </a:extLst>
                  </p:cNvPr>
                  <p:cNvSpPr>
                    <a:spLocks/>
                  </p:cNvSpPr>
                  <p:nvPr/>
                </p:nvSpPr>
                <p:spPr bwMode="auto">
                  <a:xfrm>
                    <a:off x="2786063" y="3398838"/>
                    <a:ext cx="9525" cy="9525"/>
                  </a:xfrm>
                  <a:custGeom>
                    <a:avLst/>
                    <a:gdLst>
                      <a:gd name="T0" fmla="*/ 2 w 11"/>
                      <a:gd name="T1" fmla="*/ 11 h 11"/>
                      <a:gd name="T2" fmla="*/ 5 w 11"/>
                      <a:gd name="T3" fmla="*/ 1 h 11"/>
                      <a:gd name="T4" fmla="*/ 2 w 11"/>
                      <a:gd name="T5" fmla="*/ 11 h 11"/>
                    </a:gdLst>
                    <a:ahLst/>
                    <a:cxnLst>
                      <a:cxn ang="0">
                        <a:pos x="T0" y="T1"/>
                      </a:cxn>
                      <a:cxn ang="0">
                        <a:pos x="T2" y="T3"/>
                      </a:cxn>
                      <a:cxn ang="0">
                        <a:pos x="T4" y="T5"/>
                      </a:cxn>
                    </a:cxnLst>
                    <a:rect l="0" t="0" r="r" b="b"/>
                    <a:pathLst>
                      <a:path w="11" h="11">
                        <a:moveTo>
                          <a:pt x="2" y="11"/>
                        </a:moveTo>
                        <a:cubicBezTo>
                          <a:pt x="4" y="10"/>
                          <a:pt x="11" y="2"/>
                          <a:pt x="5" y="1"/>
                        </a:cubicBezTo>
                        <a:cubicBezTo>
                          <a:pt x="1" y="0"/>
                          <a:pt x="0" y="9"/>
                          <a:pt x="2" y="1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622">
                    <a:extLst>
                      <a:ext uri="{FF2B5EF4-FFF2-40B4-BE49-F238E27FC236}">
                        <a16:creationId xmlns:a16="http://schemas.microsoft.com/office/drawing/2014/main" id="{2905D34A-62A1-CE68-EAD0-138E14EFDF79}"/>
                      </a:ext>
                    </a:extLst>
                  </p:cNvPr>
                  <p:cNvSpPr>
                    <a:spLocks/>
                  </p:cNvSpPr>
                  <p:nvPr/>
                </p:nvSpPr>
                <p:spPr bwMode="auto">
                  <a:xfrm>
                    <a:off x="2786063" y="3398838"/>
                    <a:ext cx="9525" cy="9525"/>
                  </a:xfrm>
                  <a:custGeom>
                    <a:avLst/>
                    <a:gdLst>
                      <a:gd name="T0" fmla="*/ 2 w 11"/>
                      <a:gd name="T1" fmla="*/ 11 h 11"/>
                      <a:gd name="T2" fmla="*/ 5 w 11"/>
                      <a:gd name="T3" fmla="*/ 1 h 11"/>
                      <a:gd name="T4" fmla="*/ 2 w 11"/>
                      <a:gd name="T5" fmla="*/ 11 h 11"/>
                    </a:gdLst>
                    <a:ahLst/>
                    <a:cxnLst>
                      <a:cxn ang="0">
                        <a:pos x="T0" y="T1"/>
                      </a:cxn>
                      <a:cxn ang="0">
                        <a:pos x="T2" y="T3"/>
                      </a:cxn>
                      <a:cxn ang="0">
                        <a:pos x="T4" y="T5"/>
                      </a:cxn>
                    </a:cxnLst>
                    <a:rect l="0" t="0" r="r" b="b"/>
                    <a:pathLst>
                      <a:path w="11" h="11">
                        <a:moveTo>
                          <a:pt x="2" y="11"/>
                        </a:moveTo>
                        <a:cubicBezTo>
                          <a:pt x="4" y="10"/>
                          <a:pt x="11" y="2"/>
                          <a:pt x="5" y="1"/>
                        </a:cubicBezTo>
                        <a:cubicBezTo>
                          <a:pt x="1" y="0"/>
                          <a:pt x="0" y="9"/>
                          <a:pt x="2" y="1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 name="Freeform 623">
                    <a:extLst>
                      <a:ext uri="{FF2B5EF4-FFF2-40B4-BE49-F238E27FC236}">
                        <a16:creationId xmlns:a16="http://schemas.microsoft.com/office/drawing/2014/main" id="{BA4F28EA-B191-50AB-D561-3E081C0FBF85}"/>
                      </a:ext>
                    </a:extLst>
                  </p:cNvPr>
                  <p:cNvSpPr>
                    <a:spLocks/>
                  </p:cNvSpPr>
                  <p:nvPr/>
                </p:nvSpPr>
                <p:spPr bwMode="auto">
                  <a:xfrm>
                    <a:off x="2789238" y="3335338"/>
                    <a:ext cx="12700" cy="11113"/>
                  </a:xfrm>
                  <a:custGeom>
                    <a:avLst/>
                    <a:gdLst>
                      <a:gd name="T0" fmla="*/ 16 w 16"/>
                      <a:gd name="T1" fmla="*/ 15 h 15"/>
                      <a:gd name="T2" fmla="*/ 3 w 16"/>
                      <a:gd name="T3" fmla="*/ 0 h 15"/>
                      <a:gd name="T4" fmla="*/ 16 w 16"/>
                      <a:gd name="T5" fmla="*/ 15 h 15"/>
                    </a:gdLst>
                    <a:ahLst/>
                    <a:cxnLst>
                      <a:cxn ang="0">
                        <a:pos x="T0" y="T1"/>
                      </a:cxn>
                      <a:cxn ang="0">
                        <a:pos x="T2" y="T3"/>
                      </a:cxn>
                      <a:cxn ang="0">
                        <a:pos x="T4" y="T5"/>
                      </a:cxn>
                    </a:cxnLst>
                    <a:rect l="0" t="0" r="r" b="b"/>
                    <a:pathLst>
                      <a:path w="16" h="15">
                        <a:moveTo>
                          <a:pt x="16" y="15"/>
                        </a:moveTo>
                        <a:cubicBezTo>
                          <a:pt x="13" y="10"/>
                          <a:pt x="9" y="2"/>
                          <a:pt x="3" y="0"/>
                        </a:cubicBezTo>
                        <a:cubicBezTo>
                          <a:pt x="0" y="5"/>
                          <a:pt x="14" y="12"/>
                          <a:pt x="16"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4" name="Freeform 624">
                    <a:extLst>
                      <a:ext uri="{FF2B5EF4-FFF2-40B4-BE49-F238E27FC236}">
                        <a16:creationId xmlns:a16="http://schemas.microsoft.com/office/drawing/2014/main" id="{4E5BB2D1-E0D5-CE4D-E9FC-95129617C92F}"/>
                      </a:ext>
                    </a:extLst>
                  </p:cNvPr>
                  <p:cNvSpPr>
                    <a:spLocks/>
                  </p:cNvSpPr>
                  <p:nvPr/>
                </p:nvSpPr>
                <p:spPr bwMode="auto">
                  <a:xfrm>
                    <a:off x="2789238" y="3335338"/>
                    <a:ext cx="12700" cy="11113"/>
                  </a:xfrm>
                  <a:custGeom>
                    <a:avLst/>
                    <a:gdLst>
                      <a:gd name="T0" fmla="*/ 16 w 16"/>
                      <a:gd name="T1" fmla="*/ 15 h 15"/>
                      <a:gd name="T2" fmla="*/ 3 w 16"/>
                      <a:gd name="T3" fmla="*/ 0 h 15"/>
                      <a:gd name="T4" fmla="*/ 16 w 16"/>
                      <a:gd name="T5" fmla="*/ 15 h 15"/>
                    </a:gdLst>
                    <a:ahLst/>
                    <a:cxnLst>
                      <a:cxn ang="0">
                        <a:pos x="T0" y="T1"/>
                      </a:cxn>
                      <a:cxn ang="0">
                        <a:pos x="T2" y="T3"/>
                      </a:cxn>
                      <a:cxn ang="0">
                        <a:pos x="T4" y="T5"/>
                      </a:cxn>
                    </a:cxnLst>
                    <a:rect l="0" t="0" r="r" b="b"/>
                    <a:pathLst>
                      <a:path w="16" h="15">
                        <a:moveTo>
                          <a:pt x="16" y="15"/>
                        </a:moveTo>
                        <a:cubicBezTo>
                          <a:pt x="13" y="10"/>
                          <a:pt x="9" y="2"/>
                          <a:pt x="3" y="0"/>
                        </a:cubicBezTo>
                        <a:cubicBezTo>
                          <a:pt x="0" y="5"/>
                          <a:pt x="14" y="12"/>
                          <a:pt x="16"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 name="Freeform 625">
                    <a:extLst>
                      <a:ext uri="{FF2B5EF4-FFF2-40B4-BE49-F238E27FC236}">
                        <a16:creationId xmlns:a16="http://schemas.microsoft.com/office/drawing/2014/main" id="{BAB1AF94-D5FD-0C86-08BC-BBF8BF6ABB4C}"/>
                      </a:ext>
                    </a:extLst>
                  </p:cNvPr>
                  <p:cNvSpPr>
                    <a:spLocks/>
                  </p:cNvSpPr>
                  <p:nvPr/>
                </p:nvSpPr>
                <p:spPr bwMode="auto">
                  <a:xfrm>
                    <a:off x="2798763" y="3349625"/>
                    <a:ext cx="23813" cy="22225"/>
                  </a:xfrm>
                  <a:custGeom>
                    <a:avLst/>
                    <a:gdLst>
                      <a:gd name="T0" fmla="*/ 1 w 32"/>
                      <a:gd name="T1" fmla="*/ 20 h 28"/>
                      <a:gd name="T2" fmla="*/ 1 w 32"/>
                      <a:gd name="T3" fmla="*/ 23 h 28"/>
                      <a:gd name="T4" fmla="*/ 13 w 32"/>
                      <a:gd name="T5" fmla="*/ 15 h 28"/>
                      <a:gd name="T6" fmla="*/ 19 w 32"/>
                      <a:gd name="T7" fmla="*/ 22 h 28"/>
                      <a:gd name="T8" fmla="*/ 28 w 32"/>
                      <a:gd name="T9" fmla="*/ 28 h 28"/>
                      <a:gd name="T10" fmla="*/ 17 w 32"/>
                      <a:gd name="T11" fmla="*/ 10 h 28"/>
                      <a:gd name="T12" fmla="*/ 10 w 32"/>
                      <a:gd name="T13" fmla="*/ 4 h 28"/>
                      <a:gd name="T14" fmla="*/ 0 w 32"/>
                      <a:gd name="T15" fmla="*/ 0 h 28"/>
                      <a:gd name="T16" fmla="*/ 2 w 32"/>
                      <a:gd name="T17" fmla="*/ 11 h 28"/>
                      <a:gd name="T18" fmla="*/ 1 w 32"/>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8">
                        <a:moveTo>
                          <a:pt x="1" y="20"/>
                        </a:moveTo>
                        <a:cubicBezTo>
                          <a:pt x="1" y="21"/>
                          <a:pt x="1" y="22"/>
                          <a:pt x="1" y="23"/>
                        </a:cubicBezTo>
                        <a:cubicBezTo>
                          <a:pt x="5" y="20"/>
                          <a:pt x="8" y="9"/>
                          <a:pt x="13" y="15"/>
                        </a:cubicBezTo>
                        <a:cubicBezTo>
                          <a:pt x="15" y="17"/>
                          <a:pt x="17" y="19"/>
                          <a:pt x="19" y="22"/>
                        </a:cubicBezTo>
                        <a:cubicBezTo>
                          <a:pt x="21" y="25"/>
                          <a:pt x="25" y="25"/>
                          <a:pt x="28" y="28"/>
                        </a:cubicBezTo>
                        <a:cubicBezTo>
                          <a:pt x="32" y="20"/>
                          <a:pt x="21" y="15"/>
                          <a:pt x="17" y="10"/>
                        </a:cubicBezTo>
                        <a:cubicBezTo>
                          <a:pt x="15" y="8"/>
                          <a:pt x="12" y="6"/>
                          <a:pt x="10" y="4"/>
                        </a:cubicBezTo>
                        <a:cubicBezTo>
                          <a:pt x="9" y="3"/>
                          <a:pt x="2" y="0"/>
                          <a:pt x="0" y="0"/>
                        </a:cubicBezTo>
                        <a:cubicBezTo>
                          <a:pt x="2" y="2"/>
                          <a:pt x="1" y="10"/>
                          <a:pt x="2" y="11"/>
                        </a:cubicBezTo>
                        <a:cubicBezTo>
                          <a:pt x="5" y="15"/>
                          <a:pt x="1" y="15"/>
                          <a:pt x="1" y="2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 name="Freeform 626">
                    <a:extLst>
                      <a:ext uri="{FF2B5EF4-FFF2-40B4-BE49-F238E27FC236}">
                        <a16:creationId xmlns:a16="http://schemas.microsoft.com/office/drawing/2014/main" id="{3E50DAF8-F758-4B32-27A5-A25F1E484EAF}"/>
                      </a:ext>
                    </a:extLst>
                  </p:cNvPr>
                  <p:cNvSpPr>
                    <a:spLocks/>
                  </p:cNvSpPr>
                  <p:nvPr/>
                </p:nvSpPr>
                <p:spPr bwMode="auto">
                  <a:xfrm>
                    <a:off x="2798763" y="3349625"/>
                    <a:ext cx="23813" cy="22225"/>
                  </a:xfrm>
                  <a:custGeom>
                    <a:avLst/>
                    <a:gdLst>
                      <a:gd name="T0" fmla="*/ 1 w 32"/>
                      <a:gd name="T1" fmla="*/ 20 h 28"/>
                      <a:gd name="T2" fmla="*/ 1 w 32"/>
                      <a:gd name="T3" fmla="*/ 23 h 28"/>
                      <a:gd name="T4" fmla="*/ 13 w 32"/>
                      <a:gd name="T5" fmla="*/ 15 h 28"/>
                      <a:gd name="T6" fmla="*/ 19 w 32"/>
                      <a:gd name="T7" fmla="*/ 22 h 28"/>
                      <a:gd name="T8" fmla="*/ 28 w 32"/>
                      <a:gd name="T9" fmla="*/ 28 h 28"/>
                      <a:gd name="T10" fmla="*/ 17 w 32"/>
                      <a:gd name="T11" fmla="*/ 10 h 28"/>
                      <a:gd name="T12" fmla="*/ 10 w 32"/>
                      <a:gd name="T13" fmla="*/ 4 h 28"/>
                      <a:gd name="T14" fmla="*/ 0 w 32"/>
                      <a:gd name="T15" fmla="*/ 0 h 28"/>
                      <a:gd name="T16" fmla="*/ 2 w 32"/>
                      <a:gd name="T17" fmla="*/ 11 h 28"/>
                      <a:gd name="T18" fmla="*/ 1 w 32"/>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8">
                        <a:moveTo>
                          <a:pt x="1" y="20"/>
                        </a:moveTo>
                        <a:cubicBezTo>
                          <a:pt x="1" y="21"/>
                          <a:pt x="1" y="22"/>
                          <a:pt x="1" y="23"/>
                        </a:cubicBezTo>
                        <a:cubicBezTo>
                          <a:pt x="5" y="20"/>
                          <a:pt x="8" y="9"/>
                          <a:pt x="13" y="15"/>
                        </a:cubicBezTo>
                        <a:cubicBezTo>
                          <a:pt x="15" y="17"/>
                          <a:pt x="17" y="19"/>
                          <a:pt x="19" y="22"/>
                        </a:cubicBezTo>
                        <a:cubicBezTo>
                          <a:pt x="21" y="25"/>
                          <a:pt x="25" y="25"/>
                          <a:pt x="28" y="28"/>
                        </a:cubicBezTo>
                        <a:cubicBezTo>
                          <a:pt x="32" y="20"/>
                          <a:pt x="21" y="15"/>
                          <a:pt x="17" y="10"/>
                        </a:cubicBezTo>
                        <a:cubicBezTo>
                          <a:pt x="15" y="8"/>
                          <a:pt x="12" y="6"/>
                          <a:pt x="10" y="4"/>
                        </a:cubicBezTo>
                        <a:cubicBezTo>
                          <a:pt x="9" y="3"/>
                          <a:pt x="2" y="0"/>
                          <a:pt x="0" y="0"/>
                        </a:cubicBezTo>
                        <a:cubicBezTo>
                          <a:pt x="2" y="2"/>
                          <a:pt x="1" y="10"/>
                          <a:pt x="2" y="11"/>
                        </a:cubicBezTo>
                        <a:cubicBezTo>
                          <a:pt x="5" y="15"/>
                          <a:pt x="1" y="15"/>
                          <a:pt x="1" y="2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 name="Freeform 627">
                    <a:extLst>
                      <a:ext uri="{FF2B5EF4-FFF2-40B4-BE49-F238E27FC236}">
                        <a16:creationId xmlns:a16="http://schemas.microsoft.com/office/drawing/2014/main" id="{DC44C2BF-4B0B-D6AF-A551-86CEF3FD7F2B}"/>
                      </a:ext>
                    </a:extLst>
                  </p:cNvPr>
                  <p:cNvSpPr>
                    <a:spLocks/>
                  </p:cNvSpPr>
                  <p:nvPr/>
                </p:nvSpPr>
                <p:spPr bwMode="auto">
                  <a:xfrm>
                    <a:off x="2808288" y="3348038"/>
                    <a:ext cx="4763" cy="7938"/>
                  </a:xfrm>
                  <a:custGeom>
                    <a:avLst/>
                    <a:gdLst>
                      <a:gd name="T0" fmla="*/ 2 w 6"/>
                      <a:gd name="T1" fmla="*/ 6 h 11"/>
                      <a:gd name="T2" fmla="*/ 6 w 6"/>
                      <a:gd name="T3" fmla="*/ 11 h 11"/>
                      <a:gd name="T4" fmla="*/ 1 w 6"/>
                      <a:gd name="T5" fmla="*/ 0 h 11"/>
                      <a:gd name="T6" fmla="*/ 2 w 6"/>
                      <a:gd name="T7" fmla="*/ 6 h 11"/>
                    </a:gdLst>
                    <a:ahLst/>
                    <a:cxnLst>
                      <a:cxn ang="0">
                        <a:pos x="T0" y="T1"/>
                      </a:cxn>
                      <a:cxn ang="0">
                        <a:pos x="T2" y="T3"/>
                      </a:cxn>
                      <a:cxn ang="0">
                        <a:pos x="T4" y="T5"/>
                      </a:cxn>
                      <a:cxn ang="0">
                        <a:pos x="T6" y="T7"/>
                      </a:cxn>
                    </a:cxnLst>
                    <a:rect l="0" t="0" r="r" b="b"/>
                    <a:pathLst>
                      <a:path w="6" h="11">
                        <a:moveTo>
                          <a:pt x="2" y="6"/>
                        </a:moveTo>
                        <a:cubicBezTo>
                          <a:pt x="3" y="8"/>
                          <a:pt x="4" y="9"/>
                          <a:pt x="6" y="11"/>
                        </a:cubicBezTo>
                        <a:cubicBezTo>
                          <a:pt x="6" y="7"/>
                          <a:pt x="5" y="2"/>
                          <a:pt x="1" y="0"/>
                        </a:cubicBezTo>
                        <a:cubicBezTo>
                          <a:pt x="0" y="2"/>
                          <a:pt x="0" y="4"/>
                          <a:pt x="2"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 name="Freeform 628">
                    <a:extLst>
                      <a:ext uri="{FF2B5EF4-FFF2-40B4-BE49-F238E27FC236}">
                        <a16:creationId xmlns:a16="http://schemas.microsoft.com/office/drawing/2014/main" id="{721A9FEB-94EB-7A69-0B74-46476DC8D021}"/>
                      </a:ext>
                    </a:extLst>
                  </p:cNvPr>
                  <p:cNvSpPr>
                    <a:spLocks/>
                  </p:cNvSpPr>
                  <p:nvPr/>
                </p:nvSpPr>
                <p:spPr bwMode="auto">
                  <a:xfrm>
                    <a:off x="2808288" y="3348038"/>
                    <a:ext cx="4763" cy="7938"/>
                  </a:xfrm>
                  <a:custGeom>
                    <a:avLst/>
                    <a:gdLst>
                      <a:gd name="T0" fmla="*/ 2 w 6"/>
                      <a:gd name="T1" fmla="*/ 6 h 11"/>
                      <a:gd name="T2" fmla="*/ 6 w 6"/>
                      <a:gd name="T3" fmla="*/ 11 h 11"/>
                      <a:gd name="T4" fmla="*/ 1 w 6"/>
                      <a:gd name="T5" fmla="*/ 0 h 11"/>
                      <a:gd name="T6" fmla="*/ 2 w 6"/>
                      <a:gd name="T7" fmla="*/ 6 h 11"/>
                    </a:gdLst>
                    <a:ahLst/>
                    <a:cxnLst>
                      <a:cxn ang="0">
                        <a:pos x="T0" y="T1"/>
                      </a:cxn>
                      <a:cxn ang="0">
                        <a:pos x="T2" y="T3"/>
                      </a:cxn>
                      <a:cxn ang="0">
                        <a:pos x="T4" y="T5"/>
                      </a:cxn>
                      <a:cxn ang="0">
                        <a:pos x="T6" y="T7"/>
                      </a:cxn>
                    </a:cxnLst>
                    <a:rect l="0" t="0" r="r" b="b"/>
                    <a:pathLst>
                      <a:path w="6" h="11">
                        <a:moveTo>
                          <a:pt x="2" y="6"/>
                        </a:moveTo>
                        <a:cubicBezTo>
                          <a:pt x="3" y="8"/>
                          <a:pt x="4" y="9"/>
                          <a:pt x="6" y="11"/>
                        </a:cubicBezTo>
                        <a:cubicBezTo>
                          <a:pt x="6" y="7"/>
                          <a:pt x="5" y="2"/>
                          <a:pt x="1" y="0"/>
                        </a:cubicBezTo>
                        <a:cubicBezTo>
                          <a:pt x="0" y="2"/>
                          <a:pt x="0" y="4"/>
                          <a:pt x="2" y="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 name="Freeform 629">
                    <a:extLst>
                      <a:ext uri="{FF2B5EF4-FFF2-40B4-BE49-F238E27FC236}">
                        <a16:creationId xmlns:a16="http://schemas.microsoft.com/office/drawing/2014/main" id="{CBF41DB3-FE35-7F12-1BB7-E1E19BBD755B}"/>
                      </a:ext>
                    </a:extLst>
                  </p:cNvPr>
                  <p:cNvSpPr>
                    <a:spLocks/>
                  </p:cNvSpPr>
                  <p:nvPr/>
                </p:nvSpPr>
                <p:spPr bwMode="auto">
                  <a:xfrm>
                    <a:off x="2808288" y="3386138"/>
                    <a:ext cx="14288" cy="47625"/>
                  </a:xfrm>
                  <a:custGeom>
                    <a:avLst/>
                    <a:gdLst>
                      <a:gd name="T0" fmla="*/ 2 w 19"/>
                      <a:gd name="T1" fmla="*/ 42 h 62"/>
                      <a:gd name="T2" fmla="*/ 0 w 19"/>
                      <a:gd name="T3" fmla="*/ 60 h 62"/>
                      <a:gd name="T4" fmla="*/ 9 w 19"/>
                      <a:gd name="T5" fmla="*/ 39 h 62"/>
                      <a:gd name="T6" fmla="*/ 19 w 19"/>
                      <a:gd name="T7" fmla="*/ 23 h 62"/>
                      <a:gd name="T8" fmla="*/ 17 w 19"/>
                      <a:gd name="T9" fmla="*/ 0 h 62"/>
                      <a:gd name="T10" fmla="*/ 11 w 19"/>
                      <a:gd name="T11" fmla="*/ 16 h 62"/>
                      <a:gd name="T12" fmla="*/ 2 w 19"/>
                      <a:gd name="T13" fmla="*/ 4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2" y="42"/>
                        </a:moveTo>
                        <a:cubicBezTo>
                          <a:pt x="2" y="48"/>
                          <a:pt x="0" y="54"/>
                          <a:pt x="0" y="60"/>
                        </a:cubicBezTo>
                        <a:cubicBezTo>
                          <a:pt x="8" y="62"/>
                          <a:pt x="6" y="43"/>
                          <a:pt x="9" y="39"/>
                        </a:cubicBezTo>
                        <a:cubicBezTo>
                          <a:pt x="13" y="34"/>
                          <a:pt x="18" y="30"/>
                          <a:pt x="19" y="23"/>
                        </a:cubicBezTo>
                        <a:cubicBezTo>
                          <a:pt x="19" y="15"/>
                          <a:pt x="17" y="8"/>
                          <a:pt x="17" y="0"/>
                        </a:cubicBezTo>
                        <a:cubicBezTo>
                          <a:pt x="13" y="0"/>
                          <a:pt x="12" y="13"/>
                          <a:pt x="11" y="16"/>
                        </a:cubicBezTo>
                        <a:cubicBezTo>
                          <a:pt x="9" y="25"/>
                          <a:pt x="3" y="33"/>
                          <a:pt x="2" y="4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 name="Freeform 630">
                    <a:extLst>
                      <a:ext uri="{FF2B5EF4-FFF2-40B4-BE49-F238E27FC236}">
                        <a16:creationId xmlns:a16="http://schemas.microsoft.com/office/drawing/2014/main" id="{625768E1-99C5-F542-4202-685DF6B16185}"/>
                      </a:ext>
                    </a:extLst>
                  </p:cNvPr>
                  <p:cNvSpPr>
                    <a:spLocks/>
                  </p:cNvSpPr>
                  <p:nvPr/>
                </p:nvSpPr>
                <p:spPr bwMode="auto">
                  <a:xfrm>
                    <a:off x="2808288" y="3386138"/>
                    <a:ext cx="14288" cy="47625"/>
                  </a:xfrm>
                  <a:custGeom>
                    <a:avLst/>
                    <a:gdLst>
                      <a:gd name="T0" fmla="*/ 2 w 19"/>
                      <a:gd name="T1" fmla="*/ 42 h 62"/>
                      <a:gd name="T2" fmla="*/ 0 w 19"/>
                      <a:gd name="T3" fmla="*/ 60 h 62"/>
                      <a:gd name="T4" fmla="*/ 9 w 19"/>
                      <a:gd name="T5" fmla="*/ 39 h 62"/>
                      <a:gd name="T6" fmla="*/ 19 w 19"/>
                      <a:gd name="T7" fmla="*/ 23 h 62"/>
                      <a:gd name="T8" fmla="*/ 17 w 19"/>
                      <a:gd name="T9" fmla="*/ 0 h 62"/>
                      <a:gd name="T10" fmla="*/ 11 w 19"/>
                      <a:gd name="T11" fmla="*/ 16 h 62"/>
                      <a:gd name="T12" fmla="*/ 2 w 19"/>
                      <a:gd name="T13" fmla="*/ 4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2" y="42"/>
                        </a:moveTo>
                        <a:cubicBezTo>
                          <a:pt x="2" y="48"/>
                          <a:pt x="0" y="54"/>
                          <a:pt x="0" y="60"/>
                        </a:cubicBezTo>
                        <a:cubicBezTo>
                          <a:pt x="8" y="62"/>
                          <a:pt x="6" y="43"/>
                          <a:pt x="9" y="39"/>
                        </a:cubicBezTo>
                        <a:cubicBezTo>
                          <a:pt x="13" y="34"/>
                          <a:pt x="18" y="30"/>
                          <a:pt x="19" y="23"/>
                        </a:cubicBezTo>
                        <a:cubicBezTo>
                          <a:pt x="19" y="15"/>
                          <a:pt x="17" y="8"/>
                          <a:pt x="17" y="0"/>
                        </a:cubicBezTo>
                        <a:cubicBezTo>
                          <a:pt x="13" y="0"/>
                          <a:pt x="12" y="13"/>
                          <a:pt x="11" y="16"/>
                        </a:cubicBezTo>
                        <a:cubicBezTo>
                          <a:pt x="9" y="25"/>
                          <a:pt x="3" y="33"/>
                          <a:pt x="2" y="42"/>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 name="Freeform 631">
                    <a:extLst>
                      <a:ext uri="{FF2B5EF4-FFF2-40B4-BE49-F238E27FC236}">
                        <a16:creationId xmlns:a16="http://schemas.microsoft.com/office/drawing/2014/main" id="{EF2C7786-3154-CB29-64B9-0C6C2BE87A1E}"/>
                      </a:ext>
                    </a:extLst>
                  </p:cNvPr>
                  <p:cNvSpPr>
                    <a:spLocks/>
                  </p:cNvSpPr>
                  <p:nvPr/>
                </p:nvSpPr>
                <p:spPr bwMode="auto">
                  <a:xfrm>
                    <a:off x="2813051" y="3436938"/>
                    <a:ext cx="6350" cy="6350"/>
                  </a:xfrm>
                  <a:custGeom>
                    <a:avLst/>
                    <a:gdLst>
                      <a:gd name="T0" fmla="*/ 3 w 8"/>
                      <a:gd name="T1" fmla="*/ 8 h 8"/>
                      <a:gd name="T2" fmla="*/ 4 w 8"/>
                      <a:gd name="T3" fmla="*/ 0 h 8"/>
                      <a:gd name="T4" fmla="*/ 3 w 8"/>
                      <a:gd name="T5" fmla="*/ 8 h 8"/>
                    </a:gdLst>
                    <a:ahLst/>
                    <a:cxnLst>
                      <a:cxn ang="0">
                        <a:pos x="T0" y="T1"/>
                      </a:cxn>
                      <a:cxn ang="0">
                        <a:pos x="T2" y="T3"/>
                      </a:cxn>
                      <a:cxn ang="0">
                        <a:pos x="T4" y="T5"/>
                      </a:cxn>
                    </a:cxnLst>
                    <a:rect l="0" t="0" r="r" b="b"/>
                    <a:pathLst>
                      <a:path w="8" h="8">
                        <a:moveTo>
                          <a:pt x="3" y="8"/>
                        </a:moveTo>
                        <a:cubicBezTo>
                          <a:pt x="8" y="7"/>
                          <a:pt x="6" y="3"/>
                          <a:pt x="4" y="0"/>
                        </a:cubicBezTo>
                        <a:cubicBezTo>
                          <a:pt x="1" y="2"/>
                          <a:pt x="0" y="6"/>
                          <a:pt x="3" y="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 name="Freeform 632">
                    <a:extLst>
                      <a:ext uri="{FF2B5EF4-FFF2-40B4-BE49-F238E27FC236}">
                        <a16:creationId xmlns:a16="http://schemas.microsoft.com/office/drawing/2014/main" id="{3D2C0B5E-2FC7-1CC7-821D-1F1342DB7756}"/>
                      </a:ext>
                    </a:extLst>
                  </p:cNvPr>
                  <p:cNvSpPr>
                    <a:spLocks/>
                  </p:cNvSpPr>
                  <p:nvPr/>
                </p:nvSpPr>
                <p:spPr bwMode="auto">
                  <a:xfrm>
                    <a:off x="2813051" y="3436938"/>
                    <a:ext cx="6350" cy="6350"/>
                  </a:xfrm>
                  <a:custGeom>
                    <a:avLst/>
                    <a:gdLst>
                      <a:gd name="T0" fmla="*/ 3 w 8"/>
                      <a:gd name="T1" fmla="*/ 8 h 8"/>
                      <a:gd name="T2" fmla="*/ 4 w 8"/>
                      <a:gd name="T3" fmla="*/ 0 h 8"/>
                      <a:gd name="T4" fmla="*/ 3 w 8"/>
                      <a:gd name="T5" fmla="*/ 8 h 8"/>
                    </a:gdLst>
                    <a:ahLst/>
                    <a:cxnLst>
                      <a:cxn ang="0">
                        <a:pos x="T0" y="T1"/>
                      </a:cxn>
                      <a:cxn ang="0">
                        <a:pos x="T2" y="T3"/>
                      </a:cxn>
                      <a:cxn ang="0">
                        <a:pos x="T4" y="T5"/>
                      </a:cxn>
                    </a:cxnLst>
                    <a:rect l="0" t="0" r="r" b="b"/>
                    <a:pathLst>
                      <a:path w="8" h="8">
                        <a:moveTo>
                          <a:pt x="3" y="8"/>
                        </a:moveTo>
                        <a:cubicBezTo>
                          <a:pt x="8" y="7"/>
                          <a:pt x="6" y="3"/>
                          <a:pt x="4" y="0"/>
                        </a:cubicBezTo>
                        <a:cubicBezTo>
                          <a:pt x="1" y="2"/>
                          <a:pt x="0" y="6"/>
                          <a:pt x="3" y="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3" name="Freeform 633">
                    <a:extLst>
                      <a:ext uri="{FF2B5EF4-FFF2-40B4-BE49-F238E27FC236}">
                        <a16:creationId xmlns:a16="http://schemas.microsoft.com/office/drawing/2014/main" id="{4F6FB393-2A5D-7F48-B8D5-0FAF37ACFD25}"/>
                      </a:ext>
                    </a:extLst>
                  </p:cNvPr>
                  <p:cNvSpPr>
                    <a:spLocks/>
                  </p:cNvSpPr>
                  <p:nvPr/>
                </p:nvSpPr>
                <p:spPr bwMode="auto">
                  <a:xfrm>
                    <a:off x="2814638" y="3309938"/>
                    <a:ext cx="9525" cy="14288"/>
                  </a:xfrm>
                  <a:custGeom>
                    <a:avLst/>
                    <a:gdLst>
                      <a:gd name="T0" fmla="*/ 6 w 14"/>
                      <a:gd name="T1" fmla="*/ 18 h 18"/>
                      <a:gd name="T2" fmla="*/ 3 w 14"/>
                      <a:gd name="T3" fmla="*/ 0 h 18"/>
                      <a:gd name="T4" fmla="*/ 6 w 14"/>
                      <a:gd name="T5" fmla="*/ 18 h 18"/>
                    </a:gdLst>
                    <a:ahLst/>
                    <a:cxnLst>
                      <a:cxn ang="0">
                        <a:pos x="T0" y="T1"/>
                      </a:cxn>
                      <a:cxn ang="0">
                        <a:pos x="T2" y="T3"/>
                      </a:cxn>
                      <a:cxn ang="0">
                        <a:pos x="T4" y="T5"/>
                      </a:cxn>
                    </a:cxnLst>
                    <a:rect l="0" t="0" r="r" b="b"/>
                    <a:pathLst>
                      <a:path w="14" h="18">
                        <a:moveTo>
                          <a:pt x="6" y="18"/>
                        </a:moveTo>
                        <a:cubicBezTo>
                          <a:pt x="14" y="13"/>
                          <a:pt x="13" y="2"/>
                          <a:pt x="3" y="0"/>
                        </a:cubicBezTo>
                        <a:cubicBezTo>
                          <a:pt x="0" y="6"/>
                          <a:pt x="2" y="14"/>
                          <a:pt x="6" y="1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 name="Freeform 634">
                    <a:extLst>
                      <a:ext uri="{FF2B5EF4-FFF2-40B4-BE49-F238E27FC236}">
                        <a16:creationId xmlns:a16="http://schemas.microsoft.com/office/drawing/2014/main" id="{AE5A076D-FD8B-D88A-4F25-58A6096C9A4B}"/>
                      </a:ext>
                    </a:extLst>
                  </p:cNvPr>
                  <p:cNvSpPr>
                    <a:spLocks/>
                  </p:cNvSpPr>
                  <p:nvPr/>
                </p:nvSpPr>
                <p:spPr bwMode="auto">
                  <a:xfrm>
                    <a:off x="2814638" y="3309938"/>
                    <a:ext cx="9525" cy="14288"/>
                  </a:xfrm>
                  <a:custGeom>
                    <a:avLst/>
                    <a:gdLst>
                      <a:gd name="T0" fmla="*/ 6 w 14"/>
                      <a:gd name="T1" fmla="*/ 18 h 18"/>
                      <a:gd name="T2" fmla="*/ 3 w 14"/>
                      <a:gd name="T3" fmla="*/ 0 h 18"/>
                      <a:gd name="T4" fmla="*/ 6 w 14"/>
                      <a:gd name="T5" fmla="*/ 18 h 18"/>
                    </a:gdLst>
                    <a:ahLst/>
                    <a:cxnLst>
                      <a:cxn ang="0">
                        <a:pos x="T0" y="T1"/>
                      </a:cxn>
                      <a:cxn ang="0">
                        <a:pos x="T2" y="T3"/>
                      </a:cxn>
                      <a:cxn ang="0">
                        <a:pos x="T4" y="T5"/>
                      </a:cxn>
                    </a:cxnLst>
                    <a:rect l="0" t="0" r="r" b="b"/>
                    <a:pathLst>
                      <a:path w="14" h="18">
                        <a:moveTo>
                          <a:pt x="6" y="18"/>
                        </a:moveTo>
                        <a:cubicBezTo>
                          <a:pt x="14" y="13"/>
                          <a:pt x="13" y="2"/>
                          <a:pt x="3" y="0"/>
                        </a:cubicBezTo>
                        <a:cubicBezTo>
                          <a:pt x="0" y="6"/>
                          <a:pt x="2" y="14"/>
                          <a:pt x="6" y="1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5" name="Freeform 635">
                    <a:extLst>
                      <a:ext uri="{FF2B5EF4-FFF2-40B4-BE49-F238E27FC236}">
                        <a16:creationId xmlns:a16="http://schemas.microsoft.com/office/drawing/2014/main" id="{B1AA2185-9711-8C84-082B-78090A4F7488}"/>
                      </a:ext>
                    </a:extLst>
                  </p:cNvPr>
                  <p:cNvSpPr>
                    <a:spLocks/>
                  </p:cNvSpPr>
                  <p:nvPr/>
                </p:nvSpPr>
                <p:spPr bwMode="auto">
                  <a:xfrm>
                    <a:off x="2816226" y="3413125"/>
                    <a:ext cx="22225" cy="22225"/>
                  </a:xfrm>
                  <a:custGeom>
                    <a:avLst/>
                    <a:gdLst>
                      <a:gd name="T0" fmla="*/ 5 w 27"/>
                      <a:gd name="T1" fmla="*/ 18 h 29"/>
                      <a:gd name="T2" fmla="*/ 27 w 27"/>
                      <a:gd name="T3" fmla="*/ 17 h 29"/>
                      <a:gd name="T4" fmla="*/ 15 w 27"/>
                      <a:gd name="T5" fmla="*/ 3 h 29"/>
                      <a:gd name="T6" fmla="*/ 5 w 27"/>
                      <a:gd name="T7" fmla="*/ 18 h 29"/>
                    </a:gdLst>
                    <a:ahLst/>
                    <a:cxnLst>
                      <a:cxn ang="0">
                        <a:pos x="T0" y="T1"/>
                      </a:cxn>
                      <a:cxn ang="0">
                        <a:pos x="T2" y="T3"/>
                      </a:cxn>
                      <a:cxn ang="0">
                        <a:pos x="T4" y="T5"/>
                      </a:cxn>
                      <a:cxn ang="0">
                        <a:pos x="T6" y="T7"/>
                      </a:cxn>
                    </a:cxnLst>
                    <a:rect l="0" t="0" r="r" b="b"/>
                    <a:pathLst>
                      <a:path w="27" h="29">
                        <a:moveTo>
                          <a:pt x="5" y="18"/>
                        </a:moveTo>
                        <a:cubicBezTo>
                          <a:pt x="4" y="29"/>
                          <a:pt x="24" y="16"/>
                          <a:pt x="27" y="17"/>
                        </a:cubicBezTo>
                        <a:cubicBezTo>
                          <a:pt x="25" y="12"/>
                          <a:pt x="25" y="0"/>
                          <a:pt x="15" y="3"/>
                        </a:cubicBezTo>
                        <a:cubicBezTo>
                          <a:pt x="11" y="4"/>
                          <a:pt x="0" y="15"/>
                          <a:pt x="5" y="1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6" name="Freeform 636">
                    <a:extLst>
                      <a:ext uri="{FF2B5EF4-FFF2-40B4-BE49-F238E27FC236}">
                        <a16:creationId xmlns:a16="http://schemas.microsoft.com/office/drawing/2014/main" id="{A5C10904-BDA2-20E2-C8FA-EEAD0993039B}"/>
                      </a:ext>
                    </a:extLst>
                  </p:cNvPr>
                  <p:cNvSpPr>
                    <a:spLocks/>
                  </p:cNvSpPr>
                  <p:nvPr/>
                </p:nvSpPr>
                <p:spPr bwMode="auto">
                  <a:xfrm>
                    <a:off x="2816226" y="3413125"/>
                    <a:ext cx="22225" cy="22225"/>
                  </a:xfrm>
                  <a:custGeom>
                    <a:avLst/>
                    <a:gdLst>
                      <a:gd name="T0" fmla="*/ 5 w 27"/>
                      <a:gd name="T1" fmla="*/ 18 h 29"/>
                      <a:gd name="T2" fmla="*/ 27 w 27"/>
                      <a:gd name="T3" fmla="*/ 17 h 29"/>
                      <a:gd name="T4" fmla="*/ 15 w 27"/>
                      <a:gd name="T5" fmla="*/ 3 h 29"/>
                      <a:gd name="T6" fmla="*/ 5 w 27"/>
                      <a:gd name="T7" fmla="*/ 18 h 29"/>
                    </a:gdLst>
                    <a:ahLst/>
                    <a:cxnLst>
                      <a:cxn ang="0">
                        <a:pos x="T0" y="T1"/>
                      </a:cxn>
                      <a:cxn ang="0">
                        <a:pos x="T2" y="T3"/>
                      </a:cxn>
                      <a:cxn ang="0">
                        <a:pos x="T4" y="T5"/>
                      </a:cxn>
                      <a:cxn ang="0">
                        <a:pos x="T6" y="T7"/>
                      </a:cxn>
                    </a:cxnLst>
                    <a:rect l="0" t="0" r="r" b="b"/>
                    <a:pathLst>
                      <a:path w="27" h="29">
                        <a:moveTo>
                          <a:pt x="5" y="18"/>
                        </a:moveTo>
                        <a:cubicBezTo>
                          <a:pt x="4" y="29"/>
                          <a:pt x="24" y="16"/>
                          <a:pt x="27" y="17"/>
                        </a:cubicBezTo>
                        <a:cubicBezTo>
                          <a:pt x="25" y="12"/>
                          <a:pt x="25" y="0"/>
                          <a:pt x="15" y="3"/>
                        </a:cubicBezTo>
                        <a:cubicBezTo>
                          <a:pt x="11" y="4"/>
                          <a:pt x="0" y="15"/>
                          <a:pt x="5" y="1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7" name="Freeform 637">
                    <a:extLst>
                      <a:ext uri="{FF2B5EF4-FFF2-40B4-BE49-F238E27FC236}">
                        <a16:creationId xmlns:a16="http://schemas.microsoft.com/office/drawing/2014/main" id="{DA6EF58C-E062-A61B-7A72-A41A82B359BF}"/>
                      </a:ext>
                    </a:extLst>
                  </p:cNvPr>
                  <p:cNvSpPr>
                    <a:spLocks/>
                  </p:cNvSpPr>
                  <p:nvPr/>
                </p:nvSpPr>
                <p:spPr bwMode="auto">
                  <a:xfrm>
                    <a:off x="2824163" y="3349625"/>
                    <a:ext cx="38100" cy="68263"/>
                  </a:xfrm>
                  <a:custGeom>
                    <a:avLst/>
                    <a:gdLst>
                      <a:gd name="T0" fmla="*/ 0 w 50"/>
                      <a:gd name="T1" fmla="*/ 4 h 89"/>
                      <a:gd name="T2" fmla="*/ 10 w 50"/>
                      <a:gd name="T3" fmla="*/ 19 h 89"/>
                      <a:gd name="T4" fmla="*/ 25 w 50"/>
                      <a:gd name="T5" fmla="*/ 29 h 89"/>
                      <a:gd name="T6" fmla="*/ 20 w 50"/>
                      <a:gd name="T7" fmla="*/ 37 h 89"/>
                      <a:gd name="T8" fmla="*/ 25 w 50"/>
                      <a:gd name="T9" fmla="*/ 42 h 89"/>
                      <a:gd name="T10" fmla="*/ 17 w 50"/>
                      <a:gd name="T11" fmla="*/ 44 h 89"/>
                      <a:gd name="T12" fmla="*/ 6 w 50"/>
                      <a:gd name="T13" fmla="*/ 38 h 89"/>
                      <a:gd name="T14" fmla="*/ 13 w 50"/>
                      <a:gd name="T15" fmla="*/ 60 h 89"/>
                      <a:gd name="T16" fmla="*/ 21 w 50"/>
                      <a:gd name="T17" fmla="*/ 66 h 89"/>
                      <a:gd name="T18" fmla="*/ 31 w 50"/>
                      <a:gd name="T19" fmla="*/ 89 h 89"/>
                      <a:gd name="T20" fmla="*/ 28 w 50"/>
                      <a:gd name="T21" fmla="*/ 80 h 89"/>
                      <a:gd name="T22" fmla="*/ 37 w 50"/>
                      <a:gd name="T23" fmla="*/ 79 h 89"/>
                      <a:gd name="T24" fmla="*/ 32 w 50"/>
                      <a:gd name="T25" fmla="*/ 67 h 89"/>
                      <a:gd name="T26" fmla="*/ 28 w 50"/>
                      <a:gd name="T27" fmla="*/ 58 h 89"/>
                      <a:gd name="T28" fmla="*/ 25 w 50"/>
                      <a:gd name="T29" fmla="*/ 46 h 89"/>
                      <a:gd name="T30" fmla="*/ 35 w 50"/>
                      <a:gd name="T31" fmla="*/ 52 h 89"/>
                      <a:gd name="T32" fmla="*/ 50 w 50"/>
                      <a:gd name="T33" fmla="*/ 54 h 89"/>
                      <a:gd name="T34" fmla="*/ 43 w 50"/>
                      <a:gd name="T35" fmla="*/ 47 h 89"/>
                      <a:gd name="T36" fmla="*/ 38 w 50"/>
                      <a:gd name="T37" fmla="*/ 29 h 89"/>
                      <a:gd name="T38" fmla="*/ 37 w 50"/>
                      <a:gd name="T39" fmla="*/ 17 h 89"/>
                      <a:gd name="T40" fmla="*/ 36 w 50"/>
                      <a:gd name="T41" fmla="*/ 13 h 89"/>
                      <a:gd name="T42" fmla="*/ 31 w 50"/>
                      <a:gd name="T43" fmla="*/ 9 h 89"/>
                      <a:gd name="T44" fmla="*/ 23 w 50"/>
                      <a:gd name="T45" fmla="*/ 3 h 89"/>
                      <a:gd name="T46" fmla="*/ 14 w 50"/>
                      <a:gd name="T47" fmla="*/ 3 h 89"/>
                      <a:gd name="T48" fmla="*/ 0 w 50"/>
                      <a:gd name="T49"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89">
                        <a:moveTo>
                          <a:pt x="0" y="4"/>
                        </a:moveTo>
                        <a:cubicBezTo>
                          <a:pt x="2" y="10"/>
                          <a:pt x="5" y="15"/>
                          <a:pt x="10" y="19"/>
                        </a:cubicBezTo>
                        <a:cubicBezTo>
                          <a:pt x="13" y="21"/>
                          <a:pt x="21" y="31"/>
                          <a:pt x="25" y="29"/>
                        </a:cubicBezTo>
                        <a:cubicBezTo>
                          <a:pt x="24" y="32"/>
                          <a:pt x="24" y="36"/>
                          <a:pt x="20" y="37"/>
                        </a:cubicBezTo>
                        <a:cubicBezTo>
                          <a:pt x="22" y="38"/>
                          <a:pt x="24" y="40"/>
                          <a:pt x="25" y="42"/>
                        </a:cubicBezTo>
                        <a:cubicBezTo>
                          <a:pt x="22" y="39"/>
                          <a:pt x="20" y="43"/>
                          <a:pt x="17" y="44"/>
                        </a:cubicBezTo>
                        <a:cubicBezTo>
                          <a:pt x="13" y="47"/>
                          <a:pt x="7" y="40"/>
                          <a:pt x="6" y="38"/>
                        </a:cubicBezTo>
                        <a:cubicBezTo>
                          <a:pt x="3" y="41"/>
                          <a:pt x="8" y="58"/>
                          <a:pt x="13" y="60"/>
                        </a:cubicBezTo>
                        <a:cubicBezTo>
                          <a:pt x="12" y="52"/>
                          <a:pt x="21" y="62"/>
                          <a:pt x="21" y="66"/>
                        </a:cubicBezTo>
                        <a:cubicBezTo>
                          <a:pt x="22" y="76"/>
                          <a:pt x="20" y="84"/>
                          <a:pt x="31" y="89"/>
                        </a:cubicBezTo>
                        <a:cubicBezTo>
                          <a:pt x="30" y="86"/>
                          <a:pt x="29" y="83"/>
                          <a:pt x="28" y="80"/>
                        </a:cubicBezTo>
                        <a:cubicBezTo>
                          <a:pt x="30" y="82"/>
                          <a:pt x="36" y="82"/>
                          <a:pt x="37" y="79"/>
                        </a:cubicBezTo>
                        <a:cubicBezTo>
                          <a:pt x="37" y="77"/>
                          <a:pt x="33" y="69"/>
                          <a:pt x="32" y="67"/>
                        </a:cubicBezTo>
                        <a:cubicBezTo>
                          <a:pt x="29" y="63"/>
                          <a:pt x="28" y="63"/>
                          <a:pt x="28" y="58"/>
                        </a:cubicBezTo>
                        <a:cubicBezTo>
                          <a:pt x="28" y="54"/>
                          <a:pt x="28" y="48"/>
                          <a:pt x="25" y="46"/>
                        </a:cubicBezTo>
                        <a:cubicBezTo>
                          <a:pt x="28" y="45"/>
                          <a:pt x="34" y="52"/>
                          <a:pt x="35" y="52"/>
                        </a:cubicBezTo>
                        <a:cubicBezTo>
                          <a:pt x="37" y="49"/>
                          <a:pt x="47" y="53"/>
                          <a:pt x="50" y="54"/>
                        </a:cubicBezTo>
                        <a:cubicBezTo>
                          <a:pt x="48" y="52"/>
                          <a:pt x="46" y="48"/>
                          <a:pt x="43" y="47"/>
                        </a:cubicBezTo>
                        <a:cubicBezTo>
                          <a:pt x="47" y="44"/>
                          <a:pt x="38" y="33"/>
                          <a:pt x="38" y="29"/>
                        </a:cubicBezTo>
                        <a:cubicBezTo>
                          <a:pt x="37" y="25"/>
                          <a:pt x="39" y="21"/>
                          <a:pt x="37" y="17"/>
                        </a:cubicBezTo>
                        <a:cubicBezTo>
                          <a:pt x="35" y="15"/>
                          <a:pt x="41" y="16"/>
                          <a:pt x="36" y="13"/>
                        </a:cubicBezTo>
                        <a:cubicBezTo>
                          <a:pt x="34" y="11"/>
                          <a:pt x="31" y="12"/>
                          <a:pt x="31" y="9"/>
                        </a:cubicBezTo>
                        <a:cubicBezTo>
                          <a:pt x="31" y="4"/>
                          <a:pt x="27" y="3"/>
                          <a:pt x="23" y="3"/>
                        </a:cubicBezTo>
                        <a:cubicBezTo>
                          <a:pt x="19" y="2"/>
                          <a:pt x="18" y="2"/>
                          <a:pt x="14" y="3"/>
                        </a:cubicBezTo>
                        <a:cubicBezTo>
                          <a:pt x="9" y="4"/>
                          <a:pt x="4" y="0"/>
                          <a:pt x="0"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8" name="Freeform 638">
                    <a:extLst>
                      <a:ext uri="{FF2B5EF4-FFF2-40B4-BE49-F238E27FC236}">
                        <a16:creationId xmlns:a16="http://schemas.microsoft.com/office/drawing/2014/main" id="{02E721A6-32F3-40BD-52B2-0244CCAF6DB6}"/>
                      </a:ext>
                    </a:extLst>
                  </p:cNvPr>
                  <p:cNvSpPr>
                    <a:spLocks/>
                  </p:cNvSpPr>
                  <p:nvPr/>
                </p:nvSpPr>
                <p:spPr bwMode="auto">
                  <a:xfrm>
                    <a:off x="2824163" y="3349625"/>
                    <a:ext cx="38100" cy="68263"/>
                  </a:xfrm>
                  <a:custGeom>
                    <a:avLst/>
                    <a:gdLst>
                      <a:gd name="T0" fmla="*/ 0 w 50"/>
                      <a:gd name="T1" fmla="*/ 4 h 89"/>
                      <a:gd name="T2" fmla="*/ 10 w 50"/>
                      <a:gd name="T3" fmla="*/ 19 h 89"/>
                      <a:gd name="T4" fmla="*/ 25 w 50"/>
                      <a:gd name="T5" fmla="*/ 29 h 89"/>
                      <a:gd name="T6" fmla="*/ 20 w 50"/>
                      <a:gd name="T7" fmla="*/ 37 h 89"/>
                      <a:gd name="T8" fmla="*/ 25 w 50"/>
                      <a:gd name="T9" fmla="*/ 42 h 89"/>
                      <a:gd name="T10" fmla="*/ 17 w 50"/>
                      <a:gd name="T11" fmla="*/ 44 h 89"/>
                      <a:gd name="T12" fmla="*/ 6 w 50"/>
                      <a:gd name="T13" fmla="*/ 38 h 89"/>
                      <a:gd name="T14" fmla="*/ 13 w 50"/>
                      <a:gd name="T15" fmla="*/ 60 h 89"/>
                      <a:gd name="T16" fmla="*/ 21 w 50"/>
                      <a:gd name="T17" fmla="*/ 66 h 89"/>
                      <a:gd name="T18" fmla="*/ 31 w 50"/>
                      <a:gd name="T19" fmla="*/ 89 h 89"/>
                      <a:gd name="T20" fmla="*/ 28 w 50"/>
                      <a:gd name="T21" fmla="*/ 80 h 89"/>
                      <a:gd name="T22" fmla="*/ 37 w 50"/>
                      <a:gd name="T23" fmla="*/ 79 h 89"/>
                      <a:gd name="T24" fmla="*/ 32 w 50"/>
                      <a:gd name="T25" fmla="*/ 67 h 89"/>
                      <a:gd name="T26" fmla="*/ 28 w 50"/>
                      <a:gd name="T27" fmla="*/ 58 h 89"/>
                      <a:gd name="T28" fmla="*/ 25 w 50"/>
                      <a:gd name="T29" fmla="*/ 46 h 89"/>
                      <a:gd name="T30" fmla="*/ 35 w 50"/>
                      <a:gd name="T31" fmla="*/ 52 h 89"/>
                      <a:gd name="T32" fmla="*/ 50 w 50"/>
                      <a:gd name="T33" fmla="*/ 54 h 89"/>
                      <a:gd name="T34" fmla="*/ 43 w 50"/>
                      <a:gd name="T35" fmla="*/ 47 h 89"/>
                      <a:gd name="T36" fmla="*/ 38 w 50"/>
                      <a:gd name="T37" fmla="*/ 29 h 89"/>
                      <a:gd name="T38" fmla="*/ 37 w 50"/>
                      <a:gd name="T39" fmla="*/ 17 h 89"/>
                      <a:gd name="T40" fmla="*/ 36 w 50"/>
                      <a:gd name="T41" fmla="*/ 13 h 89"/>
                      <a:gd name="T42" fmla="*/ 31 w 50"/>
                      <a:gd name="T43" fmla="*/ 9 h 89"/>
                      <a:gd name="T44" fmla="*/ 23 w 50"/>
                      <a:gd name="T45" fmla="*/ 3 h 89"/>
                      <a:gd name="T46" fmla="*/ 14 w 50"/>
                      <a:gd name="T47" fmla="*/ 3 h 89"/>
                      <a:gd name="T48" fmla="*/ 0 w 50"/>
                      <a:gd name="T49"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89">
                        <a:moveTo>
                          <a:pt x="0" y="4"/>
                        </a:moveTo>
                        <a:cubicBezTo>
                          <a:pt x="2" y="10"/>
                          <a:pt x="5" y="15"/>
                          <a:pt x="10" y="19"/>
                        </a:cubicBezTo>
                        <a:cubicBezTo>
                          <a:pt x="13" y="21"/>
                          <a:pt x="21" y="31"/>
                          <a:pt x="25" y="29"/>
                        </a:cubicBezTo>
                        <a:cubicBezTo>
                          <a:pt x="24" y="32"/>
                          <a:pt x="24" y="36"/>
                          <a:pt x="20" y="37"/>
                        </a:cubicBezTo>
                        <a:cubicBezTo>
                          <a:pt x="22" y="38"/>
                          <a:pt x="24" y="40"/>
                          <a:pt x="25" y="42"/>
                        </a:cubicBezTo>
                        <a:cubicBezTo>
                          <a:pt x="22" y="39"/>
                          <a:pt x="20" y="43"/>
                          <a:pt x="17" y="44"/>
                        </a:cubicBezTo>
                        <a:cubicBezTo>
                          <a:pt x="13" y="47"/>
                          <a:pt x="7" y="40"/>
                          <a:pt x="6" y="38"/>
                        </a:cubicBezTo>
                        <a:cubicBezTo>
                          <a:pt x="3" y="41"/>
                          <a:pt x="8" y="58"/>
                          <a:pt x="13" y="60"/>
                        </a:cubicBezTo>
                        <a:cubicBezTo>
                          <a:pt x="12" y="52"/>
                          <a:pt x="21" y="62"/>
                          <a:pt x="21" y="66"/>
                        </a:cubicBezTo>
                        <a:cubicBezTo>
                          <a:pt x="22" y="76"/>
                          <a:pt x="20" y="84"/>
                          <a:pt x="31" y="89"/>
                        </a:cubicBezTo>
                        <a:cubicBezTo>
                          <a:pt x="30" y="86"/>
                          <a:pt x="29" y="83"/>
                          <a:pt x="28" y="80"/>
                        </a:cubicBezTo>
                        <a:cubicBezTo>
                          <a:pt x="30" y="82"/>
                          <a:pt x="36" y="82"/>
                          <a:pt x="37" y="79"/>
                        </a:cubicBezTo>
                        <a:cubicBezTo>
                          <a:pt x="37" y="77"/>
                          <a:pt x="33" y="69"/>
                          <a:pt x="32" y="67"/>
                        </a:cubicBezTo>
                        <a:cubicBezTo>
                          <a:pt x="29" y="63"/>
                          <a:pt x="28" y="63"/>
                          <a:pt x="28" y="58"/>
                        </a:cubicBezTo>
                        <a:cubicBezTo>
                          <a:pt x="28" y="54"/>
                          <a:pt x="28" y="48"/>
                          <a:pt x="25" y="46"/>
                        </a:cubicBezTo>
                        <a:cubicBezTo>
                          <a:pt x="28" y="45"/>
                          <a:pt x="34" y="52"/>
                          <a:pt x="35" y="52"/>
                        </a:cubicBezTo>
                        <a:cubicBezTo>
                          <a:pt x="37" y="49"/>
                          <a:pt x="47" y="53"/>
                          <a:pt x="50" y="54"/>
                        </a:cubicBezTo>
                        <a:cubicBezTo>
                          <a:pt x="48" y="52"/>
                          <a:pt x="46" y="48"/>
                          <a:pt x="43" y="47"/>
                        </a:cubicBezTo>
                        <a:cubicBezTo>
                          <a:pt x="47" y="44"/>
                          <a:pt x="38" y="33"/>
                          <a:pt x="38" y="29"/>
                        </a:cubicBezTo>
                        <a:cubicBezTo>
                          <a:pt x="37" y="25"/>
                          <a:pt x="39" y="21"/>
                          <a:pt x="37" y="17"/>
                        </a:cubicBezTo>
                        <a:cubicBezTo>
                          <a:pt x="35" y="15"/>
                          <a:pt x="41" y="16"/>
                          <a:pt x="36" y="13"/>
                        </a:cubicBezTo>
                        <a:cubicBezTo>
                          <a:pt x="34" y="11"/>
                          <a:pt x="31" y="12"/>
                          <a:pt x="31" y="9"/>
                        </a:cubicBezTo>
                        <a:cubicBezTo>
                          <a:pt x="31" y="4"/>
                          <a:pt x="27" y="3"/>
                          <a:pt x="23" y="3"/>
                        </a:cubicBezTo>
                        <a:cubicBezTo>
                          <a:pt x="19" y="2"/>
                          <a:pt x="18" y="2"/>
                          <a:pt x="14" y="3"/>
                        </a:cubicBezTo>
                        <a:cubicBezTo>
                          <a:pt x="9" y="4"/>
                          <a:pt x="4" y="0"/>
                          <a:pt x="0"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9" name="Freeform 639">
                    <a:extLst>
                      <a:ext uri="{FF2B5EF4-FFF2-40B4-BE49-F238E27FC236}">
                        <a16:creationId xmlns:a16="http://schemas.microsoft.com/office/drawing/2014/main" id="{0B9BA96F-230B-1007-54B2-50500A9CB97F}"/>
                      </a:ext>
                    </a:extLst>
                  </p:cNvPr>
                  <p:cNvSpPr>
                    <a:spLocks/>
                  </p:cNvSpPr>
                  <p:nvPr/>
                </p:nvSpPr>
                <p:spPr bwMode="auto">
                  <a:xfrm>
                    <a:off x="2840038" y="3438525"/>
                    <a:ext cx="4763" cy="4763"/>
                  </a:xfrm>
                  <a:custGeom>
                    <a:avLst/>
                    <a:gdLst>
                      <a:gd name="T0" fmla="*/ 5 w 6"/>
                      <a:gd name="T1" fmla="*/ 7 h 7"/>
                      <a:gd name="T2" fmla="*/ 0 w 6"/>
                      <a:gd name="T3" fmla="*/ 3 h 7"/>
                      <a:gd name="T4" fmla="*/ 5 w 6"/>
                      <a:gd name="T5" fmla="*/ 7 h 7"/>
                    </a:gdLst>
                    <a:ahLst/>
                    <a:cxnLst>
                      <a:cxn ang="0">
                        <a:pos x="T0" y="T1"/>
                      </a:cxn>
                      <a:cxn ang="0">
                        <a:pos x="T2" y="T3"/>
                      </a:cxn>
                      <a:cxn ang="0">
                        <a:pos x="T4" y="T5"/>
                      </a:cxn>
                    </a:cxnLst>
                    <a:rect l="0" t="0" r="r" b="b"/>
                    <a:pathLst>
                      <a:path w="6" h="7">
                        <a:moveTo>
                          <a:pt x="5" y="7"/>
                        </a:moveTo>
                        <a:cubicBezTo>
                          <a:pt x="6" y="4"/>
                          <a:pt x="3" y="0"/>
                          <a:pt x="0" y="3"/>
                        </a:cubicBezTo>
                        <a:cubicBezTo>
                          <a:pt x="1" y="5"/>
                          <a:pt x="2" y="7"/>
                          <a:pt x="5"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0" name="Freeform 640">
                    <a:extLst>
                      <a:ext uri="{FF2B5EF4-FFF2-40B4-BE49-F238E27FC236}">
                        <a16:creationId xmlns:a16="http://schemas.microsoft.com/office/drawing/2014/main" id="{AF898FB4-8841-2261-4733-B8BE6380F018}"/>
                      </a:ext>
                    </a:extLst>
                  </p:cNvPr>
                  <p:cNvSpPr>
                    <a:spLocks/>
                  </p:cNvSpPr>
                  <p:nvPr/>
                </p:nvSpPr>
                <p:spPr bwMode="auto">
                  <a:xfrm>
                    <a:off x="2840038" y="3438525"/>
                    <a:ext cx="4763" cy="4763"/>
                  </a:xfrm>
                  <a:custGeom>
                    <a:avLst/>
                    <a:gdLst>
                      <a:gd name="T0" fmla="*/ 5 w 6"/>
                      <a:gd name="T1" fmla="*/ 7 h 7"/>
                      <a:gd name="T2" fmla="*/ 0 w 6"/>
                      <a:gd name="T3" fmla="*/ 3 h 7"/>
                      <a:gd name="T4" fmla="*/ 5 w 6"/>
                      <a:gd name="T5" fmla="*/ 7 h 7"/>
                    </a:gdLst>
                    <a:ahLst/>
                    <a:cxnLst>
                      <a:cxn ang="0">
                        <a:pos x="T0" y="T1"/>
                      </a:cxn>
                      <a:cxn ang="0">
                        <a:pos x="T2" y="T3"/>
                      </a:cxn>
                      <a:cxn ang="0">
                        <a:pos x="T4" y="T5"/>
                      </a:cxn>
                    </a:cxnLst>
                    <a:rect l="0" t="0" r="r" b="b"/>
                    <a:pathLst>
                      <a:path w="6" h="7">
                        <a:moveTo>
                          <a:pt x="5" y="7"/>
                        </a:moveTo>
                        <a:cubicBezTo>
                          <a:pt x="6" y="4"/>
                          <a:pt x="3" y="0"/>
                          <a:pt x="0" y="3"/>
                        </a:cubicBezTo>
                        <a:cubicBezTo>
                          <a:pt x="1" y="5"/>
                          <a:pt x="2" y="7"/>
                          <a:pt x="5"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1" name="Freeform 641">
                    <a:extLst>
                      <a:ext uri="{FF2B5EF4-FFF2-40B4-BE49-F238E27FC236}">
                        <a16:creationId xmlns:a16="http://schemas.microsoft.com/office/drawing/2014/main" id="{6E9115E6-C797-A3D2-9FD0-AC2813269EBD}"/>
                      </a:ext>
                    </a:extLst>
                  </p:cNvPr>
                  <p:cNvSpPr>
                    <a:spLocks/>
                  </p:cNvSpPr>
                  <p:nvPr/>
                </p:nvSpPr>
                <p:spPr bwMode="auto">
                  <a:xfrm>
                    <a:off x="2849563" y="3416300"/>
                    <a:ext cx="4763" cy="4763"/>
                  </a:xfrm>
                  <a:custGeom>
                    <a:avLst/>
                    <a:gdLst>
                      <a:gd name="T0" fmla="*/ 3 w 6"/>
                      <a:gd name="T1" fmla="*/ 4 h 7"/>
                      <a:gd name="T2" fmla="*/ 6 w 6"/>
                      <a:gd name="T3" fmla="*/ 7 h 7"/>
                      <a:gd name="T4" fmla="*/ 0 w 6"/>
                      <a:gd name="T5" fmla="*/ 1 h 7"/>
                      <a:gd name="T6" fmla="*/ 3 w 6"/>
                      <a:gd name="T7" fmla="*/ 4 h 7"/>
                    </a:gdLst>
                    <a:ahLst/>
                    <a:cxnLst>
                      <a:cxn ang="0">
                        <a:pos x="T0" y="T1"/>
                      </a:cxn>
                      <a:cxn ang="0">
                        <a:pos x="T2" y="T3"/>
                      </a:cxn>
                      <a:cxn ang="0">
                        <a:pos x="T4" y="T5"/>
                      </a:cxn>
                      <a:cxn ang="0">
                        <a:pos x="T6" y="T7"/>
                      </a:cxn>
                    </a:cxnLst>
                    <a:rect l="0" t="0" r="r" b="b"/>
                    <a:pathLst>
                      <a:path w="6" h="7">
                        <a:moveTo>
                          <a:pt x="3" y="4"/>
                        </a:moveTo>
                        <a:cubicBezTo>
                          <a:pt x="4" y="5"/>
                          <a:pt x="5" y="6"/>
                          <a:pt x="6" y="7"/>
                        </a:cubicBezTo>
                        <a:cubicBezTo>
                          <a:pt x="6" y="4"/>
                          <a:pt x="4" y="0"/>
                          <a:pt x="0" y="1"/>
                        </a:cubicBezTo>
                        <a:cubicBezTo>
                          <a:pt x="1" y="2"/>
                          <a:pt x="2" y="3"/>
                          <a:pt x="3"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2" name="Freeform 642">
                    <a:extLst>
                      <a:ext uri="{FF2B5EF4-FFF2-40B4-BE49-F238E27FC236}">
                        <a16:creationId xmlns:a16="http://schemas.microsoft.com/office/drawing/2014/main" id="{0484800B-D5C7-84A3-3FA1-10D9DE98696F}"/>
                      </a:ext>
                    </a:extLst>
                  </p:cNvPr>
                  <p:cNvSpPr>
                    <a:spLocks/>
                  </p:cNvSpPr>
                  <p:nvPr/>
                </p:nvSpPr>
                <p:spPr bwMode="auto">
                  <a:xfrm>
                    <a:off x="2849563" y="3416300"/>
                    <a:ext cx="4763" cy="4763"/>
                  </a:xfrm>
                  <a:custGeom>
                    <a:avLst/>
                    <a:gdLst>
                      <a:gd name="T0" fmla="*/ 3 w 6"/>
                      <a:gd name="T1" fmla="*/ 4 h 7"/>
                      <a:gd name="T2" fmla="*/ 6 w 6"/>
                      <a:gd name="T3" fmla="*/ 7 h 7"/>
                      <a:gd name="T4" fmla="*/ 0 w 6"/>
                      <a:gd name="T5" fmla="*/ 1 h 7"/>
                      <a:gd name="T6" fmla="*/ 3 w 6"/>
                      <a:gd name="T7" fmla="*/ 4 h 7"/>
                    </a:gdLst>
                    <a:ahLst/>
                    <a:cxnLst>
                      <a:cxn ang="0">
                        <a:pos x="T0" y="T1"/>
                      </a:cxn>
                      <a:cxn ang="0">
                        <a:pos x="T2" y="T3"/>
                      </a:cxn>
                      <a:cxn ang="0">
                        <a:pos x="T4" y="T5"/>
                      </a:cxn>
                      <a:cxn ang="0">
                        <a:pos x="T6" y="T7"/>
                      </a:cxn>
                    </a:cxnLst>
                    <a:rect l="0" t="0" r="r" b="b"/>
                    <a:pathLst>
                      <a:path w="6" h="7">
                        <a:moveTo>
                          <a:pt x="3" y="4"/>
                        </a:moveTo>
                        <a:cubicBezTo>
                          <a:pt x="4" y="5"/>
                          <a:pt x="5" y="6"/>
                          <a:pt x="6" y="7"/>
                        </a:cubicBezTo>
                        <a:cubicBezTo>
                          <a:pt x="6" y="4"/>
                          <a:pt x="4" y="0"/>
                          <a:pt x="0" y="1"/>
                        </a:cubicBezTo>
                        <a:cubicBezTo>
                          <a:pt x="1" y="2"/>
                          <a:pt x="2" y="3"/>
                          <a:pt x="3" y="4"/>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3" name="Freeform 643">
                    <a:extLst>
                      <a:ext uri="{FF2B5EF4-FFF2-40B4-BE49-F238E27FC236}">
                        <a16:creationId xmlns:a16="http://schemas.microsoft.com/office/drawing/2014/main" id="{88E1AF7C-2635-CD96-6212-B7C741C0664E}"/>
                      </a:ext>
                    </a:extLst>
                  </p:cNvPr>
                  <p:cNvSpPr>
                    <a:spLocks/>
                  </p:cNvSpPr>
                  <p:nvPr/>
                </p:nvSpPr>
                <p:spPr bwMode="auto">
                  <a:xfrm>
                    <a:off x="2857501" y="3406775"/>
                    <a:ext cx="6350" cy="17463"/>
                  </a:xfrm>
                  <a:custGeom>
                    <a:avLst/>
                    <a:gdLst>
                      <a:gd name="T0" fmla="*/ 4 w 9"/>
                      <a:gd name="T1" fmla="*/ 15 h 22"/>
                      <a:gd name="T2" fmla="*/ 5 w 9"/>
                      <a:gd name="T3" fmla="*/ 21 h 22"/>
                      <a:gd name="T4" fmla="*/ 8 w 9"/>
                      <a:gd name="T5" fmla="*/ 13 h 22"/>
                      <a:gd name="T6" fmla="*/ 5 w 9"/>
                      <a:gd name="T7" fmla="*/ 6 h 22"/>
                      <a:gd name="T8" fmla="*/ 6 w 9"/>
                      <a:gd name="T9" fmla="*/ 0 h 22"/>
                      <a:gd name="T10" fmla="*/ 1 w 9"/>
                      <a:gd name="T11" fmla="*/ 11 h 22"/>
                      <a:gd name="T12" fmla="*/ 4 w 9"/>
                      <a:gd name="T13" fmla="*/ 15 h 22"/>
                    </a:gdLst>
                    <a:ahLst/>
                    <a:cxnLst>
                      <a:cxn ang="0">
                        <a:pos x="T0" y="T1"/>
                      </a:cxn>
                      <a:cxn ang="0">
                        <a:pos x="T2" y="T3"/>
                      </a:cxn>
                      <a:cxn ang="0">
                        <a:pos x="T4" y="T5"/>
                      </a:cxn>
                      <a:cxn ang="0">
                        <a:pos x="T6" y="T7"/>
                      </a:cxn>
                      <a:cxn ang="0">
                        <a:pos x="T8" y="T9"/>
                      </a:cxn>
                      <a:cxn ang="0">
                        <a:pos x="T10" y="T11"/>
                      </a:cxn>
                      <a:cxn ang="0">
                        <a:pos x="T12" y="T13"/>
                      </a:cxn>
                    </a:cxnLst>
                    <a:rect l="0" t="0" r="r" b="b"/>
                    <a:pathLst>
                      <a:path w="9" h="22">
                        <a:moveTo>
                          <a:pt x="4" y="15"/>
                        </a:moveTo>
                        <a:cubicBezTo>
                          <a:pt x="7" y="17"/>
                          <a:pt x="7" y="19"/>
                          <a:pt x="5" y="21"/>
                        </a:cubicBezTo>
                        <a:cubicBezTo>
                          <a:pt x="9" y="22"/>
                          <a:pt x="8" y="16"/>
                          <a:pt x="8" y="13"/>
                        </a:cubicBezTo>
                        <a:cubicBezTo>
                          <a:pt x="7" y="11"/>
                          <a:pt x="6" y="9"/>
                          <a:pt x="5" y="6"/>
                        </a:cubicBezTo>
                        <a:cubicBezTo>
                          <a:pt x="5" y="4"/>
                          <a:pt x="7" y="2"/>
                          <a:pt x="6" y="0"/>
                        </a:cubicBezTo>
                        <a:cubicBezTo>
                          <a:pt x="0" y="2"/>
                          <a:pt x="5" y="7"/>
                          <a:pt x="1" y="11"/>
                        </a:cubicBezTo>
                        <a:cubicBezTo>
                          <a:pt x="4" y="11"/>
                          <a:pt x="5" y="13"/>
                          <a:pt x="4"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4" name="Freeform 644">
                    <a:extLst>
                      <a:ext uri="{FF2B5EF4-FFF2-40B4-BE49-F238E27FC236}">
                        <a16:creationId xmlns:a16="http://schemas.microsoft.com/office/drawing/2014/main" id="{3465D440-CFA1-1A5F-279F-CA5A99408BDD}"/>
                      </a:ext>
                    </a:extLst>
                  </p:cNvPr>
                  <p:cNvSpPr>
                    <a:spLocks/>
                  </p:cNvSpPr>
                  <p:nvPr/>
                </p:nvSpPr>
                <p:spPr bwMode="auto">
                  <a:xfrm>
                    <a:off x="2857501" y="3406775"/>
                    <a:ext cx="6350" cy="17463"/>
                  </a:xfrm>
                  <a:custGeom>
                    <a:avLst/>
                    <a:gdLst>
                      <a:gd name="T0" fmla="*/ 4 w 9"/>
                      <a:gd name="T1" fmla="*/ 15 h 22"/>
                      <a:gd name="T2" fmla="*/ 5 w 9"/>
                      <a:gd name="T3" fmla="*/ 21 h 22"/>
                      <a:gd name="T4" fmla="*/ 8 w 9"/>
                      <a:gd name="T5" fmla="*/ 13 h 22"/>
                      <a:gd name="T6" fmla="*/ 5 w 9"/>
                      <a:gd name="T7" fmla="*/ 6 h 22"/>
                      <a:gd name="T8" fmla="*/ 6 w 9"/>
                      <a:gd name="T9" fmla="*/ 0 h 22"/>
                      <a:gd name="T10" fmla="*/ 1 w 9"/>
                      <a:gd name="T11" fmla="*/ 11 h 22"/>
                      <a:gd name="T12" fmla="*/ 4 w 9"/>
                      <a:gd name="T13" fmla="*/ 15 h 22"/>
                    </a:gdLst>
                    <a:ahLst/>
                    <a:cxnLst>
                      <a:cxn ang="0">
                        <a:pos x="T0" y="T1"/>
                      </a:cxn>
                      <a:cxn ang="0">
                        <a:pos x="T2" y="T3"/>
                      </a:cxn>
                      <a:cxn ang="0">
                        <a:pos x="T4" y="T5"/>
                      </a:cxn>
                      <a:cxn ang="0">
                        <a:pos x="T6" y="T7"/>
                      </a:cxn>
                      <a:cxn ang="0">
                        <a:pos x="T8" y="T9"/>
                      </a:cxn>
                      <a:cxn ang="0">
                        <a:pos x="T10" y="T11"/>
                      </a:cxn>
                      <a:cxn ang="0">
                        <a:pos x="T12" y="T13"/>
                      </a:cxn>
                    </a:cxnLst>
                    <a:rect l="0" t="0" r="r" b="b"/>
                    <a:pathLst>
                      <a:path w="9" h="22">
                        <a:moveTo>
                          <a:pt x="4" y="15"/>
                        </a:moveTo>
                        <a:cubicBezTo>
                          <a:pt x="7" y="17"/>
                          <a:pt x="7" y="19"/>
                          <a:pt x="5" y="21"/>
                        </a:cubicBezTo>
                        <a:cubicBezTo>
                          <a:pt x="9" y="22"/>
                          <a:pt x="8" y="16"/>
                          <a:pt x="8" y="13"/>
                        </a:cubicBezTo>
                        <a:cubicBezTo>
                          <a:pt x="7" y="11"/>
                          <a:pt x="6" y="9"/>
                          <a:pt x="5" y="6"/>
                        </a:cubicBezTo>
                        <a:cubicBezTo>
                          <a:pt x="5" y="4"/>
                          <a:pt x="7" y="2"/>
                          <a:pt x="6" y="0"/>
                        </a:cubicBezTo>
                        <a:cubicBezTo>
                          <a:pt x="0" y="2"/>
                          <a:pt x="5" y="7"/>
                          <a:pt x="1" y="11"/>
                        </a:cubicBezTo>
                        <a:cubicBezTo>
                          <a:pt x="4" y="11"/>
                          <a:pt x="5" y="13"/>
                          <a:pt x="4" y="15"/>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5" name="Freeform 645">
                    <a:extLst>
                      <a:ext uri="{FF2B5EF4-FFF2-40B4-BE49-F238E27FC236}">
                        <a16:creationId xmlns:a16="http://schemas.microsoft.com/office/drawing/2014/main" id="{BCC21AA7-88C9-9EAE-D56A-EB3FDFCCD084}"/>
                      </a:ext>
                    </a:extLst>
                  </p:cNvPr>
                  <p:cNvSpPr>
                    <a:spLocks/>
                  </p:cNvSpPr>
                  <p:nvPr/>
                </p:nvSpPr>
                <p:spPr bwMode="auto">
                  <a:xfrm>
                    <a:off x="2870201" y="3417888"/>
                    <a:ext cx="6350" cy="7938"/>
                  </a:xfrm>
                  <a:custGeom>
                    <a:avLst/>
                    <a:gdLst>
                      <a:gd name="T0" fmla="*/ 3 w 9"/>
                      <a:gd name="T1" fmla="*/ 0 h 10"/>
                      <a:gd name="T2" fmla="*/ 5 w 9"/>
                      <a:gd name="T3" fmla="*/ 9 h 10"/>
                      <a:gd name="T4" fmla="*/ 3 w 9"/>
                      <a:gd name="T5" fmla="*/ 0 h 10"/>
                    </a:gdLst>
                    <a:ahLst/>
                    <a:cxnLst>
                      <a:cxn ang="0">
                        <a:pos x="T0" y="T1"/>
                      </a:cxn>
                      <a:cxn ang="0">
                        <a:pos x="T2" y="T3"/>
                      </a:cxn>
                      <a:cxn ang="0">
                        <a:pos x="T4" y="T5"/>
                      </a:cxn>
                    </a:cxnLst>
                    <a:rect l="0" t="0" r="r" b="b"/>
                    <a:pathLst>
                      <a:path w="9" h="10">
                        <a:moveTo>
                          <a:pt x="3" y="0"/>
                        </a:moveTo>
                        <a:cubicBezTo>
                          <a:pt x="1" y="2"/>
                          <a:pt x="0" y="10"/>
                          <a:pt x="5" y="9"/>
                        </a:cubicBezTo>
                        <a:cubicBezTo>
                          <a:pt x="9" y="8"/>
                          <a:pt x="6" y="1"/>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6" name="Freeform 646">
                    <a:extLst>
                      <a:ext uri="{FF2B5EF4-FFF2-40B4-BE49-F238E27FC236}">
                        <a16:creationId xmlns:a16="http://schemas.microsoft.com/office/drawing/2014/main" id="{F5A58F67-3B1F-F3D0-6977-A111E389CF8B}"/>
                      </a:ext>
                    </a:extLst>
                  </p:cNvPr>
                  <p:cNvSpPr>
                    <a:spLocks/>
                  </p:cNvSpPr>
                  <p:nvPr/>
                </p:nvSpPr>
                <p:spPr bwMode="auto">
                  <a:xfrm>
                    <a:off x="2870201" y="3417888"/>
                    <a:ext cx="6350" cy="7938"/>
                  </a:xfrm>
                  <a:custGeom>
                    <a:avLst/>
                    <a:gdLst>
                      <a:gd name="T0" fmla="*/ 3 w 9"/>
                      <a:gd name="T1" fmla="*/ 0 h 10"/>
                      <a:gd name="T2" fmla="*/ 5 w 9"/>
                      <a:gd name="T3" fmla="*/ 9 h 10"/>
                      <a:gd name="T4" fmla="*/ 3 w 9"/>
                      <a:gd name="T5" fmla="*/ 0 h 10"/>
                    </a:gdLst>
                    <a:ahLst/>
                    <a:cxnLst>
                      <a:cxn ang="0">
                        <a:pos x="T0" y="T1"/>
                      </a:cxn>
                      <a:cxn ang="0">
                        <a:pos x="T2" y="T3"/>
                      </a:cxn>
                      <a:cxn ang="0">
                        <a:pos x="T4" y="T5"/>
                      </a:cxn>
                    </a:cxnLst>
                    <a:rect l="0" t="0" r="r" b="b"/>
                    <a:pathLst>
                      <a:path w="9" h="10">
                        <a:moveTo>
                          <a:pt x="3" y="0"/>
                        </a:moveTo>
                        <a:cubicBezTo>
                          <a:pt x="1" y="2"/>
                          <a:pt x="0" y="10"/>
                          <a:pt x="5" y="9"/>
                        </a:cubicBezTo>
                        <a:cubicBezTo>
                          <a:pt x="9" y="8"/>
                          <a:pt x="6" y="1"/>
                          <a:pt x="3"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7" name="Freeform 647">
                    <a:extLst>
                      <a:ext uri="{FF2B5EF4-FFF2-40B4-BE49-F238E27FC236}">
                        <a16:creationId xmlns:a16="http://schemas.microsoft.com/office/drawing/2014/main" id="{614A4DBC-274C-FF77-3A38-64CD830C7002}"/>
                      </a:ext>
                    </a:extLst>
                  </p:cNvPr>
                  <p:cNvSpPr>
                    <a:spLocks/>
                  </p:cNvSpPr>
                  <p:nvPr/>
                </p:nvSpPr>
                <p:spPr bwMode="auto">
                  <a:xfrm>
                    <a:off x="1943101" y="2927350"/>
                    <a:ext cx="77788" cy="46038"/>
                  </a:xfrm>
                  <a:custGeom>
                    <a:avLst/>
                    <a:gdLst>
                      <a:gd name="T0" fmla="*/ 0 w 101"/>
                      <a:gd name="T1" fmla="*/ 40 h 58"/>
                      <a:gd name="T2" fmla="*/ 2 w 101"/>
                      <a:gd name="T3" fmla="*/ 37 h 58"/>
                      <a:gd name="T4" fmla="*/ 5 w 101"/>
                      <a:gd name="T5" fmla="*/ 29 h 58"/>
                      <a:gd name="T6" fmla="*/ 15 w 101"/>
                      <a:gd name="T7" fmla="*/ 11 h 58"/>
                      <a:gd name="T8" fmla="*/ 32 w 101"/>
                      <a:gd name="T9" fmla="*/ 0 h 58"/>
                      <a:gd name="T10" fmla="*/ 41 w 101"/>
                      <a:gd name="T11" fmla="*/ 3 h 58"/>
                      <a:gd name="T12" fmla="*/ 42 w 101"/>
                      <a:gd name="T13" fmla="*/ 9 h 58"/>
                      <a:gd name="T14" fmla="*/ 57 w 101"/>
                      <a:gd name="T15" fmla="*/ 10 h 58"/>
                      <a:gd name="T16" fmla="*/ 64 w 101"/>
                      <a:gd name="T17" fmla="*/ 11 h 58"/>
                      <a:gd name="T18" fmla="*/ 71 w 101"/>
                      <a:gd name="T19" fmla="*/ 9 h 58"/>
                      <a:gd name="T20" fmla="*/ 81 w 101"/>
                      <a:gd name="T21" fmla="*/ 18 h 58"/>
                      <a:gd name="T22" fmla="*/ 90 w 101"/>
                      <a:gd name="T23" fmla="*/ 30 h 58"/>
                      <a:gd name="T24" fmla="*/ 96 w 101"/>
                      <a:gd name="T25" fmla="*/ 41 h 58"/>
                      <a:gd name="T26" fmla="*/ 99 w 101"/>
                      <a:gd name="T27" fmla="*/ 50 h 58"/>
                      <a:gd name="T28" fmla="*/ 83 w 101"/>
                      <a:gd name="T29" fmla="*/ 51 h 58"/>
                      <a:gd name="T30" fmla="*/ 74 w 101"/>
                      <a:gd name="T31" fmla="*/ 53 h 58"/>
                      <a:gd name="T32" fmla="*/ 62 w 101"/>
                      <a:gd name="T33" fmla="*/ 53 h 58"/>
                      <a:gd name="T34" fmla="*/ 46 w 101"/>
                      <a:gd name="T35" fmla="*/ 51 h 58"/>
                      <a:gd name="T36" fmla="*/ 30 w 101"/>
                      <a:gd name="T37" fmla="*/ 56 h 58"/>
                      <a:gd name="T38" fmla="*/ 17 w 101"/>
                      <a:gd name="T39" fmla="*/ 51 h 58"/>
                      <a:gd name="T40" fmla="*/ 0 w 101"/>
                      <a:gd name="T41"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58">
                        <a:moveTo>
                          <a:pt x="0" y="40"/>
                        </a:moveTo>
                        <a:cubicBezTo>
                          <a:pt x="0" y="38"/>
                          <a:pt x="1" y="38"/>
                          <a:pt x="2" y="37"/>
                        </a:cubicBezTo>
                        <a:cubicBezTo>
                          <a:pt x="5" y="35"/>
                          <a:pt x="2" y="31"/>
                          <a:pt x="5" y="29"/>
                        </a:cubicBezTo>
                        <a:cubicBezTo>
                          <a:pt x="10" y="25"/>
                          <a:pt x="12" y="16"/>
                          <a:pt x="15" y="11"/>
                        </a:cubicBezTo>
                        <a:cubicBezTo>
                          <a:pt x="19" y="6"/>
                          <a:pt x="25" y="0"/>
                          <a:pt x="32" y="0"/>
                        </a:cubicBezTo>
                        <a:cubicBezTo>
                          <a:pt x="34" y="0"/>
                          <a:pt x="40" y="1"/>
                          <a:pt x="41" y="3"/>
                        </a:cubicBezTo>
                        <a:cubicBezTo>
                          <a:pt x="41" y="5"/>
                          <a:pt x="40" y="8"/>
                          <a:pt x="42" y="9"/>
                        </a:cubicBezTo>
                        <a:cubicBezTo>
                          <a:pt x="47" y="10"/>
                          <a:pt x="52" y="10"/>
                          <a:pt x="57" y="10"/>
                        </a:cubicBezTo>
                        <a:cubicBezTo>
                          <a:pt x="60" y="10"/>
                          <a:pt x="61" y="14"/>
                          <a:pt x="64" y="11"/>
                        </a:cubicBezTo>
                        <a:cubicBezTo>
                          <a:pt x="67" y="9"/>
                          <a:pt x="67" y="8"/>
                          <a:pt x="71" y="9"/>
                        </a:cubicBezTo>
                        <a:cubicBezTo>
                          <a:pt x="76" y="11"/>
                          <a:pt x="82" y="12"/>
                          <a:pt x="81" y="18"/>
                        </a:cubicBezTo>
                        <a:cubicBezTo>
                          <a:pt x="81" y="24"/>
                          <a:pt x="81" y="30"/>
                          <a:pt x="90" y="30"/>
                        </a:cubicBezTo>
                        <a:cubicBezTo>
                          <a:pt x="98" y="29"/>
                          <a:pt x="96" y="37"/>
                          <a:pt x="96" y="41"/>
                        </a:cubicBezTo>
                        <a:cubicBezTo>
                          <a:pt x="96" y="43"/>
                          <a:pt x="101" y="49"/>
                          <a:pt x="99" y="50"/>
                        </a:cubicBezTo>
                        <a:cubicBezTo>
                          <a:pt x="94" y="52"/>
                          <a:pt x="89" y="53"/>
                          <a:pt x="83" y="51"/>
                        </a:cubicBezTo>
                        <a:cubicBezTo>
                          <a:pt x="81" y="50"/>
                          <a:pt x="76" y="53"/>
                          <a:pt x="74" y="53"/>
                        </a:cubicBezTo>
                        <a:cubicBezTo>
                          <a:pt x="70" y="53"/>
                          <a:pt x="66" y="53"/>
                          <a:pt x="62" y="53"/>
                        </a:cubicBezTo>
                        <a:cubicBezTo>
                          <a:pt x="56" y="53"/>
                          <a:pt x="51" y="48"/>
                          <a:pt x="46" y="51"/>
                        </a:cubicBezTo>
                        <a:cubicBezTo>
                          <a:pt x="41" y="54"/>
                          <a:pt x="35" y="58"/>
                          <a:pt x="30" y="56"/>
                        </a:cubicBezTo>
                        <a:cubicBezTo>
                          <a:pt x="25" y="54"/>
                          <a:pt x="23" y="50"/>
                          <a:pt x="17" y="51"/>
                        </a:cubicBezTo>
                        <a:cubicBezTo>
                          <a:pt x="7" y="51"/>
                          <a:pt x="7" y="44"/>
                          <a:pt x="0" y="4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8" name="Freeform 648">
                    <a:extLst>
                      <a:ext uri="{FF2B5EF4-FFF2-40B4-BE49-F238E27FC236}">
                        <a16:creationId xmlns:a16="http://schemas.microsoft.com/office/drawing/2014/main" id="{61414538-B6F9-5321-1452-3AFD15A34B0B}"/>
                      </a:ext>
                    </a:extLst>
                  </p:cNvPr>
                  <p:cNvSpPr>
                    <a:spLocks/>
                  </p:cNvSpPr>
                  <p:nvPr/>
                </p:nvSpPr>
                <p:spPr bwMode="auto">
                  <a:xfrm>
                    <a:off x="1943101" y="2927350"/>
                    <a:ext cx="77788" cy="46038"/>
                  </a:xfrm>
                  <a:custGeom>
                    <a:avLst/>
                    <a:gdLst>
                      <a:gd name="T0" fmla="*/ 0 w 101"/>
                      <a:gd name="T1" fmla="*/ 40 h 58"/>
                      <a:gd name="T2" fmla="*/ 2 w 101"/>
                      <a:gd name="T3" fmla="*/ 37 h 58"/>
                      <a:gd name="T4" fmla="*/ 5 w 101"/>
                      <a:gd name="T5" fmla="*/ 29 h 58"/>
                      <a:gd name="T6" fmla="*/ 15 w 101"/>
                      <a:gd name="T7" fmla="*/ 11 h 58"/>
                      <a:gd name="T8" fmla="*/ 32 w 101"/>
                      <a:gd name="T9" fmla="*/ 0 h 58"/>
                      <a:gd name="T10" fmla="*/ 41 w 101"/>
                      <a:gd name="T11" fmla="*/ 3 h 58"/>
                      <a:gd name="T12" fmla="*/ 42 w 101"/>
                      <a:gd name="T13" fmla="*/ 9 h 58"/>
                      <a:gd name="T14" fmla="*/ 57 w 101"/>
                      <a:gd name="T15" fmla="*/ 10 h 58"/>
                      <a:gd name="T16" fmla="*/ 64 w 101"/>
                      <a:gd name="T17" fmla="*/ 11 h 58"/>
                      <a:gd name="T18" fmla="*/ 71 w 101"/>
                      <a:gd name="T19" fmla="*/ 9 h 58"/>
                      <a:gd name="T20" fmla="*/ 81 w 101"/>
                      <a:gd name="T21" fmla="*/ 18 h 58"/>
                      <a:gd name="T22" fmla="*/ 90 w 101"/>
                      <a:gd name="T23" fmla="*/ 30 h 58"/>
                      <a:gd name="T24" fmla="*/ 96 w 101"/>
                      <a:gd name="T25" fmla="*/ 41 h 58"/>
                      <a:gd name="T26" fmla="*/ 99 w 101"/>
                      <a:gd name="T27" fmla="*/ 50 h 58"/>
                      <a:gd name="T28" fmla="*/ 83 w 101"/>
                      <a:gd name="T29" fmla="*/ 51 h 58"/>
                      <a:gd name="T30" fmla="*/ 74 w 101"/>
                      <a:gd name="T31" fmla="*/ 53 h 58"/>
                      <a:gd name="T32" fmla="*/ 62 w 101"/>
                      <a:gd name="T33" fmla="*/ 53 h 58"/>
                      <a:gd name="T34" fmla="*/ 46 w 101"/>
                      <a:gd name="T35" fmla="*/ 51 h 58"/>
                      <a:gd name="T36" fmla="*/ 30 w 101"/>
                      <a:gd name="T37" fmla="*/ 56 h 58"/>
                      <a:gd name="T38" fmla="*/ 17 w 101"/>
                      <a:gd name="T39" fmla="*/ 51 h 58"/>
                      <a:gd name="T40" fmla="*/ 0 w 101"/>
                      <a:gd name="T41"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58">
                        <a:moveTo>
                          <a:pt x="0" y="40"/>
                        </a:moveTo>
                        <a:cubicBezTo>
                          <a:pt x="0" y="38"/>
                          <a:pt x="1" y="38"/>
                          <a:pt x="2" y="37"/>
                        </a:cubicBezTo>
                        <a:cubicBezTo>
                          <a:pt x="5" y="35"/>
                          <a:pt x="2" y="31"/>
                          <a:pt x="5" y="29"/>
                        </a:cubicBezTo>
                        <a:cubicBezTo>
                          <a:pt x="10" y="25"/>
                          <a:pt x="12" y="16"/>
                          <a:pt x="15" y="11"/>
                        </a:cubicBezTo>
                        <a:cubicBezTo>
                          <a:pt x="19" y="6"/>
                          <a:pt x="25" y="0"/>
                          <a:pt x="32" y="0"/>
                        </a:cubicBezTo>
                        <a:cubicBezTo>
                          <a:pt x="34" y="0"/>
                          <a:pt x="40" y="1"/>
                          <a:pt x="41" y="3"/>
                        </a:cubicBezTo>
                        <a:cubicBezTo>
                          <a:pt x="41" y="5"/>
                          <a:pt x="40" y="8"/>
                          <a:pt x="42" y="9"/>
                        </a:cubicBezTo>
                        <a:cubicBezTo>
                          <a:pt x="47" y="10"/>
                          <a:pt x="52" y="10"/>
                          <a:pt x="57" y="10"/>
                        </a:cubicBezTo>
                        <a:cubicBezTo>
                          <a:pt x="60" y="10"/>
                          <a:pt x="61" y="14"/>
                          <a:pt x="64" y="11"/>
                        </a:cubicBezTo>
                        <a:cubicBezTo>
                          <a:pt x="67" y="9"/>
                          <a:pt x="67" y="8"/>
                          <a:pt x="71" y="9"/>
                        </a:cubicBezTo>
                        <a:cubicBezTo>
                          <a:pt x="76" y="11"/>
                          <a:pt x="82" y="12"/>
                          <a:pt x="81" y="18"/>
                        </a:cubicBezTo>
                        <a:cubicBezTo>
                          <a:pt x="81" y="24"/>
                          <a:pt x="81" y="30"/>
                          <a:pt x="90" y="30"/>
                        </a:cubicBezTo>
                        <a:cubicBezTo>
                          <a:pt x="98" y="29"/>
                          <a:pt x="96" y="37"/>
                          <a:pt x="96" y="41"/>
                        </a:cubicBezTo>
                        <a:cubicBezTo>
                          <a:pt x="96" y="43"/>
                          <a:pt x="101" y="49"/>
                          <a:pt x="99" y="50"/>
                        </a:cubicBezTo>
                        <a:cubicBezTo>
                          <a:pt x="94" y="52"/>
                          <a:pt x="89" y="53"/>
                          <a:pt x="83" y="51"/>
                        </a:cubicBezTo>
                        <a:cubicBezTo>
                          <a:pt x="81" y="50"/>
                          <a:pt x="76" y="53"/>
                          <a:pt x="74" y="53"/>
                        </a:cubicBezTo>
                        <a:cubicBezTo>
                          <a:pt x="70" y="53"/>
                          <a:pt x="66" y="53"/>
                          <a:pt x="62" y="53"/>
                        </a:cubicBezTo>
                        <a:cubicBezTo>
                          <a:pt x="56" y="53"/>
                          <a:pt x="51" y="48"/>
                          <a:pt x="46" y="51"/>
                        </a:cubicBezTo>
                        <a:cubicBezTo>
                          <a:pt x="41" y="54"/>
                          <a:pt x="35" y="58"/>
                          <a:pt x="30" y="56"/>
                        </a:cubicBezTo>
                        <a:cubicBezTo>
                          <a:pt x="25" y="54"/>
                          <a:pt x="23" y="50"/>
                          <a:pt x="17" y="51"/>
                        </a:cubicBezTo>
                        <a:cubicBezTo>
                          <a:pt x="7" y="51"/>
                          <a:pt x="7" y="44"/>
                          <a:pt x="0" y="4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9" name="Freeform 649">
                    <a:extLst>
                      <a:ext uri="{FF2B5EF4-FFF2-40B4-BE49-F238E27FC236}">
                        <a16:creationId xmlns:a16="http://schemas.microsoft.com/office/drawing/2014/main" id="{448AE97A-08A0-C068-B34D-857B1042F3B6}"/>
                      </a:ext>
                    </a:extLst>
                  </p:cNvPr>
                  <p:cNvSpPr>
                    <a:spLocks/>
                  </p:cNvSpPr>
                  <p:nvPr/>
                </p:nvSpPr>
                <p:spPr bwMode="auto">
                  <a:xfrm>
                    <a:off x="2828926" y="3400425"/>
                    <a:ext cx="3175" cy="3175"/>
                  </a:xfrm>
                  <a:custGeom>
                    <a:avLst/>
                    <a:gdLst>
                      <a:gd name="T0" fmla="*/ 0 w 3"/>
                      <a:gd name="T1" fmla="*/ 3 h 3"/>
                      <a:gd name="T2" fmla="*/ 0 w 3"/>
                      <a:gd name="T3" fmla="*/ 0 h 3"/>
                      <a:gd name="T4" fmla="*/ 0 w 3"/>
                      <a:gd name="T5" fmla="*/ 3 h 3"/>
                    </a:gdLst>
                    <a:ahLst/>
                    <a:cxnLst>
                      <a:cxn ang="0">
                        <a:pos x="T0" y="T1"/>
                      </a:cxn>
                      <a:cxn ang="0">
                        <a:pos x="T2" y="T3"/>
                      </a:cxn>
                      <a:cxn ang="0">
                        <a:pos x="T4" y="T5"/>
                      </a:cxn>
                    </a:cxnLst>
                    <a:rect l="0" t="0" r="r" b="b"/>
                    <a:pathLst>
                      <a:path w="3" h="3">
                        <a:moveTo>
                          <a:pt x="0" y="3"/>
                        </a:moveTo>
                        <a:cubicBezTo>
                          <a:pt x="0" y="2"/>
                          <a:pt x="0" y="1"/>
                          <a:pt x="0" y="0"/>
                        </a:cubicBezTo>
                        <a:cubicBezTo>
                          <a:pt x="3" y="0"/>
                          <a:pt x="3" y="1"/>
                          <a:pt x="0"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0" name="Freeform 650">
                    <a:extLst>
                      <a:ext uri="{FF2B5EF4-FFF2-40B4-BE49-F238E27FC236}">
                        <a16:creationId xmlns:a16="http://schemas.microsoft.com/office/drawing/2014/main" id="{499D4071-E5C5-25F2-38E1-040F0A50F62B}"/>
                      </a:ext>
                    </a:extLst>
                  </p:cNvPr>
                  <p:cNvSpPr>
                    <a:spLocks/>
                  </p:cNvSpPr>
                  <p:nvPr/>
                </p:nvSpPr>
                <p:spPr bwMode="auto">
                  <a:xfrm>
                    <a:off x="2828926" y="3400425"/>
                    <a:ext cx="3175" cy="3175"/>
                  </a:xfrm>
                  <a:custGeom>
                    <a:avLst/>
                    <a:gdLst>
                      <a:gd name="T0" fmla="*/ 0 w 3"/>
                      <a:gd name="T1" fmla="*/ 3 h 3"/>
                      <a:gd name="T2" fmla="*/ 0 w 3"/>
                      <a:gd name="T3" fmla="*/ 0 h 3"/>
                      <a:gd name="T4" fmla="*/ 0 w 3"/>
                      <a:gd name="T5" fmla="*/ 3 h 3"/>
                    </a:gdLst>
                    <a:ahLst/>
                    <a:cxnLst>
                      <a:cxn ang="0">
                        <a:pos x="T0" y="T1"/>
                      </a:cxn>
                      <a:cxn ang="0">
                        <a:pos x="T2" y="T3"/>
                      </a:cxn>
                      <a:cxn ang="0">
                        <a:pos x="T4" y="T5"/>
                      </a:cxn>
                    </a:cxnLst>
                    <a:rect l="0" t="0" r="r" b="b"/>
                    <a:pathLst>
                      <a:path w="3" h="3">
                        <a:moveTo>
                          <a:pt x="0" y="3"/>
                        </a:moveTo>
                        <a:cubicBezTo>
                          <a:pt x="0" y="2"/>
                          <a:pt x="0" y="1"/>
                          <a:pt x="0" y="0"/>
                        </a:cubicBezTo>
                        <a:cubicBezTo>
                          <a:pt x="3" y="0"/>
                          <a:pt x="3" y="1"/>
                          <a:pt x="0" y="3"/>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1" name="Freeform 651">
                    <a:extLst>
                      <a:ext uri="{FF2B5EF4-FFF2-40B4-BE49-F238E27FC236}">
                        <a16:creationId xmlns:a16="http://schemas.microsoft.com/office/drawing/2014/main" id="{10E539C3-5878-2D7E-4C81-B1A4B460BA0C}"/>
                      </a:ext>
                    </a:extLst>
                  </p:cNvPr>
                  <p:cNvSpPr>
                    <a:spLocks/>
                  </p:cNvSpPr>
                  <p:nvPr/>
                </p:nvSpPr>
                <p:spPr bwMode="auto">
                  <a:xfrm>
                    <a:off x="1393826" y="2587625"/>
                    <a:ext cx="184150" cy="125413"/>
                  </a:xfrm>
                  <a:custGeom>
                    <a:avLst/>
                    <a:gdLst>
                      <a:gd name="T0" fmla="*/ 9 w 237"/>
                      <a:gd name="T1" fmla="*/ 49 h 162"/>
                      <a:gd name="T2" fmla="*/ 33 w 237"/>
                      <a:gd name="T3" fmla="*/ 43 h 162"/>
                      <a:gd name="T4" fmla="*/ 38 w 237"/>
                      <a:gd name="T5" fmla="*/ 38 h 162"/>
                      <a:gd name="T6" fmla="*/ 39 w 237"/>
                      <a:gd name="T7" fmla="*/ 33 h 162"/>
                      <a:gd name="T8" fmla="*/ 48 w 237"/>
                      <a:gd name="T9" fmla="*/ 28 h 162"/>
                      <a:gd name="T10" fmla="*/ 45 w 237"/>
                      <a:gd name="T11" fmla="*/ 9 h 162"/>
                      <a:gd name="T12" fmla="*/ 73 w 237"/>
                      <a:gd name="T13" fmla="*/ 0 h 162"/>
                      <a:gd name="T14" fmla="*/ 79 w 237"/>
                      <a:gd name="T15" fmla="*/ 17 h 162"/>
                      <a:gd name="T16" fmla="*/ 86 w 237"/>
                      <a:gd name="T17" fmla="*/ 28 h 162"/>
                      <a:gd name="T18" fmla="*/ 83 w 237"/>
                      <a:gd name="T19" fmla="*/ 38 h 162"/>
                      <a:gd name="T20" fmla="*/ 55 w 237"/>
                      <a:gd name="T21" fmla="*/ 38 h 162"/>
                      <a:gd name="T22" fmla="*/ 64 w 237"/>
                      <a:gd name="T23" fmla="*/ 50 h 162"/>
                      <a:gd name="T24" fmla="*/ 79 w 237"/>
                      <a:gd name="T25" fmla="*/ 52 h 162"/>
                      <a:gd name="T26" fmla="*/ 95 w 237"/>
                      <a:gd name="T27" fmla="*/ 56 h 162"/>
                      <a:gd name="T28" fmla="*/ 116 w 237"/>
                      <a:gd name="T29" fmla="*/ 53 h 162"/>
                      <a:gd name="T30" fmla="*/ 123 w 237"/>
                      <a:gd name="T31" fmla="*/ 57 h 162"/>
                      <a:gd name="T32" fmla="*/ 164 w 237"/>
                      <a:gd name="T33" fmla="*/ 57 h 162"/>
                      <a:gd name="T34" fmla="*/ 179 w 237"/>
                      <a:gd name="T35" fmla="*/ 63 h 162"/>
                      <a:gd name="T36" fmla="*/ 188 w 237"/>
                      <a:gd name="T37" fmla="*/ 83 h 162"/>
                      <a:gd name="T38" fmla="*/ 207 w 237"/>
                      <a:gd name="T39" fmla="*/ 83 h 162"/>
                      <a:gd name="T40" fmla="*/ 228 w 237"/>
                      <a:gd name="T41" fmla="*/ 111 h 162"/>
                      <a:gd name="T42" fmla="*/ 235 w 237"/>
                      <a:gd name="T43" fmla="*/ 123 h 162"/>
                      <a:gd name="T44" fmla="*/ 227 w 237"/>
                      <a:gd name="T45" fmla="*/ 127 h 162"/>
                      <a:gd name="T46" fmla="*/ 196 w 237"/>
                      <a:gd name="T47" fmla="*/ 130 h 162"/>
                      <a:gd name="T48" fmla="*/ 170 w 237"/>
                      <a:gd name="T49" fmla="*/ 135 h 162"/>
                      <a:gd name="T50" fmla="*/ 131 w 237"/>
                      <a:gd name="T51" fmla="*/ 112 h 162"/>
                      <a:gd name="T52" fmla="*/ 122 w 237"/>
                      <a:gd name="T53" fmla="*/ 97 h 162"/>
                      <a:gd name="T54" fmla="*/ 92 w 237"/>
                      <a:gd name="T55" fmla="*/ 106 h 162"/>
                      <a:gd name="T56" fmla="*/ 87 w 237"/>
                      <a:gd name="T57" fmla="*/ 119 h 162"/>
                      <a:gd name="T58" fmla="*/ 74 w 237"/>
                      <a:gd name="T59" fmla="*/ 129 h 162"/>
                      <a:gd name="T60" fmla="*/ 50 w 237"/>
                      <a:gd name="T61" fmla="*/ 133 h 162"/>
                      <a:gd name="T62" fmla="*/ 34 w 237"/>
                      <a:gd name="T63" fmla="*/ 139 h 162"/>
                      <a:gd name="T64" fmla="*/ 32 w 237"/>
                      <a:gd name="T65" fmla="*/ 93 h 162"/>
                      <a:gd name="T66" fmla="*/ 11 w 237"/>
                      <a:gd name="T67" fmla="*/ 6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162">
                        <a:moveTo>
                          <a:pt x="0" y="60"/>
                        </a:moveTo>
                        <a:cubicBezTo>
                          <a:pt x="3" y="56"/>
                          <a:pt x="0" y="49"/>
                          <a:pt x="9" y="49"/>
                        </a:cubicBezTo>
                        <a:cubicBezTo>
                          <a:pt x="15" y="49"/>
                          <a:pt x="21" y="52"/>
                          <a:pt x="28" y="51"/>
                        </a:cubicBezTo>
                        <a:cubicBezTo>
                          <a:pt x="32" y="50"/>
                          <a:pt x="33" y="47"/>
                          <a:pt x="33" y="43"/>
                        </a:cubicBezTo>
                        <a:cubicBezTo>
                          <a:pt x="32" y="42"/>
                          <a:pt x="32" y="40"/>
                          <a:pt x="34" y="39"/>
                        </a:cubicBezTo>
                        <a:cubicBezTo>
                          <a:pt x="38" y="38"/>
                          <a:pt x="34" y="34"/>
                          <a:pt x="38" y="38"/>
                        </a:cubicBezTo>
                        <a:cubicBezTo>
                          <a:pt x="36" y="37"/>
                          <a:pt x="35" y="35"/>
                          <a:pt x="34" y="33"/>
                        </a:cubicBezTo>
                        <a:cubicBezTo>
                          <a:pt x="36" y="33"/>
                          <a:pt x="37" y="33"/>
                          <a:pt x="39" y="33"/>
                        </a:cubicBezTo>
                        <a:cubicBezTo>
                          <a:pt x="36" y="29"/>
                          <a:pt x="32" y="33"/>
                          <a:pt x="28" y="30"/>
                        </a:cubicBezTo>
                        <a:cubicBezTo>
                          <a:pt x="34" y="24"/>
                          <a:pt x="42" y="31"/>
                          <a:pt x="48" y="28"/>
                        </a:cubicBezTo>
                        <a:cubicBezTo>
                          <a:pt x="45" y="26"/>
                          <a:pt x="48" y="24"/>
                          <a:pt x="46" y="21"/>
                        </a:cubicBezTo>
                        <a:cubicBezTo>
                          <a:pt x="44" y="18"/>
                          <a:pt x="41" y="11"/>
                          <a:pt x="45" y="9"/>
                        </a:cubicBezTo>
                        <a:cubicBezTo>
                          <a:pt x="50" y="7"/>
                          <a:pt x="53" y="13"/>
                          <a:pt x="57" y="12"/>
                        </a:cubicBezTo>
                        <a:cubicBezTo>
                          <a:pt x="63" y="11"/>
                          <a:pt x="70" y="5"/>
                          <a:pt x="73" y="0"/>
                        </a:cubicBezTo>
                        <a:cubicBezTo>
                          <a:pt x="76" y="2"/>
                          <a:pt x="78" y="6"/>
                          <a:pt x="81" y="9"/>
                        </a:cubicBezTo>
                        <a:cubicBezTo>
                          <a:pt x="85" y="12"/>
                          <a:pt x="83" y="14"/>
                          <a:pt x="79" y="17"/>
                        </a:cubicBezTo>
                        <a:cubicBezTo>
                          <a:pt x="74" y="21"/>
                          <a:pt x="75" y="20"/>
                          <a:pt x="80" y="23"/>
                        </a:cubicBezTo>
                        <a:cubicBezTo>
                          <a:pt x="82" y="25"/>
                          <a:pt x="83" y="28"/>
                          <a:pt x="86" y="28"/>
                        </a:cubicBezTo>
                        <a:cubicBezTo>
                          <a:pt x="89" y="29"/>
                          <a:pt x="91" y="27"/>
                          <a:pt x="94" y="27"/>
                        </a:cubicBezTo>
                        <a:cubicBezTo>
                          <a:pt x="92" y="30"/>
                          <a:pt x="86" y="37"/>
                          <a:pt x="83" y="38"/>
                        </a:cubicBezTo>
                        <a:cubicBezTo>
                          <a:pt x="87" y="34"/>
                          <a:pt x="72" y="28"/>
                          <a:pt x="68" y="28"/>
                        </a:cubicBezTo>
                        <a:cubicBezTo>
                          <a:pt x="60" y="27"/>
                          <a:pt x="55" y="31"/>
                          <a:pt x="55" y="38"/>
                        </a:cubicBezTo>
                        <a:cubicBezTo>
                          <a:pt x="48" y="32"/>
                          <a:pt x="52" y="48"/>
                          <a:pt x="53" y="50"/>
                        </a:cubicBezTo>
                        <a:cubicBezTo>
                          <a:pt x="56" y="54"/>
                          <a:pt x="61" y="50"/>
                          <a:pt x="64" y="50"/>
                        </a:cubicBezTo>
                        <a:cubicBezTo>
                          <a:pt x="69" y="49"/>
                          <a:pt x="73" y="52"/>
                          <a:pt x="79" y="49"/>
                        </a:cubicBezTo>
                        <a:cubicBezTo>
                          <a:pt x="79" y="50"/>
                          <a:pt x="79" y="51"/>
                          <a:pt x="79" y="52"/>
                        </a:cubicBezTo>
                        <a:cubicBezTo>
                          <a:pt x="82" y="51"/>
                          <a:pt x="85" y="49"/>
                          <a:pt x="88" y="50"/>
                        </a:cubicBezTo>
                        <a:cubicBezTo>
                          <a:pt x="92" y="51"/>
                          <a:pt x="92" y="55"/>
                          <a:pt x="95" y="56"/>
                        </a:cubicBezTo>
                        <a:cubicBezTo>
                          <a:pt x="99" y="58"/>
                          <a:pt x="108" y="52"/>
                          <a:pt x="112" y="50"/>
                        </a:cubicBezTo>
                        <a:cubicBezTo>
                          <a:pt x="116" y="47"/>
                          <a:pt x="115" y="52"/>
                          <a:pt x="116" y="53"/>
                        </a:cubicBezTo>
                        <a:cubicBezTo>
                          <a:pt x="118" y="54"/>
                          <a:pt x="120" y="54"/>
                          <a:pt x="122" y="54"/>
                        </a:cubicBezTo>
                        <a:cubicBezTo>
                          <a:pt x="122" y="55"/>
                          <a:pt x="123" y="56"/>
                          <a:pt x="123" y="57"/>
                        </a:cubicBezTo>
                        <a:cubicBezTo>
                          <a:pt x="129" y="61"/>
                          <a:pt x="134" y="56"/>
                          <a:pt x="139" y="63"/>
                        </a:cubicBezTo>
                        <a:cubicBezTo>
                          <a:pt x="140" y="53"/>
                          <a:pt x="157" y="57"/>
                          <a:pt x="164" y="57"/>
                        </a:cubicBezTo>
                        <a:cubicBezTo>
                          <a:pt x="167" y="57"/>
                          <a:pt x="173" y="52"/>
                          <a:pt x="176" y="55"/>
                        </a:cubicBezTo>
                        <a:cubicBezTo>
                          <a:pt x="178" y="57"/>
                          <a:pt x="178" y="60"/>
                          <a:pt x="179" y="63"/>
                        </a:cubicBezTo>
                        <a:cubicBezTo>
                          <a:pt x="180" y="66"/>
                          <a:pt x="184" y="69"/>
                          <a:pt x="187" y="72"/>
                        </a:cubicBezTo>
                        <a:cubicBezTo>
                          <a:pt x="180" y="72"/>
                          <a:pt x="187" y="81"/>
                          <a:pt x="188" y="83"/>
                        </a:cubicBezTo>
                        <a:cubicBezTo>
                          <a:pt x="191" y="85"/>
                          <a:pt x="194" y="86"/>
                          <a:pt x="196" y="83"/>
                        </a:cubicBezTo>
                        <a:cubicBezTo>
                          <a:pt x="199" y="80"/>
                          <a:pt x="203" y="82"/>
                          <a:pt x="207" y="83"/>
                        </a:cubicBezTo>
                        <a:cubicBezTo>
                          <a:pt x="215" y="85"/>
                          <a:pt x="220" y="86"/>
                          <a:pt x="220" y="95"/>
                        </a:cubicBezTo>
                        <a:cubicBezTo>
                          <a:pt x="220" y="98"/>
                          <a:pt x="226" y="109"/>
                          <a:pt x="228" y="111"/>
                        </a:cubicBezTo>
                        <a:cubicBezTo>
                          <a:pt x="230" y="112"/>
                          <a:pt x="229" y="116"/>
                          <a:pt x="230" y="118"/>
                        </a:cubicBezTo>
                        <a:cubicBezTo>
                          <a:pt x="231" y="121"/>
                          <a:pt x="233" y="121"/>
                          <a:pt x="235" y="123"/>
                        </a:cubicBezTo>
                        <a:cubicBezTo>
                          <a:pt x="237" y="125"/>
                          <a:pt x="234" y="129"/>
                          <a:pt x="232" y="130"/>
                        </a:cubicBezTo>
                        <a:cubicBezTo>
                          <a:pt x="231" y="130"/>
                          <a:pt x="228" y="127"/>
                          <a:pt x="227" y="127"/>
                        </a:cubicBezTo>
                        <a:cubicBezTo>
                          <a:pt x="224" y="126"/>
                          <a:pt x="215" y="123"/>
                          <a:pt x="213" y="125"/>
                        </a:cubicBezTo>
                        <a:cubicBezTo>
                          <a:pt x="209" y="128"/>
                          <a:pt x="200" y="132"/>
                          <a:pt x="196" y="130"/>
                        </a:cubicBezTo>
                        <a:cubicBezTo>
                          <a:pt x="203" y="122"/>
                          <a:pt x="185" y="123"/>
                          <a:pt x="180" y="126"/>
                        </a:cubicBezTo>
                        <a:cubicBezTo>
                          <a:pt x="176" y="130"/>
                          <a:pt x="172" y="130"/>
                          <a:pt x="170" y="135"/>
                        </a:cubicBezTo>
                        <a:cubicBezTo>
                          <a:pt x="168" y="140"/>
                          <a:pt x="160" y="138"/>
                          <a:pt x="156" y="142"/>
                        </a:cubicBezTo>
                        <a:cubicBezTo>
                          <a:pt x="138" y="162"/>
                          <a:pt x="128" y="127"/>
                          <a:pt x="131" y="112"/>
                        </a:cubicBezTo>
                        <a:cubicBezTo>
                          <a:pt x="133" y="102"/>
                          <a:pt x="126" y="111"/>
                          <a:pt x="122" y="107"/>
                        </a:cubicBezTo>
                        <a:cubicBezTo>
                          <a:pt x="120" y="106"/>
                          <a:pt x="123" y="99"/>
                          <a:pt x="122" y="97"/>
                        </a:cubicBezTo>
                        <a:cubicBezTo>
                          <a:pt x="121" y="94"/>
                          <a:pt x="113" y="90"/>
                          <a:pt x="110" y="89"/>
                        </a:cubicBezTo>
                        <a:cubicBezTo>
                          <a:pt x="101" y="86"/>
                          <a:pt x="97" y="100"/>
                          <a:pt x="92" y="106"/>
                        </a:cubicBezTo>
                        <a:cubicBezTo>
                          <a:pt x="89" y="108"/>
                          <a:pt x="94" y="111"/>
                          <a:pt x="95" y="113"/>
                        </a:cubicBezTo>
                        <a:cubicBezTo>
                          <a:pt x="98" y="119"/>
                          <a:pt x="92" y="122"/>
                          <a:pt x="87" y="119"/>
                        </a:cubicBezTo>
                        <a:cubicBezTo>
                          <a:pt x="84" y="117"/>
                          <a:pt x="78" y="119"/>
                          <a:pt x="75" y="120"/>
                        </a:cubicBezTo>
                        <a:cubicBezTo>
                          <a:pt x="70" y="123"/>
                          <a:pt x="73" y="126"/>
                          <a:pt x="74" y="129"/>
                        </a:cubicBezTo>
                        <a:cubicBezTo>
                          <a:pt x="79" y="140"/>
                          <a:pt x="65" y="132"/>
                          <a:pt x="62" y="130"/>
                        </a:cubicBezTo>
                        <a:cubicBezTo>
                          <a:pt x="58" y="126"/>
                          <a:pt x="55" y="130"/>
                          <a:pt x="50" y="133"/>
                        </a:cubicBezTo>
                        <a:cubicBezTo>
                          <a:pt x="47" y="135"/>
                          <a:pt x="42" y="134"/>
                          <a:pt x="43" y="139"/>
                        </a:cubicBezTo>
                        <a:cubicBezTo>
                          <a:pt x="38" y="138"/>
                          <a:pt x="39" y="144"/>
                          <a:pt x="34" y="139"/>
                        </a:cubicBezTo>
                        <a:cubicBezTo>
                          <a:pt x="29" y="135"/>
                          <a:pt x="25" y="125"/>
                          <a:pt x="29" y="118"/>
                        </a:cubicBezTo>
                        <a:cubicBezTo>
                          <a:pt x="34" y="109"/>
                          <a:pt x="43" y="100"/>
                          <a:pt x="32" y="93"/>
                        </a:cubicBezTo>
                        <a:cubicBezTo>
                          <a:pt x="24" y="87"/>
                          <a:pt x="31" y="70"/>
                          <a:pt x="20" y="70"/>
                        </a:cubicBezTo>
                        <a:cubicBezTo>
                          <a:pt x="17" y="70"/>
                          <a:pt x="12" y="71"/>
                          <a:pt x="11" y="67"/>
                        </a:cubicBezTo>
                        <a:cubicBezTo>
                          <a:pt x="9" y="62"/>
                          <a:pt x="3" y="65"/>
                          <a:pt x="0" y="6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2" name="Freeform 652">
                    <a:extLst>
                      <a:ext uri="{FF2B5EF4-FFF2-40B4-BE49-F238E27FC236}">
                        <a16:creationId xmlns:a16="http://schemas.microsoft.com/office/drawing/2014/main" id="{9F3BA97A-8157-D8AC-3BE9-49DC67F5FCC4}"/>
                      </a:ext>
                    </a:extLst>
                  </p:cNvPr>
                  <p:cNvSpPr>
                    <a:spLocks/>
                  </p:cNvSpPr>
                  <p:nvPr/>
                </p:nvSpPr>
                <p:spPr bwMode="auto">
                  <a:xfrm>
                    <a:off x="1393826" y="2587625"/>
                    <a:ext cx="184150" cy="125413"/>
                  </a:xfrm>
                  <a:custGeom>
                    <a:avLst/>
                    <a:gdLst>
                      <a:gd name="T0" fmla="*/ 9 w 237"/>
                      <a:gd name="T1" fmla="*/ 49 h 162"/>
                      <a:gd name="T2" fmla="*/ 33 w 237"/>
                      <a:gd name="T3" fmla="*/ 43 h 162"/>
                      <a:gd name="T4" fmla="*/ 38 w 237"/>
                      <a:gd name="T5" fmla="*/ 38 h 162"/>
                      <a:gd name="T6" fmla="*/ 39 w 237"/>
                      <a:gd name="T7" fmla="*/ 33 h 162"/>
                      <a:gd name="T8" fmla="*/ 48 w 237"/>
                      <a:gd name="T9" fmla="*/ 28 h 162"/>
                      <a:gd name="T10" fmla="*/ 45 w 237"/>
                      <a:gd name="T11" fmla="*/ 9 h 162"/>
                      <a:gd name="T12" fmla="*/ 73 w 237"/>
                      <a:gd name="T13" fmla="*/ 0 h 162"/>
                      <a:gd name="T14" fmla="*/ 79 w 237"/>
                      <a:gd name="T15" fmla="*/ 17 h 162"/>
                      <a:gd name="T16" fmla="*/ 86 w 237"/>
                      <a:gd name="T17" fmla="*/ 28 h 162"/>
                      <a:gd name="T18" fmla="*/ 83 w 237"/>
                      <a:gd name="T19" fmla="*/ 38 h 162"/>
                      <a:gd name="T20" fmla="*/ 55 w 237"/>
                      <a:gd name="T21" fmla="*/ 38 h 162"/>
                      <a:gd name="T22" fmla="*/ 64 w 237"/>
                      <a:gd name="T23" fmla="*/ 50 h 162"/>
                      <a:gd name="T24" fmla="*/ 79 w 237"/>
                      <a:gd name="T25" fmla="*/ 52 h 162"/>
                      <a:gd name="T26" fmla="*/ 95 w 237"/>
                      <a:gd name="T27" fmla="*/ 56 h 162"/>
                      <a:gd name="T28" fmla="*/ 116 w 237"/>
                      <a:gd name="T29" fmla="*/ 53 h 162"/>
                      <a:gd name="T30" fmla="*/ 123 w 237"/>
                      <a:gd name="T31" fmla="*/ 57 h 162"/>
                      <a:gd name="T32" fmla="*/ 164 w 237"/>
                      <a:gd name="T33" fmla="*/ 57 h 162"/>
                      <a:gd name="T34" fmla="*/ 179 w 237"/>
                      <a:gd name="T35" fmla="*/ 63 h 162"/>
                      <a:gd name="T36" fmla="*/ 188 w 237"/>
                      <a:gd name="T37" fmla="*/ 83 h 162"/>
                      <a:gd name="T38" fmla="*/ 207 w 237"/>
                      <a:gd name="T39" fmla="*/ 83 h 162"/>
                      <a:gd name="T40" fmla="*/ 228 w 237"/>
                      <a:gd name="T41" fmla="*/ 111 h 162"/>
                      <a:gd name="T42" fmla="*/ 235 w 237"/>
                      <a:gd name="T43" fmla="*/ 123 h 162"/>
                      <a:gd name="T44" fmla="*/ 227 w 237"/>
                      <a:gd name="T45" fmla="*/ 127 h 162"/>
                      <a:gd name="T46" fmla="*/ 196 w 237"/>
                      <a:gd name="T47" fmla="*/ 130 h 162"/>
                      <a:gd name="T48" fmla="*/ 170 w 237"/>
                      <a:gd name="T49" fmla="*/ 135 h 162"/>
                      <a:gd name="T50" fmla="*/ 131 w 237"/>
                      <a:gd name="T51" fmla="*/ 112 h 162"/>
                      <a:gd name="T52" fmla="*/ 122 w 237"/>
                      <a:gd name="T53" fmla="*/ 97 h 162"/>
                      <a:gd name="T54" fmla="*/ 92 w 237"/>
                      <a:gd name="T55" fmla="*/ 106 h 162"/>
                      <a:gd name="T56" fmla="*/ 87 w 237"/>
                      <a:gd name="T57" fmla="*/ 119 h 162"/>
                      <a:gd name="T58" fmla="*/ 74 w 237"/>
                      <a:gd name="T59" fmla="*/ 129 h 162"/>
                      <a:gd name="T60" fmla="*/ 50 w 237"/>
                      <a:gd name="T61" fmla="*/ 133 h 162"/>
                      <a:gd name="T62" fmla="*/ 34 w 237"/>
                      <a:gd name="T63" fmla="*/ 139 h 162"/>
                      <a:gd name="T64" fmla="*/ 32 w 237"/>
                      <a:gd name="T65" fmla="*/ 93 h 162"/>
                      <a:gd name="T66" fmla="*/ 11 w 237"/>
                      <a:gd name="T67" fmla="*/ 6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7" h="162">
                        <a:moveTo>
                          <a:pt x="0" y="60"/>
                        </a:moveTo>
                        <a:cubicBezTo>
                          <a:pt x="3" y="56"/>
                          <a:pt x="0" y="49"/>
                          <a:pt x="9" y="49"/>
                        </a:cubicBezTo>
                        <a:cubicBezTo>
                          <a:pt x="15" y="49"/>
                          <a:pt x="21" y="52"/>
                          <a:pt x="28" y="51"/>
                        </a:cubicBezTo>
                        <a:cubicBezTo>
                          <a:pt x="32" y="50"/>
                          <a:pt x="33" y="47"/>
                          <a:pt x="33" y="43"/>
                        </a:cubicBezTo>
                        <a:cubicBezTo>
                          <a:pt x="32" y="42"/>
                          <a:pt x="32" y="40"/>
                          <a:pt x="34" y="39"/>
                        </a:cubicBezTo>
                        <a:cubicBezTo>
                          <a:pt x="38" y="38"/>
                          <a:pt x="34" y="34"/>
                          <a:pt x="38" y="38"/>
                        </a:cubicBezTo>
                        <a:cubicBezTo>
                          <a:pt x="36" y="37"/>
                          <a:pt x="35" y="35"/>
                          <a:pt x="34" y="33"/>
                        </a:cubicBezTo>
                        <a:cubicBezTo>
                          <a:pt x="36" y="33"/>
                          <a:pt x="37" y="33"/>
                          <a:pt x="39" y="33"/>
                        </a:cubicBezTo>
                        <a:cubicBezTo>
                          <a:pt x="36" y="29"/>
                          <a:pt x="32" y="33"/>
                          <a:pt x="28" y="30"/>
                        </a:cubicBezTo>
                        <a:cubicBezTo>
                          <a:pt x="34" y="24"/>
                          <a:pt x="42" y="31"/>
                          <a:pt x="48" y="28"/>
                        </a:cubicBezTo>
                        <a:cubicBezTo>
                          <a:pt x="45" y="26"/>
                          <a:pt x="48" y="24"/>
                          <a:pt x="46" y="21"/>
                        </a:cubicBezTo>
                        <a:cubicBezTo>
                          <a:pt x="44" y="18"/>
                          <a:pt x="41" y="11"/>
                          <a:pt x="45" y="9"/>
                        </a:cubicBezTo>
                        <a:cubicBezTo>
                          <a:pt x="50" y="7"/>
                          <a:pt x="53" y="13"/>
                          <a:pt x="57" y="12"/>
                        </a:cubicBezTo>
                        <a:cubicBezTo>
                          <a:pt x="63" y="11"/>
                          <a:pt x="70" y="5"/>
                          <a:pt x="73" y="0"/>
                        </a:cubicBezTo>
                        <a:cubicBezTo>
                          <a:pt x="76" y="2"/>
                          <a:pt x="78" y="6"/>
                          <a:pt x="81" y="9"/>
                        </a:cubicBezTo>
                        <a:cubicBezTo>
                          <a:pt x="85" y="12"/>
                          <a:pt x="83" y="14"/>
                          <a:pt x="79" y="17"/>
                        </a:cubicBezTo>
                        <a:cubicBezTo>
                          <a:pt x="74" y="21"/>
                          <a:pt x="75" y="20"/>
                          <a:pt x="80" y="23"/>
                        </a:cubicBezTo>
                        <a:cubicBezTo>
                          <a:pt x="82" y="25"/>
                          <a:pt x="83" y="28"/>
                          <a:pt x="86" y="28"/>
                        </a:cubicBezTo>
                        <a:cubicBezTo>
                          <a:pt x="89" y="29"/>
                          <a:pt x="91" y="27"/>
                          <a:pt x="94" y="27"/>
                        </a:cubicBezTo>
                        <a:cubicBezTo>
                          <a:pt x="92" y="30"/>
                          <a:pt x="86" y="37"/>
                          <a:pt x="83" y="38"/>
                        </a:cubicBezTo>
                        <a:cubicBezTo>
                          <a:pt x="87" y="34"/>
                          <a:pt x="72" y="28"/>
                          <a:pt x="68" y="28"/>
                        </a:cubicBezTo>
                        <a:cubicBezTo>
                          <a:pt x="60" y="27"/>
                          <a:pt x="55" y="31"/>
                          <a:pt x="55" y="38"/>
                        </a:cubicBezTo>
                        <a:cubicBezTo>
                          <a:pt x="48" y="32"/>
                          <a:pt x="52" y="48"/>
                          <a:pt x="53" y="50"/>
                        </a:cubicBezTo>
                        <a:cubicBezTo>
                          <a:pt x="56" y="54"/>
                          <a:pt x="61" y="50"/>
                          <a:pt x="64" y="50"/>
                        </a:cubicBezTo>
                        <a:cubicBezTo>
                          <a:pt x="69" y="49"/>
                          <a:pt x="73" y="52"/>
                          <a:pt x="79" y="49"/>
                        </a:cubicBezTo>
                        <a:cubicBezTo>
                          <a:pt x="79" y="50"/>
                          <a:pt x="79" y="51"/>
                          <a:pt x="79" y="52"/>
                        </a:cubicBezTo>
                        <a:cubicBezTo>
                          <a:pt x="82" y="51"/>
                          <a:pt x="85" y="49"/>
                          <a:pt x="88" y="50"/>
                        </a:cubicBezTo>
                        <a:cubicBezTo>
                          <a:pt x="92" y="51"/>
                          <a:pt x="92" y="55"/>
                          <a:pt x="95" y="56"/>
                        </a:cubicBezTo>
                        <a:cubicBezTo>
                          <a:pt x="99" y="58"/>
                          <a:pt x="108" y="52"/>
                          <a:pt x="112" y="50"/>
                        </a:cubicBezTo>
                        <a:cubicBezTo>
                          <a:pt x="116" y="47"/>
                          <a:pt x="115" y="52"/>
                          <a:pt x="116" y="53"/>
                        </a:cubicBezTo>
                        <a:cubicBezTo>
                          <a:pt x="118" y="54"/>
                          <a:pt x="120" y="54"/>
                          <a:pt x="122" y="54"/>
                        </a:cubicBezTo>
                        <a:cubicBezTo>
                          <a:pt x="122" y="55"/>
                          <a:pt x="123" y="56"/>
                          <a:pt x="123" y="57"/>
                        </a:cubicBezTo>
                        <a:cubicBezTo>
                          <a:pt x="129" y="61"/>
                          <a:pt x="134" y="56"/>
                          <a:pt x="139" y="63"/>
                        </a:cubicBezTo>
                        <a:cubicBezTo>
                          <a:pt x="140" y="53"/>
                          <a:pt x="157" y="57"/>
                          <a:pt x="164" y="57"/>
                        </a:cubicBezTo>
                        <a:cubicBezTo>
                          <a:pt x="167" y="57"/>
                          <a:pt x="173" y="52"/>
                          <a:pt x="176" y="55"/>
                        </a:cubicBezTo>
                        <a:cubicBezTo>
                          <a:pt x="178" y="57"/>
                          <a:pt x="178" y="60"/>
                          <a:pt x="179" y="63"/>
                        </a:cubicBezTo>
                        <a:cubicBezTo>
                          <a:pt x="180" y="66"/>
                          <a:pt x="184" y="69"/>
                          <a:pt x="187" y="72"/>
                        </a:cubicBezTo>
                        <a:cubicBezTo>
                          <a:pt x="180" y="72"/>
                          <a:pt x="187" y="81"/>
                          <a:pt x="188" y="83"/>
                        </a:cubicBezTo>
                        <a:cubicBezTo>
                          <a:pt x="191" y="85"/>
                          <a:pt x="194" y="86"/>
                          <a:pt x="196" y="83"/>
                        </a:cubicBezTo>
                        <a:cubicBezTo>
                          <a:pt x="199" y="80"/>
                          <a:pt x="203" y="82"/>
                          <a:pt x="207" y="83"/>
                        </a:cubicBezTo>
                        <a:cubicBezTo>
                          <a:pt x="215" y="85"/>
                          <a:pt x="220" y="86"/>
                          <a:pt x="220" y="95"/>
                        </a:cubicBezTo>
                        <a:cubicBezTo>
                          <a:pt x="220" y="98"/>
                          <a:pt x="226" y="109"/>
                          <a:pt x="228" y="111"/>
                        </a:cubicBezTo>
                        <a:cubicBezTo>
                          <a:pt x="230" y="112"/>
                          <a:pt x="229" y="116"/>
                          <a:pt x="230" y="118"/>
                        </a:cubicBezTo>
                        <a:cubicBezTo>
                          <a:pt x="231" y="121"/>
                          <a:pt x="233" y="121"/>
                          <a:pt x="235" y="123"/>
                        </a:cubicBezTo>
                        <a:cubicBezTo>
                          <a:pt x="237" y="125"/>
                          <a:pt x="234" y="129"/>
                          <a:pt x="232" y="130"/>
                        </a:cubicBezTo>
                        <a:cubicBezTo>
                          <a:pt x="231" y="130"/>
                          <a:pt x="228" y="127"/>
                          <a:pt x="227" y="127"/>
                        </a:cubicBezTo>
                        <a:cubicBezTo>
                          <a:pt x="224" y="126"/>
                          <a:pt x="215" y="123"/>
                          <a:pt x="213" y="125"/>
                        </a:cubicBezTo>
                        <a:cubicBezTo>
                          <a:pt x="209" y="128"/>
                          <a:pt x="200" y="132"/>
                          <a:pt x="196" y="130"/>
                        </a:cubicBezTo>
                        <a:cubicBezTo>
                          <a:pt x="203" y="122"/>
                          <a:pt x="185" y="123"/>
                          <a:pt x="180" y="126"/>
                        </a:cubicBezTo>
                        <a:cubicBezTo>
                          <a:pt x="176" y="130"/>
                          <a:pt x="172" y="130"/>
                          <a:pt x="170" y="135"/>
                        </a:cubicBezTo>
                        <a:cubicBezTo>
                          <a:pt x="168" y="140"/>
                          <a:pt x="160" y="138"/>
                          <a:pt x="156" y="142"/>
                        </a:cubicBezTo>
                        <a:cubicBezTo>
                          <a:pt x="138" y="162"/>
                          <a:pt x="128" y="127"/>
                          <a:pt x="131" y="112"/>
                        </a:cubicBezTo>
                        <a:cubicBezTo>
                          <a:pt x="133" y="102"/>
                          <a:pt x="126" y="111"/>
                          <a:pt x="122" y="107"/>
                        </a:cubicBezTo>
                        <a:cubicBezTo>
                          <a:pt x="120" y="106"/>
                          <a:pt x="123" y="99"/>
                          <a:pt x="122" y="97"/>
                        </a:cubicBezTo>
                        <a:cubicBezTo>
                          <a:pt x="121" y="94"/>
                          <a:pt x="113" y="90"/>
                          <a:pt x="110" y="89"/>
                        </a:cubicBezTo>
                        <a:cubicBezTo>
                          <a:pt x="101" y="86"/>
                          <a:pt x="97" y="100"/>
                          <a:pt x="92" y="106"/>
                        </a:cubicBezTo>
                        <a:cubicBezTo>
                          <a:pt x="89" y="108"/>
                          <a:pt x="94" y="111"/>
                          <a:pt x="95" y="113"/>
                        </a:cubicBezTo>
                        <a:cubicBezTo>
                          <a:pt x="98" y="119"/>
                          <a:pt x="92" y="122"/>
                          <a:pt x="87" y="119"/>
                        </a:cubicBezTo>
                        <a:cubicBezTo>
                          <a:pt x="84" y="117"/>
                          <a:pt x="78" y="119"/>
                          <a:pt x="75" y="120"/>
                        </a:cubicBezTo>
                        <a:cubicBezTo>
                          <a:pt x="70" y="123"/>
                          <a:pt x="73" y="126"/>
                          <a:pt x="74" y="129"/>
                        </a:cubicBezTo>
                        <a:cubicBezTo>
                          <a:pt x="79" y="140"/>
                          <a:pt x="65" y="132"/>
                          <a:pt x="62" y="130"/>
                        </a:cubicBezTo>
                        <a:cubicBezTo>
                          <a:pt x="58" y="126"/>
                          <a:pt x="55" y="130"/>
                          <a:pt x="50" y="133"/>
                        </a:cubicBezTo>
                        <a:cubicBezTo>
                          <a:pt x="47" y="135"/>
                          <a:pt x="42" y="134"/>
                          <a:pt x="43" y="139"/>
                        </a:cubicBezTo>
                        <a:cubicBezTo>
                          <a:pt x="38" y="138"/>
                          <a:pt x="39" y="144"/>
                          <a:pt x="34" y="139"/>
                        </a:cubicBezTo>
                        <a:cubicBezTo>
                          <a:pt x="29" y="135"/>
                          <a:pt x="25" y="125"/>
                          <a:pt x="29" y="118"/>
                        </a:cubicBezTo>
                        <a:cubicBezTo>
                          <a:pt x="34" y="109"/>
                          <a:pt x="43" y="100"/>
                          <a:pt x="32" y="93"/>
                        </a:cubicBezTo>
                        <a:cubicBezTo>
                          <a:pt x="24" y="87"/>
                          <a:pt x="31" y="70"/>
                          <a:pt x="20" y="70"/>
                        </a:cubicBezTo>
                        <a:cubicBezTo>
                          <a:pt x="17" y="70"/>
                          <a:pt x="12" y="71"/>
                          <a:pt x="11" y="67"/>
                        </a:cubicBezTo>
                        <a:cubicBezTo>
                          <a:pt x="9" y="62"/>
                          <a:pt x="3" y="65"/>
                          <a:pt x="0" y="6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3" name="Freeform 653">
                    <a:extLst>
                      <a:ext uri="{FF2B5EF4-FFF2-40B4-BE49-F238E27FC236}">
                        <a16:creationId xmlns:a16="http://schemas.microsoft.com/office/drawing/2014/main" id="{1F3DDBC4-37F0-AA1D-3B10-1E0F6B185724}"/>
                      </a:ext>
                    </a:extLst>
                  </p:cNvPr>
                  <p:cNvSpPr>
                    <a:spLocks/>
                  </p:cNvSpPr>
                  <p:nvPr/>
                </p:nvSpPr>
                <p:spPr bwMode="auto">
                  <a:xfrm>
                    <a:off x="2743201" y="2787650"/>
                    <a:ext cx="25400" cy="12700"/>
                  </a:xfrm>
                  <a:custGeom>
                    <a:avLst/>
                    <a:gdLst>
                      <a:gd name="T0" fmla="*/ 22 w 33"/>
                      <a:gd name="T1" fmla="*/ 0 h 17"/>
                      <a:gd name="T2" fmla="*/ 8 w 33"/>
                      <a:gd name="T3" fmla="*/ 11 h 17"/>
                      <a:gd name="T4" fmla="*/ 22 w 33"/>
                      <a:gd name="T5" fmla="*/ 0 h 17"/>
                    </a:gdLst>
                    <a:ahLst/>
                    <a:cxnLst>
                      <a:cxn ang="0">
                        <a:pos x="T0" y="T1"/>
                      </a:cxn>
                      <a:cxn ang="0">
                        <a:pos x="T2" y="T3"/>
                      </a:cxn>
                      <a:cxn ang="0">
                        <a:pos x="T4" y="T5"/>
                      </a:cxn>
                    </a:cxnLst>
                    <a:rect l="0" t="0" r="r" b="b"/>
                    <a:pathLst>
                      <a:path w="33" h="17">
                        <a:moveTo>
                          <a:pt x="22" y="0"/>
                        </a:moveTo>
                        <a:cubicBezTo>
                          <a:pt x="18" y="0"/>
                          <a:pt x="0" y="5"/>
                          <a:pt x="8" y="11"/>
                        </a:cubicBezTo>
                        <a:cubicBezTo>
                          <a:pt x="16" y="17"/>
                          <a:pt x="33" y="3"/>
                          <a:pt x="2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4" name="Freeform 654">
                    <a:extLst>
                      <a:ext uri="{FF2B5EF4-FFF2-40B4-BE49-F238E27FC236}">
                        <a16:creationId xmlns:a16="http://schemas.microsoft.com/office/drawing/2014/main" id="{A79BF35C-8F5A-11D2-1902-8F8F665601FD}"/>
                      </a:ext>
                    </a:extLst>
                  </p:cNvPr>
                  <p:cNvSpPr>
                    <a:spLocks/>
                  </p:cNvSpPr>
                  <p:nvPr/>
                </p:nvSpPr>
                <p:spPr bwMode="auto">
                  <a:xfrm>
                    <a:off x="2743201" y="2787650"/>
                    <a:ext cx="25400" cy="12700"/>
                  </a:xfrm>
                  <a:custGeom>
                    <a:avLst/>
                    <a:gdLst>
                      <a:gd name="T0" fmla="*/ 22 w 33"/>
                      <a:gd name="T1" fmla="*/ 0 h 17"/>
                      <a:gd name="T2" fmla="*/ 8 w 33"/>
                      <a:gd name="T3" fmla="*/ 11 h 17"/>
                      <a:gd name="T4" fmla="*/ 22 w 33"/>
                      <a:gd name="T5" fmla="*/ 0 h 17"/>
                    </a:gdLst>
                    <a:ahLst/>
                    <a:cxnLst>
                      <a:cxn ang="0">
                        <a:pos x="T0" y="T1"/>
                      </a:cxn>
                      <a:cxn ang="0">
                        <a:pos x="T2" y="T3"/>
                      </a:cxn>
                      <a:cxn ang="0">
                        <a:pos x="T4" y="T5"/>
                      </a:cxn>
                    </a:cxnLst>
                    <a:rect l="0" t="0" r="r" b="b"/>
                    <a:pathLst>
                      <a:path w="33" h="17">
                        <a:moveTo>
                          <a:pt x="22" y="0"/>
                        </a:moveTo>
                        <a:cubicBezTo>
                          <a:pt x="18" y="0"/>
                          <a:pt x="0" y="5"/>
                          <a:pt x="8" y="11"/>
                        </a:cubicBezTo>
                        <a:cubicBezTo>
                          <a:pt x="16" y="17"/>
                          <a:pt x="33" y="3"/>
                          <a:pt x="22" y="0"/>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5" name="Freeform 655">
                    <a:extLst>
                      <a:ext uri="{FF2B5EF4-FFF2-40B4-BE49-F238E27FC236}">
                        <a16:creationId xmlns:a16="http://schemas.microsoft.com/office/drawing/2014/main" id="{560A0D9C-5B58-D24A-356F-22134FB1DF32}"/>
                      </a:ext>
                    </a:extLst>
                  </p:cNvPr>
                  <p:cNvSpPr>
                    <a:spLocks/>
                  </p:cNvSpPr>
                  <p:nvPr/>
                </p:nvSpPr>
                <p:spPr bwMode="auto">
                  <a:xfrm>
                    <a:off x="2305051" y="3292475"/>
                    <a:ext cx="127000" cy="115888"/>
                  </a:xfrm>
                  <a:custGeom>
                    <a:avLst/>
                    <a:gdLst>
                      <a:gd name="T0" fmla="*/ 1 w 163"/>
                      <a:gd name="T1" fmla="*/ 49 h 149"/>
                      <a:gd name="T2" fmla="*/ 0 w 163"/>
                      <a:gd name="T3" fmla="*/ 40 h 149"/>
                      <a:gd name="T4" fmla="*/ 17 w 163"/>
                      <a:gd name="T5" fmla="*/ 20 h 149"/>
                      <a:gd name="T6" fmla="*/ 42 w 163"/>
                      <a:gd name="T7" fmla="*/ 12 h 149"/>
                      <a:gd name="T8" fmla="*/ 54 w 163"/>
                      <a:gd name="T9" fmla="*/ 11 h 149"/>
                      <a:gd name="T10" fmla="*/ 67 w 163"/>
                      <a:gd name="T11" fmla="*/ 11 h 149"/>
                      <a:gd name="T12" fmla="*/ 84 w 163"/>
                      <a:gd name="T13" fmla="*/ 13 h 149"/>
                      <a:gd name="T14" fmla="*/ 104 w 163"/>
                      <a:gd name="T15" fmla="*/ 24 h 149"/>
                      <a:gd name="T16" fmla="*/ 114 w 163"/>
                      <a:gd name="T17" fmla="*/ 22 h 149"/>
                      <a:gd name="T18" fmla="*/ 111 w 163"/>
                      <a:gd name="T19" fmla="*/ 12 h 149"/>
                      <a:gd name="T20" fmla="*/ 115 w 163"/>
                      <a:gd name="T21" fmla="*/ 10 h 149"/>
                      <a:gd name="T22" fmla="*/ 119 w 163"/>
                      <a:gd name="T23" fmla="*/ 9 h 149"/>
                      <a:gd name="T24" fmla="*/ 123 w 163"/>
                      <a:gd name="T25" fmla="*/ 5 h 149"/>
                      <a:gd name="T26" fmla="*/ 130 w 163"/>
                      <a:gd name="T27" fmla="*/ 10 h 149"/>
                      <a:gd name="T28" fmla="*/ 154 w 163"/>
                      <a:gd name="T29" fmla="*/ 0 h 149"/>
                      <a:gd name="T30" fmla="*/ 154 w 163"/>
                      <a:gd name="T31" fmla="*/ 7 h 149"/>
                      <a:gd name="T32" fmla="*/ 150 w 163"/>
                      <a:gd name="T33" fmla="*/ 14 h 149"/>
                      <a:gd name="T34" fmla="*/ 151 w 163"/>
                      <a:gd name="T35" fmla="*/ 22 h 149"/>
                      <a:gd name="T36" fmla="*/ 155 w 163"/>
                      <a:gd name="T37" fmla="*/ 32 h 149"/>
                      <a:gd name="T38" fmla="*/ 160 w 163"/>
                      <a:gd name="T39" fmla="*/ 51 h 149"/>
                      <a:gd name="T40" fmla="*/ 159 w 163"/>
                      <a:gd name="T41" fmla="*/ 62 h 149"/>
                      <a:gd name="T42" fmla="*/ 162 w 163"/>
                      <a:gd name="T43" fmla="*/ 72 h 149"/>
                      <a:gd name="T44" fmla="*/ 160 w 163"/>
                      <a:gd name="T45" fmla="*/ 82 h 149"/>
                      <a:gd name="T46" fmla="*/ 154 w 163"/>
                      <a:gd name="T47" fmla="*/ 83 h 149"/>
                      <a:gd name="T48" fmla="*/ 144 w 163"/>
                      <a:gd name="T49" fmla="*/ 91 h 149"/>
                      <a:gd name="T50" fmla="*/ 129 w 163"/>
                      <a:gd name="T51" fmla="*/ 95 h 149"/>
                      <a:gd name="T52" fmla="*/ 131 w 163"/>
                      <a:gd name="T53" fmla="*/ 106 h 149"/>
                      <a:gd name="T54" fmla="*/ 117 w 163"/>
                      <a:gd name="T55" fmla="*/ 103 h 149"/>
                      <a:gd name="T56" fmla="*/ 112 w 163"/>
                      <a:gd name="T57" fmla="*/ 110 h 149"/>
                      <a:gd name="T58" fmla="*/ 116 w 163"/>
                      <a:gd name="T59" fmla="*/ 120 h 149"/>
                      <a:gd name="T60" fmla="*/ 126 w 163"/>
                      <a:gd name="T61" fmla="*/ 130 h 149"/>
                      <a:gd name="T62" fmla="*/ 125 w 163"/>
                      <a:gd name="T63" fmla="*/ 136 h 149"/>
                      <a:gd name="T64" fmla="*/ 117 w 163"/>
                      <a:gd name="T65" fmla="*/ 134 h 149"/>
                      <a:gd name="T66" fmla="*/ 111 w 163"/>
                      <a:gd name="T67" fmla="*/ 129 h 149"/>
                      <a:gd name="T68" fmla="*/ 92 w 163"/>
                      <a:gd name="T69" fmla="*/ 130 h 149"/>
                      <a:gd name="T70" fmla="*/ 88 w 163"/>
                      <a:gd name="T71" fmla="*/ 141 h 149"/>
                      <a:gd name="T72" fmla="*/ 77 w 163"/>
                      <a:gd name="T73" fmla="*/ 145 h 149"/>
                      <a:gd name="T74" fmla="*/ 69 w 163"/>
                      <a:gd name="T75" fmla="*/ 147 h 149"/>
                      <a:gd name="T76" fmla="*/ 55 w 163"/>
                      <a:gd name="T77" fmla="*/ 140 h 149"/>
                      <a:gd name="T78" fmla="*/ 47 w 163"/>
                      <a:gd name="T79" fmla="*/ 144 h 149"/>
                      <a:gd name="T80" fmla="*/ 49 w 163"/>
                      <a:gd name="T81" fmla="*/ 137 h 149"/>
                      <a:gd name="T82" fmla="*/ 46 w 163"/>
                      <a:gd name="T83" fmla="*/ 124 h 149"/>
                      <a:gd name="T84" fmla="*/ 40 w 163"/>
                      <a:gd name="T85" fmla="*/ 133 h 149"/>
                      <a:gd name="T86" fmla="*/ 33 w 163"/>
                      <a:gd name="T87" fmla="*/ 133 h 149"/>
                      <a:gd name="T88" fmla="*/ 30 w 163"/>
                      <a:gd name="T89" fmla="*/ 121 h 149"/>
                      <a:gd name="T90" fmla="*/ 29 w 163"/>
                      <a:gd name="T91" fmla="*/ 112 h 149"/>
                      <a:gd name="T92" fmla="*/ 28 w 163"/>
                      <a:gd name="T93" fmla="*/ 104 h 149"/>
                      <a:gd name="T94" fmla="*/ 23 w 163"/>
                      <a:gd name="T95" fmla="*/ 106 h 149"/>
                      <a:gd name="T96" fmla="*/ 18 w 163"/>
                      <a:gd name="T97" fmla="*/ 93 h 149"/>
                      <a:gd name="T98" fmla="*/ 16 w 163"/>
                      <a:gd name="T99" fmla="*/ 77 h 149"/>
                      <a:gd name="T100" fmla="*/ 1 w 163"/>
                      <a:gd name="T101" fmla="*/ 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3" h="149">
                        <a:moveTo>
                          <a:pt x="1" y="49"/>
                        </a:moveTo>
                        <a:cubicBezTo>
                          <a:pt x="1" y="46"/>
                          <a:pt x="1" y="43"/>
                          <a:pt x="0" y="40"/>
                        </a:cubicBezTo>
                        <a:cubicBezTo>
                          <a:pt x="10" y="40"/>
                          <a:pt x="14" y="27"/>
                          <a:pt x="17" y="20"/>
                        </a:cubicBezTo>
                        <a:cubicBezTo>
                          <a:pt x="20" y="12"/>
                          <a:pt x="35" y="7"/>
                          <a:pt x="42" y="12"/>
                        </a:cubicBezTo>
                        <a:cubicBezTo>
                          <a:pt x="45" y="14"/>
                          <a:pt x="51" y="13"/>
                          <a:pt x="54" y="11"/>
                        </a:cubicBezTo>
                        <a:cubicBezTo>
                          <a:pt x="59" y="10"/>
                          <a:pt x="62" y="13"/>
                          <a:pt x="67" y="11"/>
                        </a:cubicBezTo>
                        <a:cubicBezTo>
                          <a:pt x="76" y="7"/>
                          <a:pt x="81" y="20"/>
                          <a:pt x="84" y="13"/>
                        </a:cubicBezTo>
                        <a:cubicBezTo>
                          <a:pt x="85" y="25"/>
                          <a:pt x="99" y="16"/>
                          <a:pt x="104" y="24"/>
                        </a:cubicBezTo>
                        <a:cubicBezTo>
                          <a:pt x="107" y="28"/>
                          <a:pt x="115" y="28"/>
                          <a:pt x="114" y="22"/>
                        </a:cubicBezTo>
                        <a:cubicBezTo>
                          <a:pt x="113" y="19"/>
                          <a:pt x="106" y="15"/>
                          <a:pt x="111" y="12"/>
                        </a:cubicBezTo>
                        <a:cubicBezTo>
                          <a:pt x="112" y="11"/>
                          <a:pt x="114" y="13"/>
                          <a:pt x="115" y="10"/>
                        </a:cubicBezTo>
                        <a:cubicBezTo>
                          <a:pt x="115" y="8"/>
                          <a:pt x="117" y="9"/>
                          <a:pt x="119" y="9"/>
                        </a:cubicBezTo>
                        <a:cubicBezTo>
                          <a:pt x="121" y="8"/>
                          <a:pt x="121" y="5"/>
                          <a:pt x="123" y="5"/>
                        </a:cubicBezTo>
                        <a:cubicBezTo>
                          <a:pt x="126" y="5"/>
                          <a:pt x="128" y="8"/>
                          <a:pt x="130" y="10"/>
                        </a:cubicBezTo>
                        <a:cubicBezTo>
                          <a:pt x="139" y="16"/>
                          <a:pt x="150" y="7"/>
                          <a:pt x="154" y="0"/>
                        </a:cubicBezTo>
                        <a:cubicBezTo>
                          <a:pt x="154" y="2"/>
                          <a:pt x="154" y="5"/>
                          <a:pt x="154" y="7"/>
                        </a:cubicBezTo>
                        <a:cubicBezTo>
                          <a:pt x="153" y="9"/>
                          <a:pt x="149" y="11"/>
                          <a:pt x="150" y="14"/>
                        </a:cubicBezTo>
                        <a:cubicBezTo>
                          <a:pt x="151" y="16"/>
                          <a:pt x="150" y="19"/>
                          <a:pt x="151" y="22"/>
                        </a:cubicBezTo>
                        <a:cubicBezTo>
                          <a:pt x="152" y="25"/>
                          <a:pt x="154" y="29"/>
                          <a:pt x="155" y="32"/>
                        </a:cubicBezTo>
                        <a:cubicBezTo>
                          <a:pt x="158" y="39"/>
                          <a:pt x="162" y="42"/>
                          <a:pt x="160" y="51"/>
                        </a:cubicBezTo>
                        <a:cubicBezTo>
                          <a:pt x="159" y="55"/>
                          <a:pt x="157" y="58"/>
                          <a:pt x="159" y="62"/>
                        </a:cubicBezTo>
                        <a:cubicBezTo>
                          <a:pt x="160" y="65"/>
                          <a:pt x="162" y="68"/>
                          <a:pt x="162" y="72"/>
                        </a:cubicBezTo>
                        <a:cubicBezTo>
                          <a:pt x="163" y="75"/>
                          <a:pt x="161" y="80"/>
                          <a:pt x="160" y="82"/>
                        </a:cubicBezTo>
                        <a:cubicBezTo>
                          <a:pt x="158" y="86"/>
                          <a:pt x="157" y="81"/>
                          <a:pt x="154" y="83"/>
                        </a:cubicBezTo>
                        <a:cubicBezTo>
                          <a:pt x="150" y="85"/>
                          <a:pt x="148" y="89"/>
                          <a:pt x="144" y="91"/>
                        </a:cubicBezTo>
                        <a:cubicBezTo>
                          <a:pt x="139" y="94"/>
                          <a:pt x="135" y="94"/>
                          <a:pt x="129" y="95"/>
                        </a:cubicBezTo>
                        <a:cubicBezTo>
                          <a:pt x="132" y="98"/>
                          <a:pt x="129" y="102"/>
                          <a:pt x="131" y="106"/>
                        </a:cubicBezTo>
                        <a:cubicBezTo>
                          <a:pt x="128" y="105"/>
                          <a:pt x="119" y="99"/>
                          <a:pt x="117" y="103"/>
                        </a:cubicBezTo>
                        <a:cubicBezTo>
                          <a:pt x="115" y="106"/>
                          <a:pt x="112" y="106"/>
                          <a:pt x="112" y="110"/>
                        </a:cubicBezTo>
                        <a:cubicBezTo>
                          <a:pt x="113" y="113"/>
                          <a:pt x="114" y="117"/>
                          <a:pt x="116" y="120"/>
                        </a:cubicBezTo>
                        <a:cubicBezTo>
                          <a:pt x="118" y="124"/>
                          <a:pt x="125" y="124"/>
                          <a:pt x="126" y="130"/>
                        </a:cubicBezTo>
                        <a:cubicBezTo>
                          <a:pt x="122" y="130"/>
                          <a:pt x="125" y="133"/>
                          <a:pt x="125" y="136"/>
                        </a:cubicBezTo>
                        <a:cubicBezTo>
                          <a:pt x="122" y="135"/>
                          <a:pt x="119" y="135"/>
                          <a:pt x="117" y="134"/>
                        </a:cubicBezTo>
                        <a:cubicBezTo>
                          <a:pt x="115" y="132"/>
                          <a:pt x="114" y="128"/>
                          <a:pt x="111" y="129"/>
                        </a:cubicBezTo>
                        <a:cubicBezTo>
                          <a:pt x="105" y="130"/>
                          <a:pt x="97" y="135"/>
                          <a:pt x="92" y="130"/>
                        </a:cubicBezTo>
                        <a:cubicBezTo>
                          <a:pt x="89" y="133"/>
                          <a:pt x="92" y="138"/>
                          <a:pt x="88" y="141"/>
                        </a:cubicBezTo>
                        <a:cubicBezTo>
                          <a:pt x="85" y="145"/>
                          <a:pt x="81" y="143"/>
                          <a:pt x="77" y="145"/>
                        </a:cubicBezTo>
                        <a:cubicBezTo>
                          <a:pt x="73" y="146"/>
                          <a:pt x="73" y="149"/>
                          <a:pt x="69" y="147"/>
                        </a:cubicBezTo>
                        <a:cubicBezTo>
                          <a:pt x="65" y="145"/>
                          <a:pt x="57" y="144"/>
                          <a:pt x="55" y="140"/>
                        </a:cubicBezTo>
                        <a:cubicBezTo>
                          <a:pt x="56" y="144"/>
                          <a:pt x="50" y="147"/>
                          <a:pt x="47" y="144"/>
                        </a:cubicBezTo>
                        <a:cubicBezTo>
                          <a:pt x="43" y="141"/>
                          <a:pt x="47" y="140"/>
                          <a:pt x="49" y="137"/>
                        </a:cubicBezTo>
                        <a:cubicBezTo>
                          <a:pt x="52" y="134"/>
                          <a:pt x="48" y="126"/>
                          <a:pt x="46" y="124"/>
                        </a:cubicBezTo>
                        <a:cubicBezTo>
                          <a:pt x="41" y="121"/>
                          <a:pt x="41" y="130"/>
                          <a:pt x="40" y="133"/>
                        </a:cubicBezTo>
                        <a:cubicBezTo>
                          <a:pt x="37" y="130"/>
                          <a:pt x="35" y="134"/>
                          <a:pt x="33" y="133"/>
                        </a:cubicBezTo>
                        <a:cubicBezTo>
                          <a:pt x="29" y="131"/>
                          <a:pt x="31" y="124"/>
                          <a:pt x="30" y="121"/>
                        </a:cubicBezTo>
                        <a:cubicBezTo>
                          <a:pt x="29" y="118"/>
                          <a:pt x="32" y="114"/>
                          <a:pt x="29" y="112"/>
                        </a:cubicBezTo>
                        <a:cubicBezTo>
                          <a:pt x="27" y="110"/>
                          <a:pt x="22" y="105"/>
                          <a:pt x="28" y="104"/>
                        </a:cubicBezTo>
                        <a:cubicBezTo>
                          <a:pt x="25" y="103"/>
                          <a:pt x="24" y="104"/>
                          <a:pt x="23" y="106"/>
                        </a:cubicBezTo>
                        <a:cubicBezTo>
                          <a:pt x="24" y="102"/>
                          <a:pt x="20" y="97"/>
                          <a:pt x="18" y="93"/>
                        </a:cubicBezTo>
                        <a:cubicBezTo>
                          <a:pt x="16" y="88"/>
                          <a:pt x="19" y="82"/>
                          <a:pt x="16" y="77"/>
                        </a:cubicBezTo>
                        <a:cubicBezTo>
                          <a:pt x="10" y="68"/>
                          <a:pt x="5" y="60"/>
                          <a:pt x="1" y="4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6" name="Freeform 656">
                    <a:extLst>
                      <a:ext uri="{FF2B5EF4-FFF2-40B4-BE49-F238E27FC236}">
                        <a16:creationId xmlns:a16="http://schemas.microsoft.com/office/drawing/2014/main" id="{8780DC63-80B4-55C1-F962-9A1A4AAD3E7B}"/>
                      </a:ext>
                    </a:extLst>
                  </p:cNvPr>
                  <p:cNvSpPr>
                    <a:spLocks/>
                  </p:cNvSpPr>
                  <p:nvPr/>
                </p:nvSpPr>
                <p:spPr bwMode="auto">
                  <a:xfrm>
                    <a:off x="2305051" y="3292475"/>
                    <a:ext cx="127000" cy="115888"/>
                  </a:xfrm>
                  <a:custGeom>
                    <a:avLst/>
                    <a:gdLst>
                      <a:gd name="T0" fmla="*/ 1 w 163"/>
                      <a:gd name="T1" fmla="*/ 49 h 149"/>
                      <a:gd name="T2" fmla="*/ 0 w 163"/>
                      <a:gd name="T3" fmla="*/ 40 h 149"/>
                      <a:gd name="T4" fmla="*/ 17 w 163"/>
                      <a:gd name="T5" fmla="*/ 20 h 149"/>
                      <a:gd name="T6" fmla="*/ 42 w 163"/>
                      <a:gd name="T7" fmla="*/ 12 h 149"/>
                      <a:gd name="T8" fmla="*/ 54 w 163"/>
                      <a:gd name="T9" fmla="*/ 11 h 149"/>
                      <a:gd name="T10" fmla="*/ 67 w 163"/>
                      <a:gd name="T11" fmla="*/ 11 h 149"/>
                      <a:gd name="T12" fmla="*/ 84 w 163"/>
                      <a:gd name="T13" fmla="*/ 13 h 149"/>
                      <a:gd name="T14" fmla="*/ 104 w 163"/>
                      <a:gd name="T15" fmla="*/ 24 h 149"/>
                      <a:gd name="T16" fmla="*/ 114 w 163"/>
                      <a:gd name="T17" fmla="*/ 22 h 149"/>
                      <a:gd name="T18" fmla="*/ 111 w 163"/>
                      <a:gd name="T19" fmla="*/ 12 h 149"/>
                      <a:gd name="T20" fmla="*/ 115 w 163"/>
                      <a:gd name="T21" fmla="*/ 10 h 149"/>
                      <a:gd name="T22" fmla="*/ 119 w 163"/>
                      <a:gd name="T23" fmla="*/ 9 h 149"/>
                      <a:gd name="T24" fmla="*/ 123 w 163"/>
                      <a:gd name="T25" fmla="*/ 5 h 149"/>
                      <a:gd name="T26" fmla="*/ 130 w 163"/>
                      <a:gd name="T27" fmla="*/ 10 h 149"/>
                      <a:gd name="T28" fmla="*/ 154 w 163"/>
                      <a:gd name="T29" fmla="*/ 0 h 149"/>
                      <a:gd name="T30" fmla="*/ 154 w 163"/>
                      <a:gd name="T31" fmla="*/ 7 h 149"/>
                      <a:gd name="T32" fmla="*/ 150 w 163"/>
                      <a:gd name="T33" fmla="*/ 14 h 149"/>
                      <a:gd name="T34" fmla="*/ 151 w 163"/>
                      <a:gd name="T35" fmla="*/ 22 h 149"/>
                      <a:gd name="T36" fmla="*/ 155 w 163"/>
                      <a:gd name="T37" fmla="*/ 32 h 149"/>
                      <a:gd name="T38" fmla="*/ 160 w 163"/>
                      <a:gd name="T39" fmla="*/ 51 h 149"/>
                      <a:gd name="T40" fmla="*/ 159 w 163"/>
                      <a:gd name="T41" fmla="*/ 62 h 149"/>
                      <a:gd name="T42" fmla="*/ 162 w 163"/>
                      <a:gd name="T43" fmla="*/ 72 h 149"/>
                      <a:gd name="T44" fmla="*/ 160 w 163"/>
                      <a:gd name="T45" fmla="*/ 82 h 149"/>
                      <a:gd name="T46" fmla="*/ 154 w 163"/>
                      <a:gd name="T47" fmla="*/ 83 h 149"/>
                      <a:gd name="T48" fmla="*/ 144 w 163"/>
                      <a:gd name="T49" fmla="*/ 91 h 149"/>
                      <a:gd name="T50" fmla="*/ 129 w 163"/>
                      <a:gd name="T51" fmla="*/ 95 h 149"/>
                      <a:gd name="T52" fmla="*/ 131 w 163"/>
                      <a:gd name="T53" fmla="*/ 106 h 149"/>
                      <a:gd name="T54" fmla="*/ 117 w 163"/>
                      <a:gd name="T55" fmla="*/ 103 h 149"/>
                      <a:gd name="T56" fmla="*/ 112 w 163"/>
                      <a:gd name="T57" fmla="*/ 110 h 149"/>
                      <a:gd name="T58" fmla="*/ 116 w 163"/>
                      <a:gd name="T59" fmla="*/ 120 h 149"/>
                      <a:gd name="T60" fmla="*/ 126 w 163"/>
                      <a:gd name="T61" fmla="*/ 130 h 149"/>
                      <a:gd name="T62" fmla="*/ 125 w 163"/>
                      <a:gd name="T63" fmla="*/ 136 h 149"/>
                      <a:gd name="T64" fmla="*/ 117 w 163"/>
                      <a:gd name="T65" fmla="*/ 134 h 149"/>
                      <a:gd name="T66" fmla="*/ 111 w 163"/>
                      <a:gd name="T67" fmla="*/ 129 h 149"/>
                      <a:gd name="T68" fmla="*/ 92 w 163"/>
                      <a:gd name="T69" fmla="*/ 130 h 149"/>
                      <a:gd name="T70" fmla="*/ 88 w 163"/>
                      <a:gd name="T71" fmla="*/ 141 h 149"/>
                      <a:gd name="T72" fmla="*/ 77 w 163"/>
                      <a:gd name="T73" fmla="*/ 145 h 149"/>
                      <a:gd name="T74" fmla="*/ 69 w 163"/>
                      <a:gd name="T75" fmla="*/ 147 h 149"/>
                      <a:gd name="T76" fmla="*/ 55 w 163"/>
                      <a:gd name="T77" fmla="*/ 140 h 149"/>
                      <a:gd name="T78" fmla="*/ 47 w 163"/>
                      <a:gd name="T79" fmla="*/ 144 h 149"/>
                      <a:gd name="T80" fmla="*/ 49 w 163"/>
                      <a:gd name="T81" fmla="*/ 137 h 149"/>
                      <a:gd name="T82" fmla="*/ 46 w 163"/>
                      <a:gd name="T83" fmla="*/ 124 h 149"/>
                      <a:gd name="T84" fmla="*/ 40 w 163"/>
                      <a:gd name="T85" fmla="*/ 133 h 149"/>
                      <a:gd name="T86" fmla="*/ 33 w 163"/>
                      <a:gd name="T87" fmla="*/ 133 h 149"/>
                      <a:gd name="T88" fmla="*/ 30 w 163"/>
                      <a:gd name="T89" fmla="*/ 121 h 149"/>
                      <a:gd name="T90" fmla="*/ 29 w 163"/>
                      <a:gd name="T91" fmla="*/ 112 h 149"/>
                      <a:gd name="T92" fmla="*/ 28 w 163"/>
                      <a:gd name="T93" fmla="*/ 104 h 149"/>
                      <a:gd name="T94" fmla="*/ 23 w 163"/>
                      <a:gd name="T95" fmla="*/ 106 h 149"/>
                      <a:gd name="T96" fmla="*/ 18 w 163"/>
                      <a:gd name="T97" fmla="*/ 93 h 149"/>
                      <a:gd name="T98" fmla="*/ 16 w 163"/>
                      <a:gd name="T99" fmla="*/ 77 h 149"/>
                      <a:gd name="T100" fmla="*/ 1 w 163"/>
                      <a:gd name="T101" fmla="*/ 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3" h="149">
                        <a:moveTo>
                          <a:pt x="1" y="49"/>
                        </a:moveTo>
                        <a:cubicBezTo>
                          <a:pt x="1" y="46"/>
                          <a:pt x="1" y="43"/>
                          <a:pt x="0" y="40"/>
                        </a:cubicBezTo>
                        <a:cubicBezTo>
                          <a:pt x="10" y="40"/>
                          <a:pt x="14" y="27"/>
                          <a:pt x="17" y="20"/>
                        </a:cubicBezTo>
                        <a:cubicBezTo>
                          <a:pt x="20" y="12"/>
                          <a:pt x="35" y="7"/>
                          <a:pt x="42" y="12"/>
                        </a:cubicBezTo>
                        <a:cubicBezTo>
                          <a:pt x="45" y="14"/>
                          <a:pt x="51" y="13"/>
                          <a:pt x="54" y="11"/>
                        </a:cubicBezTo>
                        <a:cubicBezTo>
                          <a:pt x="59" y="10"/>
                          <a:pt x="62" y="13"/>
                          <a:pt x="67" y="11"/>
                        </a:cubicBezTo>
                        <a:cubicBezTo>
                          <a:pt x="76" y="7"/>
                          <a:pt x="81" y="20"/>
                          <a:pt x="84" y="13"/>
                        </a:cubicBezTo>
                        <a:cubicBezTo>
                          <a:pt x="85" y="25"/>
                          <a:pt x="99" y="16"/>
                          <a:pt x="104" y="24"/>
                        </a:cubicBezTo>
                        <a:cubicBezTo>
                          <a:pt x="107" y="28"/>
                          <a:pt x="115" y="28"/>
                          <a:pt x="114" y="22"/>
                        </a:cubicBezTo>
                        <a:cubicBezTo>
                          <a:pt x="113" y="19"/>
                          <a:pt x="106" y="15"/>
                          <a:pt x="111" y="12"/>
                        </a:cubicBezTo>
                        <a:cubicBezTo>
                          <a:pt x="112" y="11"/>
                          <a:pt x="114" y="13"/>
                          <a:pt x="115" y="10"/>
                        </a:cubicBezTo>
                        <a:cubicBezTo>
                          <a:pt x="115" y="8"/>
                          <a:pt x="117" y="9"/>
                          <a:pt x="119" y="9"/>
                        </a:cubicBezTo>
                        <a:cubicBezTo>
                          <a:pt x="121" y="8"/>
                          <a:pt x="121" y="5"/>
                          <a:pt x="123" y="5"/>
                        </a:cubicBezTo>
                        <a:cubicBezTo>
                          <a:pt x="126" y="5"/>
                          <a:pt x="128" y="8"/>
                          <a:pt x="130" y="10"/>
                        </a:cubicBezTo>
                        <a:cubicBezTo>
                          <a:pt x="139" y="16"/>
                          <a:pt x="150" y="7"/>
                          <a:pt x="154" y="0"/>
                        </a:cubicBezTo>
                        <a:cubicBezTo>
                          <a:pt x="154" y="2"/>
                          <a:pt x="154" y="5"/>
                          <a:pt x="154" y="7"/>
                        </a:cubicBezTo>
                        <a:cubicBezTo>
                          <a:pt x="153" y="9"/>
                          <a:pt x="149" y="11"/>
                          <a:pt x="150" y="14"/>
                        </a:cubicBezTo>
                        <a:cubicBezTo>
                          <a:pt x="151" y="16"/>
                          <a:pt x="150" y="19"/>
                          <a:pt x="151" y="22"/>
                        </a:cubicBezTo>
                        <a:cubicBezTo>
                          <a:pt x="152" y="25"/>
                          <a:pt x="154" y="29"/>
                          <a:pt x="155" y="32"/>
                        </a:cubicBezTo>
                        <a:cubicBezTo>
                          <a:pt x="158" y="39"/>
                          <a:pt x="162" y="42"/>
                          <a:pt x="160" y="51"/>
                        </a:cubicBezTo>
                        <a:cubicBezTo>
                          <a:pt x="159" y="55"/>
                          <a:pt x="157" y="58"/>
                          <a:pt x="159" y="62"/>
                        </a:cubicBezTo>
                        <a:cubicBezTo>
                          <a:pt x="160" y="65"/>
                          <a:pt x="162" y="68"/>
                          <a:pt x="162" y="72"/>
                        </a:cubicBezTo>
                        <a:cubicBezTo>
                          <a:pt x="163" y="75"/>
                          <a:pt x="161" y="80"/>
                          <a:pt x="160" y="82"/>
                        </a:cubicBezTo>
                        <a:cubicBezTo>
                          <a:pt x="158" y="86"/>
                          <a:pt x="157" y="81"/>
                          <a:pt x="154" y="83"/>
                        </a:cubicBezTo>
                        <a:cubicBezTo>
                          <a:pt x="150" y="85"/>
                          <a:pt x="148" y="89"/>
                          <a:pt x="144" y="91"/>
                        </a:cubicBezTo>
                        <a:cubicBezTo>
                          <a:pt x="139" y="94"/>
                          <a:pt x="135" y="94"/>
                          <a:pt x="129" y="95"/>
                        </a:cubicBezTo>
                        <a:cubicBezTo>
                          <a:pt x="132" y="98"/>
                          <a:pt x="129" y="102"/>
                          <a:pt x="131" y="106"/>
                        </a:cubicBezTo>
                        <a:cubicBezTo>
                          <a:pt x="128" y="105"/>
                          <a:pt x="119" y="99"/>
                          <a:pt x="117" y="103"/>
                        </a:cubicBezTo>
                        <a:cubicBezTo>
                          <a:pt x="115" y="106"/>
                          <a:pt x="112" y="106"/>
                          <a:pt x="112" y="110"/>
                        </a:cubicBezTo>
                        <a:cubicBezTo>
                          <a:pt x="113" y="113"/>
                          <a:pt x="114" y="117"/>
                          <a:pt x="116" y="120"/>
                        </a:cubicBezTo>
                        <a:cubicBezTo>
                          <a:pt x="118" y="124"/>
                          <a:pt x="125" y="124"/>
                          <a:pt x="126" y="130"/>
                        </a:cubicBezTo>
                        <a:cubicBezTo>
                          <a:pt x="122" y="130"/>
                          <a:pt x="125" y="133"/>
                          <a:pt x="125" y="136"/>
                        </a:cubicBezTo>
                        <a:cubicBezTo>
                          <a:pt x="122" y="135"/>
                          <a:pt x="119" y="135"/>
                          <a:pt x="117" y="134"/>
                        </a:cubicBezTo>
                        <a:cubicBezTo>
                          <a:pt x="115" y="132"/>
                          <a:pt x="114" y="128"/>
                          <a:pt x="111" y="129"/>
                        </a:cubicBezTo>
                        <a:cubicBezTo>
                          <a:pt x="105" y="130"/>
                          <a:pt x="97" y="135"/>
                          <a:pt x="92" y="130"/>
                        </a:cubicBezTo>
                        <a:cubicBezTo>
                          <a:pt x="89" y="133"/>
                          <a:pt x="92" y="138"/>
                          <a:pt x="88" y="141"/>
                        </a:cubicBezTo>
                        <a:cubicBezTo>
                          <a:pt x="85" y="145"/>
                          <a:pt x="81" y="143"/>
                          <a:pt x="77" y="145"/>
                        </a:cubicBezTo>
                        <a:cubicBezTo>
                          <a:pt x="73" y="146"/>
                          <a:pt x="73" y="149"/>
                          <a:pt x="69" y="147"/>
                        </a:cubicBezTo>
                        <a:cubicBezTo>
                          <a:pt x="65" y="145"/>
                          <a:pt x="57" y="144"/>
                          <a:pt x="55" y="140"/>
                        </a:cubicBezTo>
                        <a:cubicBezTo>
                          <a:pt x="56" y="144"/>
                          <a:pt x="50" y="147"/>
                          <a:pt x="47" y="144"/>
                        </a:cubicBezTo>
                        <a:cubicBezTo>
                          <a:pt x="43" y="141"/>
                          <a:pt x="47" y="140"/>
                          <a:pt x="49" y="137"/>
                        </a:cubicBezTo>
                        <a:cubicBezTo>
                          <a:pt x="52" y="134"/>
                          <a:pt x="48" y="126"/>
                          <a:pt x="46" y="124"/>
                        </a:cubicBezTo>
                        <a:cubicBezTo>
                          <a:pt x="41" y="121"/>
                          <a:pt x="41" y="130"/>
                          <a:pt x="40" y="133"/>
                        </a:cubicBezTo>
                        <a:cubicBezTo>
                          <a:pt x="37" y="130"/>
                          <a:pt x="35" y="134"/>
                          <a:pt x="33" y="133"/>
                        </a:cubicBezTo>
                        <a:cubicBezTo>
                          <a:pt x="29" y="131"/>
                          <a:pt x="31" y="124"/>
                          <a:pt x="30" y="121"/>
                        </a:cubicBezTo>
                        <a:cubicBezTo>
                          <a:pt x="29" y="118"/>
                          <a:pt x="32" y="114"/>
                          <a:pt x="29" y="112"/>
                        </a:cubicBezTo>
                        <a:cubicBezTo>
                          <a:pt x="27" y="110"/>
                          <a:pt x="22" y="105"/>
                          <a:pt x="28" y="104"/>
                        </a:cubicBezTo>
                        <a:cubicBezTo>
                          <a:pt x="25" y="103"/>
                          <a:pt x="24" y="104"/>
                          <a:pt x="23" y="106"/>
                        </a:cubicBezTo>
                        <a:cubicBezTo>
                          <a:pt x="24" y="102"/>
                          <a:pt x="20" y="97"/>
                          <a:pt x="18" y="93"/>
                        </a:cubicBezTo>
                        <a:cubicBezTo>
                          <a:pt x="16" y="88"/>
                          <a:pt x="19" y="82"/>
                          <a:pt x="16" y="77"/>
                        </a:cubicBezTo>
                        <a:cubicBezTo>
                          <a:pt x="10" y="68"/>
                          <a:pt x="5" y="60"/>
                          <a:pt x="1" y="4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7" name="Freeform 657">
                    <a:extLst>
                      <a:ext uri="{FF2B5EF4-FFF2-40B4-BE49-F238E27FC236}">
                        <a16:creationId xmlns:a16="http://schemas.microsoft.com/office/drawing/2014/main" id="{748FBA36-E987-3B51-A216-703EC4EE5180}"/>
                      </a:ext>
                    </a:extLst>
                  </p:cNvPr>
                  <p:cNvSpPr>
                    <a:spLocks/>
                  </p:cNvSpPr>
                  <p:nvPr/>
                </p:nvSpPr>
                <p:spPr bwMode="auto">
                  <a:xfrm>
                    <a:off x="2705101" y="2652713"/>
                    <a:ext cx="93663" cy="115888"/>
                  </a:xfrm>
                  <a:custGeom>
                    <a:avLst/>
                    <a:gdLst>
                      <a:gd name="T0" fmla="*/ 3 w 120"/>
                      <a:gd name="T1" fmla="*/ 31 h 149"/>
                      <a:gd name="T2" fmla="*/ 10 w 120"/>
                      <a:gd name="T3" fmla="*/ 34 h 149"/>
                      <a:gd name="T4" fmla="*/ 12 w 120"/>
                      <a:gd name="T5" fmla="*/ 12 h 149"/>
                      <a:gd name="T6" fmla="*/ 33 w 120"/>
                      <a:gd name="T7" fmla="*/ 11 h 149"/>
                      <a:gd name="T8" fmla="*/ 39 w 120"/>
                      <a:gd name="T9" fmla="*/ 9 h 149"/>
                      <a:gd name="T10" fmla="*/ 41 w 120"/>
                      <a:gd name="T11" fmla="*/ 0 h 149"/>
                      <a:gd name="T12" fmla="*/ 69 w 120"/>
                      <a:gd name="T13" fmla="*/ 28 h 149"/>
                      <a:gd name="T14" fmla="*/ 95 w 120"/>
                      <a:gd name="T15" fmla="*/ 54 h 149"/>
                      <a:gd name="T16" fmla="*/ 104 w 120"/>
                      <a:gd name="T17" fmla="*/ 77 h 149"/>
                      <a:gd name="T18" fmla="*/ 114 w 120"/>
                      <a:gd name="T19" fmla="*/ 88 h 149"/>
                      <a:gd name="T20" fmla="*/ 118 w 120"/>
                      <a:gd name="T21" fmla="*/ 109 h 149"/>
                      <a:gd name="T22" fmla="*/ 116 w 120"/>
                      <a:gd name="T23" fmla="*/ 106 h 149"/>
                      <a:gd name="T24" fmla="*/ 112 w 120"/>
                      <a:gd name="T25" fmla="*/ 123 h 149"/>
                      <a:gd name="T26" fmla="*/ 98 w 120"/>
                      <a:gd name="T27" fmla="*/ 119 h 149"/>
                      <a:gd name="T28" fmla="*/ 95 w 120"/>
                      <a:gd name="T29" fmla="*/ 125 h 149"/>
                      <a:gd name="T30" fmla="*/ 98 w 120"/>
                      <a:gd name="T31" fmla="*/ 131 h 149"/>
                      <a:gd name="T32" fmla="*/ 85 w 120"/>
                      <a:gd name="T33" fmla="*/ 122 h 149"/>
                      <a:gd name="T34" fmla="*/ 74 w 120"/>
                      <a:gd name="T35" fmla="*/ 129 h 149"/>
                      <a:gd name="T36" fmla="*/ 79 w 120"/>
                      <a:gd name="T37" fmla="*/ 132 h 149"/>
                      <a:gd name="T38" fmla="*/ 78 w 120"/>
                      <a:gd name="T39" fmla="*/ 138 h 149"/>
                      <a:gd name="T40" fmla="*/ 71 w 120"/>
                      <a:gd name="T41" fmla="*/ 129 h 149"/>
                      <a:gd name="T42" fmla="*/ 69 w 120"/>
                      <a:gd name="T43" fmla="*/ 133 h 149"/>
                      <a:gd name="T44" fmla="*/ 76 w 120"/>
                      <a:gd name="T45" fmla="*/ 140 h 149"/>
                      <a:gd name="T46" fmla="*/ 71 w 120"/>
                      <a:gd name="T47" fmla="*/ 140 h 149"/>
                      <a:gd name="T48" fmla="*/ 74 w 120"/>
                      <a:gd name="T49" fmla="*/ 142 h 149"/>
                      <a:gd name="T50" fmla="*/ 66 w 120"/>
                      <a:gd name="T51" fmla="*/ 139 h 149"/>
                      <a:gd name="T52" fmla="*/ 66 w 120"/>
                      <a:gd name="T53" fmla="*/ 133 h 149"/>
                      <a:gd name="T54" fmla="*/ 60 w 120"/>
                      <a:gd name="T55" fmla="*/ 145 h 149"/>
                      <a:gd name="T56" fmla="*/ 55 w 120"/>
                      <a:gd name="T57" fmla="*/ 141 h 149"/>
                      <a:gd name="T58" fmla="*/ 52 w 120"/>
                      <a:gd name="T59" fmla="*/ 149 h 149"/>
                      <a:gd name="T60" fmla="*/ 49 w 120"/>
                      <a:gd name="T61" fmla="*/ 142 h 149"/>
                      <a:gd name="T62" fmla="*/ 40 w 120"/>
                      <a:gd name="T63" fmla="*/ 135 h 149"/>
                      <a:gd name="T64" fmla="*/ 45 w 120"/>
                      <a:gd name="T65" fmla="*/ 139 h 149"/>
                      <a:gd name="T66" fmla="*/ 47 w 120"/>
                      <a:gd name="T67" fmla="*/ 136 h 149"/>
                      <a:gd name="T68" fmla="*/ 41 w 120"/>
                      <a:gd name="T69" fmla="*/ 133 h 149"/>
                      <a:gd name="T70" fmla="*/ 46 w 120"/>
                      <a:gd name="T71" fmla="*/ 131 h 149"/>
                      <a:gd name="T72" fmla="*/ 44 w 120"/>
                      <a:gd name="T73" fmla="*/ 129 h 149"/>
                      <a:gd name="T74" fmla="*/ 32 w 120"/>
                      <a:gd name="T75" fmla="*/ 120 h 149"/>
                      <a:gd name="T76" fmla="*/ 38 w 120"/>
                      <a:gd name="T77" fmla="*/ 121 h 149"/>
                      <a:gd name="T78" fmla="*/ 38 w 120"/>
                      <a:gd name="T79" fmla="*/ 105 h 149"/>
                      <a:gd name="T80" fmla="*/ 32 w 120"/>
                      <a:gd name="T81" fmla="*/ 104 h 149"/>
                      <a:gd name="T82" fmla="*/ 35 w 120"/>
                      <a:gd name="T83" fmla="*/ 100 h 149"/>
                      <a:gd name="T84" fmla="*/ 38 w 120"/>
                      <a:gd name="T85" fmla="*/ 94 h 149"/>
                      <a:gd name="T86" fmla="*/ 32 w 120"/>
                      <a:gd name="T87" fmla="*/ 94 h 149"/>
                      <a:gd name="T88" fmla="*/ 37 w 120"/>
                      <a:gd name="T89" fmla="*/ 88 h 149"/>
                      <a:gd name="T90" fmla="*/ 23 w 120"/>
                      <a:gd name="T91" fmla="*/ 74 h 149"/>
                      <a:gd name="T92" fmla="*/ 19 w 120"/>
                      <a:gd name="T93" fmla="*/ 70 h 149"/>
                      <a:gd name="T94" fmla="*/ 13 w 120"/>
                      <a:gd name="T95" fmla="*/ 69 h 149"/>
                      <a:gd name="T96" fmla="*/ 5 w 120"/>
                      <a:gd name="T97" fmla="*/ 61 h 149"/>
                      <a:gd name="T98" fmla="*/ 7 w 120"/>
                      <a:gd name="T99" fmla="*/ 57 h 149"/>
                      <a:gd name="T100" fmla="*/ 9 w 120"/>
                      <a:gd name="T101" fmla="*/ 57 h 149"/>
                      <a:gd name="T102" fmla="*/ 13 w 120"/>
                      <a:gd name="T103" fmla="*/ 61 h 149"/>
                      <a:gd name="T104" fmla="*/ 13 w 120"/>
                      <a:gd name="T105" fmla="*/ 55 h 149"/>
                      <a:gd name="T106" fmla="*/ 25 w 120"/>
                      <a:gd name="T107" fmla="*/ 64 h 149"/>
                      <a:gd name="T108" fmla="*/ 28 w 120"/>
                      <a:gd name="T109" fmla="*/ 58 h 149"/>
                      <a:gd name="T110" fmla="*/ 22 w 120"/>
                      <a:gd name="T111" fmla="*/ 53 h 149"/>
                      <a:gd name="T112" fmla="*/ 19 w 120"/>
                      <a:gd name="T113" fmla="*/ 47 h 149"/>
                      <a:gd name="T114" fmla="*/ 9 w 120"/>
                      <a:gd name="T115" fmla="*/ 40 h 149"/>
                      <a:gd name="T116" fmla="*/ 8 w 120"/>
                      <a:gd name="T117" fmla="*/ 36 h 149"/>
                      <a:gd name="T118" fmla="*/ 3 w 120"/>
                      <a:gd name="T119"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9">
                        <a:moveTo>
                          <a:pt x="3" y="31"/>
                        </a:moveTo>
                        <a:cubicBezTo>
                          <a:pt x="5" y="28"/>
                          <a:pt x="8" y="34"/>
                          <a:pt x="10" y="34"/>
                        </a:cubicBezTo>
                        <a:cubicBezTo>
                          <a:pt x="0" y="30"/>
                          <a:pt x="5" y="16"/>
                          <a:pt x="12" y="12"/>
                        </a:cubicBezTo>
                        <a:cubicBezTo>
                          <a:pt x="18" y="8"/>
                          <a:pt x="26" y="12"/>
                          <a:pt x="33" y="11"/>
                        </a:cubicBezTo>
                        <a:cubicBezTo>
                          <a:pt x="35" y="10"/>
                          <a:pt x="37" y="11"/>
                          <a:pt x="39" y="9"/>
                        </a:cubicBezTo>
                        <a:cubicBezTo>
                          <a:pt x="43" y="6"/>
                          <a:pt x="39" y="4"/>
                          <a:pt x="41" y="0"/>
                        </a:cubicBezTo>
                        <a:cubicBezTo>
                          <a:pt x="51" y="8"/>
                          <a:pt x="59" y="20"/>
                          <a:pt x="69" y="28"/>
                        </a:cubicBezTo>
                        <a:cubicBezTo>
                          <a:pt x="78" y="36"/>
                          <a:pt x="88" y="44"/>
                          <a:pt x="95" y="54"/>
                        </a:cubicBezTo>
                        <a:cubicBezTo>
                          <a:pt x="101" y="61"/>
                          <a:pt x="101" y="69"/>
                          <a:pt x="104" y="77"/>
                        </a:cubicBezTo>
                        <a:cubicBezTo>
                          <a:pt x="105" y="79"/>
                          <a:pt x="112" y="96"/>
                          <a:pt x="114" y="88"/>
                        </a:cubicBezTo>
                        <a:cubicBezTo>
                          <a:pt x="117" y="92"/>
                          <a:pt x="120" y="104"/>
                          <a:pt x="118" y="109"/>
                        </a:cubicBezTo>
                        <a:cubicBezTo>
                          <a:pt x="117" y="108"/>
                          <a:pt x="116" y="107"/>
                          <a:pt x="116" y="106"/>
                        </a:cubicBezTo>
                        <a:cubicBezTo>
                          <a:pt x="118" y="113"/>
                          <a:pt x="119" y="120"/>
                          <a:pt x="112" y="123"/>
                        </a:cubicBezTo>
                        <a:cubicBezTo>
                          <a:pt x="111" y="120"/>
                          <a:pt x="103" y="121"/>
                          <a:pt x="98" y="119"/>
                        </a:cubicBezTo>
                        <a:cubicBezTo>
                          <a:pt x="101" y="124"/>
                          <a:pt x="96" y="120"/>
                          <a:pt x="95" y="125"/>
                        </a:cubicBezTo>
                        <a:cubicBezTo>
                          <a:pt x="99" y="123"/>
                          <a:pt x="99" y="128"/>
                          <a:pt x="98" y="131"/>
                        </a:cubicBezTo>
                        <a:cubicBezTo>
                          <a:pt x="96" y="124"/>
                          <a:pt x="87" y="130"/>
                          <a:pt x="85" y="122"/>
                        </a:cubicBezTo>
                        <a:cubicBezTo>
                          <a:pt x="84" y="129"/>
                          <a:pt x="76" y="124"/>
                          <a:pt x="74" y="129"/>
                        </a:cubicBezTo>
                        <a:cubicBezTo>
                          <a:pt x="76" y="131"/>
                          <a:pt x="78" y="131"/>
                          <a:pt x="79" y="132"/>
                        </a:cubicBezTo>
                        <a:cubicBezTo>
                          <a:pt x="82" y="134"/>
                          <a:pt x="76" y="134"/>
                          <a:pt x="78" y="138"/>
                        </a:cubicBezTo>
                        <a:cubicBezTo>
                          <a:pt x="75" y="136"/>
                          <a:pt x="75" y="132"/>
                          <a:pt x="71" y="129"/>
                        </a:cubicBezTo>
                        <a:cubicBezTo>
                          <a:pt x="71" y="131"/>
                          <a:pt x="70" y="132"/>
                          <a:pt x="69" y="133"/>
                        </a:cubicBezTo>
                        <a:cubicBezTo>
                          <a:pt x="71" y="136"/>
                          <a:pt x="74" y="137"/>
                          <a:pt x="76" y="140"/>
                        </a:cubicBezTo>
                        <a:cubicBezTo>
                          <a:pt x="74" y="140"/>
                          <a:pt x="73" y="140"/>
                          <a:pt x="71" y="140"/>
                        </a:cubicBezTo>
                        <a:cubicBezTo>
                          <a:pt x="72" y="140"/>
                          <a:pt x="73" y="141"/>
                          <a:pt x="74" y="142"/>
                        </a:cubicBezTo>
                        <a:cubicBezTo>
                          <a:pt x="72" y="146"/>
                          <a:pt x="68" y="141"/>
                          <a:pt x="66" y="139"/>
                        </a:cubicBezTo>
                        <a:cubicBezTo>
                          <a:pt x="70" y="140"/>
                          <a:pt x="70" y="133"/>
                          <a:pt x="66" y="133"/>
                        </a:cubicBezTo>
                        <a:cubicBezTo>
                          <a:pt x="62" y="134"/>
                          <a:pt x="60" y="142"/>
                          <a:pt x="60" y="145"/>
                        </a:cubicBezTo>
                        <a:cubicBezTo>
                          <a:pt x="58" y="144"/>
                          <a:pt x="56" y="143"/>
                          <a:pt x="55" y="141"/>
                        </a:cubicBezTo>
                        <a:cubicBezTo>
                          <a:pt x="54" y="144"/>
                          <a:pt x="53" y="146"/>
                          <a:pt x="52" y="149"/>
                        </a:cubicBezTo>
                        <a:cubicBezTo>
                          <a:pt x="49" y="148"/>
                          <a:pt x="47" y="145"/>
                          <a:pt x="49" y="142"/>
                        </a:cubicBezTo>
                        <a:cubicBezTo>
                          <a:pt x="46" y="142"/>
                          <a:pt x="38" y="139"/>
                          <a:pt x="40" y="135"/>
                        </a:cubicBezTo>
                        <a:cubicBezTo>
                          <a:pt x="41" y="137"/>
                          <a:pt x="43" y="138"/>
                          <a:pt x="45" y="139"/>
                        </a:cubicBezTo>
                        <a:cubicBezTo>
                          <a:pt x="43" y="136"/>
                          <a:pt x="43" y="135"/>
                          <a:pt x="47" y="136"/>
                        </a:cubicBezTo>
                        <a:cubicBezTo>
                          <a:pt x="45" y="135"/>
                          <a:pt x="43" y="134"/>
                          <a:pt x="41" y="133"/>
                        </a:cubicBezTo>
                        <a:cubicBezTo>
                          <a:pt x="43" y="134"/>
                          <a:pt x="45" y="133"/>
                          <a:pt x="46" y="131"/>
                        </a:cubicBezTo>
                        <a:cubicBezTo>
                          <a:pt x="46" y="130"/>
                          <a:pt x="45" y="130"/>
                          <a:pt x="44" y="129"/>
                        </a:cubicBezTo>
                        <a:cubicBezTo>
                          <a:pt x="43" y="137"/>
                          <a:pt x="34" y="122"/>
                          <a:pt x="32" y="120"/>
                        </a:cubicBezTo>
                        <a:cubicBezTo>
                          <a:pt x="34" y="121"/>
                          <a:pt x="36" y="122"/>
                          <a:pt x="38" y="121"/>
                        </a:cubicBezTo>
                        <a:cubicBezTo>
                          <a:pt x="33" y="119"/>
                          <a:pt x="32" y="107"/>
                          <a:pt x="38" y="105"/>
                        </a:cubicBezTo>
                        <a:cubicBezTo>
                          <a:pt x="36" y="105"/>
                          <a:pt x="34" y="104"/>
                          <a:pt x="32" y="104"/>
                        </a:cubicBezTo>
                        <a:cubicBezTo>
                          <a:pt x="32" y="102"/>
                          <a:pt x="33" y="101"/>
                          <a:pt x="35" y="100"/>
                        </a:cubicBezTo>
                        <a:cubicBezTo>
                          <a:pt x="37" y="99"/>
                          <a:pt x="37" y="95"/>
                          <a:pt x="38" y="94"/>
                        </a:cubicBezTo>
                        <a:cubicBezTo>
                          <a:pt x="36" y="94"/>
                          <a:pt x="34" y="94"/>
                          <a:pt x="32" y="94"/>
                        </a:cubicBezTo>
                        <a:cubicBezTo>
                          <a:pt x="33" y="91"/>
                          <a:pt x="34" y="90"/>
                          <a:pt x="37" y="88"/>
                        </a:cubicBezTo>
                        <a:cubicBezTo>
                          <a:pt x="31" y="95"/>
                          <a:pt x="19" y="80"/>
                          <a:pt x="23" y="74"/>
                        </a:cubicBezTo>
                        <a:cubicBezTo>
                          <a:pt x="19" y="76"/>
                          <a:pt x="20" y="73"/>
                          <a:pt x="19" y="70"/>
                        </a:cubicBezTo>
                        <a:cubicBezTo>
                          <a:pt x="18" y="67"/>
                          <a:pt x="12" y="63"/>
                          <a:pt x="13" y="69"/>
                        </a:cubicBezTo>
                        <a:cubicBezTo>
                          <a:pt x="11" y="65"/>
                          <a:pt x="6" y="66"/>
                          <a:pt x="5" y="61"/>
                        </a:cubicBezTo>
                        <a:cubicBezTo>
                          <a:pt x="8" y="61"/>
                          <a:pt x="9" y="61"/>
                          <a:pt x="7" y="57"/>
                        </a:cubicBezTo>
                        <a:cubicBezTo>
                          <a:pt x="9" y="62"/>
                          <a:pt x="10" y="62"/>
                          <a:pt x="9" y="57"/>
                        </a:cubicBezTo>
                        <a:cubicBezTo>
                          <a:pt x="11" y="57"/>
                          <a:pt x="13" y="58"/>
                          <a:pt x="13" y="61"/>
                        </a:cubicBezTo>
                        <a:cubicBezTo>
                          <a:pt x="15" y="58"/>
                          <a:pt x="15" y="57"/>
                          <a:pt x="13" y="55"/>
                        </a:cubicBezTo>
                        <a:cubicBezTo>
                          <a:pt x="17" y="58"/>
                          <a:pt x="23" y="58"/>
                          <a:pt x="25" y="64"/>
                        </a:cubicBezTo>
                        <a:cubicBezTo>
                          <a:pt x="24" y="62"/>
                          <a:pt x="26" y="60"/>
                          <a:pt x="28" y="58"/>
                        </a:cubicBezTo>
                        <a:cubicBezTo>
                          <a:pt x="25" y="59"/>
                          <a:pt x="21" y="57"/>
                          <a:pt x="22" y="53"/>
                        </a:cubicBezTo>
                        <a:cubicBezTo>
                          <a:pt x="18" y="56"/>
                          <a:pt x="11" y="46"/>
                          <a:pt x="19" y="47"/>
                        </a:cubicBezTo>
                        <a:cubicBezTo>
                          <a:pt x="15" y="46"/>
                          <a:pt x="12" y="43"/>
                          <a:pt x="9" y="40"/>
                        </a:cubicBezTo>
                        <a:cubicBezTo>
                          <a:pt x="9" y="39"/>
                          <a:pt x="8" y="37"/>
                          <a:pt x="8" y="36"/>
                        </a:cubicBezTo>
                        <a:cubicBezTo>
                          <a:pt x="6" y="34"/>
                          <a:pt x="4" y="34"/>
                          <a:pt x="3" y="3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8" name="Freeform 658">
                    <a:extLst>
                      <a:ext uri="{FF2B5EF4-FFF2-40B4-BE49-F238E27FC236}">
                        <a16:creationId xmlns:a16="http://schemas.microsoft.com/office/drawing/2014/main" id="{C8639801-4927-1AEE-8534-68576DB5C656}"/>
                      </a:ext>
                    </a:extLst>
                  </p:cNvPr>
                  <p:cNvSpPr>
                    <a:spLocks/>
                  </p:cNvSpPr>
                  <p:nvPr/>
                </p:nvSpPr>
                <p:spPr bwMode="auto">
                  <a:xfrm>
                    <a:off x="2705101" y="2652713"/>
                    <a:ext cx="93663" cy="115888"/>
                  </a:xfrm>
                  <a:custGeom>
                    <a:avLst/>
                    <a:gdLst>
                      <a:gd name="T0" fmla="*/ 3 w 120"/>
                      <a:gd name="T1" fmla="*/ 31 h 149"/>
                      <a:gd name="T2" fmla="*/ 10 w 120"/>
                      <a:gd name="T3" fmla="*/ 34 h 149"/>
                      <a:gd name="T4" fmla="*/ 12 w 120"/>
                      <a:gd name="T5" fmla="*/ 12 h 149"/>
                      <a:gd name="T6" fmla="*/ 33 w 120"/>
                      <a:gd name="T7" fmla="*/ 11 h 149"/>
                      <a:gd name="T8" fmla="*/ 39 w 120"/>
                      <a:gd name="T9" fmla="*/ 9 h 149"/>
                      <a:gd name="T10" fmla="*/ 41 w 120"/>
                      <a:gd name="T11" fmla="*/ 0 h 149"/>
                      <a:gd name="T12" fmla="*/ 69 w 120"/>
                      <a:gd name="T13" fmla="*/ 28 h 149"/>
                      <a:gd name="T14" fmla="*/ 95 w 120"/>
                      <a:gd name="T15" fmla="*/ 54 h 149"/>
                      <a:gd name="T16" fmla="*/ 104 w 120"/>
                      <a:gd name="T17" fmla="*/ 77 h 149"/>
                      <a:gd name="T18" fmla="*/ 114 w 120"/>
                      <a:gd name="T19" fmla="*/ 88 h 149"/>
                      <a:gd name="T20" fmla="*/ 118 w 120"/>
                      <a:gd name="T21" fmla="*/ 109 h 149"/>
                      <a:gd name="T22" fmla="*/ 116 w 120"/>
                      <a:gd name="T23" fmla="*/ 106 h 149"/>
                      <a:gd name="T24" fmla="*/ 112 w 120"/>
                      <a:gd name="T25" fmla="*/ 123 h 149"/>
                      <a:gd name="T26" fmla="*/ 98 w 120"/>
                      <a:gd name="T27" fmla="*/ 119 h 149"/>
                      <a:gd name="T28" fmla="*/ 95 w 120"/>
                      <a:gd name="T29" fmla="*/ 125 h 149"/>
                      <a:gd name="T30" fmla="*/ 98 w 120"/>
                      <a:gd name="T31" fmla="*/ 131 h 149"/>
                      <a:gd name="T32" fmla="*/ 85 w 120"/>
                      <a:gd name="T33" fmla="*/ 122 h 149"/>
                      <a:gd name="T34" fmla="*/ 74 w 120"/>
                      <a:gd name="T35" fmla="*/ 129 h 149"/>
                      <a:gd name="T36" fmla="*/ 79 w 120"/>
                      <a:gd name="T37" fmla="*/ 132 h 149"/>
                      <a:gd name="T38" fmla="*/ 78 w 120"/>
                      <a:gd name="T39" fmla="*/ 138 h 149"/>
                      <a:gd name="T40" fmla="*/ 71 w 120"/>
                      <a:gd name="T41" fmla="*/ 129 h 149"/>
                      <a:gd name="T42" fmla="*/ 69 w 120"/>
                      <a:gd name="T43" fmla="*/ 133 h 149"/>
                      <a:gd name="T44" fmla="*/ 76 w 120"/>
                      <a:gd name="T45" fmla="*/ 140 h 149"/>
                      <a:gd name="T46" fmla="*/ 71 w 120"/>
                      <a:gd name="T47" fmla="*/ 140 h 149"/>
                      <a:gd name="T48" fmla="*/ 74 w 120"/>
                      <a:gd name="T49" fmla="*/ 142 h 149"/>
                      <a:gd name="T50" fmla="*/ 66 w 120"/>
                      <a:gd name="T51" fmla="*/ 139 h 149"/>
                      <a:gd name="T52" fmla="*/ 66 w 120"/>
                      <a:gd name="T53" fmla="*/ 133 h 149"/>
                      <a:gd name="T54" fmla="*/ 60 w 120"/>
                      <a:gd name="T55" fmla="*/ 145 h 149"/>
                      <a:gd name="T56" fmla="*/ 55 w 120"/>
                      <a:gd name="T57" fmla="*/ 141 h 149"/>
                      <a:gd name="T58" fmla="*/ 52 w 120"/>
                      <a:gd name="T59" fmla="*/ 149 h 149"/>
                      <a:gd name="T60" fmla="*/ 49 w 120"/>
                      <a:gd name="T61" fmla="*/ 142 h 149"/>
                      <a:gd name="T62" fmla="*/ 40 w 120"/>
                      <a:gd name="T63" fmla="*/ 135 h 149"/>
                      <a:gd name="T64" fmla="*/ 45 w 120"/>
                      <a:gd name="T65" fmla="*/ 139 h 149"/>
                      <a:gd name="T66" fmla="*/ 47 w 120"/>
                      <a:gd name="T67" fmla="*/ 136 h 149"/>
                      <a:gd name="T68" fmla="*/ 41 w 120"/>
                      <a:gd name="T69" fmla="*/ 133 h 149"/>
                      <a:gd name="T70" fmla="*/ 46 w 120"/>
                      <a:gd name="T71" fmla="*/ 131 h 149"/>
                      <a:gd name="T72" fmla="*/ 44 w 120"/>
                      <a:gd name="T73" fmla="*/ 129 h 149"/>
                      <a:gd name="T74" fmla="*/ 32 w 120"/>
                      <a:gd name="T75" fmla="*/ 120 h 149"/>
                      <a:gd name="T76" fmla="*/ 38 w 120"/>
                      <a:gd name="T77" fmla="*/ 121 h 149"/>
                      <a:gd name="T78" fmla="*/ 38 w 120"/>
                      <a:gd name="T79" fmla="*/ 105 h 149"/>
                      <a:gd name="T80" fmla="*/ 32 w 120"/>
                      <a:gd name="T81" fmla="*/ 104 h 149"/>
                      <a:gd name="T82" fmla="*/ 35 w 120"/>
                      <a:gd name="T83" fmla="*/ 100 h 149"/>
                      <a:gd name="T84" fmla="*/ 38 w 120"/>
                      <a:gd name="T85" fmla="*/ 94 h 149"/>
                      <a:gd name="T86" fmla="*/ 32 w 120"/>
                      <a:gd name="T87" fmla="*/ 94 h 149"/>
                      <a:gd name="T88" fmla="*/ 37 w 120"/>
                      <a:gd name="T89" fmla="*/ 88 h 149"/>
                      <a:gd name="T90" fmla="*/ 23 w 120"/>
                      <a:gd name="T91" fmla="*/ 74 h 149"/>
                      <a:gd name="T92" fmla="*/ 19 w 120"/>
                      <a:gd name="T93" fmla="*/ 70 h 149"/>
                      <a:gd name="T94" fmla="*/ 13 w 120"/>
                      <a:gd name="T95" fmla="*/ 69 h 149"/>
                      <a:gd name="T96" fmla="*/ 5 w 120"/>
                      <a:gd name="T97" fmla="*/ 61 h 149"/>
                      <a:gd name="T98" fmla="*/ 7 w 120"/>
                      <a:gd name="T99" fmla="*/ 57 h 149"/>
                      <a:gd name="T100" fmla="*/ 9 w 120"/>
                      <a:gd name="T101" fmla="*/ 57 h 149"/>
                      <a:gd name="T102" fmla="*/ 13 w 120"/>
                      <a:gd name="T103" fmla="*/ 61 h 149"/>
                      <a:gd name="T104" fmla="*/ 13 w 120"/>
                      <a:gd name="T105" fmla="*/ 55 h 149"/>
                      <a:gd name="T106" fmla="*/ 25 w 120"/>
                      <a:gd name="T107" fmla="*/ 64 h 149"/>
                      <a:gd name="T108" fmla="*/ 28 w 120"/>
                      <a:gd name="T109" fmla="*/ 58 h 149"/>
                      <a:gd name="T110" fmla="*/ 22 w 120"/>
                      <a:gd name="T111" fmla="*/ 53 h 149"/>
                      <a:gd name="T112" fmla="*/ 19 w 120"/>
                      <a:gd name="T113" fmla="*/ 47 h 149"/>
                      <a:gd name="T114" fmla="*/ 9 w 120"/>
                      <a:gd name="T115" fmla="*/ 40 h 149"/>
                      <a:gd name="T116" fmla="*/ 8 w 120"/>
                      <a:gd name="T117" fmla="*/ 36 h 149"/>
                      <a:gd name="T118" fmla="*/ 3 w 120"/>
                      <a:gd name="T119" fmla="*/ 3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9">
                        <a:moveTo>
                          <a:pt x="3" y="31"/>
                        </a:moveTo>
                        <a:cubicBezTo>
                          <a:pt x="5" y="28"/>
                          <a:pt x="8" y="34"/>
                          <a:pt x="10" y="34"/>
                        </a:cubicBezTo>
                        <a:cubicBezTo>
                          <a:pt x="0" y="30"/>
                          <a:pt x="5" y="16"/>
                          <a:pt x="12" y="12"/>
                        </a:cubicBezTo>
                        <a:cubicBezTo>
                          <a:pt x="18" y="8"/>
                          <a:pt x="26" y="12"/>
                          <a:pt x="33" y="11"/>
                        </a:cubicBezTo>
                        <a:cubicBezTo>
                          <a:pt x="35" y="10"/>
                          <a:pt x="37" y="11"/>
                          <a:pt x="39" y="9"/>
                        </a:cubicBezTo>
                        <a:cubicBezTo>
                          <a:pt x="43" y="6"/>
                          <a:pt x="39" y="4"/>
                          <a:pt x="41" y="0"/>
                        </a:cubicBezTo>
                        <a:cubicBezTo>
                          <a:pt x="51" y="8"/>
                          <a:pt x="59" y="20"/>
                          <a:pt x="69" y="28"/>
                        </a:cubicBezTo>
                        <a:cubicBezTo>
                          <a:pt x="78" y="36"/>
                          <a:pt x="88" y="44"/>
                          <a:pt x="95" y="54"/>
                        </a:cubicBezTo>
                        <a:cubicBezTo>
                          <a:pt x="101" y="61"/>
                          <a:pt x="101" y="69"/>
                          <a:pt x="104" y="77"/>
                        </a:cubicBezTo>
                        <a:cubicBezTo>
                          <a:pt x="105" y="79"/>
                          <a:pt x="112" y="96"/>
                          <a:pt x="114" y="88"/>
                        </a:cubicBezTo>
                        <a:cubicBezTo>
                          <a:pt x="117" y="92"/>
                          <a:pt x="120" y="104"/>
                          <a:pt x="118" y="109"/>
                        </a:cubicBezTo>
                        <a:cubicBezTo>
                          <a:pt x="117" y="108"/>
                          <a:pt x="116" y="107"/>
                          <a:pt x="116" y="106"/>
                        </a:cubicBezTo>
                        <a:cubicBezTo>
                          <a:pt x="118" y="113"/>
                          <a:pt x="119" y="120"/>
                          <a:pt x="112" y="123"/>
                        </a:cubicBezTo>
                        <a:cubicBezTo>
                          <a:pt x="111" y="120"/>
                          <a:pt x="103" y="121"/>
                          <a:pt x="98" y="119"/>
                        </a:cubicBezTo>
                        <a:cubicBezTo>
                          <a:pt x="101" y="124"/>
                          <a:pt x="96" y="120"/>
                          <a:pt x="95" y="125"/>
                        </a:cubicBezTo>
                        <a:cubicBezTo>
                          <a:pt x="99" y="123"/>
                          <a:pt x="99" y="128"/>
                          <a:pt x="98" y="131"/>
                        </a:cubicBezTo>
                        <a:cubicBezTo>
                          <a:pt x="96" y="124"/>
                          <a:pt x="87" y="130"/>
                          <a:pt x="85" y="122"/>
                        </a:cubicBezTo>
                        <a:cubicBezTo>
                          <a:pt x="84" y="129"/>
                          <a:pt x="76" y="124"/>
                          <a:pt x="74" y="129"/>
                        </a:cubicBezTo>
                        <a:cubicBezTo>
                          <a:pt x="76" y="131"/>
                          <a:pt x="78" y="131"/>
                          <a:pt x="79" y="132"/>
                        </a:cubicBezTo>
                        <a:cubicBezTo>
                          <a:pt x="82" y="134"/>
                          <a:pt x="76" y="134"/>
                          <a:pt x="78" y="138"/>
                        </a:cubicBezTo>
                        <a:cubicBezTo>
                          <a:pt x="75" y="136"/>
                          <a:pt x="75" y="132"/>
                          <a:pt x="71" y="129"/>
                        </a:cubicBezTo>
                        <a:cubicBezTo>
                          <a:pt x="71" y="131"/>
                          <a:pt x="70" y="132"/>
                          <a:pt x="69" y="133"/>
                        </a:cubicBezTo>
                        <a:cubicBezTo>
                          <a:pt x="71" y="136"/>
                          <a:pt x="74" y="137"/>
                          <a:pt x="76" y="140"/>
                        </a:cubicBezTo>
                        <a:cubicBezTo>
                          <a:pt x="74" y="140"/>
                          <a:pt x="73" y="140"/>
                          <a:pt x="71" y="140"/>
                        </a:cubicBezTo>
                        <a:cubicBezTo>
                          <a:pt x="72" y="140"/>
                          <a:pt x="73" y="141"/>
                          <a:pt x="74" y="142"/>
                        </a:cubicBezTo>
                        <a:cubicBezTo>
                          <a:pt x="72" y="146"/>
                          <a:pt x="68" y="141"/>
                          <a:pt x="66" y="139"/>
                        </a:cubicBezTo>
                        <a:cubicBezTo>
                          <a:pt x="70" y="140"/>
                          <a:pt x="70" y="133"/>
                          <a:pt x="66" y="133"/>
                        </a:cubicBezTo>
                        <a:cubicBezTo>
                          <a:pt x="62" y="134"/>
                          <a:pt x="60" y="142"/>
                          <a:pt x="60" y="145"/>
                        </a:cubicBezTo>
                        <a:cubicBezTo>
                          <a:pt x="58" y="144"/>
                          <a:pt x="56" y="143"/>
                          <a:pt x="55" y="141"/>
                        </a:cubicBezTo>
                        <a:cubicBezTo>
                          <a:pt x="54" y="144"/>
                          <a:pt x="53" y="146"/>
                          <a:pt x="52" y="149"/>
                        </a:cubicBezTo>
                        <a:cubicBezTo>
                          <a:pt x="49" y="148"/>
                          <a:pt x="47" y="145"/>
                          <a:pt x="49" y="142"/>
                        </a:cubicBezTo>
                        <a:cubicBezTo>
                          <a:pt x="46" y="142"/>
                          <a:pt x="38" y="139"/>
                          <a:pt x="40" y="135"/>
                        </a:cubicBezTo>
                        <a:cubicBezTo>
                          <a:pt x="41" y="137"/>
                          <a:pt x="43" y="138"/>
                          <a:pt x="45" y="139"/>
                        </a:cubicBezTo>
                        <a:cubicBezTo>
                          <a:pt x="43" y="136"/>
                          <a:pt x="43" y="135"/>
                          <a:pt x="47" y="136"/>
                        </a:cubicBezTo>
                        <a:cubicBezTo>
                          <a:pt x="45" y="135"/>
                          <a:pt x="43" y="134"/>
                          <a:pt x="41" y="133"/>
                        </a:cubicBezTo>
                        <a:cubicBezTo>
                          <a:pt x="43" y="134"/>
                          <a:pt x="45" y="133"/>
                          <a:pt x="46" y="131"/>
                        </a:cubicBezTo>
                        <a:cubicBezTo>
                          <a:pt x="46" y="130"/>
                          <a:pt x="45" y="130"/>
                          <a:pt x="44" y="129"/>
                        </a:cubicBezTo>
                        <a:cubicBezTo>
                          <a:pt x="43" y="137"/>
                          <a:pt x="34" y="122"/>
                          <a:pt x="32" y="120"/>
                        </a:cubicBezTo>
                        <a:cubicBezTo>
                          <a:pt x="34" y="121"/>
                          <a:pt x="36" y="122"/>
                          <a:pt x="38" y="121"/>
                        </a:cubicBezTo>
                        <a:cubicBezTo>
                          <a:pt x="33" y="119"/>
                          <a:pt x="32" y="107"/>
                          <a:pt x="38" y="105"/>
                        </a:cubicBezTo>
                        <a:cubicBezTo>
                          <a:pt x="36" y="105"/>
                          <a:pt x="34" y="104"/>
                          <a:pt x="32" y="104"/>
                        </a:cubicBezTo>
                        <a:cubicBezTo>
                          <a:pt x="32" y="102"/>
                          <a:pt x="33" y="101"/>
                          <a:pt x="35" y="100"/>
                        </a:cubicBezTo>
                        <a:cubicBezTo>
                          <a:pt x="37" y="99"/>
                          <a:pt x="37" y="95"/>
                          <a:pt x="38" y="94"/>
                        </a:cubicBezTo>
                        <a:cubicBezTo>
                          <a:pt x="36" y="94"/>
                          <a:pt x="34" y="94"/>
                          <a:pt x="32" y="94"/>
                        </a:cubicBezTo>
                        <a:cubicBezTo>
                          <a:pt x="33" y="91"/>
                          <a:pt x="34" y="90"/>
                          <a:pt x="37" y="88"/>
                        </a:cubicBezTo>
                        <a:cubicBezTo>
                          <a:pt x="31" y="95"/>
                          <a:pt x="19" y="80"/>
                          <a:pt x="23" y="74"/>
                        </a:cubicBezTo>
                        <a:cubicBezTo>
                          <a:pt x="19" y="76"/>
                          <a:pt x="20" y="73"/>
                          <a:pt x="19" y="70"/>
                        </a:cubicBezTo>
                        <a:cubicBezTo>
                          <a:pt x="18" y="67"/>
                          <a:pt x="12" y="63"/>
                          <a:pt x="13" y="69"/>
                        </a:cubicBezTo>
                        <a:cubicBezTo>
                          <a:pt x="11" y="65"/>
                          <a:pt x="6" y="66"/>
                          <a:pt x="5" y="61"/>
                        </a:cubicBezTo>
                        <a:cubicBezTo>
                          <a:pt x="8" y="61"/>
                          <a:pt x="9" y="61"/>
                          <a:pt x="7" y="57"/>
                        </a:cubicBezTo>
                        <a:cubicBezTo>
                          <a:pt x="9" y="62"/>
                          <a:pt x="10" y="62"/>
                          <a:pt x="9" y="57"/>
                        </a:cubicBezTo>
                        <a:cubicBezTo>
                          <a:pt x="11" y="57"/>
                          <a:pt x="13" y="58"/>
                          <a:pt x="13" y="61"/>
                        </a:cubicBezTo>
                        <a:cubicBezTo>
                          <a:pt x="15" y="58"/>
                          <a:pt x="15" y="57"/>
                          <a:pt x="13" y="55"/>
                        </a:cubicBezTo>
                        <a:cubicBezTo>
                          <a:pt x="17" y="58"/>
                          <a:pt x="23" y="58"/>
                          <a:pt x="25" y="64"/>
                        </a:cubicBezTo>
                        <a:cubicBezTo>
                          <a:pt x="24" y="62"/>
                          <a:pt x="26" y="60"/>
                          <a:pt x="28" y="58"/>
                        </a:cubicBezTo>
                        <a:cubicBezTo>
                          <a:pt x="25" y="59"/>
                          <a:pt x="21" y="57"/>
                          <a:pt x="22" y="53"/>
                        </a:cubicBezTo>
                        <a:cubicBezTo>
                          <a:pt x="18" y="56"/>
                          <a:pt x="11" y="46"/>
                          <a:pt x="19" y="47"/>
                        </a:cubicBezTo>
                        <a:cubicBezTo>
                          <a:pt x="15" y="46"/>
                          <a:pt x="12" y="43"/>
                          <a:pt x="9" y="40"/>
                        </a:cubicBezTo>
                        <a:cubicBezTo>
                          <a:pt x="9" y="39"/>
                          <a:pt x="8" y="37"/>
                          <a:pt x="8" y="36"/>
                        </a:cubicBezTo>
                        <a:cubicBezTo>
                          <a:pt x="6" y="34"/>
                          <a:pt x="4" y="34"/>
                          <a:pt x="3" y="31"/>
                        </a:cubicBezTo>
                      </a:path>
                    </a:pathLst>
                  </a:custGeom>
                  <a:solidFill>
                    <a:srgbClr val="007DA5"/>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9" name="Freeform 659">
                    <a:extLst>
                      <a:ext uri="{FF2B5EF4-FFF2-40B4-BE49-F238E27FC236}">
                        <a16:creationId xmlns:a16="http://schemas.microsoft.com/office/drawing/2014/main" id="{48AB3E9F-4E81-5A8F-F498-C7D77F79E2D8}"/>
                      </a:ext>
                    </a:extLst>
                  </p:cNvPr>
                  <p:cNvSpPr>
                    <a:spLocks/>
                  </p:cNvSpPr>
                  <p:nvPr/>
                </p:nvSpPr>
                <p:spPr bwMode="auto">
                  <a:xfrm>
                    <a:off x="1781176" y="3419475"/>
                    <a:ext cx="57150" cy="114300"/>
                  </a:xfrm>
                  <a:custGeom>
                    <a:avLst/>
                    <a:gdLst>
                      <a:gd name="T0" fmla="*/ 7 w 75"/>
                      <a:gd name="T1" fmla="*/ 81 h 147"/>
                      <a:gd name="T2" fmla="*/ 35 w 75"/>
                      <a:gd name="T3" fmla="*/ 139 h 147"/>
                      <a:gd name="T4" fmla="*/ 68 w 75"/>
                      <a:gd name="T5" fmla="*/ 118 h 147"/>
                      <a:gd name="T6" fmla="*/ 69 w 75"/>
                      <a:gd name="T7" fmla="*/ 86 h 147"/>
                      <a:gd name="T8" fmla="*/ 62 w 75"/>
                      <a:gd name="T9" fmla="*/ 76 h 147"/>
                      <a:gd name="T10" fmla="*/ 59 w 75"/>
                      <a:gd name="T11" fmla="*/ 68 h 147"/>
                      <a:gd name="T12" fmla="*/ 53 w 75"/>
                      <a:gd name="T13" fmla="*/ 50 h 147"/>
                      <a:gd name="T14" fmla="*/ 47 w 75"/>
                      <a:gd name="T15" fmla="*/ 49 h 147"/>
                      <a:gd name="T16" fmla="*/ 37 w 75"/>
                      <a:gd name="T17" fmla="*/ 27 h 147"/>
                      <a:gd name="T18" fmla="*/ 15 w 75"/>
                      <a:gd name="T19" fmla="*/ 6 h 147"/>
                      <a:gd name="T20" fmla="*/ 23 w 75"/>
                      <a:gd name="T21" fmla="*/ 13 h 147"/>
                      <a:gd name="T22" fmla="*/ 7 w 75"/>
                      <a:gd name="T23" fmla="*/ 7 h 147"/>
                      <a:gd name="T24" fmla="*/ 16 w 75"/>
                      <a:gd name="T25" fmla="*/ 13 h 147"/>
                      <a:gd name="T26" fmla="*/ 28 w 75"/>
                      <a:gd name="T27" fmla="*/ 18 h 147"/>
                      <a:gd name="T28" fmla="*/ 14 w 75"/>
                      <a:gd name="T29" fmla="*/ 14 h 147"/>
                      <a:gd name="T30" fmla="*/ 13 w 75"/>
                      <a:gd name="T31" fmla="*/ 19 h 147"/>
                      <a:gd name="T32" fmla="*/ 13 w 75"/>
                      <a:gd name="T33" fmla="*/ 30 h 147"/>
                      <a:gd name="T34" fmla="*/ 7 w 75"/>
                      <a:gd name="T35" fmla="*/ 68 h 147"/>
                      <a:gd name="T36" fmla="*/ 5 w 75"/>
                      <a:gd name="T37" fmla="*/ 57 h 147"/>
                      <a:gd name="T38" fmla="*/ 7 w 75"/>
                      <a:gd name="T39" fmla="*/ 8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47">
                        <a:moveTo>
                          <a:pt x="7" y="81"/>
                        </a:moveTo>
                        <a:cubicBezTo>
                          <a:pt x="7" y="94"/>
                          <a:pt x="12" y="147"/>
                          <a:pt x="35" y="139"/>
                        </a:cubicBezTo>
                        <a:cubicBezTo>
                          <a:pt x="46" y="135"/>
                          <a:pt x="62" y="128"/>
                          <a:pt x="68" y="118"/>
                        </a:cubicBezTo>
                        <a:cubicBezTo>
                          <a:pt x="73" y="109"/>
                          <a:pt x="75" y="94"/>
                          <a:pt x="69" y="86"/>
                        </a:cubicBezTo>
                        <a:cubicBezTo>
                          <a:pt x="69" y="87"/>
                          <a:pt x="64" y="77"/>
                          <a:pt x="62" y="76"/>
                        </a:cubicBezTo>
                        <a:cubicBezTo>
                          <a:pt x="70" y="81"/>
                          <a:pt x="61" y="70"/>
                          <a:pt x="59" y="68"/>
                        </a:cubicBezTo>
                        <a:cubicBezTo>
                          <a:pt x="56" y="62"/>
                          <a:pt x="56" y="56"/>
                          <a:pt x="53" y="50"/>
                        </a:cubicBezTo>
                        <a:cubicBezTo>
                          <a:pt x="51" y="52"/>
                          <a:pt x="48" y="51"/>
                          <a:pt x="47" y="49"/>
                        </a:cubicBezTo>
                        <a:cubicBezTo>
                          <a:pt x="54" y="49"/>
                          <a:pt x="38" y="29"/>
                          <a:pt x="37" y="27"/>
                        </a:cubicBezTo>
                        <a:cubicBezTo>
                          <a:pt x="36" y="24"/>
                          <a:pt x="18" y="3"/>
                          <a:pt x="15" y="6"/>
                        </a:cubicBezTo>
                        <a:cubicBezTo>
                          <a:pt x="18" y="7"/>
                          <a:pt x="20" y="10"/>
                          <a:pt x="23" y="13"/>
                        </a:cubicBezTo>
                        <a:cubicBezTo>
                          <a:pt x="19" y="10"/>
                          <a:pt x="12" y="0"/>
                          <a:pt x="7" y="7"/>
                        </a:cubicBezTo>
                        <a:cubicBezTo>
                          <a:pt x="9" y="10"/>
                          <a:pt x="13" y="10"/>
                          <a:pt x="16" y="13"/>
                        </a:cubicBezTo>
                        <a:cubicBezTo>
                          <a:pt x="17" y="9"/>
                          <a:pt x="26" y="15"/>
                          <a:pt x="28" y="18"/>
                        </a:cubicBezTo>
                        <a:cubicBezTo>
                          <a:pt x="26" y="16"/>
                          <a:pt x="17" y="14"/>
                          <a:pt x="14" y="14"/>
                        </a:cubicBezTo>
                        <a:cubicBezTo>
                          <a:pt x="16" y="17"/>
                          <a:pt x="14" y="17"/>
                          <a:pt x="13" y="19"/>
                        </a:cubicBezTo>
                        <a:cubicBezTo>
                          <a:pt x="11" y="21"/>
                          <a:pt x="15" y="26"/>
                          <a:pt x="13" y="30"/>
                        </a:cubicBezTo>
                        <a:cubicBezTo>
                          <a:pt x="7" y="39"/>
                          <a:pt x="8" y="57"/>
                          <a:pt x="7" y="68"/>
                        </a:cubicBezTo>
                        <a:cubicBezTo>
                          <a:pt x="3" y="67"/>
                          <a:pt x="5" y="61"/>
                          <a:pt x="5" y="57"/>
                        </a:cubicBezTo>
                        <a:cubicBezTo>
                          <a:pt x="0" y="64"/>
                          <a:pt x="6" y="74"/>
                          <a:pt x="7" y="8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0" name="Freeform 660">
                    <a:extLst>
                      <a:ext uri="{FF2B5EF4-FFF2-40B4-BE49-F238E27FC236}">
                        <a16:creationId xmlns:a16="http://schemas.microsoft.com/office/drawing/2014/main" id="{AFE08422-29AB-41ED-4CF6-18DB4215D57E}"/>
                      </a:ext>
                    </a:extLst>
                  </p:cNvPr>
                  <p:cNvSpPr>
                    <a:spLocks/>
                  </p:cNvSpPr>
                  <p:nvPr/>
                </p:nvSpPr>
                <p:spPr bwMode="auto">
                  <a:xfrm>
                    <a:off x="1781176" y="3419475"/>
                    <a:ext cx="57150" cy="114300"/>
                  </a:xfrm>
                  <a:custGeom>
                    <a:avLst/>
                    <a:gdLst>
                      <a:gd name="T0" fmla="*/ 7 w 75"/>
                      <a:gd name="T1" fmla="*/ 81 h 147"/>
                      <a:gd name="T2" fmla="*/ 35 w 75"/>
                      <a:gd name="T3" fmla="*/ 139 h 147"/>
                      <a:gd name="T4" fmla="*/ 68 w 75"/>
                      <a:gd name="T5" fmla="*/ 118 h 147"/>
                      <a:gd name="T6" fmla="*/ 69 w 75"/>
                      <a:gd name="T7" fmla="*/ 86 h 147"/>
                      <a:gd name="T8" fmla="*/ 62 w 75"/>
                      <a:gd name="T9" fmla="*/ 76 h 147"/>
                      <a:gd name="T10" fmla="*/ 59 w 75"/>
                      <a:gd name="T11" fmla="*/ 68 h 147"/>
                      <a:gd name="T12" fmla="*/ 53 w 75"/>
                      <a:gd name="T13" fmla="*/ 50 h 147"/>
                      <a:gd name="T14" fmla="*/ 47 w 75"/>
                      <a:gd name="T15" fmla="*/ 49 h 147"/>
                      <a:gd name="T16" fmla="*/ 37 w 75"/>
                      <a:gd name="T17" fmla="*/ 27 h 147"/>
                      <a:gd name="T18" fmla="*/ 15 w 75"/>
                      <a:gd name="T19" fmla="*/ 6 h 147"/>
                      <a:gd name="T20" fmla="*/ 23 w 75"/>
                      <a:gd name="T21" fmla="*/ 13 h 147"/>
                      <a:gd name="T22" fmla="*/ 7 w 75"/>
                      <a:gd name="T23" fmla="*/ 7 h 147"/>
                      <a:gd name="T24" fmla="*/ 16 w 75"/>
                      <a:gd name="T25" fmla="*/ 13 h 147"/>
                      <a:gd name="T26" fmla="*/ 28 w 75"/>
                      <a:gd name="T27" fmla="*/ 18 h 147"/>
                      <a:gd name="T28" fmla="*/ 14 w 75"/>
                      <a:gd name="T29" fmla="*/ 14 h 147"/>
                      <a:gd name="T30" fmla="*/ 13 w 75"/>
                      <a:gd name="T31" fmla="*/ 19 h 147"/>
                      <a:gd name="T32" fmla="*/ 13 w 75"/>
                      <a:gd name="T33" fmla="*/ 30 h 147"/>
                      <a:gd name="T34" fmla="*/ 7 w 75"/>
                      <a:gd name="T35" fmla="*/ 68 h 147"/>
                      <a:gd name="T36" fmla="*/ 5 w 75"/>
                      <a:gd name="T37" fmla="*/ 57 h 147"/>
                      <a:gd name="T38" fmla="*/ 7 w 75"/>
                      <a:gd name="T39" fmla="*/ 8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47">
                        <a:moveTo>
                          <a:pt x="7" y="81"/>
                        </a:moveTo>
                        <a:cubicBezTo>
                          <a:pt x="7" y="94"/>
                          <a:pt x="12" y="147"/>
                          <a:pt x="35" y="139"/>
                        </a:cubicBezTo>
                        <a:cubicBezTo>
                          <a:pt x="46" y="135"/>
                          <a:pt x="62" y="128"/>
                          <a:pt x="68" y="118"/>
                        </a:cubicBezTo>
                        <a:cubicBezTo>
                          <a:pt x="73" y="109"/>
                          <a:pt x="75" y="94"/>
                          <a:pt x="69" y="86"/>
                        </a:cubicBezTo>
                        <a:cubicBezTo>
                          <a:pt x="69" y="87"/>
                          <a:pt x="64" y="77"/>
                          <a:pt x="62" y="76"/>
                        </a:cubicBezTo>
                        <a:cubicBezTo>
                          <a:pt x="70" y="81"/>
                          <a:pt x="61" y="70"/>
                          <a:pt x="59" y="68"/>
                        </a:cubicBezTo>
                        <a:cubicBezTo>
                          <a:pt x="56" y="62"/>
                          <a:pt x="56" y="56"/>
                          <a:pt x="53" y="50"/>
                        </a:cubicBezTo>
                        <a:cubicBezTo>
                          <a:pt x="51" y="52"/>
                          <a:pt x="48" y="51"/>
                          <a:pt x="47" y="49"/>
                        </a:cubicBezTo>
                        <a:cubicBezTo>
                          <a:pt x="54" y="49"/>
                          <a:pt x="38" y="29"/>
                          <a:pt x="37" y="27"/>
                        </a:cubicBezTo>
                        <a:cubicBezTo>
                          <a:pt x="36" y="24"/>
                          <a:pt x="18" y="3"/>
                          <a:pt x="15" y="6"/>
                        </a:cubicBezTo>
                        <a:cubicBezTo>
                          <a:pt x="18" y="7"/>
                          <a:pt x="20" y="10"/>
                          <a:pt x="23" y="13"/>
                        </a:cubicBezTo>
                        <a:cubicBezTo>
                          <a:pt x="19" y="10"/>
                          <a:pt x="12" y="0"/>
                          <a:pt x="7" y="7"/>
                        </a:cubicBezTo>
                        <a:cubicBezTo>
                          <a:pt x="9" y="10"/>
                          <a:pt x="13" y="10"/>
                          <a:pt x="16" y="13"/>
                        </a:cubicBezTo>
                        <a:cubicBezTo>
                          <a:pt x="17" y="9"/>
                          <a:pt x="26" y="15"/>
                          <a:pt x="28" y="18"/>
                        </a:cubicBezTo>
                        <a:cubicBezTo>
                          <a:pt x="26" y="16"/>
                          <a:pt x="17" y="14"/>
                          <a:pt x="14" y="14"/>
                        </a:cubicBezTo>
                        <a:cubicBezTo>
                          <a:pt x="16" y="17"/>
                          <a:pt x="14" y="17"/>
                          <a:pt x="13" y="19"/>
                        </a:cubicBezTo>
                        <a:cubicBezTo>
                          <a:pt x="11" y="21"/>
                          <a:pt x="15" y="26"/>
                          <a:pt x="13" y="30"/>
                        </a:cubicBezTo>
                        <a:cubicBezTo>
                          <a:pt x="7" y="39"/>
                          <a:pt x="8" y="57"/>
                          <a:pt x="7" y="68"/>
                        </a:cubicBezTo>
                        <a:cubicBezTo>
                          <a:pt x="3" y="67"/>
                          <a:pt x="5" y="61"/>
                          <a:pt x="5" y="57"/>
                        </a:cubicBezTo>
                        <a:cubicBezTo>
                          <a:pt x="0" y="64"/>
                          <a:pt x="6" y="74"/>
                          <a:pt x="7" y="8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1" name="Freeform 661">
                    <a:extLst>
                      <a:ext uri="{FF2B5EF4-FFF2-40B4-BE49-F238E27FC236}">
                        <a16:creationId xmlns:a16="http://schemas.microsoft.com/office/drawing/2014/main" id="{A5FF42F2-F717-3C19-A891-FAE1387D88BB}"/>
                      </a:ext>
                    </a:extLst>
                  </p:cNvPr>
                  <p:cNvSpPr>
                    <a:spLocks/>
                  </p:cNvSpPr>
                  <p:nvPr/>
                </p:nvSpPr>
                <p:spPr bwMode="auto">
                  <a:xfrm>
                    <a:off x="2232026" y="3082925"/>
                    <a:ext cx="195263" cy="233363"/>
                  </a:xfrm>
                  <a:custGeom>
                    <a:avLst/>
                    <a:gdLst>
                      <a:gd name="T0" fmla="*/ 4 w 253"/>
                      <a:gd name="T1" fmla="*/ 61 h 302"/>
                      <a:gd name="T2" fmla="*/ 13 w 253"/>
                      <a:gd name="T3" fmla="*/ 48 h 302"/>
                      <a:gd name="T4" fmla="*/ 26 w 253"/>
                      <a:gd name="T5" fmla="*/ 34 h 302"/>
                      <a:gd name="T6" fmla="*/ 45 w 253"/>
                      <a:gd name="T7" fmla="*/ 48 h 302"/>
                      <a:gd name="T8" fmla="*/ 46 w 253"/>
                      <a:gd name="T9" fmla="*/ 32 h 302"/>
                      <a:gd name="T10" fmla="*/ 35 w 253"/>
                      <a:gd name="T11" fmla="*/ 11 h 302"/>
                      <a:gd name="T12" fmla="*/ 45 w 253"/>
                      <a:gd name="T13" fmla="*/ 4 h 302"/>
                      <a:gd name="T14" fmla="*/ 67 w 253"/>
                      <a:gd name="T15" fmla="*/ 21 h 302"/>
                      <a:gd name="T16" fmla="*/ 74 w 253"/>
                      <a:gd name="T17" fmla="*/ 24 h 302"/>
                      <a:gd name="T18" fmla="*/ 80 w 253"/>
                      <a:gd name="T19" fmla="*/ 45 h 302"/>
                      <a:gd name="T20" fmla="*/ 114 w 253"/>
                      <a:gd name="T21" fmla="*/ 57 h 302"/>
                      <a:gd name="T22" fmla="*/ 134 w 253"/>
                      <a:gd name="T23" fmla="*/ 67 h 302"/>
                      <a:gd name="T24" fmla="*/ 137 w 253"/>
                      <a:gd name="T25" fmla="*/ 77 h 302"/>
                      <a:gd name="T26" fmla="*/ 143 w 253"/>
                      <a:gd name="T27" fmla="*/ 92 h 302"/>
                      <a:gd name="T28" fmla="*/ 121 w 253"/>
                      <a:gd name="T29" fmla="*/ 99 h 302"/>
                      <a:gd name="T30" fmla="*/ 122 w 253"/>
                      <a:gd name="T31" fmla="*/ 114 h 302"/>
                      <a:gd name="T32" fmla="*/ 162 w 253"/>
                      <a:gd name="T33" fmla="*/ 136 h 302"/>
                      <a:gd name="T34" fmla="*/ 172 w 253"/>
                      <a:gd name="T35" fmla="*/ 151 h 302"/>
                      <a:gd name="T36" fmla="*/ 187 w 253"/>
                      <a:gd name="T37" fmla="*/ 171 h 302"/>
                      <a:gd name="T38" fmla="*/ 209 w 253"/>
                      <a:gd name="T39" fmla="*/ 194 h 302"/>
                      <a:gd name="T40" fmla="*/ 218 w 253"/>
                      <a:gd name="T41" fmla="*/ 211 h 302"/>
                      <a:gd name="T42" fmla="*/ 229 w 253"/>
                      <a:gd name="T43" fmla="*/ 217 h 302"/>
                      <a:gd name="T44" fmla="*/ 235 w 253"/>
                      <a:gd name="T45" fmla="*/ 234 h 302"/>
                      <a:gd name="T46" fmla="*/ 251 w 253"/>
                      <a:gd name="T47" fmla="*/ 256 h 302"/>
                      <a:gd name="T48" fmla="*/ 250 w 253"/>
                      <a:gd name="T49" fmla="*/ 268 h 302"/>
                      <a:gd name="T50" fmla="*/ 231 w 253"/>
                      <a:gd name="T51" fmla="*/ 284 h 302"/>
                      <a:gd name="T52" fmla="*/ 217 w 253"/>
                      <a:gd name="T53" fmla="*/ 279 h 302"/>
                      <a:gd name="T54" fmla="*/ 205 w 253"/>
                      <a:gd name="T55" fmla="*/ 286 h 302"/>
                      <a:gd name="T56" fmla="*/ 188 w 253"/>
                      <a:gd name="T57" fmla="*/ 291 h 302"/>
                      <a:gd name="T58" fmla="*/ 189 w 253"/>
                      <a:gd name="T59" fmla="*/ 274 h 302"/>
                      <a:gd name="T60" fmla="*/ 185 w 253"/>
                      <a:gd name="T61" fmla="*/ 256 h 302"/>
                      <a:gd name="T62" fmla="*/ 185 w 253"/>
                      <a:gd name="T63" fmla="*/ 249 h 302"/>
                      <a:gd name="T64" fmla="*/ 181 w 253"/>
                      <a:gd name="T65" fmla="*/ 227 h 302"/>
                      <a:gd name="T66" fmla="*/ 148 w 253"/>
                      <a:gd name="T67" fmla="*/ 171 h 302"/>
                      <a:gd name="T68" fmla="*/ 106 w 253"/>
                      <a:gd name="T69" fmla="*/ 148 h 302"/>
                      <a:gd name="T70" fmla="*/ 92 w 253"/>
                      <a:gd name="T71" fmla="*/ 161 h 302"/>
                      <a:gd name="T72" fmla="*/ 71 w 253"/>
                      <a:gd name="T73" fmla="*/ 151 h 302"/>
                      <a:gd name="T74" fmla="*/ 47 w 253"/>
                      <a:gd name="T75" fmla="*/ 174 h 302"/>
                      <a:gd name="T76" fmla="*/ 40 w 253"/>
                      <a:gd name="T77" fmla="*/ 162 h 302"/>
                      <a:gd name="T78" fmla="*/ 39 w 253"/>
                      <a:gd name="T79" fmla="*/ 140 h 302"/>
                      <a:gd name="T80" fmla="*/ 42 w 253"/>
                      <a:gd name="T81" fmla="*/ 131 h 302"/>
                      <a:gd name="T82" fmla="*/ 29 w 253"/>
                      <a:gd name="T83" fmla="*/ 102 h 302"/>
                      <a:gd name="T84" fmla="*/ 22 w 253"/>
                      <a:gd name="T85" fmla="*/ 105 h 302"/>
                      <a:gd name="T86" fmla="*/ 15 w 253"/>
                      <a:gd name="T87" fmla="*/ 83 h 302"/>
                      <a:gd name="T88" fmla="*/ 0 w 253"/>
                      <a:gd name="T89" fmla="*/ 7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3" h="302">
                        <a:moveTo>
                          <a:pt x="0" y="76"/>
                        </a:moveTo>
                        <a:cubicBezTo>
                          <a:pt x="1" y="71"/>
                          <a:pt x="0" y="65"/>
                          <a:pt x="4" y="61"/>
                        </a:cubicBezTo>
                        <a:cubicBezTo>
                          <a:pt x="6" y="59"/>
                          <a:pt x="13" y="62"/>
                          <a:pt x="14" y="57"/>
                        </a:cubicBezTo>
                        <a:cubicBezTo>
                          <a:pt x="8" y="61"/>
                          <a:pt x="13" y="50"/>
                          <a:pt x="13" y="48"/>
                        </a:cubicBezTo>
                        <a:cubicBezTo>
                          <a:pt x="15" y="45"/>
                          <a:pt x="14" y="43"/>
                          <a:pt x="18" y="42"/>
                        </a:cubicBezTo>
                        <a:cubicBezTo>
                          <a:pt x="21" y="41"/>
                          <a:pt x="26" y="38"/>
                          <a:pt x="26" y="34"/>
                        </a:cubicBezTo>
                        <a:cubicBezTo>
                          <a:pt x="30" y="36"/>
                          <a:pt x="26" y="50"/>
                          <a:pt x="35" y="46"/>
                        </a:cubicBezTo>
                        <a:cubicBezTo>
                          <a:pt x="40" y="44"/>
                          <a:pt x="40" y="46"/>
                          <a:pt x="45" y="48"/>
                        </a:cubicBezTo>
                        <a:cubicBezTo>
                          <a:pt x="51" y="50"/>
                          <a:pt x="45" y="43"/>
                          <a:pt x="45" y="42"/>
                        </a:cubicBezTo>
                        <a:cubicBezTo>
                          <a:pt x="44" y="38"/>
                          <a:pt x="46" y="35"/>
                          <a:pt x="46" y="32"/>
                        </a:cubicBezTo>
                        <a:cubicBezTo>
                          <a:pt x="45" y="28"/>
                          <a:pt x="42" y="25"/>
                          <a:pt x="40" y="22"/>
                        </a:cubicBezTo>
                        <a:cubicBezTo>
                          <a:pt x="38" y="18"/>
                          <a:pt x="35" y="15"/>
                          <a:pt x="35" y="11"/>
                        </a:cubicBezTo>
                        <a:cubicBezTo>
                          <a:pt x="35" y="10"/>
                          <a:pt x="38" y="0"/>
                          <a:pt x="40" y="2"/>
                        </a:cubicBezTo>
                        <a:cubicBezTo>
                          <a:pt x="42" y="4"/>
                          <a:pt x="41" y="5"/>
                          <a:pt x="45" y="4"/>
                        </a:cubicBezTo>
                        <a:cubicBezTo>
                          <a:pt x="51" y="3"/>
                          <a:pt x="52" y="7"/>
                          <a:pt x="55" y="10"/>
                        </a:cubicBezTo>
                        <a:cubicBezTo>
                          <a:pt x="59" y="14"/>
                          <a:pt x="63" y="17"/>
                          <a:pt x="67" y="21"/>
                        </a:cubicBezTo>
                        <a:cubicBezTo>
                          <a:pt x="69" y="23"/>
                          <a:pt x="69" y="29"/>
                          <a:pt x="73" y="30"/>
                        </a:cubicBezTo>
                        <a:cubicBezTo>
                          <a:pt x="75" y="29"/>
                          <a:pt x="75" y="27"/>
                          <a:pt x="74" y="24"/>
                        </a:cubicBezTo>
                        <a:cubicBezTo>
                          <a:pt x="75" y="28"/>
                          <a:pt x="79" y="27"/>
                          <a:pt x="80" y="31"/>
                        </a:cubicBezTo>
                        <a:cubicBezTo>
                          <a:pt x="81" y="35"/>
                          <a:pt x="79" y="40"/>
                          <a:pt x="80" y="45"/>
                        </a:cubicBezTo>
                        <a:cubicBezTo>
                          <a:pt x="83" y="58"/>
                          <a:pt x="98" y="59"/>
                          <a:pt x="108" y="65"/>
                        </a:cubicBezTo>
                        <a:cubicBezTo>
                          <a:pt x="110" y="62"/>
                          <a:pt x="109" y="58"/>
                          <a:pt x="114" y="57"/>
                        </a:cubicBezTo>
                        <a:cubicBezTo>
                          <a:pt x="119" y="54"/>
                          <a:pt x="123" y="57"/>
                          <a:pt x="127" y="60"/>
                        </a:cubicBezTo>
                        <a:cubicBezTo>
                          <a:pt x="130" y="61"/>
                          <a:pt x="134" y="63"/>
                          <a:pt x="134" y="67"/>
                        </a:cubicBezTo>
                        <a:cubicBezTo>
                          <a:pt x="134" y="70"/>
                          <a:pt x="129" y="70"/>
                          <a:pt x="128" y="73"/>
                        </a:cubicBezTo>
                        <a:cubicBezTo>
                          <a:pt x="131" y="74"/>
                          <a:pt x="136" y="73"/>
                          <a:pt x="137" y="77"/>
                        </a:cubicBezTo>
                        <a:cubicBezTo>
                          <a:pt x="138" y="79"/>
                          <a:pt x="140" y="79"/>
                          <a:pt x="142" y="80"/>
                        </a:cubicBezTo>
                        <a:cubicBezTo>
                          <a:pt x="151" y="85"/>
                          <a:pt x="147" y="86"/>
                          <a:pt x="143" y="92"/>
                        </a:cubicBezTo>
                        <a:cubicBezTo>
                          <a:pt x="149" y="94"/>
                          <a:pt x="138" y="101"/>
                          <a:pt x="133" y="100"/>
                        </a:cubicBezTo>
                        <a:cubicBezTo>
                          <a:pt x="132" y="100"/>
                          <a:pt x="122" y="97"/>
                          <a:pt x="121" y="99"/>
                        </a:cubicBezTo>
                        <a:cubicBezTo>
                          <a:pt x="120" y="101"/>
                          <a:pt x="125" y="105"/>
                          <a:pt x="124" y="108"/>
                        </a:cubicBezTo>
                        <a:cubicBezTo>
                          <a:pt x="121" y="109"/>
                          <a:pt x="117" y="112"/>
                          <a:pt x="122" y="114"/>
                        </a:cubicBezTo>
                        <a:cubicBezTo>
                          <a:pt x="130" y="116"/>
                          <a:pt x="139" y="124"/>
                          <a:pt x="146" y="129"/>
                        </a:cubicBezTo>
                        <a:cubicBezTo>
                          <a:pt x="149" y="131"/>
                          <a:pt x="162" y="131"/>
                          <a:pt x="162" y="136"/>
                        </a:cubicBezTo>
                        <a:cubicBezTo>
                          <a:pt x="161" y="140"/>
                          <a:pt x="159" y="141"/>
                          <a:pt x="162" y="144"/>
                        </a:cubicBezTo>
                        <a:cubicBezTo>
                          <a:pt x="164" y="147"/>
                          <a:pt x="169" y="151"/>
                          <a:pt x="172" y="151"/>
                        </a:cubicBezTo>
                        <a:cubicBezTo>
                          <a:pt x="175" y="151"/>
                          <a:pt x="176" y="156"/>
                          <a:pt x="177" y="159"/>
                        </a:cubicBezTo>
                        <a:cubicBezTo>
                          <a:pt x="180" y="163"/>
                          <a:pt x="183" y="167"/>
                          <a:pt x="187" y="171"/>
                        </a:cubicBezTo>
                        <a:cubicBezTo>
                          <a:pt x="189" y="173"/>
                          <a:pt x="197" y="184"/>
                          <a:pt x="200" y="183"/>
                        </a:cubicBezTo>
                        <a:cubicBezTo>
                          <a:pt x="203" y="182"/>
                          <a:pt x="206" y="192"/>
                          <a:pt x="209" y="194"/>
                        </a:cubicBezTo>
                        <a:cubicBezTo>
                          <a:pt x="213" y="195"/>
                          <a:pt x="211" y="203"/>
                          <a:pt x="214" y="206"/>
                        </a:cubicBezTo>
                        <a:cubicBezTo>
                          <a:pt x="214" y="207"/>
                          <a:pt x="216" y="211"/>
                          <a:pt x="218" y="211"/>
                        </a:cubicBezTo>
                        <a:cubicBezTo>
                          <a:pt x="219" y="211"/>
                          <a:pt x="221" y="209"/>
                          <a:pt x="223" y="210"/>
                        </a:cubicBezTo>
                        <a:cubicBezTo>
                          <a:pt x="226" y="212"/>
                          <a:pt x="225" y="216"/>
                          <a:pt x="229" y="217"/>
                        </a:cubicBezTo>
                        <a:cubicBezTo>
                          <a:pt x="233" y="218"/>
                          <a:pt x="238" y="224"/>
                          <a:pt x="242" y="225"/>
                        </a:cubicBezTo>
                        <a:cubicBezTo>
                          <a:pt x="241" y="229"/>
                          <a:pt x="236" y="230"/>
                          <a:pt x="235" y="234"/>
                        </a:cubicBezTo>
                        <a:cubicBezTo>
                          <a:pt x="234" y="238"/>
                          <a:pt x="244" y="243"/>
                          <a:pt x="246" y="246"/>
                        </a:cubicBezTo>
                        <a:cubicBezTo>
                          <a:pt x="248" y="250"/>
                          <a:pt x="253" y="250"/>
                          <a:pt x="251" y="256"/>
                        </a:cubicBezTo>
                        <a:cubicBezTo>
                          <a:pt x="250" y="258"/>
                          <a:pt x="248" y="260"/>
                          <a:pt x="248" y="262"/>
                        </a:cubicBezTo>
                        <a:cubicBezTo>
                          <a:pt x="248" y="264"/>
                          <a:pt x="250" y="265"/>
                          <a:pt x="250" y="268"/>
                        </a:cubicBezTo>
                        <a:cubicBezTo>
                          <a:pt x="250" y="274"/>
                          <a:pt x="248" y="275"/>
                          <a:pt x="243" y="276"/>
                        </a:cubicBezTo>
                        <a:cubicBezTo>
                          <a:pt x="238" y="278"/>
                          <a:pt x="237" y="284"/>
                          <a:pt x="231" y="284"/>
                        </a:cubicBezTo>
                        <a:cubicBezTo>
                          <a:pt x="225" y="284"/>
                          <a:pt x="224" y="276"/>
                          <a:pt x="220" y="275"/>
                        </a:cubicBezTo>
                        <a:cubicBezTo>
                          <a:pt x="217" y="275"/>
                          <a:pt x="219" y="278"/>
                          <a:pt x="217" y="279"/>
                        </a:cubicBezTo>
                        <a:cubicBezTo>
                          <a:pt x="215" y="280"/>
                          <a:pt x="214" y="280"/>
                          <a:pt x="212" y="280"/>
                        </a:cubicBezTo>
                        <a:cubicBezTo>
                          <a:pt x="210" y="281"/>
                          <a:pt x="204" y="284"/>
                          <a:pt x="205" y="286"/>
                        </a:cubicBezTo>
                        <a:cubicBezTo>
                          <a:pt x="207" y="290"/>
                          <a:pt x="212" y="293"/>
                          <a:pt x="208" y="297"/>
                        </a:cubicBezTo>
                        <a:cubicBezTo>
                          <a:pt x="204" y="302"/>
                          <a:pt x="195" y="289"/>
                          <a:pt x="188" y="291"/>
                        </a:cubicBezTo>
                        <a:cubicBezTo>
                          <a:pt x="184" y="293"/>
                          <a:pt x="178" y="286"/>
                          <a:pt x="182" y="283"/>
                        </a:cubicBezTo>
                        <a:cubicBezTo>
                          <a:pt x="185" y="281"/>
                          <a:pt x="190" y="279"/>
                          <a:pt x="189" y="274"/>
                        </a:cubicBezTo>
                        <a:cubicBezTo>
                          <a:pt x="189" y="270"/>
                          <a:pt x="191" y="265"/>
                          <a:pt x="190" y="261"/>
                        </a:cubicBezTo>
                        <a:cubicBezTo>
                          <a:pt x="189" y="259"/>
                          <a:pt x="185" y="259"/>
                          <a:pt x="185" y="256"/>
                        </a:cubicBezTo>
                        <a:cubicBezTo>
                          <a:pt x="185" y="254"/>
                          <a:pt x="187" y="252"/>
                          <a:pt x="188" y="250"/>
                        </a:cubicBezTo>
                        <a:cubicBezTo>
                          <a:pt x="187" y="250"/>
                          <a:pt x="186" y="250"/>
                          <a:pt x="185" y="249"/>
                        </a:cubicBezTo>
                        <a:cubicBezTo>
                          <a:pt x="185" y="246"/>
                          <a:pt x="192" y="242"/>
                          <a:pt x="187" y="237"/>
                        </a:cubicBezTo>
                        <a:cubicBezTo>
                          <a:pt x="185" y="234"/>
                          <a:pt x="174" y="231"/>
                          <a:pt x="181" y="227"/>
                        </a:cubicBezTo>
                        <a:cubicBezTo>
                          <a:pt x="170" y="222"/>
                          <a:pt x="158" y="215"/>
                          <a:pt x="157" y="202"/>
                        </a:cubicBezTo>
                        <a:cubicBezTo>
                          <a:pt x="155" y="191"/>
                          <a:pt x="159" y="177"/>
                          <a:pt x="148" y="171"/>
                        </a:cubicBezTo>
                        <a:cubicBezTo>
                          <a:pt x="137" y="164"/>
                          <a:pt x="134" y="149"/>
                          <a:pt x="121" y="146"/>
                        </a:cubicBezTo>
                        <a:cubicBezTo>
                          <a:pt x="120" y="146"/>
                          <a:pt x="98" y="140"/>
                          <a:pt x="106" y="148"/>
                        </a:cubicBezTo>
                        <a:cubicBezTo>
                          <a:pt x="101" y="148"/>
                          <a:pt x="102" y="156"/>
                          <a:pt x="100" y="158"/>
                        </a:cubicBezTo>
                        <a:cubicBezTo>
                          <a:pt x="99" y="159"/>
                          <a:pt x="94" y="159"/>
                          <a:pt x="92" y="161"/>
                        </a:cubicBezTo>
                        <a:cubicBezTo>
                          <a:pt x="89" y="163"/>
                          <a:pt x="88" y="160"/>
                          <a:pt x="85" y="159"/>
                        </a:cubicBezTo>
                        <a:cubicBezTo>
                          <a:pt x="82" y="156"/>
                          <a:pt x="76" y="152"/>
                          <a:pt x="71" y="151"/>
                        </a:cubicBezTo>
                        <a:cubicBezTo>
                          <a:pt x="67" y="149"/>
                          <a:pt x="67" y="158"/>
                          <a:pt x="62" y="155"/>
                        </a:cubicBezTo>
                        <a:cubicBezTo>
                          <a:pt x="61" y="163"/>
                          <a:pt x="52" y="169"/>
                          <a:pt x="47" y="174"/>
                        </a:cubicBezTo>
                        <a:cubicBezTo>
                          <a:pt x="45" y="177"/>
                          <a:pt x="42" y="175"/>
                          <a:pt x="40" y="173"/>
                        </a:cubicBezTo>
                        <a:cubicBezTo>
                          <a:pt x="37" y="170"/>
                          <a:pt x="39" y="165"/>
                          <a:pt x="40" y="162"/>
                        </a:cubicBezTo>
                        <a:cubicBezTo>
                          <a:pt x="42" y="158"/>
                          <a:pt x="43" y="155"/>
                          <a:pt x="42" y="150"/>
                        </a:cubicBezTo>
                        <a:cubicBezTo>
                          <a:pt x="42" y="148"/>
                          <a:pt x="39" y="143"/>
                          <a:pt x="39" y="140"/>
                        </a:cubicBezTo>
                        <a:cubicBezTo>
                          <a:pt x="40" y="139"/>
                          <a:pt x="41" y="137"/>
                          <a:pt x="42" y="136"/>
                        </a:cubicBezTo>
                        <a:cubicBezTo>
                          <a:pt x="43" y="134"/>
                          <a:pt x="42" y="134"/>
                          <a:pt x="42" y="131"/>
                        </a:cubicBezTo>
                        <a:cubicBezTo>
                          <a:pt x="42" y="126"/>
                          <a:pt x="44" y="123"/>
                          <a:pt x="41" y="117"/>
                        </a:cubicBezTo>
                        <a:cubicBezTo>
                          <a:pt x="37" y="110"/>
                          <a:pt x="41" y="99"/>
                          <a:pt x="29" y="102"/>
                        </a:cubicBezTo>
                        <a:cubicBezTo>
                          <a:pt x="28" y="102"/>
                          <a:pt x="26" y="103"/>
                          <a:pt x="26" y="104"/>
                        </a:cubicBezTo>
                        <a:cubicBezTo>
                          <a:pt x="25" y="107"/>
                          <a:pt x="24" y="104"/>
                          <a:pt x="22" y="105"/>
                        </a:cubicBezTo>
                        <a:cubicBezTo>
                          <a:pt x="18" y="106"/>
                          <a:pt x="16" y="104"/>
                          <a:pt x="14" y="100"/>
                        </a:cubicBezTo>
                        <a:cubicBezTo>
                          <a:pt x="11" y="94"/>
                          <a:pt x="18" y="88"/>
                          <a:pt x="15" y="83"/>
                        </a:cubicBezTo>
                        <a:cubicBezTo>
                          <a:pt x="14" y="82"/>
                          <a:pt x="10" y="76"/>
                          <a:pt x="8" y="75"/>
                        </a:cubicBezTo>
                        <a:cubicBezTo>
                          <a:pt x="4" y="74"/>
                          <a:pt x="4" y="78"/>
                          <a:pt x="0" y="79"/>
                        </a:cubicBezTo>
                        <a:cubicBezTo>
                          <a:pt x="0" y="78"/>
                          <a:pt x="0" y="77"/>
                          <a:pt x="0" y="7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2" name="Freeform 662">
                    <a:extLst>
                      <a:ext uri="{FF2B5EF4-FFF2-40B4-BE49-F238E27FC236}">
                        <a16:creationId xmlns:a16="http://schemas.microsoft.com/office/drawing/2014/main" id="{DC863A55-48B4-9C02-BB16-CB3029CA02D1}"/>
                      </a:ext>
                    </a:extLst>
                  </p:cNvPr>
                  <p:cNvSpPr>
                    <a:spLocks/>
                  </p:cNvSpPr>
                  <p:nvPr/>
                </p:nvSpPr>
                <p:spPr bwMode="auto">
                  <a:xfrm>
                    <a:off x="2232026" y="3082925"/>
                    <a:ext cx="195263" cy="233363"/>
                  </a:xfrm>
                  <a:custGeom>
                    <a:avLst/>
                    <a:gdLst>
                      <a:gd name="T0" fmla="*/ 4 w 253"/>
                      <a:gd name="T1" fmla="*/ 61 h 302"/>
                      <a:gd name="T2" fmla="*/ 13 w 253"/>
                      <a:gd name="T3" fmla="*/ 48 h 302"/>
                      <a:gd name="T4" fmla="*/ 26 w 253"/>
                      <a:gd name="T5" fmla="*/ 34 h 302"/>
                      <a:gd name="T6" fmla="*/ 45 w 253"/>
                      <a:gd name="T7" fmla="*/ 48 h 302"/>
                      <a:gd name="T8" fmla="*/ 46 w 253"/>
                      <a:gd name="T9" fmla="*/ 32 h 302"/>
                      <a:gd name="T10" fmla="*/ 35 w 253"/>
                      <a:gd name="T11" fmla="*/ 11 h 302"/>
                      <a:gd name="T12" fmla="*/ 45 w 253"/>
                      <a:gd name="T13" fmla="*/ 4 h 302"/>
                      <a:gd name="T14" fmla="*/ 67 w 253"/>
                      <a:gd name="T15" fmla="*/ 21 h 302"/>
                      <a:gd name="T16" fmla="*/ 74 w 253"/>
                      <a:gd name="T17" fmla="*/ 24 h 302"/>
                      <a:gd name="T18" fmla="*/ 80 w 253"/>
                      <a:gd name="T19" fmla="*/ 45 h 302"/>
                      <a:gd name="T20" fmla="*/ 114 w 253"/>
                      <a:gd name="T21" fmla="*/ 57 h 302"/>
                      <a:gd name="T22" fmla="*/ 134 w 253"/>
                      <a:gd name="T23" fmla="*/ 67 h 302"/>
                      <a:gd name="T24" fmla="*/ 137 w 253"/>
                      <a:gd name="T25" fmla="*/ 77 h 302"/>
                      <a:gd name="T26" fmla="*/ 143 w 253"/>
                      <a:gd name="T27" fmla="*/ 92 h 302"/>
                      <a:gd name="T28" fmla="*/ 121 w 253"/>
                      <a:gd name="T29" fmla="*/ 99 h 302"/>
                      <a:gd name="T30" fmla="*/ 122 w 253"/>
                      <a:gd name="T31" fmla="*/ 114 h 302"/>
                      <a:gd name="T32" fmla="*/ 162 w 253"/>
                      <a:gd name="T33" fmla="*/ 136 h 302"/>
                      <a:gd name="T34" fmla="*/ 172 w 253"/>
                      <a:gd name="T35" fmla="*/ 151 h 302"/>
                      <a:gd name="T36" fmla="*/ 187 w 253"/>
                      <a:gd name="T37" fmla="*/ 171 h 302"/>
                      <a:gd name="T38" fmla="*/ 209 w 253"/>
                      <a:gd name="T39" fmla="*/ 194 h 302"/>
                      <a:gd name="T40" fmla="*/ 218 w 253"/>
                      <a:gd name="T41" fmla="*/ 211 h 302"/>
                      <a:gd name="T42" fmla="*/ 229 w 253"/>
                      <a:gd name="T43" fmla="*/ 217 h 302"/>
                      <a:gd name="T44" fmla="*/ 235 w 253"/>
                      <a:gd name="T45" fmla="*/ 234 h 302"/>
                      <a:gd name="T46" fmla="*/ 251 w 253"/>
                      <a:gd name="T47" fmla="*/ 256 h 302"/>
                      <a:gd name="T48" fmla="*/ 250 w 253"/>
                      <a:gd name="T49" fmla="*/ 268 h 302"/>
                      <a:gd name="T50" fmla="*/ 231 w 253"/>
                      <a:gd name="T51" fmla="*/ 284 h 302"/>
                      <a:gd name="T52" fmla="*/ 217 w 253"/>
                      <a:gd name="T53" fmla="*/ 279 h 302"/>
                      <a:gd name="T54" fmla="*/ 205 w 253"/>
                      <a:gd name="T55" fmla="*/ 286 h 302"/>
                      <a:gd name="T56" fmla="*/ 188 w 253"/>
                      <a:gd name="T57" fmla="*/ 291 h 302"/>
                      <a:gd name="T58" fmla="*/ 189 w 253"/>
                      <a:gd name="T59" fmla="*/ 274 h 302"/>
                      <a:gd name="T60" fmla="*/ 185 w 253"/>
                      <a:gd name="T61" fmla="*/ 256 h 302"/>
                      <a:gd name="T62" fmla="*/ 185 w 253"/>
                      <a:gd name="T63" fmla="*/ 249 h 302"/>
                      <a:gd name="T64" fmla="*/ 181 w 253"/>
                      <a:gd name="T65" fmla="*/ 227 h 302"/>
                      <a:gd name="T66" fmla="*/ 148 w 253"/>
                      <a:gd name="T67" fmla="*/ 171 h 302"/>
                      <a:gd name="T68" fmla="*/ 106 w 253"/>
                      <a:gd name="T69" fmla="*/ 148 h 302"/>
                      <a:gd name="T70" fmla="*/ 92 w 253"/>
                      <a:gd name="T71" fmla="*/ 161 h 302"/>
                      <a:gd name="T72" fmla="*/ 71 w 253"/>
                      <a:gd name="T73" fmla="*/ 151 h 302"/>
                      <a:gd name="T74" fmla="*/ 47 w 253"/>
                      <a:gd name="T75" fmla="*/ 174 h 302"/>
                      <a:gd name="T76" fmla="*/ 40 w 253"/>
                      <a:gd name="T77" fmla="*/ 162 h 302"/>
                      <a:gd name="T78" fmla="*/ 39 w 253"/>
                      <a:gd name="T79" fmla="*/ 140 h 302"/>
                      <a:gd name="T80" fmla="*/ 42 w 253"/>
                      <a:gd name="T81" fmla="*/ 131 h 302"/>
                      <a:gd name="T82" fmla="*/ 29 w 253"/>
                      <a:gd name="T83" fmla="*/ 102 h 302"/>
                      <a:gd name="T84" fmla="*/ 22 w 253"/>
                      <a:gd name="T85" fmla="*/ 105 h 302"/>
                      <a:gd name="T86" fmla="*/ 15 w 253"/>
                      <a:gd name="T87" fmla="*/ 83 h 302"/>
                      <a:gd name="T88" fmla="*/ 0 w 253"/>
                      <a:gd name="T89" fmla="*/ 7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3" h="302">
                        <a:moveTo>
                          <a:pt x="0" y="76"/>
                        </a:moveTo>
                        <a:cubicBezTo>
                          <a:pt x="1" y="71"/>
                          <a:pt x="0" y="65"/>
                          <a:pt x="4" y="61"/>
                        </a:cubicBezTo>
                        <a:cubicBezTo>
                          <a:pt x="6" y="59"/>
                          <a:pt x="13" y="62"/>
                          <a:pt x="14" y="57"/>
                        </a:cubicBezTo>
                        <a:cubicBezTo>
                          <a:pt x="8" y="61"/>
                          <a:pt x="13" y="50"/>
                          <a:pt x="13" y="48"/>
                        </a:cubicBezTo>
                        <a:cubicBezTo>
                          <a:pt x="15" y="45"/>
                          <a:pt x="14" y="43"/>
                          <a:pt x="18" y="42"/>
                        </a:cubicBezTo>
                        <a:cubicBezTo>
                          <a:pt x="21" y="41"/>
                          <a:pt x="26" y="38"/>
                          <a:pt x="26" y="34"/>
                        </a:cubicBezTo>
                        <a:cubicBezTo>
                          <a:pt x="30" y="36"/>
                          <a:pt x="26" y="50"/>
                          <a:pt x="35" y="46"/>
                        </a:cubicBezTo>
                        <a:cubicBezTo>
                          <a:pt x="40" y="44"/>
                          <a:pt x="40" y="46"/>
                          <a:pt x="45" y="48"/>
                        </a:cubicBezTo>
                        <a:cubicBezTo>
                          <a:pt x="51" y="50"/>
                          <a:pt x="45" y="43"/>
                          <a:pt x="45" y="42"/>
                        </a:cubicBezTo>
                        <a:cubicBezTo>
                          <a:pt x="44" y="38"/>
                          <a:pt x="46" y="35"/>
                          <a:pt x="46" y="32"/>
                        </a:cubicBezTo>
                        <a:cubicBezTo>
                          <a:pt x="45" y="28"/>
                          <a:pt x="42" y="25"/>
                          <a:pt x="40" y="22"/>
                        </a:cubicBezTo>
                        <a:cubicBezTo>
                          <a:pt x="38" y="18"/>
                          <a:pt x="35" y="15"/>
                          <a:pt x="35" y="11"/>
                        </a:cubicBezTo>
                        <a:cubicBezTo>
                          <a:pt x="35" y="10"/>
                          <a:pt x="38" y="0"/>
                          <a:pt x="40" y="2"/>
                        </a:cubicBezTo>
                        <a:cubicBezTo>
                          <a:pt x="42" y="4"/>
                          <a:pt x="41" y="5"/>
                          <a:pt x="45" y="4"/>
                        </a:cubicBezTo>
                        <a:cubicBezTo>
                          <a:pt x="51" y="3"/>
                          <a:pt x="52" y="7"/>
                          <a:pt x="55" y="10"/>
                        </a:cubicBezTo>
                        <a:cubicBezTo>
                          <a:pt x="59" y="14"/>
                          <a:pt x="63" y="17"/>
                          <a:pt x="67" y="21"/>
                        </a:cubicBezTo>
                        <a:cubicBezTo>
                          <a:pt x="69" y="23"/>
                          <a:pt x="69" y="29"/>
                          <a:pt x="73" y="30"/>
                        </a:cubicBezTo>
                        <a:cubicBezTo>
                          <a:pt x="75" y="29"/>
                          <a:pt x="75" y="27"/>
                          <a:pt x="74" y="24"/>
                        </a:cubicBezTo>
                        <a:cubicBezTo>
                          <a:pt x="75" y="28"/>
                          <a:pt x="79" y="27"/>
                          <a:pt x="80" y="31"/>
                        </a:cubicBezTo>
                        <a:cubicBezTo>
                          <a:pt x="81" y="35"/>
                          <a:pt x="79" y="40"/>
                          <a:pt x="80" y="45"/>
                        </a:cubicBezTo>
                        <a:cubicBezTo>
                          <a:pt x="83" y="58"/>
                          <a:pt x="98" y="59"/>
                          <a:pt x="108" y="65"/>
                        </a:cubicBezTo>
                        <a:cubicBezTo>
                          <a:pt x="110" y="62"/>
                          <a:pt x="109" y="58"/>
                          <a:pt x="114" y="57"/>
                        </a:cubicBezTo>
                        <a:cubicBezTo>
                          <a:pt x="119" y="54"/>
                          <a:pt x="123" y="57"/>
                          <a:pt x="127" y="60"/>
                        </a:cubicBezTo>
                        <a:cubicBezTo>
                          <a:pt x="130" y="61"/>
                          <a:pt x="134" y="63"/>
                          <a:pt x="134" y="67"/>
                        </a:cubicBezTo>
                        <a:cubicBezTo>
                          <a:pt x="134" y="70"/>
                          <a:pt x="129" y="70"/>
                          <a:pt x="128" y="73"/>
                        </a:cubicBezTo>
                        <a:cubicBezTo>
                          <a:pt x="131" y="74"/>
                          <a:pt x="136" y="73"/>
                          <a:pt x="137" y="77"/>
                        </a:cubicBezTo>
                        <a:cubicBezTo>
                          <a:pt x="138" y="79"/>
                          <a:pt x="140" y="79"/>
                          <a:pt x="142" y="80"/>
                        </a:cubicBezTo>
                        <a:cubicBezTo>
                          <a:pt x="151" y="85"/>
                          <a:pt x="147" y="86"/>
                          <a:pt x="143" y="92"/>
                        </a:cubicBezTo>
                        <a:cubicBezTo>
                          <a:pt x="149" y="94"/>
                          <a:pt x="138" y="101"/>
                          <a:pt x="133" y="100"/>
                        </a:cubicBezTo>
                        <a:cubicBezTo>
                          <a:pt x="132" y="100"/>
                          <a:pt x="122" y="97"/>
                          <a:pt x="121" y="99"/>
                        </a:cubicBezTo>
                        <a:cubicBezTo>
                          <a:pt x="120" y="101"/>
                          <a:pt x="125" y="105"/>
                          <a:pt x="124" y="108"/>
                        </a:cubicBezTo>
                        <a:cubicBezTo>
                          <a:pt x="121" y="109"/>
                          <a:pt x="117" y="112"/>
                          <a:pt x="122" y="114"/>
                        </a:cubicBezTo>
                        <a:cubicBezTo>
                          <a:pt x="130" y="116"/>
                          <a:pt x="139" y="124"/>
                          <a:pt x="146" y="129"/>
                        </a:cubicBezTo>
                        <a:cubicBezTo>
                          <a:pt x="149" y="131"/>
                          <a:pt x="162" y="131"/>
                          <a:pt x="162" y="136"/>
                        </a:cubicBezTo>
                        <a:cubicBezTo>
                          <a:pt x="161" y="140"/>
                          <a:pt x="159" y="141"/>
                          <a:pt x="162" y="144"/>
                        </a:cubicBezTo>
                        <a:cubicBezTo>
                          <a:pt x="164" y="147"/>
                          <a:pt x="169" y="151"/>
                          <a:pt x="172" y="151"/>
                        </a:cubicBezTo>
                        <a:cubicBezTo>
                          <a:pt x="175" y="151"/>
                          <a:pt x="176" y="156"/>
                          <a:pt x="177" y="159"/>
                        </a:cubicBezTo>
                        <a:cubicBezTo>
                          <a:pt x="180" y="163"/>
                          <a:pt x="183" y="167"/>
                          <a:pt x="187" y="171"/>
                        </a:cubicBezTo>
                        <a:cubicBezTo>
                          <a:pt x="189" y="173"/>
                          <a:pt x="197" y="184"/>
                          <a:pt x="200" y="183"/>
                        </a:cubicBezTo>
                        <a:cubicBezTo>
                          <a:pt x="203" y="182"/>
                          <a:pt x="206" y="192"/>
                          <a:pt x="209" y="194"/>
                        </a:cubicBezTo>
                        <a:cubicBezTo>
                          <a:pt x="213" y="195"/>
                          <a:pt x="211" y="203"/>
                          <a:pt x="214" y="206"/>
                        </a:cubicBezTo>
                        <a:cubicBezTo>
                          <a:pt x="214" y="207"/>
                          <a:pt x="216" y="211"/>
                          <a:pt x="218" y="211"/>
                        </a:cubicBezTo>
                        <a:cubicBezTo>
                          <a:pt x="219" y="211"/>
                          <a:pt x="221" y="209"/>
                          <a:pt x="223" y="210"/>
                        </a:cubicBezTo>
                        <a:cubicBezTo>
                          <a:pt x="226" y="212"/>
                          <a:pt x="225" y="216"/>
                          <a:pt x="229" y="217"/>
                        </a:cubicBezTo>
                        <a:cubicBezTo>
                          <a:pt x="233" y="218"/>
                          <a:pt x="238" y="224"/>
                          <a:pt x="242" y="225"/>
                        </a:cubicBezTo>
                        <a:cubicBezTo>
                          <a:pt x="241" y="229"/>
                          <a:pt x="236" y="230"/>
                          <a:pt x="235" y="234"/>
                        </a:cubicBezTo>
                        <a:cubicBezTo>
                          <a:pt x="234" y="238"/>
                          <a:pt x="244" y="243"/>
                          <a:pt x="246" y="246"/>
                        </a:cubicBezTo>
                        <a:cubicBezTo>
                          <a:pt x="248" y="250"/>
                          <a:pt x="253" y="250"/>
                          <a:pt x="251" y="256"/>
                        </a:cubicBezTo>
                        <a:cubicBezTo>
                          <a:pt x="250" y="258"/>
                          <a:pt x="248" y="260"/>
                          <a:pt x="248" y="262"/>
                        </a:cubicBezTo>
                        <a:cubicBezTo>
                          <a:pt x="248" y="264"/>
                          <a:pt x="250" y="265"/>
                          <a:pt x="250" y="268"/>
                        </a:cubicBezTo>
                        <a:cubicBezTo>
                          <a:pt x="250" y="274"/>
                          <a:pt x="248" y="275"/>
                          <a:pt x="243" y="276"/>
                        </a:cubicBezTo>
                        <a:cubicBezTo>
                          <a:pt x="238" y="278"/>
                          <a:pt x="237" y="284"/>
                          <a:pt x="231" y="284"/>
                        </a:cubicBezTo>
                        <a:cubicBezTo>
                          <a:pt x="225" y="284"/>
                          <a:pt x="224" y="276"/>
                          <a:pt x="220" y="275"/>
                        </a:cubicBezTo>
                        <a:cubicBezTo>
                          <a:pt x="217" y="275"/>
                          <a:pt x="219" y="278"/>
                          <a:pt x="217" y="279"/>
                        </a:cubicBezTo>
                        <a:cubicBezTo>
                          <a:pt x="215" y="280"/>
                          <a:pt x="214" y="280"/>
                          <a:pt x="212" y="280"/>
                        </a:cubicBezTo>
                        <a:cubicBezTo>
                          <a:pt x="210" y="281"/>
                          <a:pt x="204" y="284"/>
                          <a:pt x="205" y="286"/>
                        </a:cubicBezTo>
                        <a:cubicBezTo>
                          <a:pt x="207" y="290"/>
                          <a:pt x="212" y="293"/>
                          <a:pt x="208" y="297"/>
                        </a:cubicBezTo>
                        <a:cubicBezTo>
                          <a:pt x="204" y="302"/>
                          <a:pt x="195" y="289"/>
                          <a:pt x="188" y="291"/>
                        </a:cubicBezTo>
                        <a:cubicBezTo>
                          <a:pt x="184" y="293"/>
                          <a:pt x="178" y="286"/>
                          <a:pt x="182" y="283"/>
                        </a:cubicBezTo>
                        <a:cubicBezTo>
                          <a:pt x="185" y="281"/>
                          <a:pt x="190" y="279"/>
                          <a:pt x="189" y="274"/>
                        </a:cubicBezTo>
                        <a:cubicBezTo>
                          <a:pt x="189" y="270"/>
                          <a:pt x="191" y="265"/>
                          <a:pt x="190" y="261"/>
                        </a:cubicBezTo>
                        <a:cubicBezTo>
                          <a:pt x="189" y="259"/>
                          <a:pt x="185" y="259"/>
                          <a:pt x="185" y="256"/>
                        </a:cubicBezTo>
                        <a:cubicBezTo>
                          <a:pt x="185" y="254"/>
                          <a:pt x="187" y="252"/>
                          <a:pt x="188" y="250"/>
                        </a:cubicBezTo>
                        <a:cubicBezTo>
                          <a:pt x="187" y="250"/>
                          <a:pt x="186" y="250"/>
                          <a:pt x="185" y="249"/>
                        </a:cubicBezTo>
                        <a:cubicBezTo>
                          <a:pt x="185" y="246"/>
                          <a:pt x="192" y="242"/>
                          <a:pt x="187" y="237"/>
                        </a:cubicBezTo>
                        <a:cubicBezTo>
                          <a:pt x="185" y="234"/>
                          <a:pt x="174" y="231"/>
                          <a:pt x="181" y="227"/>
                        </a:cubicBezTo>
                        <a:cubicBezTo>
                          <a:pt x="170" y="222"/>
                          <a:pt x="158" y="215"/>
                          <a:pt x="157" y="202"/>
                        </a:cubicBezTo>
                        <a:cubicBezTo>
                          <a:pt x="155" y="191"/>
                          <a:pt x="159" y="177"/>
                          <a:pt x="148" y="171"/>
                        </a:cubicBezTo>
                        <a:cubicBezTo>
                          <a:pt x="137" y="164"/>
                          <a:pt x="134" y="149"/>
                          <a:pt x="121" y="146"/>
                        </a:cubicBezTo>
                        <a:cubicBezTo>
                          <a:pt x="120" y="146"/>
                          <a:pt x="98" y="140"/>
                          <a:pt x="106" y="148"/>
                        </a:cubicBezTo>
                        <a:cubicBezTo>
                          <a:pt x="101" y="148"/>
                          <a:pt x="102" y="156"/>
                          <a:pt x="100" y="158"/>
                        </a:cubicBezTo>
                        <a:cubicBezTo>
                          <a:pt x="99" y="159"/>
                          <a:pt x="94" y="159"/>
                          <a:pt x="92" y="161"/>
                        </a:cubicBezTo>
                        <a:cubicBezTo>
                          <a:pt x="89" y="163"/>
                          <a:pt x="88" y="160"/>
                          <a:pt x="85" y="159"/>
                        </a:cubicBezTo>
                        <a:cubicBezTo>
                          <a:pt x="82" y="156"/>
                          <a:pt x="76" y="152"/>
                          <a:pt x="71" y="151"/>
                        </a:cubicBezTo>
                        <a:cubicBezTo>
                          <a:pt x="67" y="149"/>
                          <a:pt x="67" y="158"/>
                          <a:pt x="62" y="155"/>
                        </a:cubicBezTo>
                        <a:cubicBezTo>
                          <a:pt x="61" y="163"/>
                          <a:pt x="52" y="169"/>
                          <a:pt x="47" y="174"/>
                        </a:cubicBezTo>
                        <a:cubicBezTo>
                          <a:pt x="45" y="177"/>
                          <a:pt x="42" y="175"/>
                          <a:pt x="40" y="173"/>
                        </a:cubicBezTo>
                        <a:cubicBezTo>
                          <a:pt x="37" y="170"/>
                          <a:pt x="39" y="165"/>
                          <a:pt x="40" y="162"/>
                        </a:cubicBezTo>
                        <a:cubicBezTo>
                          <a:pt x="42" y="158"/>
                          <a:pt x="43" y="155"/>
                          <a:pt x="42" y="150"/>
                        </a:cubicBezTo>
                        <a:cubicBezTo>
                          <a:pt x="42" y="148"/>
                          <a:pt x="39" y="143"/>
                          <a:pt x="39" y="140"/>
                        </a:cubicBezTo>
                        <a:cubicBezTo>
                          <a:pt x="40" y="139"/>
                          <a:pt x="41" y="137"/>
                          <a:pt x="42" y="136"/>
                        </a:cubicBezTo>
                        <a:cubicBezTo>
                          <a:pt x="43" y="134"/>
                          <a:pt x="42" y="134"/>
                          <a:pt x="42" y="131"/>
                        </a:cubicBezTo>
                        <a:cubicBezTo>
                          <a:pt x="42" y="126"/>
                          <a:pt x="44" y="123"/>
                          <a:pt x="41" y="117"/>
                        </a:cubicBezTo>
                        <a:cubicBezTo>
                          <a:pt x="37" y="110"/>
                          <a:pt x="41" y="99"/>
                          <a:pt x="29" y="102"/>
                        </a:cubicBezTo>
                        <a:cubicBezTo>
                          <a:pt x="28" y="102"/>
                          <a:pt x="26" y="103"/>
                          <a:pt x="26" y="104"/>
                        </a:cubicBezTo>
                        <a:cubicBezTo>
                          <a:pt x="25" y="107"/>
                          <a:pt x="24" y="104"/>
                          <a:pt x="22" y="105"/>
                        </a:cubicBezTo>
                        <a:cubicBezTo>
                          <a:pt x="18" y="106"/>
                          <a:pt x="16" y="104"/>
                          <a:pt x="14" y="100"/>
                        </a:cubicBezTo>
                        <a:cubicBezTo>
                          <a:pt x="11" y="94"/>
                          <a:pt x="18" y="88"/>
                          <a:pt x="15" y="83"/>
                        </a:cubicBezTo>
                        <a:cubicBezTo>
                          <a:pt x="14" y="82"/>
                          <a:pt x="10" y="76"/>
                          <a:pt x="8" y="75"/>
                        </a:cubicBezTo>
                        <a:cubicBezTo>
                          <a:pt x="4" y="74"/>
                          <a:pt x="4" y="78"/>
                          <a:pt x="0" y="79"/>
                        </a:cubicBezTo>
                        <a:cubicBezTo>
                          <a:pt x="0" y="78"/>
                          <a:pt x="0" y="77"/>
                          <a:pt x="0" y="7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3" name="Freeform 663">
                    <a:extLst>
                      <a:ext uri="{FF2B5EF4-FFF2-40B4-BE49-F238E27FC236}">
                        <a16:creationId xmlns:a16="http://schemas.microsoft.com/office/drawing/2014/main" id="{F81E450F-26D6-42DD-9BE9-93C23F9B2586}"/>
                      </a:ext>
                    </a:extLst>
                  </p:cNvPr>
                  <p:cNvSpPr>
                    <a:spLocks/>
                  </p:cNvSpPr>
                  <p:nvPr/>
                </p:nvSpPr>
                <p:spPr bwMode="auto">
                  <a:xfrm>
                    <a:off x="2630488" y="2536825"/>
                    <a:ext cx="111125" cy="141288"/>
                  </a:xfrm>
                  <a:custGeom>
                    <a:avLst/>
                    <a:gdLst>
                      <a:gd name="T0" fmla="*/ 2 w 145"/>
                      <a:gd name="T1" fmla="*/ 98 h 182"/>
                      <a:gd name="T2" fmla="*/ 9 w 145"/>
                      <a:gd name="T3" fmla="*/ 88 h 182"/>
                      <a:gd name="T4" fmla="*/ 15 w 145"/>
                      <a:gd name="T5" fmla="*/ 84 h 182"/>
                      <a:gd name="T6" fmla="*/ 27 w 145"/>
                      <a:gd name="T7" fmla="*/ 74 h 182"/>
                      <a:gd name="T8" fmla="*/ 32 w 145"/>
                      <a:gd name="T9" fmla="*/ 72 h 182"/>
                      <a:gd name="T10" fmla="*/ 38 w 145"/>
                      <a:gd name="T11" fmla="*/ 62 h 182"/>
                      <a:gd name="T12" fmla="*/ 41 w 145"/>
                      <a:gd name="T13" fmla="*/ 44 h 182"/>
                      <a:gd name="T14" fmla="*/ 46 w 145"/>
                      <a:gd name="T15" fmla="*/ 41 h 182"/>
                      <a:gd name="T16" fmla="*/ 57 w 145"/>
                      <a:gd name="T17" fmla="*/ 48 h 182"/>
                      <a:gd name="T18" fmla="*/ 78 w 145"/>
                      <a:gd name="T19" fmla="*/ 53 h 182"/>
                      <a:gd name="T20" fmla="*/ 87 w 145"/>
                      <a:gd name="T21" fmla="*/ 47 h 182"/>
                      <a:gd name="T22" fmla="*/ 80 w 145"/>
                      <a:gd name="T23" fmla="*/ 42 h 182"/>
                      <a:gd name="T24" fmla="*/ 73 w 145"/>
                      <a:gd name="T25" fmla="*/ 33 h 182"/>
                      <a:gd name="T26" fmla="*/ 93 w 145"/>
                      <a:gd name="T27" fmla="*/ 32 h 182"/>
                      <a:gd name="T28" fmla="*/ 99 w 145"/>
                      <a:gd name="T29" fmla="*/ 21 h 182"/>
                      <a:gd name="T30" fmla="*/ 109 w 145"/>
                      <a:gd name="T31" fmla="*/ 18 h 182"/>
                      <a:gd name="T32" fmla="*/ 105 w 145"/>
                      <a:gd name="T33" fmla="*/ 0 h 182"/>
                      <a:gd name="T34" fmla="*/ 119 w 145"/>
                      <a:gd name="T35" fmla="*/ 6 h 182"/>
                      <a:gd name="T36" fmla="*/ 141 w 145"/>
                      <a:gd name="T37" fmla="*/ 23 h 182"/>
                      <a:gd name="T38" fmla="*/ 133 w 145"/>
                      <a:gd name="T39" fmla="*/ 22 h 182"/>
                      <a:gd name="T40" fmla="*/ 130 w 145"/>
                      <a:gd name="T41" fmla="*/ 29 h 182"/>
                      <a:gd name="T42" fmla="*/ 125 w 145"/>
                      <a:gd name="T43" fmla="*/ 47 h 182"/>
                      <a:gd name="T44" fmla="*/ 137 w 145"/>
                      <a:gd name="T45" fmla="*/ 73 h 182"/>
                      <a:gd name="T46" fmla="*/ 129 w 145"/>
                      <a:gd name="T47" fmla="*/ 79 h 182"/>
                      <a:gd name="T48" fmla="*/ 128 w 145"/>
                      <a:gd name="T49" fmla="*/ 85 h 182"/>
                      <a:gd name="T50" fmla="*/ 121 w 145"/>
                      <a:gd name="T51" fmla="*/ 91 h 182"/>
                      <a:gd name="T52" fmla="*/ 117 w 145"/>
                      <a:gd name="T53" fmla="*/ 99 h 182"/>
                      <a:gd name="T54" fmla="*/ 107 w 145"/>
                      <a:gd name="T55" fmla="*/ 102 h 182"/>
                      <a:gd name="T56" fmla="*/ 101 w 145"/>
                      <a:gd name="T57" fmla="*/ 107 h 182"/>
                      <a:gd name="T58" fmla="*/ 99 w 145"/>
                      <a:gd name="T59" fmla="*/ 114 h 182"/>
                      <a:gd name="T60" fmla="*/ 103 w 145"/>
                      <a:gd name="T61" fmla="*/ 124 h 182"/>
                      <a:gd name="T62" fmla="*/ 101 w 145"/>
                      <a:gd name="T63" fmla="*/ 126 h 182"/>
                      <a:gd name="T64" fmla="*/ 112 w 145"/>
                      <a:gd name="T65" fmla="*/ 132 h 182"/>
                      <a:gd name="T66" fmla="*/ 139 w 145"/>
                      <a:gd name="T67" fmla="*/ 154 h 182"/>
                      <a:gd name="T68" fmla="*/ 106 w 145"/>
                      <a:gd name="T69" fmla="*/ 164 h 182"/>
                      <a:gd name="T70" fmla="*/ 100 w 145"/>
                      <a:gd name="T71" fmla="*/ 177 h 182"/>
                      <a:gd name="T72" fmla="*/ 90 w 145"/>
                      <a:gd name="T73" fmla="*/ 179 h 182"/>
                      <a:gd name="T74" fmla="*/ 80 w 145"/>
                      <a:gd name="T75" fmla="*/ 175 h 182"/>
                      <a:gd name="T76" fmla="*/ 69 w 145"/>
                      <a:gd name="T77" fmla="*/ 170 h 182"/>
                      <a:gd name="T78" fmla="*/ 75 w 145"/>
                      <a:gd name="T79" fmla="*/ 173 h 182"/>
                      <a:gd name="T80" fmla="*/ 68 w 145"/>
                      <a:gd name="T81" fmla="*/ 182 h 182"/>
                      <a:gd name="T82" fmla="*/ 70 w 145"/>
                      <a:gd name="T83" fmla="*/ 177 h 182"/>
                      <a:gd name="T84" fmla="*/ 65 w 145"/>
                      <a:gd name="T85" fmla="*/ 177 h 182"/>
                      <a:gd name="T86" fmla="*/ 53 w 145"/>
                      <a:gd name="T87" fmla="*/ 172 h 182"/>
                      <a:gd name="T88" fmla="*/ 59 w 145"/>
                      <a:gd name="T89" fmla="*/ 169 h 182"/>
                      <a:gd name="T90" fmla="*/ 43 w 145"/>
                      <a:gd name="T91" fmla="*/ 167 h 182"/>
                      <a:gd name="T92" fmla="*/ 48 w 145"/>
                      <a:gd name="T93" fmla="*/ 164 h 182"/>
                      <a:gd name="T94" fmla="*/ 44 w 145"/>
                      <a:gd name="T95" fmla="*/ 150 h 182"/>
                      <a:gd name="T96" fmla="*/ 51 w 145"/>
                      <a:gd name="T97" fmla="*/ 147 h 182"/>
                      <a:gd name="T98" fmla="*/ 62 w 145"/>
                      <a:gd name="T99" fmla="*/ 149 h 182"/>
                      <a:gd name="T100" fmla="*/ 44 w 145"/>
                      <a:gd name="T101" fmla="*/ 139 h 182"/>
                      <a:gd name="T102" fmla="*/ 45 w 145"/>
                      <a:gd name="T103" fmla="*/ 125 h 182"/>
                      <a:gd name="T104" fmla="*/ 41 w 145"/>
                      <a:gd name="T105" fmla="*/ 116 h 182"/>
                      <a:gd name="T106" fmla="*/ 19 w 145"/>
                      <a:gd name="T107" fmla="*/ 110 h 182"/>
                      <a:gd name="T108" fmla="*/ 18 w 145"/>
                      <a:gd name="T109" fmla="*/ 115 h 182"/>
                      <a:gd name="T110" fmla="*/ 10 w 145"/>
                      <a:gd name="T111" fmla="*/ 108 h 182"/>
                      <a:gd name="T112" fmla="*/ 6 w 145"/>
                      <a:gd name="T113" fmla="*/ 101 h 182"/>
                      <a:gd name="T114" fmla="*/ 2 w 145"/>
                      <a:gd name="T11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5" h="182">
                        <a:moveTo>
                          <a:pt x="2" y="98"/>
                        </a:moveTo>
                        <a:cubicBezTo>
                          <a:pt x="4" y="94"/>
                          <a:pt x="7" y="91"/>
                          <a:pt x="9" y="88"/>
                        </a:cubicBezTo>
                        <a:cubicBezTo>
                          <a:pt x="10" y="86"/>
                          <a:pt x="14" y="87"/>
                          <a:pt x="15" y="84"/>
                        </a:cubicBezTo>
                        <a:cubicBezTo>
                          <a:pt x="16" y="79"/>
                          <a:pt x="27" y="79"/>
                          <a:pt x="27" y="74"/>
                        </a:cubicBezTo>
                        <a:cubicBezTo>
                          <a:pt x="27" y="71"/>
                          <a:pt x="30" y="72"/>
                          <a:pt x="32" y="72"/>
                        </a:cubicBezTo>
                        <a:cubicBezTo>
                          <a:pt x="35" y="71"/>
                          <a:pt x="35" y="64"/>
                          <a:pt x="38" y="62"/>
                        </a:cubicBezTo>
                        <a:cubicBezTo>
                          <a:pt x="43" y="57"/>
                          <a:pt x="36" y="46"/>
                          <a:pt x="41" y="44"/>
                        </a:cubicBezTo>
                        <a:cubicBezTo>
                          <a:pt x="43" y="43"/>
                          <a:pt x="44" y="40"/>
                          <a:pt x="46" y="41"/>
                        </a:cubicBezTo>
                        <a:cubicBezTo>
                          <a:pt x="50" y="43"/>
                          <a:pt x="53" y="46"/>
                          <a:pt x="57" y="48"/>
                        </a:cubicBezTo>
                        <a:cubicBezTo>
                          <a:pt x="63" y="52"/>
                          <a:pt x="71" y="53"/>
                          <a:pt x="78" y="53"/>
                        </a:cubicBezTo>
                        <a:cubicBezTo>
                          <a:pt x="82" y="53"/>
                          <a:pt x="90" y="54"/>
                          <a:pt x="87" y="47"/>
                        </a:cubicBezTo>
                        <a:cubicBezTo>
                          <a:pt x="86" y="45"/>
                          <a:pt x="82" y="44"/>
                          <a:pt x="80" y="42"/>
                        </a:cubicBezTo>
                        <a:cubicBezTo>
                          <a:pt x="77" y="40"/>
                          <a:pt x="75" y="36"/>
                          <a:pt x="73" y="33"/>
                        </a:cubicBezTo>
                        <a:cubicBezTo>
                          <a:pt x="79" y="32"/>
                          <a:pt x="87" y="32"/>
                          <a:pt x="93" y="32"/>
                        </a:cubicBezTo>
                        <a:cubicBezTo>
                          <a:pt x="102" y="31"/>
                          <a:pt x="97" y="25"/>
                          <a:pt x="99" y="21"/>
                        </a:cubicBezTo>
                        <a:cubicBezTo>
                          <a:pt x="100" y="17"/>
                          <a:pt x="106" y="20"/>
                          <a:pt x="109" y="18"/>
                        </a:cubicBezTo>
                        <a:cubicBezTo>
                          <a:pt x="113" y="17"/>
                          <a:pt x="106" y="3"/>
                          <a:pt x="105" y="0"/>
                        </a:cubicBezTo>
                        <a:cubicBezTo>
                          <a:pt x="111" y="0"/>
                          <a:pt x="116" y="1"/>
                          <a:pt x="119" y="6"/>
                        </a:cubicBezTo>
                        <a:cubicBezTo>
                          <a:pt x="123" y="14"/>
                          <a:pt x="135" y="16"/>
                          <a:pt x="141" y="23"/>
                        </a:cubicBezTo>
                        <a:cubicBezTo>
                          <a:pt x="138" y="25"/>
                          <a:pt x="136" y="22"/>
                          <a:pt x="133" y="22"/>
                        </a:cubicBezTo>
                        <a:cubicBezTo>
                          <a:pt x="132" y="23"/>
                          <a:pt x="131" y="27"/>
                          <a:pt x="130" y="29"/>
                        </a:cubicBezTo>
                        <a:cubicBezTo>
                          <a:pt x="128" y="33"/>
                          <a:pt x="124" y="41"/>
                          <a:pt x="125" y="47"/>
                        </a:cubicBezTo>
                        <a:cubicBezTo>
                          <a:pt x="126" y="50"/>
                          <a:pt x="145" y="69"/>
                          <a:pt x="137" y="73"/>
                        </a:cubicBezTo>
                        <a:cubicBezTo>
                          <a:pt x="134" y="75"/>
                          <a:pt x="130" y="76"/>
                          <a:pt x="129" y="79"/>
                        </a:cubicBezTo>
                        <a:cubicBezTo>
                          <a:pt x="128" y="81"/>
                          <a:pt x="130" y="84"/>
                          <a:pt x="128" y="85"/>
                        </a:cubicBezTo>
                        <a:cubicBezTo>
                          <a:pt x="126" y="88"/>
                          <a:pt x="123" y="88"/>
                          <a:pt x="121" y="91"/>
                        </a:cubicBezTo>
                        <a:cubicBezTo>
                          <a:pt x="120" y="94"/>
                          <a:pt x="119" y="97"/>
                          <a:pt x="117" y="99"/>
                        </a:cubicBezTo>
                        <a:cubicBezTo>
                          <a:pt x="114" y="101"/>
                          <a:pt x="110" y="100"/>
                          <a:pt x="107" y="102"/>
                        </a:cubicBezTo>
                        <a:cubicBezTo>
                          <a:pt x="105" y="103"/>
                          <a:pt x="103" y="105"/>
                          <a:pt x="101" y="107"/>
                        </a:cubicBezTo>
                        <a:cubicBezTo>
                          <a:pt x="98" y="109"/>
                          <a:pt x="95" y="111"/>
                          <a:pt x="99" y="114"/>
                        </a:cubicBezTo>
                        <a:cubicBezTo>
                          <a:pt x="102" y="116"/>
                          <a:pt x="103" y="121"/>
                          <a:pt x="103" y="124"/>
                        </a:cubicBezTo>
                        <a:cubicBezTo>
                          <a:pt x="102" y="120"/>
                          <a:pt x="100" y="122"/>
                          <a:pt x="101" y="126"/>
                        </a:cubicBezTo>
                        <a:cubicBezTo>
                          <a:pt x="101" y="132"/>
                          <a:pt x="108" y="129"/>
                          <a:pt x="112" y="132"/>
                        </a:cubicBezTo>
                        <a:cubicBezTo>
                          <a:pt x="119" y="136"/>
                          <a:pt x="140" y="145"/>
                          <a:pt x="139" y="154"/>
                        </a:cubicBezTo>
                        <a:cubicBezTo>
                          <a:pt x="138" y="167"/>
                          <a:pt x="112" y="153"/>
                          <a:pt x="106" y="164"/>
                        </a:cubicBezTo>
                        <a:cubicBezTo>
                          <a:pt x="104" y="167"/>
                          <a:pt x="104" y="178"/>
                          <a:pt x="100" y="177"/>
                        </a:cubicBezTo>
                        <a:cubicBezTo>
                          <a:pt x="98" y="177"/>
                          <a:pt x="85" y="172"/>
                          <a:pt x="90" y="179"/>
                        </a:cubicBezTo>
                        <a:cubicBezTo>
                          <a:pt x="87" y="178"/>
                          <a:pt x="82" y="177"/>
                          <a:pt x="80" y="175"/>
                        </a:cubicBezTo>
                        <a:cubicBezTo>
                          <a:pt x="77" y="172"/>
                          <a:pt x="73" y="170"/>
                          <a:pt x="69" y="170"/>
                        </a:cubicBezTo>
                        <a:cubicBezTo>
                          <a:pt x="71" y="171"/>
                          <a:pt x="73" y="172"/>
                          <a:pt x="75" y="173"/>
                        </a:cubicBezTo>
                        <a:cubicBezTo>
                          <a:pt x="72" y="173"/>
                          <a:pt x="71" y="178"/>
                          <a:pt x="68" y="182"/>
                        </a:cubicBezTo>
                        <a:cubicBezTo>
                          <a:pt x="65" y="178"/>
                          <a:pt x="70" y="179"/>
                          <a:pt x="70" y="177"/>
                        </a:cubicBezTo>
                        <a:cubicBezTo>
                          <a:pt x="69" y="174"/>
                          <a:pt x="65" y="172"/>
                          <a:pt x="65" y="177"/>
                        </a:cubicBezTo>
                        <a:cubicBezTo>
                          <a:pt x="63" y="172"/>
                          <a:pt x="56" y="177"/>
                          <a:pt x="53" y="172"/>
                        </a:cubicBezTo>
                        <a:cubicBezTo>
                          <a:pt x="60" y="172"/>
                          <a:pt x="52" y="167"/>
                          <a:pt x="59" y="169"/>
                        </a:cubicBezTo>
                        <a:cubicBezTo>
                          <a:pt x="55" y="165"/>
                          <a:pt x="48" y="168"/>
                          <a:pt x="43" y="167"/>
                        </a:cubicBezTo>
                        <a:cubicBezTo>
                          <a:pt x="44" y="164"/>
                          <a:pt x="46" y="163"/>
                          <a:pt x="48" y="164"/>
                        </a:cubicBezTo>
                        <a:cubicBezTo>
                          <a:pt x="42" y="160"/>
                          <a:pt x="48" y="154"/>
                          <a:pt x="44" y="150"/>
                        </a:cubicBezTo>
                        <a:cubicBezTo>
                          <a:pt x="48" y="153"/>
                          <a:pt x="46" y="147"/>
                          <a:pt x="51" y="147"/>
                        </a:cubicBezTo>
                        <a:cubicBezTo>
                          <a:pt x="54" y="147"/>
                          <a:pt x="59" y="147"/>
                          <a:pt x="62" y="149"/>
                        </a:cubicBezTo>
                        <a:cubicBezTo>
                          <a:pt x="58" y="142"/>
                          <a:pt x="44" y="149"/>
                          <a:pt x="44" y="139"/>
                        </a:cubicBezTo>
                        <a:cubicBezTo>
                          <a:pt x="43" y="135"/>
                          <a:pt x="46" y="129"/>
                          <a:pt x="45" y="125"/>
                        </a:cubicBezTo>
                        <a:cubicBezTo>
                          <a:pt x="43" y="121"/>
                          <a:pt x="39" y="121"/>
                          <a:pt x="41" y="116"/>
                        </a:cubicBezTo>
                        <a:cubicBezTo>
                          <a:pt x="34" y="121"/>
                          <a:pt x="25" y="112"/>
                          <a:pt x="19" y="110"/>
                        </a:cubicBezTo>
                        <a:cubicBezTo>
                          <a:pt x="20" y="112"/>
                          <a:pt x="20" y="114"/>
                          <a:pt x="18" y="115"/>
                        </a:cubicBezTo>
                        <a:cubicBezTo>
                          <a:pt x="17" y="112"/>
                          <a:pt x="14" y="110"/>
                          <a:pt x="10" y="108"/>
                        </a:cubicBezTo>
                        <a:cubicBezTo>
                          <a:pt x="8" y="108"/>
                          <a:pt x="0" y="101"/>
                          <a:pt x="6" y="101"/>
                        </a:cubicBezTo>
                        <a:cubicBezTo>
                          <a:pt x="5" y="100"/>
                          <a:pt x="4" y="99"/>
                          <a:pt x="2" y="9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 name="Freeform 664">
                    <a:extLst>
                      <a:ext uri="{FF2B5EF4-FFF2-40B4-BE49-F238E27FC236}">
                        <a16:creationId xmlns:a16="http://schemas.microsoft.com/office/drawing/2014/main" id="{552161F3-D160-4EE4-0EBD-4DC2252339A7}"/>
                      </a:ext>
                    </a:extLst>
                  </p:cNvPr>
                  <p:cNvSpPr>
                    <a:spLocks/>
                  </p:cNvSpPr>
                  <p:nvPr/>
                </p:nvSpPr>
                <p:spPr bwMode="auto">
                  <a:xfrm>
                    <a:off x="2630488" y="2536825"/>
                    <a:ext cx="111125" cy="141288"/>
                  </a:xfrm>
                  <a:custGeom>
                    <a:avLst/>
                    <a:gdLst>
                      <a:gd name="T0" fmla="*/ 2 w 145"/>
                      <a:gd name="T1" fmla="*/ 98 h 182"/>
                      <a:gd name="T2" fmla="*/ 9 w 145"/>
                      <a:gd name="T3" fmla="*/ 88 h 182"/>
                      <a:gd name="T4" fmla="*/ 15 w 145"/>
                      <a:gd name="T5" fmla="*/ 84 h 182"/>
                      <a:gd name="T6" fmla="*/ 27 w 145"/>
                      <a:gd name="T7" fmla="*/ 74 h 182"/>
                      <a:gd name="T8" fmla="*/ 32 w 145"/>
                      <a:gd name="T9" fmla="*/ 72 h 182"/>
                      <a:gd name="T10" fmla="*/ 38 w 145"/>
                      <a:gd name="T11" fmla="*/ 62 h 182"/>
                      <a:gd name="T12" fmla="*/ 41 w 145"/>
                      <a:gd name="T13" fmla="*/ 44 h 182"/>
                      <a:gd name="T14" fmla="*/ 46 w 145"/>
                      <a:gd name="T15" fmla="*/ 41 h 182"/>
                      <a:gd name="T16" fmla="*/ 57 w 145"/>
                      <a:gd name="T17" fmla="*/ 48 h 182"/>
                      <a:gd name="T18" fmla="*/ 78 w 145"/>
                      <a:gd name="T19" fmla="*/ 53 h 182"/>
                      <a:gd name="T20" fmla="*/ 87 w 145"/>
                      <a:gd name="T21" fmla="*/ 47 h 182"/>
                      <a:gd name="T22" fmla="*/ 80 w 145"/>
                      <a:gd name="T23" fmla="*/ 42 h 182"/>
                      <a:gd name="T24" fmla="*/ 73 w 145"/>
                      <a:gd name="T25" fmla="*/ 33 h 182"/>
                      <a:gd name="T26" fmla="*/ 93 w 145"/>
                      <a:gd name="T27" fmla="*/ 32 h 182"/>
                      <a:gd name="T28" fmla="*/ 99 w 145"/>
                      <a:gd name="T29" fmla="*/ 21 h 182"/>
                      <a:gd name="T30" fmla="*/ 109 w 145"/>
                      <a:gd name="T31" fmla="*/ 18 h 182"/>
                      <a:gd name="T32" fmla="*/ 105 w 145"/>
                      <a:gd name="T33" fmla="*/ 0 h 182"/>
                      <a:gd name="T34" fmla="*/ 119 w 145"/>
                      <a:gd name="T35" fmla="*/ 6 h 182"/>
                      <a:gd name="T36" fmla="*/ 141 w 145"/>
                      <a:gd name="T37" fmla="*/ 23 h 182"/>
                      <a:gd name="T38" fmla="*/ 133 w 145"/>
                      <a:gd name="T39" fmla="*/ 22 h 182"/>
                      <a:gd name="T40" fmla="*/ 130 w 145"/>
                      <a:gd name="T41" fmla="*/ 29 h 182"/>
                      <a:gd name="T42" fmla="*/ 125 w 145"/>
                      <a:gd name="T43" fmla="*/ 47 h 182"/>
                      <a:gd name="T44" fmla="*/ 137 w 145"/>
                      <a:gd name="T45" fmla="*/ 73 h 182"/>
                      <a:gd name="T46" fmla="*/ 129 w 145"/>
                      <a:gd name="T47" fmla="*/ 79 h 182"/>
                      <a:gd name="T48" fmla="*/ 128 w 145"/>
                      <a:gd name="T49" fmla="*/ 85 h 182"/>
                      <a:gd name="T50" fmla="*/ 121 w 145"/>
                      <a:gd name="T51" fmla="*/ 91 h 182"/>
                      <a:gd name="T52" fmla="*/ 117 w 145"/>
                      <a:gd name="T53" fmla="*/ 99 h 182"/>
                      <a:gd name="T54" fmla="*/ 107 w 145"/>
                      <a:gd name="T55" fmla="*/ 102 h 182"/>
                      <a:gd name="T56" fmla="*/ 101 w 145"/>
                      <a:gd name="T57" fmla="*/ 107 h 182"/>
                      <a:gd name="T58" fmla="*/ 99 w 145"/>
                      <a:gd name="T59" fmla="*/ 114 h 182"/>
                      <a:gd name="T60" fmla="*/ 103 w 145"/>
                      <a:gd name="T61" fmla="*/ 124 h 182"/>
                      <a:gd name="T62" fmla="*/ 101 w 145"/>
                      <a:gd name="T63" fmla="*/ 126 h 182"/>
                      <a:gd name="T64" fmla="*/ 112 w 145"/>
                      <a:gd name="T65" fmla="*/ 132 h 182"/>
                      <a:gd name="T66" fmla="*/ 139 w 145"/>
                      <a:gd name="T67" fmla="*/ 154 h 182"/>
                      <a:gd name="T68" fmla="*/ 106 w 145"/>
                      <a:gd name="T69" fmla="*/ 164 h 182"/>
                      <a:gd name="T70" fmla="*/ 100 w 145"/>
                      <a:gd name="T71" fmla="*/ 177 h 182"/>
                      <a:gd name="T72" fmla="*/ 90 w 145"/>
                      <a:gd name="T73" fmla="*/ 179 h 182"/>
                      <a:gd name="T74" fmla="*/ 80 w 145"/>
                      <a:gd name="T75" fmla="*/ 175 h 182"/>
                      <a:gd name="T76" fmla="*/ 69 w 145"/>
                      <a:gd name="T77" fmla="*/ 170 h 182"/>
                      <a:gd name="T78" fmla="*/ 75 w 145"/>
                      <a:gd name="T79" fmla="*/ 173 h 182"/>
                      <a:gd name="T80" fmla="*/ 68 w 145"/>
                      <a:gd name="T81" fmla="*/ 182 h 182"/>
                      <a:gd name="T82" fmla="*/ 70 w 145"/>
                      <a:gd name="T83" fmla="*/ 177 h 182"/>
                      <a:gd name="T84" fmla="*/ 65 w 145"/>
                      <a:gd name="T85" fmla="*/ 177 h 182"/>
                      <a:gd name="T86" fmla="*/ 53 w 145"/>
                      <a:gd name="T87" fmla="*/ 172 h 182"/>
                      <a:gd name="T88" fmla="*/ 59 w 145"/>
                      <a:gd name="T89" fmla="*/ 169 h 182"/>
                      <a:gd name="T90" fmla="*/ 43 w 145"/>
                      <a:gd name="T91" fmla="*/ 167 h 182"/>
                      <a:gd name="T92" fmla="*/ 48 w 145"/>
                      <a:gd name="T93" fmla="*/ 164 h 182"/>
                      <a:gd name="T94" fmla="*/ 44 w 145"/>
                      <a:gd name="T95" fmla="*/ 150 h 182"/>
                      <a:gd name="T96" fmla="*/ 51 w 145"/>
                      <a:gd name="T97" fmla="*/ 147 h 182"/>
                      <a:gd name="T98" fmla="*/ 62 w 145"/>
                      <a:gd name="T99" fmla="*/ 149 h 182"/>
                      <a:gd name="T100" fmla="*/ 44 w 145"/>
                      <a:gd name="T101" fmla="*/ 139 h 182"/>
                      <a:gd name="T102" fmla="*/ 45 w 145"/>
                      <a:gd name="T103" fmla="*/ 125 h 182"/>
                      <a:gd name="T104" fmla="*/ 41 w 145"/>
                      <a:gd name="T105" fmla="*/ 116 h 182"/>
                      <a:gd name="T106" fmla="*/ 19 w 145"/>
                      <a:gd name="T107" fmla="*/ 110 h 182"/>
                      <a:gd name="T108" fmla="*/ 18 w 145"/>
                      <a:gd name="T109" fmla="*/ 115 h 182"/>
                      <a:gd name="T110" fmla="*/ 10 w 145"/>
                      <a:gd name="T111" fmla="*/ 108 h 182"/>
                      <a:gd name="T112" fmla="*/ 6 w 145"/>
                      <a:gd name="T113" fmla="*/ 101 h 182"/>
                      <a:gd name="T114" fmla="*/ 2 w 145"/>
                      <a:gd name="T115" fmla="*/ 9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5" h="182">
                        <a:moveTo>
                          <a:pt x="2" y="98"/>
                        </a:moveTo>
                        <a:cubicBezTo>
                          <a:pt x="4" y="94"/>
                          <a:pt x="7" y="91"/>
                          <a:pt x="9" y="88"/>
                        </a:cubicBezTo>
                        <a:cubicBezTo>
                          <a:pt x="10" y="86"/>
                          <a:pt x="14" y="87"/>
                          <a:pt x="15" y="84"/>
                        </a:cubicBezTo>
                        <a:cubicBezTo>
                          <a:pt x="16" y="79"/>
                          <a:pt x="27" y="79"/>
                          <a:pt x="27" y="74"/>
                        </a:cubicBezTo>
                        <a:cubicBezTo>
                          <a:pt x="27" y="71"/>
                          <a:pt x="30" y="72"/>
                          <a:pt x="32" y="72"/>
                        </a:cubicBezTo>
                        <a:cubicBezTo>
                          <a:pt x="35" y="71"/>
                          <a:pt x="35" y="64"/>
                          <a:pt x="38" y="62"/>
                        </a:cubicBezTo>
                        <a:cubicBezTo>
                          <a:pt x="43" y="57"/>
                          <a:pt x="36" y="46"/>
                          <a:pt x="41" y="44"/>
                        </a:cubicBezTo>
                        <a:cubicBezTo>
                          <a:pt x="43" y="43"/>
                          <a:pt x="44" y="40"/>
                          <a:pt x="46" y="41"/>
                        </a:cubicBezTo>
                        <a:cubicBezTo>
                          <a:pt x="50" y="43"/>
                          <a:pt x="53" y="46"/>
                          <a:pt x="57" y="48"/>
                        </a:cubicBezTo>
                        <a:cubicBezTo>
                          <a:pt x="63" y="52"/>
                          <a:pt x="71" y="53"/>
                          <a:pt x="78" y="53"/>
                        </a:cubicBezTo>
                        <a:cubicBezTo>
                          <a:pt x="82" y="53"/>
                          <a:pt x="90" y="54"/>
                          <a:pt x="87" y="47"/>
                        </a:cubicBezTo>
                        <a:cubicBezTo>
                          <a:pt x="86" y="45"/>
                          <a:pt x="82" y="44"/>
                          <a:pt x="80" y="42"/>
                        </a:cubicBezTo>
                        <a:cubicBezTo>
                          <a:pt x="77" y="40"/>
                          <a:pt x="75" y="36"/>
                          <a:pt x="73" y="33"/>
                        </a:cubicBezTo>
                        <a:cubicBezTo>
                          <a:pt x="79" y="32"/>
                          <a:pt x="87" y="32"/>
                          <a:pt x="93" y="32"/>
                        </a:cubicBezTo>
                        <a:cubicBezTo>
                          <a:pt x="102" y="31"/>
                          <a:pt x="97" y="25"/>
                          <a:pt x="99" y="21"/>
                        </a:cubicBezTo>
                        <a:cubicBezTo>
                          <a:pt x="100" y="17"/>
                          <a:pt x="106" y="20"/>
                          <a:pt x="109" y="18"/>
                        </a:cubicBezTo>
                        <a:cubicBezTo>
                          <a:pt x="113" y="17"/>
                          <a:pt x="106" y="3"/>
                          <a:pt x="105" y="0"/>
                        </a:cubicBezTo>
                        <a:cubicBezTo>
                          <a:pt x="111" y="0"/>
                          <a:pt x="116" y="1"/>
                          <a:pt x="119" y="6"/>
                        </a:cubicBezTo>
                        <a:cubicBezTo>
                          <a:pt x="123" y="14"/>
                          <a:pt x="135" y="16"/>
                          <a:pt x="141" y="23"/>
                        </a:cubicBezTo>
                        <a:cubicBezTo>
                          <a:pt x="138" y="25"/>
                          <a:pt x="136" y="22"/>
                          <a:pt x="133" y="22"/>
                        </a:cubicBezTo>
                        <a:cubicBezTo>
                          <a:pt x="132" y="23"/>
                          <a:pt x="131" y="27"/>
                          <a:pt x="130" y="29"/>
                        </a:cubicBezTo>
                        <a:cubicBezTo>
                          <a:pt x="128" y="33"/>
                          <a:pt x="124" y="41"/>
                          <a:pt x="125" y="47"/>
                        </a:cubicBezTo>
                        <a:cubicBezTo>
                          <a:pt x="126" y="50"/>
                          <a:pt x="145" y="69"/>
                          <a:pt x="137" y="73"/>
                        </a:cubicBezTo>
                        <a:cubicBezTo>
                          <a:pt x="134" y="75"/>
                          <a:pt x="130" y="76"/>
                          <a:pt x="129" y="79"/>
                        </a:cubicBezTo>
                        <a:cubicBezTo>
                          <a:pt x="128" y="81"/>
                          <a:pt x="130" y="84"/>
                          <a:pt x="128" y="85"/>
                        </a:cubicBezTo>
                        <a:cubicBezTo>
                          <a:pt x="126" y="88"/>
                          <a:pt x="123" y="88"/>
                          <a:pt x="121" y="91"/>
                        </a:cubicBezTo>
                        <a:cubicBezTo>
                          <a:pt x="120" y="94"/>
                          <a:pt x="119" y="97"/>
                          <a:pt x="117" y="99"/>
                        </a:cubicBezTo>
                        <a:cubicBezTo>
                          <a:pt x="114" y="101"/>
                          <a:pt x="110" y="100"/>
                          <a:pt x="107" y="102"/>
                        </a:cubicBezTo>
                        <a:cubicBezTo>
                          <a:pt x="105" y="103"/>
                          <a:pt x="103" y="105"/>
                          <a:pt x="101" y="107"/>
                        </a:cubicBezTo>
                        <a:cubicBezTo>
                          <a:pt x="98" y="109"/>
                          <a:pt x="95" y="111"/>
                          <a:pt x="99" y="114"/>
                        </a:cubicBezTo>
                        <a:cubicBezTo>
                          <a:pt x="102" y="116"/>
                          <a:pt x="103" y="121"/>
                          <a:pt x="103" y="124"/>
                        </a:cubicBezTo>
                        <a:cubicBezTo>
                          <a:pt x="102" y="120"/>
                          <a:pt x="100" y="122"/>
                          <a:pt x="101" y="126"/>
                        </a:cubicBezTo>
                        <a:cubicBezTo>
                          <a:pt x="101" y="132"/>
                          <a:pt x="108" y="129"/>
                          <a:pt x="112" y="132"/>
                        </a:cubicBezTo>
                        <a:cubicBezTo>
                          <a:pt x="119" y="136"/>
                          <a:pt x="140" y="145"/>
                          <a:pt x="139" y="154"/>
                        </a:cubicBezTo>
                        <a:cubicBezTo>
                          <a:pt x="138" y="167"/>
                          <a:pt x="112" y="153"/>
                          <a:pt x="106" y="164"/>
                        </a:cubicBezTo>
                        <a:cubicBezTo>
                          <a:pt x="104" y="167"/>
                          <a:pt x="104" y="178"/>
                          <a:pt x="100" y="177"/>
                        </a:cubicBezTo>
                        <a:cubicBezTo>
                          <a:pt x="98" y="177"/>
                          <a:pt x="85" y="172"/>
                          <a:pt x="90" y="179"/>
                        </a:cubicBezTo>
                        <a:cubicBezTo>
                          <a:pt x="87" y="178"/>
                          <a:pt x="82" y="177"/>
                          <a:pt x="80" y="175"/>
                        </a:cubicBezTo>
                        <a:cubicBezTo>
                          <a:pt x="77" y="172"/>
                          <a:pt x="73" y="170"/>
                          <a:pt x="69" y="170"/>
                        </a:cubicBezTo>
                        <a:cubicBezTo>
                          <a:pt x="71" y="171"/>
                          <a:pt x="73" y="172"/>
                          <a:pt x="75" y="173"/>
                        </a:cubicBezTo>
                        <a:cubicBezTo>
                          <a:pt x="72" y="173"/>
                          <a:pt x="71" y="178"/>
                          <a:pt x="68" y="182"/>
                        </a:cubicBezTo>
                        <a:cubicBezTo>
                          <a:pt x="65" y="178"/>
                          <a:pt x="70" y="179"/>
                          <a:pt x="70" y="177"/>
                        </a:cubicBezTo>
                        <a:cubicBezTo>
                          <a:pt x="69" y="174"/>
                          <a:pt x="65" y="172"/>
                          <a:pt x="65" y="177"/>
                        </a:cubicBezTo>
                        <a:cubicBezTo>
                          <a:pt x="63" y="172"/>
                          <a:pt x="56" y="177"/>
                          <a:pt x="53" y="172"/>
                        </a:cubicBezTo>
                        <a:cubicBezTo>
                          <a:pt x="60" y="172"/>
                          <a:pt x="52" y="167"/>
                          <a:pt x="59" y="169"/>
                        </a:cubicBezTo>
                        <a:cubicBezTo>
                          <a:pt x="55" y="165"/>
                          <a:pt x="48" y="168"/>
                          <a:pt x="43" y="167"/>
                        </a:cubicBezTo>
                        <a:cubicBezTo>
                          <a:pt x="44" y="164"/>
                          <a:pt x="46" y="163"/>
                          <a:pt x="48" y="164"/>
                        </a:cubicBezTo>
                        <a:cubicBezTo>
                          <a:pt x="42" y="160"/>
                          <a:pt x="48" y="154"/>
                          <a:pt x="44" y="150"/>
                        </a:cubicBezTo>
                        <a:cubicBezTo>
                          <a:pt x="48" y="153"/>
                          <a:pt x="46" y="147"/>
                          <a:pt x="51" y="147"/>
                        </a:cubicBezTo>
                        <a:cubicBezTo>
                          <a:pt x="54" y="147"/>
                          <a:pt x="59" y="147"/>
                          <a:pt x="62" y="149"/>
                        </a:cubicBezTo>
                        <a:cubicBezTo>
                          <a:pt x="58" y="142"/>
                          <a:pt x="44" y="149"/>
                          <a:pt x="44" y="139"/>
                        </a:cubicBezTo>
                        <a:cubicBezTo>
                          <a:pt x="43" y="135"/>
                          <a:pt x="46" y="129"/>
                          <a:pt x="45" y="125"/>
                        </a:cubicBezTo>
                        <a:cubicBezTo>
                          <a:pt x="43" y="121"/>
                          <a:pt x="39" y="121"/>
                          <a:pt x="41" y="116"/>
                        </a:cubicBezTo>
                        <a:cubicBezTo>
                          <a:pt x="34" y="121"/>
                          <a:pt x="25" y="112"/>
                          <a:pt x="19" y="110"/>
                        </a:cubicBezTo>
                        <a:cubicBezTo>
                          <a:pt x="20" y="112"/>
                          <a:pt x="20" y="114"/>
                          <a:pt x="18" y="115"/>
                        </a:cubicBezTo>
                        <a:cubicBezTo>
                          <a:pt x="17" y="112"/>
                          <a:pt x="14" y="110"/>
                          <a:pt x="10" y="108"/>
                        </a:cubicBezTo>
                        <a:cubicBezTo>
                          <a:pt x="8" y="108"/>
                          <a:pt x="0" y="101"/>
                          <a:pt x="6" y="101"/>
                        </a:cubicBezTo>
                        <a:cubicBezTo>
                          <a:pt x="5" y="100"/>
                          <a:pt x="4" y="99"/>
                          <a:pt x="2" y="98"/>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5" name="Freeform 665">
                    <a:extLst>
                      <a:ext uri="{FF2B5EF4-FFF2-40B4-BE49-F238E27FC236}">
                        <a16:creationId xmlns:a16="http://schemas.microsoft.com/office/drawing/2014/main" id="{0E1513D7-C8A8-FD40-9D52-E3C941D6CD2D}"/>
                      </a:ext>
                    </a:extLst>
                  </p:cNvPr>
                  <p:cNvSpPr>
                    <a:spLocks/>
                  </p:cNvSpPr>
                  <p:nvPr/>
                </p:nvSpPr>
                <p:spPr bwMode="auto">
                  <a:xfrm>
                    <a:off x="1055688" y="2541588"/>
                    <a:ext cx="331788" cy="203200"/>
                  </a:xfrm>
                  <a:custGeom>
                    <a:avLst/>
                    <a:gdLst>
                      <a:gd name="T0" fmla="*/ 57 w 429"/>
                      <a:gd name="T1" fmla="*/ 22 h 263"/>
                      <a:gd name="T2" fmla="*/ 112 w 429"/>
                      <a:gd name="T3" fmla="*/ 51 h 263"/>
                      <a:gd name="T4" fmla="*/ 132 w 429"/>
                      <a:gd name="T5" fmla="*/ 46 h 263"/>
                      <a:gd name="T6" fmla="*/ 149 w 429"/>
                      <a:gd name="T7" fmla="*/ 14 h 263"/>
                      <a:gd name="T8" fmla="*/ 154 w 429"/>
                      <a:gd name="T9" fmla="*/ 6 h 263"/>
                      <a:gd name="T10" fmla="*/ 171 w 429"/>
                      <a:gd name="T11" fmla="*/ 5 h 263"/>
                      <a:gd name="T12" fmla="*/ 189 w 429"/>
                      <a:gd name="T13" fmla="*/ 16 h 263"/>
                      <a:gd name="T14" fmla="*/ 209 w 429"/>
                      <a:gd name="T15" fmla="*/ 24 h 263"/>
                      <a:gd name="T16" fmla="*/ 214 w 429"/>
                      <a:gd name="T17" fmla="*/ 37 h 263"/>
                      <a:gd name="T18" fmla="*/ 235 w 429"/>
                      <a:gd name="T19" fmla="*/ 53 h 263"/>
                      <a:gd name="T20" fmla="*/ 256 w 429"/>
                      <a:gd name="T21" fmla="*/ 51 h 263"/>
                      <a:gd name="T22" fmla="*/ 284 w 429"/>
                      <a:gd name="T23" fmla="*/ 79 h 263"/>
                      <a:gd name="T24" fmla="*/ 320 w 429"/>
                      <a:gd name="T25" fmla="*/ 112 h 263"/>
                      <a:gd name="T26" fmla="*/ 378 w 429"/>
                      <a:gd name="T27" fmla="*/ 145 h 263"/>
                      <a:gd name="T28" fmla="*/ 426 w 429"/>
                      <a:gd name="T29" fmla="*/ 165 h 263"/>
                      <a:gd name="T30" fmla="*/ 428 w 429"/>
                      <a:gd name="T31" fmla="*/ 184 h 263"/>
                      <a:gd name="T32" fmla="*/ 402 w 429"/>
                      <a:gd name="T33" fmla="*/ 186 h 263"/>
                      <a:gd name="T34" fmla="*/ 384 w 429"/>
                      <a:gd name="T35" fmla="*/ 192 h 263"/>
                      <a:gd name="T36" fmla="*/ 380 w 429"/>
                      <a:gd name="T37" fmla="*/ 217 h 263"/>
                      <a:gd name="T38" fmla="*/ 341 w 429"/>
                      <a:gd name="T39" fmla="*/ 238 h 263"/>
                      <a:gd name="T40" fmla="*/ 339 w 429"/>
                      <a:gd name="T41" fmla="*/ 255 h 263"/>
                      <a:gd name="T42" fmla="*/ 311 w 429"/>
                      <a:gd name="T43" fmla="*/ 253 h 263"/>
                      <a:gd name="T44" fmla="*/ 291 w 429"/>
                      <a:gd name="T45" fmla="*/ 247 h 263"/>
                      <a:gd name="T46" fmla="*/ 286 w 429"/>
                      <a:gd name="T47" fmla="*/ 237 h 263"/>
                      <a:gd name="T48" fmla="*/ 281 w 429"/>
                      <a:gd name="T49" fmla="*/ 215 h 263"/>
                      <a:gd name="T50" fmla="*/ 258 w 429"/>
                      <a:gd name="T51" fmla="*/ 211 h 263"/>
                      <a:gd name="T52" fmla="*/ 227 w 429"/>
                      <a:gd name="T53" fmla="*/ 189 h 263"/>
                      <a:gd name="T54" fmla="*/ 196 w 429"/>
                      <a:gd name="T55" fmla="*/ 176 h 263"/>
                      <a:gd name="T56" fmla="*/ 162 w 429"/>
                      <a:gd name="T57" fmla="*/ 163 h 263"/>
                      <a:gd name="T58" fmla="*/ 133 w 429"/>
                      <a:gd name="T59" fmla="*/ 162 h 263"/>
                      <a:gd name="T60" fmla="*/ 93 w 429"/>
                      <a:gd name="T61" fmla="*/ 173 h 263"/>
                      <a:gd name="T62" fmla="*/ 85 w 429"/>
                      <a:gd name="T63" fmla="*/ 185 h 263"/>
                      <a:gd name="T64" fmla="*/ 63 w 429"/>
                      <a:gd name="T65" fmla="*/ 172 h 263"/>
                      <a:gd name="T66" fmla="*/ 59 w 429"/>
                      <a:gd name="T67" fmla="*/ 132 h 263"/>
                      <a:gd name="T68" fmla="*/ 46 w 429"/>
                      <a:gd name="T69" fmla="*/ 120 h 263"/>
                      <a:gd name="T70" fmla="*/ 38 w 429"/>
                      <a:gd name="T71" fmla="*/ 106 h 263"/>
                      <a:gd name="T72" fmla="*/ 44 w 429"/>
                      <a:gd name="T73" fmla="*/ 107 h 263"/>
                      <a:gd name="T74" fmla="*/ 24 w 429"/>
                      <a:gd name="T75" fmla="*/ 94 h 263"/>
                      <a:gd name="T76" fmla="*/ 17 w 429"/>
                      <a:gd name="T77" fmla="*/ 87 h 263"/>
                      <a:gd name="T78" fmla="*/ 18 w 429"/>
                      <a:gd name="T79" fmla="*/ 61 h 263"/>
                      <a:gd name="T80" fmla="*/ 8 w 429"/>
                      <a:gd name="T81" fmla="*/ 4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9" h="263">
                        <a:moveTo>
                          <a:pt x="0" y="36"/>
                        </a:moveTo>
                        <a:cubicBezTo>
                          <a:pt x="14" y="16"/>
                          <a:pt x="36" y="12"/>
                          <a:pt x="57" y="22"/>
                        </a:cubicBezTo>
                        <a:cubicBezTo>
                          <a:pt x="67" y="27"/>
                          <a:pt x="72" y="35"/>
                          <a:pt x="79" y="43"/>
                        </a:cubicBezTo>
                        <a:cubicBezTo>
                          <a:pt x="89" y="54"/>
                          <a:pt x="99" y="50"/>
                          <a:pt x="112" y="51"/>
                        </a:cubicBezTo>
                        <a:cubicBezTo>
                          <a:pt x="118" y="51"/>
                          <a:pt x="124" y="51"/>
                          <a:pt x="130" y="52"/>
                        </a:cubicBezTo>
                        <a:cubicBezTo>
                          <a:pt x="137" y="53"/>
                          <a:pt x="133" y="48"/>
                          <a:pt x="132" y="46"/>
                        </a:cubicBezTo>
                        <a:cubicBezTo>
                          <a:pt x="127" y="35"/>
                          <a:pt x="125" y="31"/>
                          <a:pt x="134" y="23"/>
                        </a:cubicBezTo>
                        <a:cubicBezTo>
                          <a:pt x="139" y="17"/>
                          <a:pt x="149" y="25"/>
                          <a:pt x="149" y="14"/>
                        </a:cubicBezTo>
                        <a:cubicBezTo>
                          <a:pt x="149" y="4"/>
                          <a:pt x="162" y="16"/>
                          <a:pt x="166" y="17"/>
                        </a:cubicBezTo>
                        <a:cubicBezTo>
                          <a:pt x="164" y="15"/>
                          <a:pt x="154" y="6"/>
                          <a:pt x="154" y="6"/>
                        </a:cubicBezTo>
                        <a:cubicBezTo>
                          <a:pt x="153" y="3"/>
                          <a:pt x="164" y="6"/>
                          <a:pt x="164" y="4"/>
                        </a:cubicBezTo>
                        <a:cubicBezTo>
                          <a:pt x="165" y="0"/>
                          <a:pt x="169" y="3"/>
                          <a:pt x="171" y="5"/>
                        </a:cubicBezTo>
                        <a:cubicBezTo>
                          <a:pt x="175" y="8"/>
                          <a:pt x="179" y="8"/>
                          <a:pt x="182" y="9"/>
                        </a:cubicBezTo>
                        <a:cubicBezTo>
                          <a:pt x="186" y="11"/>
                          <a:pt x="186" y="15"/>
                          <a:pt x="189" y="16"/>
                        </a:cubicBezTo>
                        <a:cubicBezTo>
                          <a:pt x="193" y="17"/>
                          <a:pt x="197" y="16"/>
                          <a:pt x="200" y="16"/>
                        </a:cubicBezTo>
                        <a:cubicBezTo>
                          <a:pt x="205" y="16"/>
                          <a:pt x="208" y="19"/>
                          <a:pt x="209" y="24"/>
                        </a:cubicBezTo>
                        <a:cubicBezTo>
                          <a:pt x="210" y="30"/>
                          <a:pt x="215" y="29"/>
                          <a:pt x="217" y="34"/>
                        </a:cubicBezTo>
                        <a:cubicBezTo>
                          <a:pt x="214" y="34"/>
                          <a:pt x="213" y="34"/>
                          <a:pt x="214" y="37"/>
                        </a:cubicBezTo>
                        <a:cubicBezTo>
                          <a:pt x="217" y="40"/>
                          <a:pt x="216" y="40"/>
                          <a:pt x="216" y="44"/>
                        </a:cubicBezTo>
                        <a:cubicBezTo>
                          <a:pt x="215" y="51"/>
                          <a:pt x="231" y="53"/>
                          <a:pt x="235" y="53"/>
                        </a:cubicBezTo>
                        <a:cubicBezTo>
                          <a:pt x="240" y="52"/>
                          <a:pt x="244" y="54"/>
                          <a:pt x="249" y="55"/>
                        </a:cubicBezTo>
                        <a:cubicBezTo>
                          <a:pt x="255" y="56"/>
                          <a:pt x="252" y="51"/>
                          <a:pt x="256" y="51"/>
                        </a:cubicBezTo>
                        <a:cubicBezTo>
                          <a:pt x="267" y="51"/>
                          <a:pt x="272" y="62"/>
                          <a:pt x="276" y="70"/>
                        </a:cubicBezTo>
                        <a:cubicBezTo>
                          <a:pt x="278" y="74"/>
                          <a:pt x="281" y="76"/>
                          <a:pt x="284" y="79"/>
                        </a:cubicBezTo>
                        <a:cubicBezTo>
                          <a:pt x="289" y="83"/>
                          <a:pt x="290" y="88"/>
                          <a:pt x="292" y="93"/>
                        </a:cubicBezTo>
                        <a:cubicBezTo>
                          <a:pt x="297" y="102"/>
                          <a:pt x="311" y="107"/>
                          <a:pt x="320" y="112"/>
                        </a:cubicBezTo>
                        <a:cubicBezTo>
                          <a:pt x="330" y="118"/>
                          <a:pt x="339" y="127"/>
                          <a:pt x="350" y="130"/>
                        </a:cubicBezTo>
                        <a:cubicBezTo>
                          <a:pt x="360" y="133"/>
                          <a:pt x="370" y="140"/>
                          <a:pt x="378" y="145"/>
                        </a:cubicBezTo>
                        <a:cubicBezTo>
                          <a:pt x="386" y="151"/>
                          <a:pt x="392" y="157"/>
                          <a:pt x="402" y="156"/>
                        </a:cubicBezTo>
                        <a:cubicBezTo>
                          <a:pt x="408" y="155"/>
                          <a:pt x="422" y="160"/>
                          <a:pt x="426" y="165"/>
                        </a:cubicBezTo>
                        <a:cubicBezTo>
                          <a:pt x="428" y="167"/>
                          <a:pt x="425" y="169"/>
                          <a:pt x="425" y="172"/>
                        </a:cubicBezTo>
                        <a:cubicBezTo>
                          <a:pt x="425" y="176"/>
                          <a:pt x="428" y="180"/>
                          <a:pt x="428" y="184"/>
                        </a:cubicBezTo>
                        <a:cubicBezTo>
                          <a:pt x="429" y="192"/>
                          <a:pt x="409" y="182"/>
                          <a:pt x="406" y="180"/>
                        </a:cubicBezTo>
                        <a:cubicBezTo>
                          <a:pt x="403" y="178"/>
                          <a:pt x="402" y="185"/>
                          <a:pt x="402" y="186"/>
                        </a:cubicBezTo>
                        <a:cubicBezTo>
                          <a:pt x="402" y="191"/>
                          <a:pt x="399" y="191"/>
                          <a:pt x="395" y="191"/>
                        </a:cubicBezTo>
                        <a:cubicBezTo>
                          <a:pt x="391" y="191"/>
                          <a:pt x="387" y="191"/>
                          <a:pt x="384" y="192"/>
                        </a:cubicBezTo>
                        <a:cubicBezTo>
                          <a:pt x="379" y="195"/>
                          <a:pt x="382" y="199"/>
                          <a:pt x="381" y="203"/>
                        </a:cubicBezTo>
                        <a:cubicBezTo>
                          <a:pt x="380" y="209"/>
                          <a:pt x="379" y="211"/>
                          <a:pt x="380" y="217"/>
                        </a:cubicBezTo>
                        <a:cubicBezTo>
                          <a:pt x="380" y="222"/>
                          <a:pt x="376" y="224"/>
                          <a:pt x="372" y="226"/>
                        </a:cubicBezTo>
                        <a:cubicBezTo>
                          <a:pt x="362" y="231"/>
                          <a:pt x="353" y="240"/>
                          <a:pt x="341" y="238"/>
                        </a:cubicBezTo>
                        <a:cubicBezTo>
                          <a:pt x="342" y="240"/>
                          <a:pt x="343" y="242"/>
                          <a:pt x="345" y="244"/>
                        </a:cubicBezTo>
                        <a:cubicBezTo>
                          <a:pt x="342" y="246"/>
                          <a:pt x="343" y="252"/>
                          <a:pt x="339" y="255"/>
                        </a:cubicBezTo>
                        <a:cubicBezTo>
                          <a:pt x="334" y="258"/>
                          <a:pt x="324" y="258"/>
                          <a:pt x="322" y="263"/>
                        </a:cubicBezTo>
                        <a:cubicBezTo>
                          <a:pt x="320" y="258"/>
                          <a:pt x="317" y="254"/>
                          <a:pt x="311" y="253"/>
                        </a:cubicBezTo>
                        <a:cubicBezTo>
                          <a:pt x="304" y="252"/>
                          <a:pt x="301" y="252"/>
                          <a:pt x="294" y="249"/>
                        </a:cubicBezTo>
                        <a:cubicBezTo>
                          <a:pt x="292" y="248"/>
                          <a:pt x="294" y="245"/>
                          <a:pt x="291" y="247"/>
                        </a:cubicBezTo>
                        <a:cubicBezTo>
                          <a:pt x="288" y="248"/>
                          <a:pt x="288" y="245"/>
                          <a:pt x="288" y="243"/>
                        </a:cubicBezTo>
                        <a:cubicBezTo>
                          <a:pt x="287" y="241"/>
                          <a:pt x="287" y="239"/>
                          <a:pt x="286" y="237"/>
                        </a:cubicBezTo>
                        <a:cubicBezTo>
                          <a:pt x="284" y="232"/>
                          <a:pt x="283" y="238"/>
                          <a:pt x="284" y="231"/>
                        </a:cubicBezTo>
                        <a:cubicBezTo>
                          <a:pt x="285" y="227"/>
                          <a:pt x="282" y="219"/>
                          <a:pt x="281" y="215"/>
                        </a:cubicBezTo>
                        <a:cubicBezTo>
                          <a:pt x="280" y="210"/>
                          <a:pt x="276" y="210"/>
                          <a:pt x="272" y="210"/>
                        </a:cubicBezTo>
                        <a:cubicBezTo>
                          <a:pt x="268" y="210"/>
                          <a:pt x="263" y="212"/>
                          <a:pt x="258" y="211"/>
                        </a:cubicBezTo>
                        <a:cubicBezTo>
                          <a:pt x="253" y="209"/>
                          <a:pt x="250" y="202"/>
                          <a:pt x="245" y="198"/>
                        </a:cubicBezTo>
                        <a:cubicBezTo>
                          <a:pt x="240" y="194"/>
                          <a:pt x="232" y="195"/>
                          <a:pt x="227" y="189"/>
                        </a:cubicBezTo>
                        <a:cubicBezTo>
                          <a:pt x="224" y="184"/>
                          <a:pt x="222" y="181"/>
                          <a:pt x="215" y="178"/>
                        </a:cubicBezTo>
                        <a:cubicBezTo>
                          <a:pt x="208" y="176"/>
                          <a:pt x="203" y="177"/>
                          <a:pt x="196" y="176"/>
                        </a:cubicBezTo>
                        <a:cubicBezTo>
                          <a:pt x="190" y="176"/>
                          <a:pt x="186" y="171"/>
                          <a:pt x="180" y="169"/>
                        </a:cubicBezTo>
                        <a:cubicBezTo>
                          <a:pt x="175" y="168"/>
                          <a:pt x="165" y="169"/>
                          <a:pt x="162" y="163"/>
                        </a:cubicBezTo>
                        <a:cubicBezTo>
                          <a:pt x="160" y="158"/>
                          <a:pt x="158" y="156"/>
                          <a:pt x="153" y="157"/>
                        </a:cubicBezTo>
                        <a:cubicBezTo>
                          <a:pt x="150" y="157"/>
                          <a:pt x="127" y="152"/>
                          <a:pt x="133" y="162"/>
                        </a:cubicBezTo>
                        <a:cubicBezTo>
                          <a:pt x="126" y="163"/>
                          <a:pt x="119" y="159"/>
                          <a:pt x="112" y="161"/>
                        </a:cubicBezTo>
                        <a:cubicBezTo>
                          <a:pt x="104" y="162"/>
                          <a:pt x="98" y="168"/>
                          <a:pt x="93" y="173"/>
                        </a:cubicBezTo>
                        <a:cubicBezTo>
                          <a:pt x="90" y="176"/>
                          <a:pt x="93" y="179"/>
                          <a:pt x="90" y="182"/>
                        </a:cubicBezTo>
                        <a:cubicBezTo>
                          <a:pt x="89" y="184"/>
                          <a:pt x="87" y="185"/>
                          <a:pt x="85" y="185"/>
                        </a:cubicBezTo>
                        <a:cubicBezTo>
                          <a:pt x="80" y="187"/>
                          <a:pt x="73" y="189"/>
                          <a:pt x="69" y="186"/>
                        </a:cubicBezTo>
                        <a:cubicBezTo>
                          <a:pt x="65" y="183"/>
                          <a:pt x="64" y="176"/>
                          <a:pt x="63" y="172"/>
                        </a:cubicBezTo>
                        <a:cubicBezTo>
                          <a:pt x="61" y="164"/>
                          <a:pt x="62" y="156"/>
                          <a:pt x="60" y="148"/>
                        </a:cubicBezTo>
                        <a:cubicBezTo>
                          <a:pt x="59" y="143"/>
                          <a:pt x="63" y="136"/>
                          <a:pt x="59" y="132"/>
                        </a:cubicBezTo>
                        <a:cubicBezTo>
                          <a:pt x="57" y="130"/>
                          <a:pt x="51" y="128"/>
                          <a:pt x="52" y="124"/>
                        </a:cubicBezTo>
                        <a:cubicBezTo>
                          <a:pt x="52" y="130"/>
                          <a:pt x="48" y="123"/>
                          <a:pt x="46" y="120"/>
                        </a:cubicBezTo>
                        <a:cubicBezTo>
                          <a:pt x="43" y="118"/>
                          <a:pt x="38" y="114"/>
                          <a:pt x="36" y="120"/>
                        </a:cubicBezTo>
                        <a:cubicBezTo>
                          <a:pt x="33" y="116"/>
                          <a:pt x="33" y="109"/>
                          <a:pt x="38" y="106"/>
                        </a:cubicBezTo>
                        <a:cubicBezTo>
                          <a:pt x="32" y="112"/>
                          <a:pt x="46" y="110"/>
                          <a:pt x="48" y="111"/>
                        </a:cubicBezTo>
                        <a:cubicBezTo>
                          <a:pt x="46" y="111"/>
                          <a:pt x="44" y="107"/>
                          <a:pt x="44" y="107"/>
                        </a:cubicBezTo>
                        <a:cubicBezTo>
                          <a:pt x="41" y="108"/>
                          <a:pt x="42" y="102"/>
                          <a:pt x="41" y="100"/>
                        </a:cubicBezTo>
                        <a:cubicBezTo>
                          <a:pt x="41" y="92"/>
                          <a:pt x="29" y="97"/>
                          <a:pt x="24" y="94"/>
                        </a:cubicBezTo>
                        <a:cubicBezTo>
                          <a:pt x="27" y="100"/>
                          <a:pt x="21" y="96"/>
                          <a:pt x="20" y="94"/>
                        </a:cubicBezTo>
                        <a:cubicBezTo>
                          <a:pt x="18" y="92"/>
                          <a:pt x="17" y="89"/>
                          <a:pt x="17" y="87"/>
                        </a:cubicBezTo>
                        <a:cubicBezTo>
                          <a:pt x="17" y="81"/>
                          <a:pt x="18" y="75"/>
                          <a:pt x="18" y="70"/>
                        </a:cubicBezTo>
                        <a:cubicBezTo>
                          <a:pt x="18" y="67"/>
                          <a:pt x="19" y="64"/>
                          <a:pt x="18" y="61"/>
                        </a:cubicBezTo>
                        <a:cubicBezTo>
                          <a:pt x="17" y="58"/>
                          <a:pt x="15" y="56"/>
                          <a:pt x="14" y="53"/>
                        </a:cubicBezTo>
                        <a:cubicBezTo>
                          <a:pt x="13" y="49"/>
                          <a:pt x="11" y="48"/>
                          <a:pt x="8" y="46"/>
                        </a:cubicBezTo>
                        <a:cubicBezTo>
                          <a:pt x="5" y="43"/>
                          <a:pt x="4" y="38"/>
                          <a:pt x="0" y="3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 name="Freeform 666">
                    <a:extLst>
                      <a:ext uri="{FF2B5EF4-FFF2-40B4-BE49-F238E27FC236}">
                        <a16:creationId xmlns:a16="http://schemas.microsoft.com/office/drawing/2014/main" id="{AE8AF2C5-B188-48CA-7009-04F24E1645B6}"/>
                      </a:ext>
                    </a:extLst>
                  </p:cNvPr>
                  <p:cNvSpPr>
                    <a:spLocks/>
                  </p:cNvSpPr>
                  <p:nvPr/>
                </p:nvSpPr>
                <p:spPr bwMode="auto">
                  <a:xfrm>
                    <a:off x="1055688" y="2541588"/>
                    <a:ext cx="331788" cy="203200"/>
                  </a:xfrm>
                  <a:custGeom>
                    <a:avLst/>
                    <a:gdLst>
                      <a:gd name="T0" fmla="*/ 57 w 429"/>
                      <a:gd name="T1" fmla="*/ 22 h 263"/>
                      <a:gd name="T2" fmla="*/ 112 w 429"/>
                      <a:gd name="T3" fmla="*/ 51 h 263"/>
                      <a:gd name="T4" fmla="*/ 132 w 429"/>
                      <a:gd name="T5" fmla="*/ 46 h 263"/>
                      <a:gd name="T6" fmla="*/ 149 w 429"/>
                      <a:gd name="T7" fmla="*/ 14 h 263"/>
                      <a:gd name="T8" fmla="*/ 154 w 429"/>
                      <a:gd name="T9" fmla="*/ 6 h 263"/>
                      <a:gd name="T10" fmla="*/ 171 w 429"/>
                      <a:gd name="T11" fmla="*/ 5 h 263"/>
                      <a:gd name="T12" fmla="*/ 189 w 429"/>
                      <a:gd name="T13" fmla="*/ 16 h 263"/>
                      <a:gd name="T14" fmla="*/ 209 w 429"/>
                      <a:gd name="T15" fmla="*/ 24 h 263"/>
                      <a:gd name="T16" fmla="*/ 214 w 429"/>
                      <a:gd name="T17" fmla="*/ 37 h 263"/>
                      <a:gd name="T18" fmla="*/ 235 w 429"/>
                      <a:gd name="T19" fmla="*/ 53 h 263"/>
                      <a:gd name="T20" fmla="*/ 256 w 429"/>
                      <a:gd name="T21" fmla="*/ 51 h 263"/>
                      <a:gd name="T22" fmla="*/ 284 w 429"/>
                      <a:gd name="T23" fmla="*/ 79 h 263"/>
                      <a:gd name="T24" fmla="*/ 320 w 429"/>
                      <a:gd name="T25" fmla="*/ 112 h 263"/>
                      <a:gd name="T26" fmla="*/ 378 w 429"/>
                      <a:gd name="T27" fmla="*/ 145 h 263"/>
                      <a:gd name="T28" fmla="*/ 426 w 429"/>
                      <a:gd name="T29" fmla="*/ 165 h 263"/>
                      <a:gd name="T30" fmla="*/ 428 w 429"/>
                      <a:gd name="T31" fmla="*/ 184 h 263"/>
                      <a:gd name="T32" fmla="*/ 402 w 429"/>
                      <a:gd name="T33" fmla="*/ 186 h 263"/>
                      <a:gd name="T34" fmla="*/ 384 w 429"/>
                      <a:gd name="T35" fmla="*/ 192 h 263"/>
                      <a:gd name="T36" fmla="*/ 380 w 429"/>
                      <a:gd name="T37" fmla="*/ 217 h 263"/>
                      <a:gd name="T38" fmla="*/ 341 w 429"/>
                      <a:gd name="T39" fmla="*/ 238 h 263"/>
                      <a:gd name="T40" fmla="*/ 339 w 429"/>
                      <a:gd name="T41" fmla="*/ 255 h 263"/>
                      <a:gd name="T42" fmla="*/ 311 w 429"/>
                      <a:gd name="T43" fmla="*/ 253 h 263"/>
                      <a:gd name="T44" fmla="*/ 291 w 429"/>
                      <a:gd name="T45" fmla="*/ 247 h 263"/>
                      <a:gd name="T46" fmla="*/ 286 w 429"/>
                      <a:gd name="T47" fmla="*/ 237 h 263"/>
                      <a:gd name="T48" fmla="*/ 281 w 429"/>
                      <a:gd name="T49" fmla="*/ 215 h 263"/>
                      <a:gd name="T50" fmla="*/ 258 w 429"/>
                      <a:gd name="T51" fmla="*/ 211 h 263"/>
                      <a:gd name="T52" fmla="*/ 227 w 429"/>
                      <a:gd name="T53" fmla="*/ 189 h 263"/>
                      <a:gd name="T54" fmla="*/ 196 w 429"/>
                      <a:gd name="T55" fmla="*/ 176 h 263"/>
                      <a:gd name="T56" fmla="*/ 162 w 429"/>
                      <a:gd name="T57" fmla="*/ 163 h 263"/>
                      <a:gd name="T58" fmla="*/ 133 w 429"/>
                      <a:gd name="T59" fmla="*/ 162 h 263"/>
                      <a:gd name="T60" fmla="*/ 93 w 429"/>
                      <a:gd name="T61" fmla="*/ 173 h 263"/>
                      <a:gd name="T62" fmla="*/ 85 w 429"/>
                      <a:gd name="T63" fmla="*/ 185 h 263"/>
                      <a:gd name="T64" fmla="*/ 63 w 429"/>
                      <a:gd name="T65" fmla="*/ 172 h 263"/>
                      <a:gd name="T66" fmla="*/ 59 w 429"/>
                      <a:gd name="T67" fmla="*/ 132 h 263"/>
                      <a:gd name="T68" fmla="*/ 46 w 429"/>
                      <a:gd name="T69" fmla="*/ 120 h 263"/>
                      <a:gd name="T70" fmla="*/ 38 w 429"/>
                      <a:gd name="T71" fmla="*/ 106 h 263"/>
                      <a:gd name="T72" fmla="*/ 44 w 429"/>
                      <a:gd name="T73" fmla="*/ 107 h 263"/>
                      <a:gd name="T74" fmla="*/ 24 w 429"/>
                      <a:gd name="T75" fmla="*/ 94 h 263"/>
                      <a:gd name="T76" fmla="*/ 17 w 429"/>
                      <a:gd name="T77" fmla="*/ 87 h 263"/>
                      <a:gd name="T78" fmla="*/ 18 w 429"/>
                      <a:gd name="T79" fmla="*/ 61 h 263"/>
                      <a:gd name="T80" fmla="*/ 8 w 429"/>
                      <a:gd name="T81" fmla="*/ 46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9" h="263">
                        <a:moveTo>
                          <a:pt x="0" y="36"/>
                        </a:moveTo>
                        <a:cubicBezTo>
                          <a:pt x="14" y="16"/>
                          <a:pt x="36" y="12"/>
                          <a:pt x="57" y="22"/>
                        </a:cubicBezTo>
                        <a:cubicBezTo>
                          <a:pt x="67" y="27"/>
                          <a:pt x="72" y="35"/>
                          <a:pt x="79" y="43"/>
                        </a:cubicBezTo>
                        <a:cubicBezTo>
                          <a:pt x="89" y="54"/>
                          <a:pt x="99" y="50"/>
                          <a:pt x="112" y="51"/>
                        </a:cubicBezTo>
                        <a:cubicBezTo>
                          <a:pt x="118" y="51"/>
                          <a:pt x="124" y="51"/>
                          <a:pt x="130" y="52"/>
                        </a:cubicBezTo>
                        <a:cubicBezTo>
                          <a:pt x="137" y="53"/>
                          <a:pt x="133" y="48"/>
                          <a:pt x="132" y="46"/>
                        </a:cubicBezTo>
                        <a:cubicBezTo>
                          <a:pt x="127" y="35"/>
                          <a:pt x="125" y="31"/>
                          <a:pt x="134" y="23"/>
                        </a:cubicBezTo>
                        <a:cubicBezTo>
                          <a:pt x="139" y="17"/>
                          <a:pt x="149" y="25"/>
                          <a:pt x="149" y="14"/>
                        </a:cubicBezTo>
                        <a:cubicBezTo>
                          <a:pt x="149" y="4"/>
                          <a:pt x="162" y="16"/>
                          <a:pt x="166" y="17"/>
                        </a:cubicBezTo>
                        <a:cubicBezTo>
                          <a:pt x="164" y="15"/>
                          <a:pt x="154" y="6"/>
                          <a:pt x="154" y="6"/>
                        </a:cubicBezTo>
                        <a:cubicBezTo>
                          <a:pt x="153" y="3"/>
                          <a:pt x="164" y="6"/>
                          <a:pt x="164" y="4"/>
                        </a:cubicBezTo>
                        <a:cubicBezTo>
                          <a:pt x="165" y="0"/>
                          <a:pt x="169" y="3"/>
                          <a:pt x="171" y="5"/>
                        </a:cubicBezTo>
                        <a:cubicBezTo>
                          <a:pt x="175" y="8"/>
                          <a:pt x="179" y="8"/>
                          <a:pt x="182" y="9"/>
                        </a:cubicBezTo>
                        <a:cubicBezTo>
                          <a:pt x="186" y="11"/>
                          <a:pt x="186" y="15"/>
                          <a:pt x="189" y="16"/>
                        </a:cubicBezTo>
                        <a:cubicBezTo>
                          <a:pt x="193" y="17"/>
                          <a:pt x="197" y="16"/>
                          <a:pt x="200" y="16"/>
                        </a:cubicBezTo>
                        <a:cubicBezTo>
                          <a:pt x="205" y="16"/>
                          <a:pt x="208" y="19"/>
                          <a:pt x="209" y="24"/>
                        </a:cubicBezTo>
                        <a:cubicBezTo>
                          <a:pt x="210" y="30"/>
                          <a:pt x="215" y="29"/>
                          <a:pt x="217" y="34"/>
                        </a:cubicBezTo>
                        <a:cubicBezTo>
                          <a:pt x="214" y="34"/>
                          <a:pt x="213" y="34"/>
                          <a:pt x="214" y="37"/>
                        </a:cubicBezTo>
                        <a:cubicBezTo>
                          <a:pt x="217" y="40"/>
                          <a:pt x="216" y="40"/>
                          <a:pt x="216" y="44"/>
                        </a:cubicBezTo>
                        <a:cubicBezTo>
                          <a:pt x="215" y="51"/>
                          <a:pt x="231" y="53"/>
                          <a:pt x="235" y="53"/>
                        </a:cubicBezTo>
                        <a:cubicBezTo>
                          <a:pt x="240" y="52"/>
                          <a:pt x="244" y="54"/>
                          <a:pt x="249" y="55"/>
                        </a:cubicBezTo>
                        <a:cubicBezTo>
                          <a:pt x="255" y="56"/>
                          <a:pt x="252" y="51"/>
                          <a:pt x="256" y="51"/>
                        </a:cubicBezTo>
                        <a:cubicBezTo>
                          <a:pt x="267" y="51"/>
                          <a:pt x="272" y="62"/>
                          <a:pt x="276" y="70"/>
                        </a:cubicBezTo>
                        <a:cubicBezTo>
                          <a:pt x="278" y="74"/>
                          <a:pt x="281" y="76"/>
                          <a:pt x="284" y="79"/>
                        </a:cubicBezTo>
                        <a:cubicBezTo>
                          <a:pt x="289" y="83"/>
                          <a:pt x="290" y="88"/>
                          <a:pt x="292" y="93"/>
                        </a:cubicBezTo>
                        <a:cubicBezTo>
                          <a:pt x="297" y="102"/>
                          <a:pt x="311" y="107"/>
                          <a:pt x="320" y="112"/>
                        </a:cubicBezTo>
                        <a:cubicBezTo>
                          <a:pt x="330" y="118"/>
                          <a:pt x="339" y="127"/>
                          <a:pt x="350" y="130"/>
                        </a:cubicBezTo>
                        <a:cubicBezTo>
                          <a:pt x="360" y="133"/>
                          <a:pt x="370" y="140"/>
                          <a:pt x="378" y="145"/>
                        </a:cubicBezTo>
                        <a:cubicBezTo>
                          <a:pt x="386" y="151"/>
                          <a:pt x="392" y="157"/>
                          <a:pt x="402" y="156"/>
                        </a:cubicBezTo>
                        <a:cubicBezTo>
                          <a:pt x="408" y="155"/>
                          <a:pt x="422" y="160"/>
                          <a:pt x="426" y="165"/>
                        </a:cubicBezTo>
                        <a:cubicBezTo>
                          <a:pt x="428" y="167"/>
                          <a:pt x="425" y="169"/>
                          <a:pt x="425" y="172"/>
                        </a:cubicBezTo>
                        <a:cubicBezTo>
                          <a:pt x="425" y="176"/>
                          <a:pt x="428" y="180"/>
                          <a:pt x="428" y="184"/>
                        </a:cubicBezTo>
                        <a:cubicBezTo>
                          <a:pt x="429" y="192"/>
                          <a:pt x="409" y="182"/>
                          <a:pt x="406" y="180"/>
                        </a:cubicBezTo>
                        <a:cubicBezTo>
                          <a:pt x="403" y="178"/>
                          <a:pt x="402" y="185"/>
                          <a:pt x="402" y="186"/>
                        </a:cubicBezTo>
                        <a:cubicBezTo>
                          <a:pt x="402" y="191"/>
                          <a:pt x="399" y="191"/>
                          <a:pt x="395" y="191"/>
                        </a:cubicBezTo>
                        <a:cubicBezTo>
                          <a:pt x="391" y="191"/>
                          <a:pt x="387" y="191"/>
                          <a:pt x="384" y="192"/>
                        </a:cubicBezTo>
                        <a:cubicBezTo>
                          <a:pt x="379" y="195"/>
                          <a:pt x="382" y="199"/>
                          <a:pt x="381" y="203"/>
                        </a:cubicBezTo>
                        <a:cubicBezTo>
                          <a:pt x="380" y="209"/>
                          <a:pt x="379" y="211"/>
                          <a:pt x="380" y="217"/>
                        </a:cubicBezTo>
                        <a:cubicBezTo>
                          <a:pt x="380" y="222"/>
                          <a:pt x="376" y="224"/>
                          <a:pt x="372" y="226"/>
                        </a:cubicBezTo>
                        <a:cubicBezTo>
                          <a:pt x="362" y="231"/>
                          <a:pt x="353" y="240"/>
                          <a:pt x="341" y="238"/>
                        </a:cubicBezTo>
                        <a:cubicBezTo>
                          <a:pt x="342" y="240"/>
                          <a:pt x="343" y="242"/>
                          <a:pt x="345" y="244"/>
                        </a:cubicBezTo>
                        <a:cubicBezTo>
                          <a:pt x="342" y="246"/>
                          <a:pt x="343" y="252"/>
                          <a:pt x="339" y="255"/>
                        </a:cubicBezTo>
                        <a:cubicBezTo>
                          <a:pt x="334" y="258"/>
                          <a:pt x="324" y="258"/>
                          <a:pt x="322" y="263"/>
                        </a:cubicBezTo>
                        <a:cubicBezTo>
                          <a:pt x="320" y="258"/>
                          <a:pt x="317" y="254"/>
                          <a:pt x="311" y="253"/>
                        </a:cubicBezTo>
                        <a:cubicBezTo>
                          <a:pt x="304" y="252"/>
                          <a:pt x="301" y="252"/>
                          <a:pt x="294" y="249"/>
                        </a:cubicBezTo>
                        <a:cubicBezTo>
                          <a:pt x="292" y="248"/>
                          <a:pt x="294" y="245"/>
                          <a:pt x="291" y="247"/>
                        </a:cubicBezTo>
                        <a:cubicBezTo>
                          <a:pt x="288" y="248"/>
                          <a:pt x="288" y="245"/>
                          <a:pt x="288" y="243"/>
                        </a:cubicBezTo>
                        <a:cubicBezTo>
                          <a:pt x="287" y="241"/>
                          <a:pt x="287" y="239"/>
                          <a:pt x="286" y="237"/>
                        </a:cubicBezTo>
                        <a:cubicBezTo>
                          <a:pt x="284" y="232"/>
                          <a:pt x="283" y="238"/>
                          <a:pt x="284" y="231"/>
                        </a:cubicBezTo>
                        <a:cubicBezTo>
                          <a:pt x="285" y="227"/>
                          <a:pt x="282" y="219"/>
                          <a:pt x="281" y="215"/>
                        </a:cubicBezTo>
                        <a:cubicBezTo>
                          <a:pt x="280" y="210"/>
                          <a:pt x="276" y="210"/>
                          <a:pt x="272" y="210"/>
                        </a:cubicBezTo>
                        <a:cubicBezTo>
                          <a:pt x="268" y="210"/>
                          <a:pt x="263" y="212"/>
                          <a:pt x="258" y="211"/>
                        </a:cubicBezTo>
                        <a:cubicBezTo>
                          <a:pt x="253" y="209"/>
                          <a:pt x="250" y="202"/>
                          <a:pt x="245" y="198"/>
                        </a:cubicBezTo>
                        <a:cubicBezTo>
                          <a:pt x="240" y="194"/>
                          <a:pt x="232" y="195"/>
                          <a:pt x="227" y="189"/>
                        </a:cubicBezTo>
                        <a:cubicBezTo>
                          <a:pt x="224" y="184"/>
                          <a:pt x="222" y="181"/>
                          <a:pt x="215" y="178"/>
                        </a:cubicBezTo>
                        <a:cubicBezTo>
                          <a:pt x="208" y="176"/>
                          <a:pt x="203" y="177"/>
                          <a:pt x="196" y="176"/>
                        </a:cubicBezTo>
                        <a:cubicBezTo>
                          <a:pt x="190" y="176"/>
                          <a:pt x="186" y="171"/>
                          <a:pt x="180" y="169"/>
                        </a:cubicBezTo>
                        <a:cubicBezTo>
                          <a:pt x="175" y="168"/>
                          <a:pt x="165" y="169"/>
                          <a:pt x="162" y="163"/>
                        </a:cubicBezTo>
                        <a:cubicBezTo>
                          <a:pt x="160" y="158"/>
                          <a:pt x="158" y="156"/>
                          <a:pt x="153" y="157"/>
                        </a:cubicBezTo>
                        <a:cubicBezTo>
                          <a:pt x="150" y="157"/>
                          <a:pt x="127" y="152"/>
                          <a:pt x="133" y="162"/>
                        </a:cubicBezTo>
                        <a:cubicBezTo>
                          <a:pt x="126" y="163"/>
                          <a:pt x="119" y="159"/>
                          <a:pt x="112" y="161"/>
                        </a:cubicBezTo>
                        <a:cubicBezTo>
                          <a:pt x="104" y="162"/>
                          <a:pt x="98" y="168"/>
                          <a:pt x="93" y="173"/>
                        </a:cubicBezTo>
                        <a:cubicBezTo>
                          <a:pt x="90" y="176"/>
                          <a:pt x="93" y="179"/>
                          <a:pt x="90" y="182"/>
                        </a:cubicBezTo>
                        <a:cubicBezTo>
                          <a:pt x="89" y="184"/>
                          <a:pt x="87" y="185"/>
                          <a:pt x="85" y="185"/>
                        </a:cubicBezTo>
                        <a:cubicBezTo>
                          <a:pt x="80" y="187"/>
                          <a:pt x="73" y="189"/>
                          <a:pt x="69" y="186"/>
                        </a:cubicBezTo>
                        <a:cubicBezTo>
                          <a:pt x="65" y="183"/>
                          <a:pt x="64" y="176"/>
                          <a:pt x="63" y="172"/>
                        </a:cubicBezTo>
                        <a:cubicBezTo>
                          <a:pt x="61" y="164"/>
                          <a:pt x="62" y="156"/>
                          <a:pt x="60" y="148"/>
                        </a:cubicBezTo>
                        <a:cubicBezTo>
                          <a:pt x="59" y="143"/>
                          <a:pt x="63" y="136"/>
                          <a:pt x="59" y="132"/>
                        </a:cubicBezTo>
                        <a:cubicBezTo>
                          <a:pt x="57" y="130"/>
                          <a:pt x="51" y="128"/>
                          <a:pt x="52" y="124"/>
                        </a:cubicBezTo>
                        <a:cubicBezTo>
                          <a:pt x="52" y="130"/>
                          <a:pt x="48" y="123"/>
                          <a:pt x="46" y="120"/>
                        </a:cubicBezTo>
                        <a:cubicBezTo>
                          <a:pt x="43" y="118"/>
                          <a:pt x="38" y="114"/>
                          <a:pt x="36" y="120"/>
                        </a:cubicBezTo>
                        <a:cubicBezTo>
                          <a:pt x="33" y="116"/>
                          <a:pt x="33" y="109"/>
                          <a:pt x="38" y="106"/>
                        </a:cubicBezTo>
                        <a:cubicBezTo>
                          <a:pt x="32" y="112"/>
                          <a:pt x="46" y="110"/>
                          <a:pt x="48" y="111"/>
                        </a:cubicBezTo>
                        <a:cubicBezTo>
                          <a:pt x="46" y="111"/>
                          <a:pt x="44" y="107"/>
                          <a:pt x="44" y="107"/>
                        </a:cubicBezTo>
                        <a:cubicBezTo>
                          <a:pt x="41" y="108"/>
                          <a:pt x="42" y="102"/>
                          <a:pt x="41" y="100"/>
                        </a:cubicBezTo>
                        <a:cubicBezTo>
                          <a:pt x="41" y="92"/>
                          <a:pt x="29" y="97"/>
                          <a:pt x="24" y="94"/>
                        </a:cubicBezTo>
                        <a:cubicBezTo>
                          <a:pt x="27" y="100"/>
                          <a:pt x="21" y="96"/>
                          <a:pt x="20" y="94"/>
                        </a:cubicBezTo>
                        <a:cubicBezTo>
                          <a:pt x="18" y="92"/>
                          <a:pt x="17" y="89"/>
                          <a:pt x="17" y="87"/>
                        </a:cubicBezTo>
                        <a:cubicBezTo>
                          <a:pt x="17" y="81"/>
                          <a:pt x="18" y="75"/>
                          <a:pt x="18" y="70"/>
                        </a:cubicBezTo>
                        <a:cubicBezTo>
                          <a:pt x="18" y="67"/>
                          <a:pt x="19" y="64"/>
                          <a:pt x="18" y="61"/>
                        </a:cubicBezTo>
                        <a:cubicBezTo>
                          <a:pt x="17" y="58"/>
                          <a:pt x="15" y="56"/>
                          <a:pt x="14" y="53"/>
                        </a:cubicBezTo>
                        <a:cubicBezTo>
                          <a:pt x="13" y="49"/>
                          <a:pt x="11" y="48"/>
                          <a:pt x="8" y="46"/>
                        </a:cubicBezTo>
                        <a:cubicBezTo>
                          <a:pt x="5" y="43"/>
                          <a:pt x="4" y="38"/>
                          <a:pt x="0" y="3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 name="Freeform 667">
                    <a:extLst>
                      <a:ext uri="{FF2B5EF4-FFF2-40B4-BE49-F238E27FC236}">
                        <a16:creationId xmlns:a16="http://schemas.microsoft.com/office/drawing/2014/main" id="{04FDFA57-6DA1-C351-0AD6-94515D1362E5}"/>
                      </a:ext>
                    </a:extLst>
                  </p:cNvPr>
                  <p:cNvSpPr>
                    <a:spLocks/>
                  </p:cNvSpPr>
                  <p:nvPr/>
                </p:nvSpPr>
                <p:spPr bwMode="auto">
                  <a:xfrm>
                    <a:off x="1735138" y="2871788"/>
                    <a:ext cx="198438" cy="109538"/>
                  </a:xfrm>
                  <a:custGeom>
                    <a:avLst/>
                    <a:gdLst>
                      <a:gd name="T0" fmla="*/ 2 w 256"/>
                      <a:gd name="T1" fmla="*/ 51 h 142"/>
                      <a:gd name="T2" fmla="*/ 5 w 256"/>
                      <a:gd name="T3" fmla="*/ 38 h 142"/>
                      <a:gd name="T4" fmla="*/ 6 w 256"/>
                      <a:gd name="T5" fmla="*/ 31 h 142"/>
                      <a:gd name="T6" fmla="*/ 8 w 256"/>
                      <a:gd name="T7" fmla="*/ 21 h 142"/>
                      <a:gd name="T8" fmla="*/ 24 w 256"/>
                      <a:gd name="T9" fmla="*/ 11 h 142"/>
                      <a:gd name="T10" fmla="*/ 29 w 256"/>
                      <a:gd name="T11" fmla="*/ 14 h 142"/>
                      <a:gd name="T12" fmla="*/ 32 w 256"/>
                      <a:gd name="T13" fmla="*/ 3 h 142"/>
                      <a:gd name="T14" fmla="*/ 39 w 256"/>
                      <a:gd name="T15" fmla="*/ 1 h 142"/>
                      <a:gd name="T16" fmla="*/ 51 w 256"/>
                      <a:gd name="T17" fmla="*/ 5 h 142"/>
                      <a:gd name="T18" fmla="*/ 78 w 256"/>
                      <a:gd name="T19" fmla="*/ 24 h 142"/>
                      <a:gd name="T20" fmla="*/ 94 w 256"/>
                      <a:gd name="T21" fmla="*/ 34 h 142"/>
                      <a:gd name="T22" fmla="*/ 109 w 256"/>
                      <a:gd name="T23" fmla="*/ 41 h 142"/>
                      <a:gd name="T24" fmla="*/ 120 w 256"/>
                      <a:gd name="T25" fmla="*/ 43 h 142"/>
                      <a:gd name="T26" fmla="*/ 126 w 256"/>
                      <a:gd name="T27" fmla="*/ 54 h 142"/>
                      <a:gd name="T28" fmla="*/ 146 w 256"/>
                      <a:gd name="T29" fmla="*/ 64 h 142"/>
                      <a:gd name="T30" fmla="*/ 154 w 256"/>
                      <a:gd name="T31" fmla="*/ 65 h 142"/>
                      <a:gd name="T32" fmla="*/ 155 w 256"/>
                      <a:gd name="T33" fmla="*/ 72 h 142"/>
                      <a:gd name="T34" fmla="*/ 171 w 256"/>
                      <a:gd name="T35" fmla="*/ 72 h 142"/>
                      <a:gd name="T36" fmla="*/ 182 w 256"/>
                      <a:gd name="T37" fmla="*/ 86 h 142"/>
                      <a:gd name="T38" fmla="*/ 186 w 256"/>
                      <a:gd name="T39" fmla="*/ 79 h 142"/>
                      <a:gd name="T40" fmla="*/ 198 w 256"/>
                      <a:gd name="T41" fmla="*/ 85 h 142"/>
                      <a:gd name="T42" fmla="*/ 201 w 256"/>
                      <a:gd name="T43" fmla="*/ 81 h 142"/>
                      <a:gd name="T44" fmla="*/ 209 w 256"/>
                      <a:gd name="T45" fmla="*/ 84 h 142"/>
                      <a:gd name="T46" fmla="*/ 217 w 256"/>
                      <a:gd name="T47" fmla="*/ 89 h 142"/>
                      <a:gd name="T48" fmla="*/ 226 w 256"/>
                      <a:gd name="T49" fmla="*/ 90 h 142"/>
                      <a:gd name="T50" fmla="*/ 245 w 256"/>
                      <a:gd name="T51" fmla="*/ 89 h 142"/>
                      <a:gd name="T52" fmla="*/ 246 w 256"/>
                      <a:gd name="T53" fmla="*/ 111 h 142"/>
                      <a:gd name="T54" fmla="*/ 253 w 256"/>
                      <a:gd name="T55" fmla="*/ 134 h 142"/>
                      <a:gd name="T56" fmla="*/ 238 w 256"/>
                      <a:gd name="T57" fmla="*/ 139 h 142"/>
                      <a:gd name="T58" fmla="*/ 222 w 256"/>
                      <a:gd name="T59" fmla="*/ 134 h 142"/>
                      <a:gd name="T60" fmla="*/ 209 w 256"/>
                      <a:gd name="T61" fmla="*/ 136 h 142"/>
                      <a:gd name="T62" fmla="*/ 190 w 256"/>
                      <a:gd name="T63" fmla="*/ 131 h 142"/>
                      <a:gd name="T64" fmla="*/ 181 w 256"/>
                      <a:gd name="T65" fmla="*/ 127 h 142"/>
                      <a:gd name="T66" fmla="*/ 167 w 256"/>
                      <a:gd name="T67" fmla="*/ 127 h 142"/>
                      <a:gd name="T68" fmla="*/ 155 w 256"/>
                      <a:gd name="T69" fmla="*/ 120 h 142"/>
                      <a:gd name="T70" fmla="*/ 148 w 256"/>
                      <a:gd name="T71" fmla="*/ 111 h 142"/>
                      <a:gd name="T72" fmla="*/ 123 w 256"/>
                      <a:gd name="T73" fmla="*/ 106 h 142"/>
                      <a:gd name="T74" fmla="*/ 111 w 256"/>
                      <a:gd name="T75" fmla="*/ 103 h 142"/>
                      <a:gd name="T76" fmla="*/ 98 w 256"/>
                      <a:gd name="T77" fmla="*/ 104 h 142"/>
                      <a:gd name="T78" fmla="*/ 88 w 256"/>
                      <a:gd name="T79" fmla="*/ 98 h 142"/>
                      <a:gd name="T80" fmla="*/ 77 w 256"/>
                      <a:gd name="T81" fmla="*/ 94 h 142"/>
                      <a:gd name="T82" fmla="*/ 64 w 256"/>
                      <a:gd name="T83" fmla="*/ 88 h 142"/>
                      <a:gd name="T84" fmla="*/ 47 w 256"/>
                      <a:gd name="T85" fmla="*/ 81 h 142"/>
                      <a:gd name="T86" fmla="*/ 33 w 256"/>
                      <a:gd name="T87" fmla="*/ 70 h 142"/>
                      <a:gd name="T88" fmla="*/ 17 w 256"/>
                      <a:gd name="T89" fmla="*/ 61 h 142"/>
                      <a:gd name="T90" fmla="*/ 8 w 256"/>
                      <a:gd name="T91" fmla="*/ 59 h 142"/>
                      <a:gd name="T92" fmla="*/ 2 w 256"/>
                      <a:gd name="T93" fmla="*/ 5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142">
                        <a:moveTo>
                          <a:pt x="2" y="51"/>
                        </a:moveTo>
                        <a:cubicBezTo>
                          <a:pt x="4" y="46"/>
                          <a:pt x="7" y="43"/>
                          <a:pt x="5" y="38"/>
                        </a:cubicBezTo>
                        <a:cubicBezTo>
                          <a:pt x="4" y="35"/>
                          <a:pt x="4" y="34"/>
                          <a:pt x="6" y="31"/>
                        </a:cubicBezTo>
                        <a:cubicBezTo>
                          <a:pt x="8" y="27"/>
                          <a:pt x="5" y="24"/>
                          <a:pt x="8" y="21"/>
                        </a:cubicBezTo>
                        <a:cubicBezTo>
                          <a:pt x="13" y="16"/>
                          <a:pt x="17" y="6"/>
                          <a:pt x="24" y="11"/>
                        </a:cubicBezTo>
                        <a:cubicBezTo>
                          <a:pt x="25" y="12"/>
                          <a:pt x="27" y="16"/>
                          <a:pt x="29" y="14"/>
                        </a:cubicBezTo>
                        <a:cubicBezTo>
                          <a:pt x="32" y="12"/>
                          <a:pt x="32" y="7"/>
                          <a:pt x="32" y="3"/>
                        </a:cubicBezTo>
                        <a:cubicBezTo>
                          <a:pt x="36" y="4"/>
                          <a:pt x="36" y="0"/>
                          <a:pt x="39" y="1"/>
                        </a:cubicBezTo>
                        <a:cubicBezTo>
                          <a:pt x="43" y="2"/>
                          <a:pt x="48" y="1"/>
                          <a:pt x="51" y="5"/>
                        </a:cubicBezTo>
                        <a:cubicBezTo>
                          <a:pt x="57" y="13"/>
                          <a:pt x="70" y="20"/>
                          <a:pt x="78" y="24"/>
                        </a:cubicBezTo>
                        <a:cubicBezTo>
                          <a:pt x="85" y="28"/>
                          <a:pt x="90" y="28"/>
                          <a:pt x="94" y="34"/>
                        </a:cubicBezTo>
                        <a:cubicBezTo>
                          <a:pt x="99" y="40"/>
                          <a:pt x="102" y="45"/>
                          <a:pt x="109" y="41"/>
                        </a:cubicBezTo>
                        <a:cubicBezTo>
                          <a:pt x="113" y="39"/>
                          <a:pt x="117" y="40"/>
                          <a:pt x="120" y="43"/>
                        </a:cubicBezTo>
                        <a:cubicBezTo>
                          <a:pt x="123" y="46"/>
                          <a:pt x="123" y="52"/>
                          <a:pt x="126" y="54"/>
                        </a:cubicBezTo>
                        <a:cubicBezTo>
                          <a:pt x="132" y="57"/>
                          <a:pt x="140" y="64"/>
                          <a:pt x="146" y="64"/>
                        </a:cubicBezTo>
                        <a:cubicBezTo>
                          <a:pt x="150" y="64"/>
                          <a:pt x="152" y="62"/>
                          <a:pt x="154" y="65"/>
                        </a:cubicBezTo>
                        <a:cubicBezTo>
                          <a:pt x="156" y="67"/>
                          <a:pt x="151" y="69"/>
                          <a:pt x="155" y="72"/>
                        </a:cubicBezTo>
                        <a:cubicBezTo>
                          <a:pt x="157" y="74"/>
                          <a:pt x="170" y="78"/>
                          <a:pt x="171" y="72"/>
                        </a:cubicBezTo>
                        <a:cubicBezTo>
                          <a:pt x="173" y="78"/>
                          <a:pt x="179" y="81"/>
                          <a:pt x="182" y="86"/>
                        </a:cubicBezTo>
                        <a:cubicBezTo>
                          <a:pt x="185" y="92"/>
                          <a:pt x="185" y="80"/>
                          <a:pt x="186" y="79"/>
                        </a:cubicBezTo>
                        <a:cubicBezTo>
                          <a:pt x="186" y="82"/>
                          <a:pt x="195" y="90"/>
                          <a:pt x="198" y="85"/>
                        </a:cubicBezTo>
                        <a:cubicBezTo>
                          <a:pt x="199" y="83"/>
                          <a:pt x="198" y="80"/>
                          <a:pt x="201" y="81"/>
                        </a:cubicBezTo>
                        <a:cubicBezTo>
                          <a:pt x="204" y="83"/>
                          <a:pt x="206" y="83"/>
                          <a:pt x="209" y="84"/>
                        </a:cubicBezTo>
                        <a:cubicBezTo>
                          <a:pt x="213" y="86"/>
                          <a:pt x="214" y="88"/>
                          <a:pt x="217" y="89"/>
                        </a:cubicBezTo>
                        <a:cubicBezTo>
                          <a:pt x="220" y="91"/>
                          <a:pt x="223" y="89"/>
                          <a:pt x="226" y="90"/>
                        </a:cubicBezTo>
                        <a:cubicBezTo>
                          <a:pt x="232" y="93"/>
                          <a:pt x="239" y="87"/>
                          <a:pt x="245" y="89"/>
                        </a:cubicBezTo>
                        <a:cubicBezTo>
                          <a:pt x="251" y="91"/>
                          <a:pt x="245" y="107"/>
                          <a:pt x="246" y="111"/>
                        </a:cubicBezTo>
                        <a:cubicBezTo>
                          <a:pt x="247" y="120"/>
                          <a:pt x="256" y="124"/>
                          <a:pt x="253" y="134"/>
                        </a:cubicBezTo>
                        <a:cubicBezTo>
                          <a:pt x="252" y="142"/>
                          <a:pt x="245" y="138"/>
                          <a:pt x="238" y="139"/>
                        </a:cubicBezTo>
                        <a:cubicBezTo>
                          <a:pt x="232" y="140"/>
                          <a:pt x="223" y="142"/>
                          <a:pt x="222" y="134"/>
                        </a:cubicBezTo>
                        <a:cubicBezTo>
                          <a:pt x="217" y="135"/>
                          <a:pt x="215" y="140"/>
                          <a:pt x="209" y="136"/>
                        </a:cubicBezTo>
                        <a:cubicBezTo>
                          <a:pt x="206" y="135"/>
                          <a:pt x="193" y="130"/>
                          <a:pt x="190" y="131"/>
                        </a:cubicBezTo>
                        <a:cubicBezTo>
                          <a:pt x="184" y="134"/>
                          <a:pt x="185" y="131"/>
                          <a:pt x="181" y="127"/>
                        </a:cubicBezTo>
                        <a:cubicBezTo>
                          <a:pt x="176" y="122"/>
                          <a:pt x="173" y="129"/>
                          <a:pt x="167" y="127"/>
                        </a:cubicBezTo>
                        <a:cubicBezTo>
                          <a:pt x="163" y="126"/>
                          <a:pt x="160" y="121"/>
                          <a:pt x="155" y="120"/>
                        </a:cubicBezTo>
                        <a:cubicBezTo>
                          <a:pt x="149" y="118"/>
                          <a:pt x="150" y="116"/>
                          <a:pt x="148" y="111"/>
                        </a:cubicBezTo>
                        <a:cubicBezTo>
                          <a:pt x="145" y="106"/>
                          <a:pt x="120" y="99"/>
                          <a:pt x="123" y="106"/>
                        </a:cubicBezTo>
                        <a:cubicBezTo>
                          <a:pt x="119" y="105"/>
                          <a:pt x="115" y="101"/>
                          <a:pt x="111" y="103"/>
                        </a:cubicBezTo>
                        <a:cubicBezTo>
                          <a:pt x="105" y="106"/>
                          <a:pt x="104" y="106"/>
                          <a:pt x="98" y="104"/>
                        </a:cubicBezTo>
                        <a:cubicBezTo>
                          <a:pt x="95" y="102"/>
                          <a:pt x="90" y="102"/>
                          <a:pt x="88" y="98"/>
                        </a:cubicBezTo>
                        <a:cubicBezTo>
                          <a:pt x="86" y="92"/>
                          <a:pt x="82" y="96"/>
                          <a:pt x="77" y="94"/>
                        </a:cubicBezTo>
                        <a:cubicBezTo>
                          <a:pt x="73" y="91"/>
                          <a:pt x="69" y="89"/>
                          <a:pt x="64" y="88"/>
                        </a:cubicBezTo>
                        <a:cubicBezTo>
                          <a:pt x="57" y="87"/>
                          <a:pt x="53" y="83"/>
                          <a:pt x="47" y="81"/>
                        </a:cubicBezTo>
                        <a:cubicBezTo>
                          <a:pt x="41" y="78"/>
                          <a:pt x="38" y="73"/>
                          <a:pt x="33" y="70"/>
                        </a:cubicBezTo>
                        <a:cubicBezTo>
                          <a:pt x="28" y="66"/>
                          <a:pt x="22" y="64"/>
                          <a:pt x="17" y="61"/>
                        </a:cubicBezTo>
                        <a:cubicBezTo>
                          <a:pt x="17" y="66"/>
                          <a:pt x="11" y="61"/>
                          <a:pt x="8" y="59"/>
                        </a:cubicBezTo>
                        <a:cubicBezTo>
                          <a:pt x="5" y="58"/>
                          <a:pt x="0" y="54"/>
                          <a:pt x="2" y="5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8" name="Freeform 668">
                    <a:extLst>
                      <a:ext uri="{FF2B5EF4-FFF2-40B4-BE49-F238E27FC236}">
                        <a16:creationId xmlns:a16="http://schemas.microsoft.com/office/drawing/2014/main" id="{8D649DA1-3F07-51EE-9101-DA15D1B2B671}"/>
                      </a:ext>
                    </a:extLst>
                  </p:cNvPr>
                  <p:cNvSpPr>
                    <a:spLocks/>
                  </p:cNvSpPr>
                  <p:nvPr/>
                </p:nvSpPr>
                <p:spPr bwMode="auto">
                  <a:xfrm>
                    <a:off x="1735138" y="2871788"/>
                    <a:ext cx="198438" cy="109538"/>
                  </a:xfrm>
                  <a:custGeom>
                    <a:avLst/>
                    <a:gdLst>
                      <a:gd name="T0" fmla="*/ 2 w 256"/>
                      <a:gd name="T1" fmla="*/ 51 h 142"/>
                      <a:gd name="T2" fmla="*/ 5 w 256"/>
                      <a:gd name="T3" fmla="*/ 38 h 142"/>
                      <a:gd name="T4" fmla="*/ 6 w 256"/>
                      <a:gd name="T5" fmla="*/ 31 h 142"/>
                      <a:gd name="T6" fmla="*/ 8 w 256"/>
                      <a:gd name="T7" fmla="*/ 21 h 142"/>
                      <a:gd name="T8" fmla="*/ 24 w 256"/>
                      <a:gd name="T9" fmla="*/ 11 h 142"/>
                      <a:gd name="T10" fmla="*/ 29 w 256"/>
                      <a:gd name="T11" fmla="*/ 14 h 142"/>
                      <a:gd name="T12" fmla="*/ 32 w 256"/>
                      <a:gd name="T13" fmla="*/ 3 h 142"/>
                      <a:gd name="T14" fmla="*/ 39 w 256"/>
                      <a:gd name="T15" fmla="*/ 1 h 142"/>
                      <a:gd name="T16" fmla="*/ 51 w 256"/>
                      <a:gd name="T17" fmla="*/ 5 h 142"/>
                      <a:gd name="T18" fmla="*/ 78 w 256"/>
                      <a:gd name="T19" fmla="*/ 24 h 142"/>
                      <a:gd name="T20" fmla="*/ 94 w 256"/>
                      <a:gd name="T21" fmla="*/ 34 h 142"/>
                      <a:gd name="T22" fmla="*/ 109 w 256"/>
                      <a:gd name="T23" fmla="*/ 41 h 142"/>
                      <a:gd name="T24" fmla="*/ 120 w 256"/>
                      <a:gd name="T25" fmla="*/ 43 h 142"/>
                      <a:gd name="T26" fmla="*/ 126 w 256"/>
                      <a:gd name="T27" fmla="*/ 54 h 142"/>
                      <a:gd name="T28" fmla="*/ 146 w 256"/>
                      <a:gd name="T29" fmla="*/ 64 h 142"/>
                      <a:gd name="T30" fmla="*/ 154 w 256"/>
                      <a:gd name="T31" fmla="*/ 65 h 142"/>
                      <a:gd name="T32" fmla="*/ 155 w 256"/>
                      <a:gd name="T33" fmla="*/ 72 h 142"/>
                      <a:gd name="T34" fmla="*/ 171 w 256"/>
                      <a:gd name="T35" fmla="*/ 72 h 142"/>
                      <a:gd name="T36" fmla="*/ 182 w 256"/>
                      <a:gd name="T37" fmla="*/ 86 h 142"/>
                      <a:gd name="T38" fmla="*/ 186 w 256"/>
                      <a:gd name="T39" fmla="*/ 79 h 142"/>
                      <a:gd name="T40" fmla="*/ 198 w 256"/>
                      <a:gd name="T41" fmla="*/ 85 h 142"/>
                      <a:gd name="T42" fmla="*/ 201 w 256"/>
                      <a:gd name="T43" fmla="*/ 81 h 142"/>
                      <a:gd name="T44" fmla="*/ 209 w 256"/>
                      <a:gd name="T45" fmla="*/ 84 h 142"/>
                      <a:gd name="T46" fmla="*/ 217 w 256"/>
                      <a:gd name="T47" fmla="*/ 89 h 142"/>
                      <a:gd name="T48" fmla="*/ 226 w 256"/>
                      <a:gd name="T49" fmla="*/ 90 h 142"/>
                      <a:gd name="T50" fmla="*/ 245 w 256"/>
                      <a:gd name="T51" fmla="*/ 89 h 142"/>
                      <a:gd name="T52" fmla="*/ 246 w 256"/>
                      <a:gd name="T53" fmla="*/ 111 h 142"/>
                      <a:gd name="T54" fmla="*/ 253 w 256"/>
                      <a:gd name="T55" fmla="*/ 134 h 142"/>
                      <a:gd name="T56" fmla="*/ 238 w 256"/>
                      <a:gd name="T57" fmla="*/ 139 h 142"/>
                      <a:gd name="T58" fmla="*/ 222 w 256"/>
                      <a:gd name="T59" fmla="*/ 134 h 142"/>
                      <a:gd name="T60" fmla="*/ 209 w 256"/>
                      <a:gd name="T61" fmla="*/ 136 h 142"/>
                      <a:gd name="T62" fmla="*/ 190 w 256"/>
                      <a:gd name="T63" fmla="*/ 131 h 142"/>
                      <a:gd name="T64" fmla="*/ 181 w 256"/>
                      <a:gd name="T65" fmla="*/ 127 h 142"/>
                      <a:gd name="T66" fmla="*/ 167 w 256"/>
                      <a:gd name="T67" fmla="*/ 127 h 142"/>
                      <a:gd name="T68" fmla="*/ 155 w 256"/>
                      <a:gd name="T69" fmla="*/ 120 h 142"/>
                      <a:gd name="T70" fmla="*/ 148 w 256"/>
                      <a:gd name="T71" fmla="*/ 111 h 142"/>
                      <a:gd name="T72" fmla="*/ 123 w 256"/>
                      <a:gd name="T73" fmla="*/ 106 h 142"/>
                      <a:gd name="T74" fmla="*/ 111 w 256"/>
                      <a:gd name="T75" fmla="*/ 103 h 142"/>
                      <a:gd name="T76" fmla="*/ 98 w 256"/>
                      <a:gd name="T77" fmla="*/ 104 h 142"/>
                      <a:gd name="T78" fmla="*/ 88 w 256"/>
                      <a:gd name="T79" fmla="*/ 98 h 142"/>
                      <a:gd name="T80" fmla="*/ 77 w 256"/>
                      <a:gd name="T81" fmla="*/ 94 h 142"/>
                      <a:gd name="T82" fmla="*/ 64 w 256"/>
                      <a:gd name="T83" fmla="*/ 88 h 142"/>
                      <a:gd name="T84" fmla="*/ 47 w 256"/>
                      <a:gd name="T85" fmla="*/ 81 h 142"/>
                      <a:gd name="T86" fmla="*/ 33 w 256"/>
                      <a:gd name="T87" fmla="*/ 70 h 142"/>
                      <a:gd name="T88" fmla="*/ 17 w 256"/>
                      <a:gd name="T89" fmla="*/ 61 h 142"/>
                      <a:gd name="T90" fmla="*/ 8 w 256"/>
                      <a:gd name="T91" fmla="*/ 59 h 142"/>
                      <a:gd name="T92" fmla="*/ 2 w 256"/>
                      <a:gd name="T93" fmla="*/ 5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142">
                        <a:moveTo>
                          <a:pt x="2" y="51"/>
                        </a:moveTo>
                        <a:cubicBezTo>
                          <a:pt x="4" y="46"/>
                          <a:pt x="7" y="43"/>
                          <a:pt x="5" y="38"/>
                        </a:cubicBezTo>
                        <a:cubicBezTo>
                          <a:pt x="4" y="35"/>
                          <a:pt x="4" y="34"/>
                          <a:pt x="6" y="31"/>
                        </a:cubicBezTo>
                        <a:cubicBezTo>
                          <a:pt x="8" y="27"/>
                          <a:pt x="5" y="24"/>
                          <a:pt x="8" y="21"/>
                        </a:cubicBezTo>
                        <a:cubicBezTo>
                          <a:pt x="13" y="16"/>
                          <a:pt x="17" y="6"/>
                          <a:pt x="24" y="11"/>
                        </a:cubicBezTo>
                        <a:cubicBezTo>
                          <a:pt x="25" y="12"/>
                          <a:pt x="27" y="16"/>
                          <a:pt x="29" y="14"/>
                        </a:cubicBezTo>
                        <a:cubicBezTo>
                          <a:pt x="32" y="12"/>
                          <a:pt x="32" y="7"/>
                          <a:pt x="32" y="3"/>
                        </a:cubicBezTo>
                        <a:cubicBezTo>
                          <a:pt x="36" y="4"/>
                          <a:pt x="36" y="0"/>
                          <a:pt x="39" y="1"/>
                        </a:cubicBezTo>
                        <a:cubicBezTo>
                          <a:pt x="43" y="2"/>
                          <a:pt x="48" y="1"/>
                          <a:pt x="51" y="5"/>
                        </a:cubicBezTo>
                        <a:cubicBezTo>
                          <a:pt x="57" y="13"/>
                          <a:pt x="70" y="20"/>
                          <a:pt x="78" y="24"/>
                        </a:cubicBezTo>
                        <a:cubicBezTo>
                          <a:pt x="85" y="28"/>
                          <a:pt x="90" y="28"/>
                          <a:pt x="94" y="34"/>
                        </a:cubicBezTo>
                        <a:cubicBezTo>
                          <a:pt x="99" y="40"/>
                          <a:pt x="102" y="45"/>
                          <a:pt x="109" y="41"/>
                        </a:cubicBezTo>
                        <a:cubicBezTo>
                          <a:pt x="113" y="39"/>
                          <a:pt x="117" y="40"/>
                          <a:pt x="120" y="43"/>
                        </a:cubicBezTo>
                        <a:cubicBezTo>
                          <a:pt x="123" y="46"/>
                          <a:pt x="123" y="52"/>
                          <a:pt x="126" y="54"/>
                        </a:cubicBezTo>
                        <a:cubicBezTo>
                          <a:pt x="132" y="57"/>
                          <a:pt x="140" y="64"/>
                          <a:pt x="146" y="64"/>
                        </a:cubicBezTo>
                        <a:cubicBezTo>
                          <a:pt x="150" y="64"/>
                          <a:pt x="152" y="62"/>
                          <a:pt x="154" y="65"/>
                        </a:cubicBezTo>
                        <a:cubicBezTo>
                          <a:pt x="156" y="67"/>
                          <a:pt x="151" y="69"/>
                          <a:pt x="155" y="72"/>
                        </a:cubicBezTo>
                        <a:cubicBezTo>
                          <a:pt x="157" y="74"/>
                          <a:pt x="170" y="78"/>
                          <a:pt x="171" y="72"/>
                        </a:cubicBezTo>
                        <a:cubicBezTo>
                          <a:pt x="173" y="78"/>
                          <a:pt x="179" y="81"/>
                          <a:pt x="182" y="86"/>
                        </a:cubicBezTo>
                        <a:cubicBezTo>
                          <a:pt x="185" y="92"/>
                          <a:pt x="185" y="80"/>
                          <a:pt x="186" y="79"/>
                        </a:cubicBezTo>
                        <a:cubicBezTo>
                          <a:pt x="186" y="82"/>
                          <a:pt x="195" y="90"/>
                          <a:pt x="198" y="85"/>
                        </a:cubicBezTo>
                        <a:cubicBezTo>
                          <a:pt x="199" y="83"/>
                          <a:pt x="198" y="80"/>
                          <a:pt x="201" y="81"/>
                        </a:cubicBezTo>
                        <a:cubicBezTo>
                          <a:pt x="204" y="83"/>
                          <a:pt x="206" y="83"/>
                          <a:pt x="209" y="84"/>
                        </a:cubicBezTo>
                        <a:cubicBezTo>
                          <a:pt x="213" y="86"/>
                          <a:pt x="214" y="88"/>
                          <a:pt x="217" y="89"/>
                        </a:cubicBezTo>
                        <a:cubicBezTo>
                          <a:pt x="220" y="91"/>
                          <a:pt x="223" y="89"/>
                          <a:pt x="226" y="90"/>
                        </a:cubicBezTo>
                        <a:cubicBezTo>
                          <a:pt x="232" y="93"/>
                          <a:pt x="239" y="87"/>
                          <a:pt x="245" y="89"/>
                        </a:cubicBezTo>
                        <a:cubicBezTo>
                          <a:pt x="251" y="91"/>
                          <a:pt x="245" y="107"/>
                          <a:pt x="246" y="111"/>
                        </a:cubicBezTo>
                        <a:cubicBezTo>
                          <a:pt x="247" y="120"/>
                          <a:pt x="256" y="124"/>
                          <a:pt x="253" y="134"/>
                        </a:cubicBezTo>
                        <a:cubicBezTo>
                          <a:pt x="252" y="142"/>
                          <a:pt x="245" y="138"/>
                          <a:pt x="238" y="139"/>
                        </a:cubicBezTo>
                        <a:cubicBezTo>
                          <a:pt x="232" y="140"/>
                          <a:pt x="223" y="142"/>
                          <a:pt x="222" y="134"/>
                        </a:cubicBezTo>
                        <a:cubicBezTo>
                          <a:pt x="217" y="135"/>
                          <a:pt x="215" y="140"/>
                          <a:pt x="209" y="136"/>
                        </a:cubicBezTo>
                        <a:cubicBezTo>
                          <a:pt x="206" y="135"/>
                          <a:pt x="193" y="130"/>
                          <a:pt x="190" y="131"/>
                        </a:cubicBezTo>
                        <a:cubicBezTo>
                          <a:pt x="184" y="134"/>
                          <a:pt x="185" y="131"/>
                          <a:pt x="181" y="127"/>
                        </a:cubicBezTo>
                        <a:cubicBezTo>
                          <a:pt x="176" y="122"/>
                          <a:pt x="173" y="129"/>
                          <a:pt x="167" y="127"/>
                        </a:cubicBezTo>
                        <a:cubicBezTo>
                          <a:pt x="163" y="126"/>
                          <a:pt x="160" y="121"/>
                          <a:pt x="155" y="120"/>
                        </a:cubicBezTo>
                        <a:cubicBezTo>
                          <a:pt x="149" y="118"/>
                          <a:pt x="150" y="116"/>
                          <a:pt x="148" y="111"/>
                        </a:cubicBezTo>
                        <a:cubicBezTo>
                          <a:pt x="145" y="106"/>
                          <a:pt x="120" y="99"/>
                          <a:pt x="123" y="106"/>
                        </a:cubicBezTo>
                        <a:cubicBezTo>
                          <a:pt x="119" y="105"/>
                          <a:pt x="115" y="101"/>
                          <a:pt x="111" y="103"/>
                        </a:cubicBezTo>
                        <a:cubicBezTo>
                          <a:pt x="105" y="106"/>
                          <a:pt x="104" y="106"/>
                          <a:pt x="98" y="104"/>
                        </a:cubicBezTo>
                        <a:cubicBezTo>
                          <a:pt x="95" y="102"/>
                          <a:pt x="90" y="102"/>
                          <a:pt x="88" y="98"/>
                        </a:cubicBezTo>
                        <a:cubicBezTo>
                          <a:pt x="86" y="92"/>
                          <a:pt x="82" y="96"/>
                          <a:pt x="77" y="94"/>
                        </a:cubicBezTo>
                        <a:cubicBezTo>
                          <a:pt x="73" y="91"/>
                          <a:pt x="69" y="89"/>
                          <a:pt x="64" y="88"/>
                        </a:cubicBezTo>
                        <a:cubicBezTo>
                          <a:pt x="57" y="87"/>
                          <a:pt x="53" y="83"/>
                          <a:pt x="47" y="81"/>
                        </a:cubicBezTo>
                        <a:cubicBezTo>
                          <a:pt x="41" y="78"/>
                          <a:pt x="38" y="73"/>
                          <a:pt x="33" y="70"/>
                        </a:cubicBezTo>
                        <a:cubicBezTo>
                          <a:pt x="28" y="66"/>
                          <a:pt x="22" y="64"/>
                          <a:pt x="17" y="61"/>
                        </a:cubicBezTo>
                        <a:cubicBezTo>
                          <a:pt x="17" y="66"/>
                          <a:pt x="11" y="61"/>
                          <a:pt x="8" y="59"/>
                        </a:cubicBezTo>
                        <a:cubicBezTo>
                          <a:pt x="5" y="58"/>
                          <a:pt x="0" y="54"/>
                          <a:pt x="2" y="51"/>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9" name="Freeform 669">
                    <a:extLst>
                      <a:ext uri="{FF2B5EF4-FFF2-40B4-BE49-F238E27FC236}">
                        <a16:creationId xmlns:a16="http://schemas.microsoft.com/office/drawing/2014/main" id="{FF7FF795-B8C6-BB64-628B-71BB4A59FBE4}"/>
                      </a:ext>
                    </a:extLst>
                  </p:cNvPr>
                  <p:cNvSpPr>
                    <a:spLocks/>
                  </p:cNvSpPr>
                  <p:nvPr/>
                </p:nvSpPr>
                <p:spPr bwMode="auto">
                  <a:xfrm>
                    <a:off x="2598738" y="3551238"/>
                    <a:ext cx="23813" cy="30163"/>
                  </a:xfrm>
                  <a:custGeom>
                    <a:avLst/>
                    <a:gdLst>
                      <a:gd name="T0" fmla="*/ 0 w 30"/>
                      <a:gd name="T1" fmla="*/ 16 h 40"/>
                      <a:gd name="T2" fmla="*/ 25 w 30"/>
                      <a:gd name="T3" fmla="*/ 2 h 40"/>
                      <a:gd name="T4" fmla="*/ 26 w 30"/>
                      <a:gd name="T5" fmla="*/ 8 h 40"/>
                      <a:gd name="T6" fmla="*/ 22 w 30"/>
                      <a:gd name="T7" fmla="*/ 18 h 40"/>
                      <a:gd name="T8" fmla="*/ 18 w 30"/>
                      <a:gd name="T9" fmla="*/ 35 h 40"/>
                      <a:gd name="T10" fmla="*/ 7 w 30"/>
                      <a:gd name="T11" fmla="*/ 27 h 40"/>
                      <a:gd name="T12" fmla="*/ 0 w 30"/>
                      <a:gd name="T13" fmla="*/ 16 h 40"/>
                    </a:gdLst>
                    <a:ahLst/>
                    <a:cxnLst>
                      <a:cxn ang="0">
                        <a:pos x="T0" y="T1"/>
                      </a:cxn>
                      <a:cxn ang="0">
                        <a:pos x="T2" y="T3"/>
                      </a:cxn>
                      <a:cxn ang="0">
                        <a:pos x="T4" y="T5"/>
                      </a:cxn>
                      <a:cxn ang="0">
                        <a:pos x="T6" y="T7"/>
                      </a:cxn>
                      <a:cxn ang="0">
                        <a:pos x="T8" y="T9"/>
                      </a:cxn>
                      <a:cxn ang="0">
                        <a:pos x="T10" y="T11"/>
                      </a:cxn>
                      <a:cxn ang="0">
                        <a:pos x="T12" y="T13"/>
                      </a:cxn>
                    </a:cxnLst>
                    <a:rect l="0" t="0" r="r" b="b"/>
                    <a:pathLst>
                      <a:path w="30" h="40">
                        <a:moveTo>
                          <a:pt x="0" y="16"/>
                        </a:moveTo>
                        <a:cubicBezTo>
                          <a:pt x="12" y="16"/>
                          <a:pt x="16" y="6"/>
                          <a:pt x="25" y="2"/>
                        </a:cubicBezTo>
                        <a:cubicBezTo>
                          <a:pt x="30" y="0"/>
                          <a:pt x="28" y="6"/>
                          <a:pt x="26" y="8"/>
                        </a:cubicBezTo>
                        <a:cubicBezTo>
                          <a:pt x="22" y="11"/>
                          <a:pt x="21" y="12"/>
                          <a:pt x="22" y="18"/>
                        </a:cubicBezTo>
                        <a:cubicBezTo>
                          <a:pt x="22" y="18"/>
                          <a:pt x="24" y="40"/>
                          <a:pt x="18" y="35"/>
                        </a:cubicBezTo>
                        <a:cubicBezTo>
                          <a:pt x="15" y="33"/>
                          <a:pt x="9" y="29"/>
                          <a:pt x="7" y="27"/>
                        </a:cubicBezTo>
                        <a:cubicBezTo>
                          <a:pt x="5" y="22"/>
                          <a:pt x="6" y="18"/>
                          <a:pt x="0" y="1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0" name="Freeform 670">
                    <a:extLst>
                      <a:ext uri="{FF2B5EF4-FFF2-40B4-BE49-F238E27FC236}">
                        <a16:creationId xmlns:a16="http://schemas.microsoft.com/office/drawing/2014/main" id="{C6240CAA-8F08-D527-6C11-9FAC945CC00B}"/>
                      </a:ext>
                    </a:extLst>
                  </p:cNvPr>
                  <p:cNvSpPr>
                    <a:spLocks/>
                  </p:cNvSpPr>
                  <p:nvPr/>
                </p:nvSpPr>
                <p:spPr bwMode="auto">
                  <a:xfrm>
                    <a:off x="2598738" y="3551238"/>
                    <a:ext cx="23813" cy="30163"/>
                  </a:xfrm>
                  <a:custGeom>
                    <a:avLst/>
                    <a:gdLst>
                      <a:gd name="T0" fmla="*/ 0 w 30"/>
                      <a:gd name="T1" fmla="*/ 16 h 40"/>
                      <a:gd name="T2" fmla="*/ 25 w 30"/>
                      <a:gd name="T3" fmla="*/ 2 h 40"/>
                      <a:gd name="T4" fmla="*/ 26 w 30"/>
                      <a:gd name="T5" fmla="*/ 8 h 40"/>
                      <a:gd name="T6" fmla="*/ 22 w 30"/>
                      <a:gd name="T7" fmla="*/ 18 h 40"/>
                      <a:gd name="T8" fmla="*/ 18 w 30"/>
                      <a:gd name="T9" fmla="*/ 35 h 40"/>
                      <a:gd name="T10" fmla="*/ 7 w 30"/>
                      <a:gd name="T11" fmla="*/ 27 h 40"/>
                      <a:gd name="T12" fmla="*/ 0 w 30"/>
                      <a:gd name="T13" fmla="*/ 16 h 40"/>
                    </a:gdLst>
                    <a:ahLst/>
                    <a:cxnLst>
                      <a:cxn ang="0">
                        <a:pos x="T0" y="T1"/>
                      </a:cxn>
                      <a:cxn ang="0">
                        <a:pos x="T2" y="T3"/>
                      </a:cxn>
                      <a:cxn ang="0">
                        <a:pos x="T4" y="T5"/>
                      </a:cxn>
                      <a:cxn ang="0">
                        <a:pos x="T6" y="T7"/>
                      </a:cxn>
                      <a:cxn ang="0">
                        <a:pos x="T8" y="T9"/>
                      </a:cxn>
                      <a:cxn ang="0">
                        <a:pos x="T10" y="T11"/>
                      </a:cxn>
                      <a:cxn ang="0">
                        <a:pos x="T12" y="T13"/>
                      </a:cxn>
                    </a:cxnLst>
                    <a:rect l="0" t="0" r="r" b="b"/>
                    <a:pathLst>
                      <a:path w="30" h="40">
                        <a:moveTo>
                          <a:pt x="0" y="16"/>
                        </a:moveTo>
                        <a:cubicBezTo>
                          <a:pt x="12" y="16"/>
                          <a:pt x="16" y="6"/>
                          <a:pt x="25" y="2"/>
                        </a:cubicBezTo>
                        <a:cubicBezTo>
                          <a:pt x="30" y="0"/>
                          <a:pt x="28" y="6"/>
                          <a:pt x="26" y="8"/>
                        </a:cubicBezTo>
                        <a:cubicBezTo>
                          <a:pt x="22" y="11"/>
                          <a:pt x="21" y="12"/>
                          <a:pt x="22" y="18"/>
                        </a:cubicBezTo>
                        <a:cubicBezTo>
                          <a:pt x="22" y="18"/>
                          <a:pt x="24" y="40"/>
                          <a:pt x="18" y="35"/>
                        </a:cubicBezTo>
                        <a:cubicBezTo>
                          <a:pt x="15" y="33"/>
                          <a:pt x="9" y="29"/>
                          <a:pt x="7" y="27"/>
                        </a:cubicBezTo>
                        <a:cubicBezTo>
                          <a:pt x="5" y="22"/>
                          <a:pt x="6" y="18"/>
                          <a:pt x="0" y="1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1" name="Freeform 671">
                    <a:extLst>
                      <a:ext uri="{FF2B5EF4-FFF2-40B4-BE49-F238E27FC236}">
                        <a16:creationId xmlns:a16="http://schemas.microsoft.com/office/drawing/2014/main" id="{F109D8E2-7D3C-20E9-A217-3C7EA0013C35}"/>
                      </a:ext>
                    </a:extLst>
                  </p:cNvPr>
                  <p:cNvSpPr>
                    <a:spLocks/>
                  </p:cNvSpPr>
                  <p:nvPr/>
                </p:nvSpPr>
                <p:spPr bwMode="auto">
                  <a:xfrm>
                    <a:off x="2619376" y="3554413"/>
                    <a:ext cx="7938" cy="15875"/>
                  </a:xfrm>
                  <a:custGeom>
                    <a:avLst/>
                    <a:gdLst>
                      <a:gd name="T0" fmla="*/ 1 w 10"/>
                      <a:gd name="T1" fmla="*/ 7 h 20"/>
                      <a:gd name="T2" fmla="*/ 4 w 10"/>
                      <a:gd name="T3" fmla="*/ 0 h 20"/>
                      <a:gd name="T4" fmla="*/ 10 w 10"/>
                      <a:gd name="T5" fmla="*/ 20 h 20"/>
                      <a:gd name="T6" fmla="*/ 1 w 10"/>
                      <a:gd name="T7" fmla="*/ 7 h 20"/>
                    </a:gdLst>
                    <a:ahLst/>
                    <a:cxnLst>
                      <a:cxn ang="0">
                        <a:pos x="T0" y="T1"/>
                      </a:cxn>
                      <a:cxn ang="0">
                        <a:pos x="T2" y="T3"/>
                      </a:cxn>
                      <a:cxn ang="0">
                        <a:pos x="T4" y="T5"/>
                      </a:cxn>
                      <a:cxn ang="0">
                        <a:pos x="T6" y="T7"/>
                      </a:cxn>
                    </a:cxnLst>
                    <a:rect l="0" t="0" r="r" b="b"/>
                    <a:pathLst>
                      <a:path w="10" h="20">
                        <a:moveTo>
                          <a:pt x="1" y="7"/>
                        </a:moveTo>
                        <a:cubicBezTo>
                          <a:pt x="0" y="1"/>
                          <a:pt x="3" y="5"/>
                          <a:pt x="4" y="0"/>
                        </a:cubicBezTo>
                        <a:cubicBezTo>
                          <a:pt x="9" y="6"/>
                          <a:pt x="10" y="14"/>
                          <a:pt x="10" y="20"/>
                        </a:cubicBezTo>
                        <a:cubicBezTo>
                          <a:pt x="3" y="19"/>
                          <a:pt x="1" y="13"/>
                          <a:pt x="1"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2" name="Freeform 672">
                    <a:extLst>
                      <a:ext uri="{FF2B5EF4-FFF2-40B4-BE49-F238E27FC236}">
                        <a16:creationId xmlns:a16="http://schemas.microsoft.com/office/drawing/2014/main" id="{25B8695F-5608-37DD-7D30-70F4FE296A82}"/>
                      </a:ext>
                    </a:extLst>
                  </p:cNvPr>
                  <p:cNvSpPr>
                    <a:spLocks/>
                  </p:cNvSpPr>
                  <p:nvPr/>
                </p:nvSpPr>
                <p:spPr bwMode="auto">
                  <a:xfrm>
                    <a:off x="2619376" y="3554413"/>
                    <a:ext cx="7938" cy="15875"/>
                  </a:xfrm>
                  <a:custGeom>
                    <a:avLst/>
                    <a:gdLst>
                      <a:gd name="T0" fmla="*/ 1 w 10"/>
                      <a:gd name="T1" fmla="*/ 7 h 20"/>
                      <a:gd name="T2" fmla="*/ 4 w 10"/>
                      <a:gd name="T3" fmla="*/ 0 h 20"/>
                      <a:gd name="T4" fmla="*/ 10 w 10"/>
                      <a:gd name="T5" fmla="*/ 20 h 20"/>
                      <a:gd name="T6" fmla="*/ 1 w 10"/>
                      <a:gd name="T7" fmla="*/ 7 h 20"/>
                    </a:gdLst>
                    <a:ahLst/>
                    <a:cxnLst>
                      <a:cxn ang="0">
                        <a:pos x="T0" y="T1"/>
                      </a:cxn>
                      <a:cxn ang="0">
                        <a:pos x="T2" y="T3"/>
                      </a:cxn>
                      <a:cxn ang="0">
                        <a:pos x="T4" y="T5"/>
                      </a:cxn>
                      <a:cxn ang="0">
                        <a:pos x="T6" y="T7"/>
                      </a:cxn>
                    </a:cxnLst>
                    <a:rect l="0" t="0" r="r" b="b"/>
                    <a:pathLst>
                      <a:path w="10" h="20">
                        <a:moveTo>
                          <a:pt x="1" y="7"/>
                        </a:moveTo>
                        <a:cubicBezTo>
                          <a:pt x="0" y="1"/>
                          <a:pt x="3" y="5"/>
                          <a:pt x="4" y="0"/>
                        </a:cubicBezTo>
                        <a:cubicBezTo>
                          <a:pt x="9" y="6"/>
                          <a:pt x="10" y="14"/>
                          <a:pt x="10" y="20"/>
                        </a:cubicBezTo>
                        <a:cubicBezTo>
                          <a:pt x="3" y="19"/>
                          <a:pt x="1" y="13"/>
                          <a:pt x="1" y="7"/>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Freeform 673">
                    <a:extLst>
                      <a:ext uri="{FF2B5EF4-FFF2-40B4-BE49-F238E27FC236}">
                        <a16:creationId xmlns:a16="http://schemas.microsoft.com/office/drawing/2014/main" id="{F872FA9B-15A8-FEF6-FBF3-F0C18DB5D5D6}"/>
                      </a:ext>
                    </a:extLst>
                  </p:cNvPr>
                  <p:cNvSpPr>
                    <a:spLocks/>
                  </p:cNvSpPr>
                  <p:nvPr/>
                </p:nvSpPr>
                <p:spPr bwMode="auto">
                  <a:xfrm>
                    <a:off x="2541588" y="3078163"/>
                    <a:ext cx="17463" cy="17463"/>
                  </a:xfrm>
                  <a:custGeom>
                    <a:avLst/>
                    <a:gdLst>
                      <a:gd name="T0" fmla="*/ 0 w 22"/>
                      <a:gd name="T1" fmla="*/ 9 h 23"/>
                      <a:gd name="T2" fmla="*/ 5 w 22"/>
                      <a:gd name="T3" fmla="*/ 7 h 23"/>
                      <a:gd name="T4" fmla="*/ 2 w 22"/>
                      <a:gd name="T5" fmla="*/ 10 h 23"/>
                      <a:gd name="T6" fmla="*/ 14 w 22"/>
                      <a:gd name="T7" fmla="*/ 15 h 23"/>
                      <a:gd name="T8" fmla="*/ 16 w 22"/>
                      <a:gd name="T9" fmla="*/ 11 h 23"/>
                      <a:gd name="T10" fmla="*/ 10 w 22"/>
                      <a:gd name="T11" fmla="*/ 10 h 23"/>
                      <a:gd name="T12" fmla="*/ 13 w 22"/>
                      <a:gd name="T13" fmla="*/ 8 h 23"/>
                      <a:gd name="T14" fmla="*/ 10 w 22"/>
                      <a:gd name="T15" fmla="*/ 6 h 23"/>
                      <a:gd name="T16" fmla="*/ 21 w 22"/>
                      <a:gd name="T17" fmla="*/ 17 h 23"/>
                      <a:gd name="T18" fmla="*/ 1 w 22"/>
                      <a:gd name="T19" fmla="*/ 18 h 23"/>
                      <a:gd name="T20" fmla="*/ 6 w 22"/>
                      <a:gd name="T21" fmla="*/ 13 h 23"/>
                      <a:gd name="T22" fmla="*/ 1 w 22"/>
                      <a:gd name="T23" fmla="*/ 16 h 23"/>
                      <a:gd name="T24" fmla="*/ 0 w 22"/>
                      <a:gd name="T2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0" y="9"/>
                        </a:moveTo>
                        <a:cubicBezTo>
                          <a:pt x="1" y="7"/>
                          <a:pt x="3" y="6"/>
                          <a:pt x="5" y="7"/>
                        </a:cubicBezTo>
                        <a:cubicBezTo>
                          <a:pt x="4" y="8"/>
                          <a:pt x="3" y="9"/>
                          <a:pt x="2" y="10"/>
                        </a:cubicBezTo>
                        <a:cubicBezTo>
                          <a:pt x="5" y="13"/>
                          <a:pt x="10" y="14"/>
                          <a:pt x="14" y="15"/>
                        </a:cubicBezTo>
                        <a:cubicBezTo>
                          <a:pt x="9" y="8"/>
                          <a:pt x="17" y="16"/>
                          <a:pt x="16" y="11"/>
                        </a:cubicBezTo>
                        <a:cubicBezTo>
                          <a:pt x="16" y="8"/>
                          <a:pt x="12" y="9"/>
                          <a:pt x="10" y="10"/>
                        </a:cubicBezTo>
                        <a:cubicBezTo>
                          <a:pt x="11" y="10"/>
                          <a:pt x="12" y="9"/>
                          <a:pt x="13" y="8"/>
                        </a:cubicBezTo>
                        <a:cubicBezTo>
                          <a:pt x="12" y="7"/>
                          <a:pt x="11" y="7"/>
                          <a:pt x="10" y="6"/>
                        </a:cubicBezTo>
                        <a:cubicBezTo>
                          <a:pt x="16" y="0"/>
                          <a:pt x="22" y="12"/>
                          <a:pt x="21" y="17"/>
                        </a:cubicBezTo>
                        <a:cubicBezTo>
                          <a:pt x="19" y="23"/>
                          <a:pt x="4" y="21"/>
                          <a:pt x="1" y="18"/>
                        </a:cubicBezTo>
                        <a:cubicBezTo>
                          <a:pt x="4" y="18"/>
                          <a:pt x="7" y="16"/>
                          <a:pt x="6" y="13"/>
                        </a:cubicBezTo>
                        <a:cubicBezTo>
                          <a:pt x="5" y="14"/>
                          <a:pt x="3" y="15"/>
                          <a:pt x="1" y="16"/>
                        </a:cubicBezTo>
                        <a:cubicBezTo>
                          <a:pt x="1" y="14"/>
                          <a:pt x="0" y="11"/>
                          <a:pt x="0" y="9"/>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4" name="Freeform 674">
                    <a:extLst>
                      <a:ext uri="{FF2B5EF4-FFF2-40B4-BE49-F238E27FC236}">
                        <a16:creationId xmlns:a16="http://schemas.microsoft.com/office/drawing/2014/main" id="{74F32F96-99DC-6E6E-C7CD-3CD256F90AE6}"/>
                      </a:ext>
                    </a:extLst>
                  </p:cNvPr>
                  <p:cNvSpPr>
                    <a:spLocks/>
                  </p:cNvSpPr>
                  <p:nvPr/>
                </p:nvSpPr>
                <p:spPr bwMode="auto">
                  <a:xfrm>
                    <a:off x="2541588" y="3078163"/>
                    <a:ext cx="17463" cy="17463"/>
                  </a:xfrm>
                  <a:custGeom>
                    <a:avLst/>
                    <a:gdLst>
                      <a:gd name="T0" fmla="*/ 0 w 22"/>
                      <a:gd name="T1" fmla="*/ 9 h 23"/>
                      <a:gd name="T2" fmla="*/ 5 w 22"/>
                      <a:gd name="T3" fmla="*/ 7 h 23"/>
                      <a:gd name="T4" fmla="*/ 2 w 22"/>
                      <a:gd name="T5" fmla="*/ 10 h 23"/>
                      <a:gd name="T6" fmla="*/ 14 w 22"/>
                      <a:gd name="T7" fmla="*/ 15 h 23"/>
                      <a:gd name="T8" fmla="*/ 16 w 22"/>
                      <a:gd name="T9" fmla="*/ 11 h 23"/>
                      <a:gd name="T10" fmla="*/ 10 w 22"/>
                      <a:gd name="T11" fmla="*/ 10 h 23"/>
                      <a:gd name="T12" fmla="*/ 13 w 22"/>
                      <a:gd name="T13" fmla="*/ 8 h 23"/>
                      <a:gd name="T14" fmla="*/ 10 w 22"/>
                      <a:gd name="T15" fmla="*/ 6 h 23"/>
                      <a:gd name="T16" fmla="*/ 21 w 22"/>
                      <a:gd name="T17" fmla="*/ 17 h 23"/>
                      <a:gd name="T18" fmla="*/ 1 w 22"/>
                      <a:gd name="T19" fmla="*/ 18 h 23"/>
                      <a:gd name="T20" fmla="*/ 6 w 22"/>
                      <a:gd name="T21" fmla="*/ 13 h 23"/>
                      <a:gd name="T22" fmla="*/ 1 w 22"/>
                      <a:gd name="T23" fmla="*/ 16 h 23"/>
                      <a:gd name="T24" fmla="*/ 0 w 22"/>
                      <a:gd name="T2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3">
                        <a:moveTo>
                          <a:pt x="0" y="9"/>
                        </a:moveTo>
                        <a:cubicBezTo>
                          <a:pt x="1" y="7"/>
                          <a:pt x="3" y="6"/>
                          <a:pt x="5" y="7"/>
                        </a:cubicBezTo>
                        <a:cubicBezTo>
                          <a:pt x="4" y="8"/>
                          <a:pt x="3" y="9"/>
                          <a:pt x="2" y="10"/>
                        </a:cubicBezTo>
                        <a:cubicBezTo>
                          <a:pt x="5" y="13"/>
                          <a:pt x="10" y="14"/>
                          <a:pt x="14" y="15"/>
                        </a:cubicBezTo>
                        <a:cubicBezTo>
                          <a:pt x="9" y="8"/>
                          <a:pt x="17" y="16"/>
                          <a:pt x="16" y="11"/>
                        </a:cubicBezTo>
                        <a:cubicBezTo>
                          <a:pt x="16" y="8"/>
                          <a:pt x="12" y="9"/>
                          <a:pt x="10" y="10"/>
                        </a:cubicBezTo>
                        <a:cubicBezTo>
                          <a:pt x="11" y="10"/>
                          <a:pt x="12" y="9"/>
                          <a:pt x="13" y="8"/>
                        </a:cubicBezTo>
                        <a:cubicBezTo>
                          <a:pt x="12" y="7"/>
                          <a:pt x="11" y="7"/>
                          <a:pt x="10" y="6"/>
                        </a:cubicBezTo>
                        <a:cubicBezTo>
                          <a:pt x="16" y="0"/>
                          <a:pt x="22" y="12"/>
                          <a:pt x="21" y="17"/>
                        </a:cubicBezTo>
                        <a:cubicBezTo>
                          <a:pt x="19" y="23"/>
                          <a:pt x="4" y="21"/>
                          <a:pt x="1" y="18"/>
                        </a:cubicBezTo>
                        <a:cubicBezTo>
                          <a:pt x="4" y="18"/>
                          <a:pt x="7" y="16"/>
                          <a:pt x="6" y="13"/>
                        </a:cubicBezTo>
                        <a:cubicBezTo>
                          <a:pt x="5" y="14"/>
                          <a:pt x="3" y="15"/>
                          <a:pt x="1" y="16"/>
                        </a:cubicBezTo>
                        <a:cubicBezTo>
                          <a:pt x="1" y="14"/>
                          <a:pt x="0" y="11"/>
                          <a:pt x="0" y="9"/>
                        </a:cubicBezTo>
                      </a:path>
                    </a:pathLst>
                  </a:custGeom>
                  <a:solidFill>
                    <a:srgbClr val="007DA5"/>
                  </a:solid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5" name="Freeform 676">
                    <a:extLst>
                      <a:ext uri="{FF2B5EF4-FFF2-40B4-BE49-F238E27FC236}">
                        <a16:creationId xmlns:a16="http://schemas.microsoft.com/office/drawing/2014/main" id="{090AEF07-7553-474E-E59F-494E00DC30B3}"/>
                      </a:ext>
                    </a:extLst>
                  </p:cNvPr>
                  <p:cNvSpPr>
                    <a:spLocks/>
                  </p:cNvSpPr>
                  <p:nvPr/>
                </p:nvSpPr>
                <p:spPr bwMode="auto">
                  <a:xfrm>
                    <a:off x="1481138" y="2736850"/>
                    <a:ext cx="654050" cy="735013"/>
                  </a:xfrm>
                  <a:custGeom>
                    <a:avLst/>
                    <a:gdLst>
                      <a:gd name="T0" fmla="*/ 69 w 845"/>
                      <a:gd name="T1" fmla="*/ 384 h 950"/>
                      <a:gd name="T2" fmla="*/ 47 w 845"/>
                      <a:gd name="T3" fmla="*/ 310 h 950"/>
                      <a:gd name="T4" fmla="*/ 73 w 845"/>
                      <a:gd name="T5" fmla="*/ 265 h 950"/>
                      <a:gd name="T6" fmla="*/ 140 w 845"/>
                      <a:gd name="T7" fmla="*/ 184 h 950"/>
                      <a:gd name="T8" fmla="*/ 167 w 845"/>
                      <a:gd name="T9" fmla="*/ 115 h 950"/>
                      <a:gd name="T10" fmla="*/ 123 w 845"/>
                      <a:gd name="T11" fmla="*/ 67 h 950"/>
                      <a:gd name="T12" fmla="*/ 135 w 845"/>
                      <a:gd name="T13" fmla="*/ 28 h 950"/>
                      <a:gd name="T14" fmla="*/ 214 w 845"/>
                      <a:gd name="T15" fmla="*/ 1 h 950"/>
                      <a:gd name="T16" fmla="*/ 257 w 845"/>
                      <a:gd name="T17" fmla="*/ 57 h 950"/>
                      <a:gd name="T18" fmla="*/ 268 w 845"/>
                      <a:gd name="T19" fmla="*/ 104 h 950"/>
                      <a:gd name="T20" fmla="*/ 283 w 845"/>
                      <a:gd name="T21" fmla="*/ 141 h 950"/>
                      <a:gd name="T22" fmla="*/ 329 w 845"/>
                      <a:gd name="T23" fmla="*/ 172 h 950"/>
                      <a:gd name="T24" fmla="*/ 344 w 845"/>
                      <a:gd name="T25" fmla="*/ 236 h 950"/>
                      <a:gd name="T26" fmla="*/ 425 w 845"/>
                      <a:gd name="T27" fmla="*/ 278 h 950"/>
                      <a:gd name="T28" fmla="*/ 504 w 845"/>
                      <a:gd name="T29" fmla="*/ 300 h 950"/>
                      <a:gd name="T30" fmla="*/ 581 w 845"/>
                      <a:gd name="T31" fmla="*/ 309 h 950"/>
                      <a:gd name="T32" fmla="*/ 599 w 845"/>
                      <a:gd name="T33" fmla="*/ 284 h 950"/>
                      <a:gd name="T34" fmla="*/ 672 w 845"/>
                      <a:gd name="T35" fmla="*/ 301 h 950"/>
                      <a:gd name="T36" fmla="*/ 691 w 845"/>
                      <a:gd name="T37" fmla="*/ 266 h 950"/>
                      <a:gd name="T38" fmla="*/ 767 w 845"/>
                      <a:gd name="T39" fmla="*/ 220 h 950"/>
                      <a:gd name="T40" fmla="*/ 802 w 845"/>
                      <a:gd name="T41" fmla="*/ 225 h 950"/>
                      <a:gd name="T42" fmla="*/ 842 w 845"/>
                      <a:gd name="T43" fmla="*/ 256 h 950"/>
                      <a:gd name="T44" fmla="*/ 803 w 845"/>
                      <a:gd name="T45" fmla="*/ 298 h 950"/>
                      <a:gd name="T46" fmla="*/ 790 w 845"/>
                      <a:gd name="T47" fmla="*/ 334 h 950"/>
                      <a:gd name="T48" fmla="*/ 755 w 845"/>
                      <a:gd name="T49" fmla="*/ 398 h 950"/>
                      <a:gd name="T50" fmla="*/ 739 w 845"/>
                      <a:gd name="T51" fmla="*/ 461 h 950"/>
                      <a:gd name="T52" fmla="*/ 708 w 845"/>
                      <a:gd name="T53" fmla="*/ 417 h 950"/>
                      <a:gd name="T54" fmla="*/ 690 w 845"/>
                      <a:gd name="T55" fmla="*/ 394 h 950"/>
                      <a:gd name="T56" fmla="*/ 685 w 845"/>
                      <a:gd name="T57" fmla="*/ 357 h 950"/>
                      <a:gd name="T58" fmla="*/ 605 w 845"/>
                      <a:gd name="T59" fmla="*/ 314 h 950"/>
                      <a:gd name="T60" fmla="*/ 590 w 845"/>
                      <a:gd name="T61" fmla="*/ 336 h 950"/>
                      <a:gd name="T62" fmla="*/ 592 w 845"/>
                      <a:gd name="T63" fmla="*/ 365 h 950"/>
                      <a:gd name="T64" fmla="*/ 621 w 845"/>
                      <a:gd name="T65" fmla="*/ 432 h 950"/>
                      <a:gd name="T66" fmla="*/ 626 w 845"/>
                      <a:gd name="T67" fmla="*/ 475 h 950"/>
                      <a:gd name="T68" fmla="*/ 614 w 845"/>
                      <a:gd name="T69" fmla="*/ 471 h 950"/>
                      <a:gd name="T70" fmla="*/ 595 w 845"/>
                      <a:gd name="T71" fmla="*/ 454 h 950"/>
                      <a:gd name="T72" fmla="*/ 566 w 845"/>
                      <a:gd name="T73" fmla="*/ 527 h 950"/>
                      <a:gd name="T74" fmla="*/ 531 w 845"/>
                      <a:gd name="T75" fmla="*/ 549 h 950"/>
                      <a:gd name="T76" fmla="*/ 447 w 845"/>
                      <a:gd name="T77" fmla="*/ 640 h 950"/>
                      <a:gd name="T78" fmla="*/ 406 w 845"/>
                      <a:gd name="T79" fmla="*/ 684 h 950"/>
                      <a:gd name="T80" fmla="*/ 391 w 845"/>
                      <a:gd name="T81" fmla="*/ 760 h 950"/>
                      <a:gd name="T82" fmla="*/ 389 w 845"/>
                      <a:gd name="T83" fmla="*/ 849 h 950"/>
                      <a:gd name="T84" fmla="*/ 368 w 845"/>
                      <a:gd name="T85" fmla="*/ 888 h 950"/>
                      <a:gd name="T86" fmla="*/ 327 w 845"/>
                      <a:gd name="T87" fmla="*/ 946 h 950"/>
                      <a:gd name="T88" fmla="*/ 288 w 845"/>
                      <a:gd name="T89" fmla="*/ 900 h 950"/>
                      <a:gd name="T90" fmla="*/ 250 w 845"/>
                      <a:gd name="T91" fmla="*/ 815 h 950"/>
                      <a:gd name="T92" fmla="*/ 210 w 845"/>
                      <a:gd name="T93" fmla="*/ 714 h 950"/>
                      <a:gd name="T94" fmla="*/ 179 w 845"/>
                      <a:gd name="T95" fmla="*/ 660 h 950"/>
                      <a:gd name="T96" fmla="*/ 158 w 845"/>
                      <a:gd name="T97" fmla="*/ 578 h 950"/>
                      <a:gd name="T98" fmla="*/ 153 w 845"/>
                      <a:gd name="T99" fmla="*/ 555 h 950"/>
                      <a:gd name="T100" fmla="*/ 141 w 845"/>
                      <a:gd name="T101" fmla="*/ 490 h 950"/>
                      <a:gd name="T102" fmla="*/ 131 w 845"/>
                      <a:gd name="T103" fmla="*/ 454 h 950"/>
                      <a:gd name="T104" fmla="*/ 127 w 845"/>
                      <a:gd name="T105" fmla="*/ 489 h 950"/>
                      <a:gd name="T106" fmla="*/ 32 w 845"/>
                      <a:gd name="T107" fmla="*/ 451 h 950"/>
                      <a:gd name="T108" fmla="*/ 67 w 845"/>
                      <a:gd name="T109" fmla="*/ 434 h 950"/>
                      <a:gd name="T110" fmla="*/ 18 w 845"/>
                      <a:gd name="T111" fmla="*/ 40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5" h="950">
                        <a:moveTo>
                          <a:pt x="1" y="406"/>
                        </a:moveTo>
                        <a:cubicBezTo>
                          <a:pt x="0" y="399"/>
                          <a:pt x="8" y="399"/>
                          <a:pt x="13" y="399"/>
                        </a:cubicBezTo>
                        <a:cubicBezTo>
                          <a:pt x="18" y="399"/>
                          <a:pt x="16" y="390"/>
                          <a:pt x="15" y="387"/>
                        </a:cubicBezTo>
                        <a:cubicBezTo>
                          <a:pt x="19" y="389"/>
                          <a:pt x="28" y="389"/>
                          <a:pt x="32" y="388"/>
                        </a:cubicBezTo>
                        <a:cubicBezTo>
                          <a:pt x="39" y="385"/>
                          <a:pt x="46" y="395"/>
                          <a:pt x="53" y="392"/>
                        </a:cubicBezTo>
                        <a:cubicBezTo>
                          <a:pt x="55" y="391"/>
                          <a:pt x="66" y="379"/>
                          <a:pt x="69" y="384"/>
                        </a:cubicBezTo>
                        <a:cubicBezTo>
                          <a:pt x="73" y="392"/>
                          <a:pt x="78" y="388"/>
                          <a:pt x="85" y="383"/>
                        </a:cubicBezTo>
                        <a:cubicBezTo>
                          <a:pt x="79" y="382"/>
                          <a:pt x="84" y="374"/>
                          <a:pt x="82" y="370"/>
                        </a:cubicBezTo>
                        <a:cubicBezTo>
                          <a:pt x="78" y="363"/>
                          <a:pt x="74" y="356"/>
                          <a:pt x="69" y="349"/>
                        </a:cubicBezTo>
                        <a:cubicBezTo>
                          <a:pt x="66" y="345"/>
                          <a:pt x="70" y="337"/>
                          <a:pt x="62" y="339"/>
                        </a:cubicBezTo>
                        <a:cubicBezTo>
                          <a:pt x="56" y="341"/>
                          <a:pt x="49" y="333"/>
                          <a:pt x="49" y="327"/>
                        </a:cubicBezTo>
                        <a:cubicBezTo>
                          <a:pt x="50" y="323"/>
                          <a:pt x="51" y="313"/>
                          <a:pt x="47" y="310"/>
                        </a:cubicBezTo>
                        <a:cubicBezTo>
                          <a:pt x="41" y="304"/>
                          <a:pt x="30" y="309"/>
                          <a:pt x="27" y="299"/>
                        </a:cubicBezTo>
                        <a:cubicBezTo>
                          <a:pt x="25" y="291"/>
                          <a:pt x="32" y="284"/>
                          <a:pt x="36" y="279"/>
                        </a:cubicBezTo>
                        <a:cubicBezTo>
                          <a:pt x="38" y="275"/>
                          <a:pt x="40" y="270"/>
                          <a:pt x="42" y="266"/>
                        </a:cubicBezTo>
                        <a:cubicBezTo>
                          <a:pt x="44" y="263"/>
                          <a:pt x="47" y="256"/>
                          <a:pt x="51" y="257"/>
                        </a:cubicBezTo>
                        <a:cubicBezTo>
                          <a:pt x="57" y="259"/>
                          <a:pt x="57" y="268"/>
                          <a:pt x="63" y="269"/>
                        </a:cubicBezTo>
                        <a:cubicBezTo>
                          <a:pt x="66" y="269"/>
                          <a:pt x="70" y="267"/>
                          <a:pt x="73" y="265"/>
                        </a:cubicBezTo>
                        <a:cubicBezTo>
                          <a:pt x="77" y="264"/>
                          <a:pt x="80" y="264"/>
                          <a:pt x="84" y="263"/>
                        </a:cubicBezTo>
                        <a:cubicBezTo>
                          <a:pt x="94" y="262"/>
                          <a:pt x="92" y="255"/>
                          <a:pt x="97" y="249"/>
                        </a:cubicBezTo>
                        <a:cubicBezTo>
                          <a:pt x="104" y="242"/>
                          <a:pt x="100" y="234"/>
                          <a:pt x="109" y="228"/>
                        </a:cubicBezTo>
                        <a:cubicBezTo>
                          <a:pt x="118" y="224"/>
                          <a:pt x="121" y="218"/>
                          <a:pt x="124" y="208"/>
                        </a:cubicBezTo>
                        <a:cubicBezTo>
                          <a:pt x="126" y="201"/>
                          <a:pt x="124" y="192"/>
                          <a:pt x="132" y="189"/>
                        </a:cubicBezTo>
                        <a:cubicBezTo>
                          <a:pt x="135" y="188"/>
                          <a:pt x="139" y="187"/>
                          <a:pt x="140" y="184"/>
                        </a:cubicBezTo>
                        <a:cubicBezTo>
                          <a:pt x="143" y="180"/>
                          <a:pt x="137" y="179"/>
                          <a:pt x="137" y="177"/>
                        </a:cubicBezTo>
                        <a:cubicBezTo>
                          <a:pt x="137" y="175"/>
                          <a:pt x="144" y="166"/>
                          <a:pt x="145" y="163"/>
                        </a:cubicBezTo>
                        <a:cubicBezTo>
                          <a:pt x="148" y="159"/>
                          <a:pt x="155" y="157"/>
                          <a:pt x="157" y="152"/>
                        </a:cubicBezTo>
                        <a:cubicBezTo>
                          <a:pt x="151" y="152"/>
                          <a:pt x="152" y="146"/>
                          <a:pt x="152" y="142"/>
                        </a:cubicBezTo>
                        <a:cubicBezTo>
                          <a:pt x="152" y="137"/>
                          <a:pt x="148" y="133"/>
                          <a:pt x="148" y="129"/>
                        </a:cubicBezTo>
                        <a:cubicBezTo>
                          <a:pt x="148" y="121"/>
                          <a:pt x="163" y="120"/>
                          <a:pt x="167" y="115"/>
                        </a:cubicBezTo>
                        <a:cubicBezTo>
                          <a:pt x="174" y="106"/>
                          <a:pt x="153" y="106"/>
                          <a:pt x="150" y="104"/>
                        </a:cubicBezTo>
                        <a:cubicBezTo>
                          <a:pt x="146" y="103"/>
                          <a:pt x="148" y="97"/>
                          <a:pt x="144" y="95"/>
                        </a:cubicBezTo>
                        <a:cubicBezTo>
                          <a:pt x="141" y="94"/>
                          <a:pt x="138" y="94"/>
                          <a:pt x="135" y="93"/>
                        </a:cubicBezTo>
                        <a:cubicBezTo>
                          <a:pt x="136" y="89"/>
                          <a:pt x="135" y="88"/>
                          <a:pt x="132" y="86"/>
                        </a:cubicBezTo>
                        <a:cubicBezTo>
                          <a:pt x="130" y="85"/>
                          <a:pt x="122" y="80"/>
                          <a:pt x="124" y="76"/>
                        </a:cubicBezTo>
                        <a:cubicBezTo>
                          <a:pt x="126" y="73"/>
                          <a:pt x="127" y="69"/>
                          <a:pt x="123" y="67"/>
                        </a:cubicBezTo>
                        <a:cubicBezTo>
                          <a:pt x="121" y="65"/>
                          <a:pt x="117" y="61"/>
                          <a:pt x="120" y="58"/>
                        </a:cubicBezTo>
                        <a:cubicBezTo>
                          <a:pt x="122" y="57"/>
                          <a:pt x="130" y="51"/>
                          <a:pt x="123" y="51"/>
                        </a:cubicBezTo>
                        <a:cubicBezTo>
                          <a:pt x="122" y="51"/>
                          <a:pt x="111" y="51"/>
                          <a:pt x="114" y="47"/>
                        </a:cubicBezTo>
                        <a:cubicBezTo>
                          <a:pt x="118" y="42"/>
                          <a:pt x="113" y="42"/>
                          <a:pt x="110" y="40"/>
                        </a:cubicBezTo>
                        <a:cubicBezTo>
                          <a:pt x="106" y="37"/>
                          <a:pt x="112" y="29"/>
                          <a:pt x="115" y="27"/>
                        </a:cubicBezTo>
                        <a:cubicBezTo>
                          <a:pt x="121" y="23"/>
                          <a:pt x="128" y="26"/>
                          <a:pt x="135" y="28"/>
                        </a:cubicBezTo>
                        <a:cubicBezTo>
                          <a:pt x="142" y="30"/>
                          <a:pt x="150" y="31"/>
                          <a:pt x="157" y="33"/>
                        </a:cubicBezTo>
                        <a:cubicBezTo>
                          <a:pt x="164" y="35"/>
                          <a:pt x="167" y="31"/>
                          <a:pt x="173" y="29"/>
                        </a:cubicBezTo>
                        <a:cubicBezTo>
                          <a:pt x="178" y="27"/>
                          <a:pt x="183" y="27"/>
                          <a:pt x="188" y="26"/>
                        </a:cubicBezTo>
                        <a:cubicBezTo>
                          <a:pt x="190" y="25"/>
                          <a:pt x="199" y="16"/>
                          <a:pt x="198" y="15"/>
                        </a:cubicBezTo>
                        <a:cubicBezTo>
                          <a:pt x="196" y="12"/>
                          <a:pt x="205" y="7"/>
                          <a:pt x="208" y="5"/>
                        </a:cubicBezTo>
                        <a:cubicBezTo>
                          <a:pt x="210" y="4"/>
                          <a:pt x="212" y="2"/>
                          <a:pt x="214" y="1"/>
                        </a:cubicBezTo>
                        <a:cubicBezTo>
                          <a:pt x="217" y="0"/>
                          <a:pt x="217" y="2"/>
                          <a:pt x="219" y="1"/>
                        </a:cubicBezTo>
                        <a:cubicBezTo>
                          <a:pt x="225" y="0"/>
                          <a:pt x="223" y="7"/>
                          <a:pt x="226" y="10"/>
                        </a:cubicBezTo>
                        <a:cubicBezTo>
                          <a:pt x="230" y="16"/>
                          <a:pt x="231" y="22"/>
                          <a:pt x="236" y="27"/>
                        </a:cubicBezTo>
                        <a:cubicBezTo>
                          <a:pt x="241" y="33"/>
                          <a:pt x="251" y="34"/>
                          <a:pt x="257" y="38"/>
                        </a:cubicBezTo>
                        <a:cubicBezTo>
                          <a:pt x="259" y="40"/>
                          <a:pt x="262" y="43"/>
                          <a:pt x="259" y="45"/>
                        </a:cubicBezTo>
                        <a:cubicBezTo>
                          <a:pt x="253" y="50"/>
                          <a:pt x="255" y="51"/>
                          <a:pt x="257" y="57"/>
                        </a:cubicBezTo>
                        <a:cubicBezTo>
                          <a:pt x="259" y="63"/>
                          <a:pt x="261" y="69"/>
                          <a:pt x="265" y="73"/>
                        </a:cubicBezTo>
                        <a:cubicBezTo>
                          <a:pt x="269" y="77"/>
                          <a:pt x="276" y="77"/>
                          <a:pt x="279" y="81"/>
                        </a:cubicBezTo>
                        <a:cubicBezTo>
                          <a:pt x="280" y="82"/>
                          <a:pt x="280" y="85"/>
                          <a:pt x="281" y="87"/>
                        </a:cubicBezTo>
                        <a:cubicBezTo>
                          <a:pt x="282" y="89"/>
                          <a:pt x="283" y="90"/>
                          <a:pt x="285" y="92"/>
                        </a:cubicBezTo>
                        <a:cubicBezTo>
                          <a:pt x="290" y="98"/>
                          <a:pt x="284" y="100"/>
                          <a:pt x="281" y="103"/>
                        </a:cubicBezTo>
                        <a:cubicBezTo>
                          <a:pt x="277" y="106"/>
                          <a:pt x="272" y="112"/>
                          <a:pt x="268" y="104"/>
                        </a:cubicBezTo>
                        <a:cubicBezTo>
                          <a:pt x="266" y="98"/>
                          <a:pt x="261" y="98"/>
                          <a:pt x="256" y="102"/>
                        </a:cubicBezTo>
                        <a:cubicBezTo>
                          <a:pt x="258" y="104"/>
                          <a:pt x="258" y="107"/>
                          <a:pt x="259" y="110"/>
                        </a:cubicBezTo>
                        <a:cubicBezTo>
                          <a:pt x="260" y="113"/>
                          <a:pt x="263" y="115"/>
                          <a:pt x="265" y="117"/>
                        </a:cubicBezTo>
                        <a:cubicBezTo>
                          <a:pt x="270" y="123"/>
                          <a:pt x="269" y="128"/>
                          <a:pt x="273" y="133"/>
                        </a:cubicBezTo>
                        <a:cubicBezTo>
                          <a:pt x="275" y="135"/>
                          <a:pt x="271" y="146"/>
                          <a:pt x="278" y="145"/>
                        </a:cubicBezTo>
                        <a:cubicBezTo>
                          <a:pt x="281" y="145"/>
                          <a:pt x="280" y="142"/>
                          <a:pt x="283" y="141"/>
                        </a:cubicBezTo>
                        <a:cubicBezTo>
                          <a:pt x="286" y="140"/>
                          <a:pt x="287" y="144"/>
                          <a:pt x="289" y="146"/>
                        </a:cubicBezTo>
                        <a:cubicBezTo>
                          <a:pt x="291" y="149"/>
                          <a:pt x="297" y="156"/>
                          <a:pt x="301" y="156"/>
                        </a:cubicBezTo>
                        <a:cubicBezTo>
                          <a:pt x="305" y="157"/>
                          <a:pt x="308" y="155"/>
                          <a:pt x="312" y="159"/>
                        </a:cubicBezTo>
                        <a:cubicBezTo>
                          <a:pt x="314" y="161"/>
                          <a:pt x="317" y="160"/>
                          <a:pt x="320" y="162"/>
                        </a:cubicBezTo>
                        <a:cubicBezTo>
                          <a:pt x="321" y="164"/>
                          <a:pt x="321" y="166"/>
                          <a:pt x="322" y="168"/>
                        </a:cubicBezTo>
                        <a:cubicBezTo>
                          <a:pt x="323" y="171"/>
                          <a:pt x="326" y="171"/>
                          <a:pt x="329" y="172"/>
                        </a:cubicBezTo>
                        <a:cubicBezTo>
                          <a:pt x="336" y="175"/>
                          <a:pt x="343" y="177"/>
                          <a:pt x="349" y="183"/>
                        </a:cubicBezTo>
                        <a:cubicBezTo>
                          <a:pt x="341" y="183"/>
                          <a:pt x="339" y="195"/>
                          <a:pt x="333" y="199"/>
                        </a:cubicBezTo>
                        <a:cubicBezTo>
                          <a:pt x="333" y="199"/>
                          <a:pt x="334" y="205"/>
                          <a:pt x="333" y="206"/>
                        </a:cubicBezTo>
                        <a:cubicBezTo>
                          <a:pt x="331" y="211"/>
                          <a:pt x="334" y="213"/>
                          <a:pt x="333" y="217"/>
                        </a:cubicBezTo>
                        <a:cubicBezTo>
                          <a:pt x="332" y="221"/>
                          <a:pt x="325" y="226"/>
                          <a:pt x="330" y="230"/>
                        </a:cubicBezTo>
                        <a:cubicBezTo>
                          <a:pt x="333" y="233"/>
                          <a:pt x="344" y="241"/>
                          <a:pt x="344" y="236"/>
                        </a:cubicBezTo>
                        <a:cubicBezTo>
                          <a:pt x="348" y="239"/>
                          <a:pt x="354" y="243"/>
                          <a:pt x="360" y="245"/>
                        </a:cubicBezTo>
                        <a:cubicBezTo>
                          <a:pt x="366" y="247"/>
                          <a:pt x="369" y="252"/>
                          <a:pt x="375" y="256"/>
                        </a:cubicBezTo>
                        <a:cubicBezTo>
                          <a:pt x="376" y="257"/>
                          <a:pt x="385" y="264"/>
                          <a:pt x="388" y="263"/>
                        </a:cubicBezTo>
                        <a:cubicBezTo>
                          <a:pt x="394" y="261"/>
                          <a:pt x="399" y="266"/>
                          <a:pt x="404" y="268"/>
                        </a:cubicBezTo>
                        <a:cubicBezTo>
                          <a:pt x="406" y="269"/>
                          <a:pt x="413" y="269"/>
                          <a:pt x="414" y="271"/>
                        </a:cubicBezTo>
                        <a:cubicBezTo>
                          <a:pt x="418" y="275"/>
                          <a:pt x="418" y="277"/>
                          <a:pt x="425" y="278"/>
                        </a:cubicBezTo>
                        <a:cubicBezTo>
                          <a:pt x="429" y="279"/>
                          <a:pt x="433" y="282"/>
                          <a:pt x="437" y="280"/>
                        </a:cubicBezTo>
                        <a:cubicBezTo>
                          <a:pt x="442" y="276"/>
                          <a:pt x="444" y="279"/>
                          <a:pt x="450" y="281"/>
                        </a:cubicBezTo>
                        <a:cubicBezTo>
                          <a:pt x="446" y="272"/>
                          <a:pt x="469" y="282"/>
                          <a:pt x="470" y="282"/>
                        </a:cubicBezTo>
                        <a:cubicBezTo>
                          <a:pt x="477" y="284"/>
                          <a:pt x="473" y="292"/>
                          <a:pt x="478" y="294"/>
                        </a:cubicBezTo>
                        <a:cubicBezTo>
                          <a:pt x="483" y="295"/>
                          <a:pt x="491" y="297"/>
                          <a:pt x="494" y="301"/>
                        </a:cubicBezTo>
                        <a:cubicBezTo>
                          <a:pt x="496" y="305"/>
                          <a:pt x="501" y="300"/>
                          <a:pt x="504" y="300"/>
                        </a:cubicBezTo>
                        <a:cubicBezTo>
                          <a:pt x="511" y="299"/>
                          <a:pt x="508" y="310"/>
                          <a:pt x="517" y="306"/>
                        </a:cubicBezTo>
                        <a:cubicBezTo>
                          <a:pt x="520" y="305"/>
                          <a:pt x="532" y="309"/>
                          <a:pt x="535" y="311"/>
                        </a:cubicBezTo>
                        <a:cubicBezTo>
                          <a:pt x="541" y="315"/>
                          <a:pt x="543" y="311"/>
                          <a:pt x="549" y="309"/>
                        </a:cubicBezTo>
                        <a:cubicBezTo>
                          <a:pt x="550" y="313"/>
                          <a:pt x="557" y="318"/>
                          <a:pt x="561" y="314"/>
                        </a:cubicBezTo>
                        <a:cubicBezTo>
                          <a:pt x="562" y="313"/>
                          <a:pt x="572" y="314"/>
                          <a:pt x="574" y="314"/>
                        </a:cubicBezTo>
                        <a:cubicBezTo>
                          <a:pt x="579" y="314"/>
                          <a:pt x="580" y="314"/>
                          <a:pt x="581" y="309"/>
                        </a:cubicBezTo>
                        <a:cubicBezTo>
                          <a:pt x="582" y="300"/>
                          <a:pt x="578" y="297"/>
                          <a:pt x="575" y="289"/>
                        </a:cubicBezTo>
                        <a:cubicBezTo>
                          <a:pt x="573" y="285"/>
                          <a:pt x="573" y="280"/>
                          <a:pt x="574" y="275"/>
                        </a:cubicBezTo>
                        <a:cubicBezTo>
                          <a:pt x="574" y="270"/>
                          <a:pt x="573" y="266"/>
                          <a:pt x="573" y="261"/>
                        </a:cubicBezTo>
                        <a:cubicBezTo>
                          <a:pt x="578" y="260"/>
                          <a:pt x="584" y="256"/>
                          <a:pt x="589" y="257"/>
                        </a:cubicBezTo>
                        <a:cubicBezTo>
                          <a:pt x="600" y="260"/>
                          <a:pt x="591" y="273"/>
                          <a:pt x="595" y="279"/>
                        </a:cubicBezTo>
                        <a:cubicBezTo>
                          <a:pt x="596" y="280"/>
                          <a:pt x="600" y="282"/>
                          <a:pt x="599" y="284"/>
                        </a:cubicBezTo>
                        <a:cubicBezTo>
                          <a:pt x="597" y="286"/>
                          <a:pt x="595" y="286"/>
                          <a:pt x="597" y="290"/>
                        </a:cubicBezTo>
                        <a:cubicBezTo>
                          <a:pt x="602" y="298"/>
                          <a:pt x="608" y="298"/>
                          <a:pt x="616" y="299"/>
                        </a:cubicBezTo>
                        <a:cubicBezTo>
                          <a:pt x="621" y="300"/>
                          <a:pt x="625" y="304"/>
                          <a:pt x="630" y="304"/>
                        </a:cubicBezTo>
                        <a:cubicBezTo>
                          <a:pt x="632" y="304"/>
                          <a:pt x="636" y="304"/>
                          <a:pt x="638" y="302"/>
                        </a:cubicBezTo>
                        <a:cubicBezTo>
                          <a:pt x="640" y="301"/>
                          <a:pt x="644" y="296"/>
                          <a:pt x="647" y="298"/>
                        </a:cubicBezTo>
                        <a:cubicBezTo>
                          <a:pt x="654" y="303"/>
                          <a:pt x="663" y="301"/>
                          <a:pt x="672" y="301"/>
                        </a:cubicBezTo>
                        <a:cubicBezTo>
                          <a:pt x="674" y="301"/>
                          <a:pt x="678" y="298"/>
                          <a:pt x="680" y="299"/>
                        </a:cubicBezTo>
                        <a:cubicBezTo>
                          <a:pt x="682" y="302"/>
                          <a:pt x="689" y="299"/>
                          <a:pt x="693" y="299"/>
                        </a:cubicBezTo>
                        <a:cubicBezTo>
                          <a:pt x="701" y="298"/>
                          <a:pt x="691" y="291"/>
                          <a:pt x="692" y="287"/>
                        </a:cubicBezTo>
                        <a:cubicBezTo>
                          <a:pt x="696" y="276"/>
                          <a:pt x="684" y="281"/>
                          <a:pt x="679" y="275"/>
                        </a:cubicBezTo>
                        <a:cubicBezTo>
                          <a:pt x="676" y="272"/>
                          <a:pt x="675" y="266"/>
                          <a:pt x="681" y="268"/>
                        </a:cubicBezTo>
                        <a:cubicBezTo>
                          <a:pt x="685" y="269"/>
                          <a:pt x="687" y="267"/>
                          <a:pt x="691" y="266"/>
                        </a:cubicBezTo>
                        <a:cubicBezTo>
                          <a:pt x="697" y="264"/>
                          <a:pt x="708" y="267"/>
                          <a:pt x="706" y="257"/>
                        </a:cubicBezTo>
                        <a:cubicBezTo>
                          <a:pt x="705" y="252"/>
                          <a:pt x="718" y="248"/>
                          <a:pt x="718" y="242"/>
                        </a:cubicBezTo>
                        <a:cubicBezTo>
                          <a:pt x="719" y="232"/>
                          <a:pt x="731" y="237"/>
                          <a:pt x="737" y="232"/>
                        </a:cubicBezTo>
                        <a:cubicBezTo>
                          <a:pt x="741" y="227"/>
                          <a:pt x="744" y="222"/>
                          <a:pt x="749" y="218"/>
                        </a:cubicBezTo>
                        <a:cubicBezTo>
                          <a:pt x="751" y="217"/>
                          <a:pt x="753" y="215"/>
                          <a:pt x="755" y="214"/>
                        </a:cubicBezTo>
                        <a:cubicBezTo>
                          <a:pt x="756" y="213"/>
                          <a:pt x="765" y="219"/>
                          <a:pt x="767" y="220"/>
                        </a:cubicBezTo>
                        <a:cubicBezTo>
                          <a:pt x="765" y="218"/>
                          <a:pt x="765" y="218"/>
                          <a:pt x="769" y="220"/>
                        </a:cubicBezTo>
                        <a:cubicBezTo>
                          <a:pt x="772" y="221"/>
                          <a:pt x="775" y="223"/>
                          <a:pt x="778" y="223"/>
                        </a:cubicBezTo>
                        <a:cubicBezTo>
                          <a:pt x="782" y="223"/>
                          <a:pt x="781" y="219"/>
                          <a:pt x="782" y="217"/>
                        </a:cubicBezTo>
                        <a:cubicBezTo>
                          <a:pt x="785" y="213"/>
                          <a:pt x="792" y="211"/>
                          <a:pt x="796" y="209"/>
                        </a:cubicBezTo>
                        <a:cubicBezTo>
                          <a:pt x="796" y="209"/>
                          <a:pt x="805" y="216"/>
                          <a:pt x="806" y="217"/>
                        </a:cubicBezTo>
                        <a:cubicBezTo>
                          <a:pt x="800" y="220"/>
                          <a:pt x="801" y="221"/>
                          <a:pt x="802" y="225"/>
                        </a:cubicBezTo>
                        <a:cubicBezTo>
                          <a:pt x="803" y="228"/>
                          <a:pt x="810" y="223"/>
                          <a:pt x="811" y="222"/>
                        </a:cubicBezTo>
                        <a:cubicBezTo>
                          <a:pt x="810" y="226"/>
                          <a:pt x="818" y="229"/>
                          <a:pt x="816" y="232"/>
                        </a:cubicBezTo>
                        <a:cubicBezTo>
                          <a:pt x="814" y="237"/>
                          <a:pt x="812" y="239"/>
                          <a:pt x="811" y="244"/>
                        </a:cubicBezTo>
                        <a:cubicBezTo>
                          <a:pt x="810" y="248"/>
                          <a:pt x="818" y="245"/>
                          <a:pt x="819" y="244"/>
                        </a:cubicBezTo>
                        <a:cubicBezTo>
                          <a:pt x="824" y="243"/>
                          <a:pt x="828" y="248"/>
                          <a:pt x="834" y="247"/>
                        </a:cubicBezTo>
                        <a:cubicBezTo>
                          <a:pt x="839" y="245"/>
                          <a:pt x="842" y="252"/>
                          <a:pt x="842" y="256"/>
                        </a:cubicBezTo>
                        <a:cubicBezTo>
                          <a:pt x="842" y="257"/>
                          <a:pt x="845" y="258"/>
                          <a:pt x="844" y="259"/>
                        </a:cubicBezTo>
                        <a:cubicBezTo>
                          <a:pt x="844" y="262"/>
                          <a:pt x="840" y="265"/>
                          <a:pt x="838" y="267"/>
                        </a:cubicBezTo>
                        <a:cubicBezTo>
                          <a:pt x="828" y="277"/>
                          <a:pt x="842" y="281"/>
                          <a:pt x="844" y="290"/>
                        </a:cubicBezTo>
                        <a:cubicBezTo>
                          <a:pt x="838" y="293"/>
                          <a:pt x="836" y="284"/>
                          <a:pt x="831" y="283"/>
                        </a:cubicBezTo>
                        <a:cubicBezTo>
                          <a:pt x="826" y="281"/>
                          <a:pt x="813" y="285"/>
                          <a:pt x="810" y="290"/>
                        </a:cubicBezTo>
                        <a:cubicBezTo>
                          <a:pt x="808" y="293"/>
                          <a:pt x="806" y="295"/>
                          <a:pt x="803" y="298"/>
                        </a:cubicBezTo>
                        <a:cubicBezTo>
                          <a:pt x="802" y="300"/>
                          <a:pt x="800" y="301"/>
                          <a:pt x="798" y="300"/>
                        </a:cubicBezTo>
                        <a:cubicBezTo>
                          <a:pt x="796" y="302"/>
                          <a:pt x="798" y="303"/>
                          <a:pt x="795" y="304"/>
                        </a:cubicBezTo>
                        <a:cubicBezTo>
                          <a:pt x="792" y="306"/>
                          <a:pt x="789" y="304"/>
                          <a:pt x="788" y="309"/>
                        </a:cubicBezTo>
                        <a:cubicBezTo>
                          <a:pt x="787" y="312"/>
                          <a:pt x="787" y="316"/>
                          <a:pt x="788" y="319"/>
                        </a:cubicBezTo>
                        <a:cubicBezTo>
                          <a:pt x="789" y="321"/>
                          <a:pt x="791" y="323"/>
                          <a:pt x="792" y="325"/>
                        </a:cubicBezTo>
                        <a:cubicBezTo>
                          <a:pt x="793" y="329"/>
                          <a:pt x="789" y="330"/>
                          <a:pt x="790" y="334"/>
                        </a:cubicBezTo>
                        <a:cubicBezTo>
                          <a:pt x="792" y="342"/>
                          <a:pt x="777" y="347"/>
                          <a:pt x="781" y="354"/>
                        </a:cubicBezTo>
                        <a:cubicBezTo>
                          <a:pt x="782" y="356"/>
                          <a:pt x="784" y="357"/>
                          <a:pt x="785" y="360"/>
                        </a:cubicBezTo>
                        <a:cubicBezTo>
                          <a:pt x="787" y="364"/>
                          <a:pt x="784" y="369"/>
                          <a:pt x="782" y="373"/>
                        </a:cubicBezTo>
                        <a:cubicBezTo>
                          <a:pt x="778" y="382"/>
                          <a:pt x="774" y="393"/>
                          <a:pt x="774" y="403"/>
                        </a:cubicBezTo>
                        <a:cubicBezTo>
                          <a:pt x="771" y="401"/>
                          <a:pt x="764" y="398"/>
                          <a:pt x="760" y="398"/>
                        </a:cubicBezTo>
                        <a:cubicBezTo>
                          <a:pt x="758" y="398"/>
                          <a:pt x="756" y="398"/>
                          <a:pt x="755" y="398"/>
                        </a:cubicBezTo>
                        <a:cubicBezTo>
                          <a:pt x="752" y="398"/>
                          <a:pt x="752" y="396"/>
                          <a:pt x="749" y="396"/>
                        </a:cubicBezTo>
                        <a:cubicBezTo>
                          <a:pt x="752" y="405"/>
                          <a:pt x="754" y="412"/>
                          <a:pt x="754" y="420"/>
                        </a:cubicBezTo>
                        <a:cubicBezTo>
                          <a:pt x="754" y="424"/>
                          <a:pt x="755" y="436"/>
                          <a:pt x="748" y="431"/>
                        </a:cubicBezTo>
                        <a:cubicBezTo>
                          <a:pt x="749" y="439"/>
                          <a:pt x="748" y="444"/>
                          <a:pt x="751" y="452"/>
                        </a:cubicBezTo>
                        <a:cubicBezTo>
                          <a:pt x="753" y="454"/>
                          <a:pt x="755" y="463"/>
                          <a:pt x="749" y="460"/>
                        </a:cubicBezTo>
                        <a:cubicBezTo>
                          <a:pt x="746" y="472"/>
                          <a:pt x="747" y="464"/>
                          <a:pt x="739" y="461"/>
                        </a:cubicBezTo>
                        <a:cubicBezTo>
                          <a:pt x="740" y="464"/>
                          <a:pt x="739" y="466"/>
                          <a:pt x="737" y="468"/>
                        </a:cubicBezTo>
                        <a:cubicBezTo>
                          <a:pt x="734" y="461"/>
                          <a:pt x="734" y="455"/>
                          <a:pt x="732" y="448"/>
                        </a:cubicBezTo>
                        <a:cubicBezTo>
                          <a:pt x="731" y="441"/>
                          <a:pt x="726" y="434"/>
                          <a:pt x="724" y="426"/>
                        </a:cubicBezTo>
                        <a:cubicBezTo>
                          <a:pt x="722" y="420"/>
                          <a:pt x="720" y="415"/>
                          <a:pt x="719" y="409"/>
                        </a:cubicBezTo>
                        <a:cubicBezTo>
                          <a:pt x="718" y="403"/>
                          <a:pt x="712" y="411"/>
                          <a:pt x="709" y="408"/>
                        </a:cubicBezTo>
                        <a:cubicBezTo>
                          <a:pt x="710" y="412"/>
                          <a:pt x="712" y="414"/>
                          <a:pt x="708" y="417"/>
                        </a:cubicBezTo>
                        <a:cubicBezTo>
                          <a:pt x="705" y="420"/>
                          <a:pt x="707" y="424"/>
                          <a:pt x="708" y="427"/>
                        </a:cubicBezTo>
                        <a:cubicBezTo>
                          <a:pt x="708" y="431"/>
                          <a:pt x="704" y="435"/>
                          <a:pt x="701" y="433"/>
                        </a:cubicBezTo>
                        <a:cubicBezTo>
                          <a:pt x="698" y="430"/>
                          <a:pt x="699" y="425"/>
                          <a:pt x="695" y="423"/>
                        </a:cubicBezTo>
                        <a:cubicBezTo>
                          <a:pt x="695" y="425"/>
                          <a:pt x="695" y="427"/>
                          <a:pt x="694" y="429"/>
                        </a:cubicBezTo>
                        <a:cubicBezTo>
                          <a:pt x="692" y="423"/>
                          <a:pt x="689" y="417"/>
                          <a:pt x="687" y="411"/>
                        </a:cubicBezTo>
                        <a:cubicBezTo>
                          <a:pt x="685" y="405"/>
                          <a:pt x="692" y="399"/>
                          <a:pt x="690" y="394"/>
                        </a:cubicBezTo>
                        <a:cubicBezTo>
                          <a:pt x="693" y="394"/>
                          <a:pt x="699" y="395"/>
                          <a:pt x="698" y="391"/>
                        </a:cubicBezTo>
                        <a:cubicBezTo>
                          <a:pt x="700" y="394"/>
                          <a:pt x="703" y="389"/>
                          <a:pt x="706" y="391"/>
                        </a:cubicBezTo>
                        <a:cubicBezTo>
                          <a:pt x="707" y="384"/>
                          <a:pt x="717" y="376"/>
                          <a:pt x="713" y="367"/>
                        </a:cubicBezTo>
                        <a:cubicBezTo>
                          <a:pt x="714" y="367"/>
                          <a:pt x="722" y="367"/>
                          <a:pt x="718" y="364"/>
                        </a:cubicBezTo>
                        <a:cubicBezTo>
                          <a:pt x="714" y="359"/>
                          <a:pt x="707" y="357"/>
                          <a:pt x="701" y="357"/>
                        </a:cubicBezTo>
                        <a:cubicBezTo>
                          <a:pt x="696" y="357"/>
                          <a:pt x="691" y="358"/>
                          <a:pt x="685" y="357"/>
                        </a:cubicBezTo>
                        <a:cubicBezTo>
                          <a:pt x="679" y="356"/>
                          <a:pt x="673" y="358"/>
                          <a:pt x="666" y="357"/>
                        </a:cubicBezTo>
                        <a:cubicBezTo>
                          <a:pt x="658" y="356"/>
                          <a:pt x="636" y="358"/>
                          <a:pt x="637" y="346"/>
                        </a:cubicBezTo>
                        <a:cubicBezTo>
                          <a:pt x="638" y="340"/>
                          <a:pt x="635" y="322"/>
                          <a:pt x="627" y="323"/>
                        </a:cubicBezTo>
                        <a:cubicBezTo>
                          <a:pt x="628" y="325"/>
                          <a:pt x="627" y="327"/>
                          <a:pt x="626" y="330"/>
                        </a:cubicBezTo>
                        <a:cubicBezTo>
                          <a:pt x="622" y="328"/>
                          <a:pt x="617" y="327"/>
                          <a:pt x="614" y="323"/>
                        </a:cubicBezTo>
                        <a:cubicBezTo>
                          <a:pt x="612" y="320"/>
                          <a:pt x="611" y="313"/>
                          <a:pt x="605" y="314"/>
                        </a:cubicBezTo>
                        <a:cubicBezTo>
                          <a:pt x="607" y="316"/>
                          <a:pt x="608" y="318"/>
                          <a:pt x="609" y="320"/>
                        </a:cubicBezTo>
                        <a:cubicBezTo>
                          <a:pt x="606" y="319"/>
                          <a:pt x="603" y="319"/>
                          <a:pt x="600" y="318"/>
                        </a:cubicBezTo>
                        <a:cubicBezTo>
                          <a:pt x="598" y="317"/>
                          <a:pt x="597" y="314"/>
                          <a:pt x="596" y="313"/>
                        </a:cubicBezTo>
                        <a:cubicBezTo>
                          <a:pt x="593" y="311"/>
                          <a:pt x="591" y="309"/>
                          <a:pt x="588" y="308"/>
                        </a:cubicBezTo>
                        <a:cubicBezTo>
                          <a:pt x="585" y="313"/>
                          <a:pt x="592" y="311"/>
                          <a:pt x="594" y="315"/>
                        </a:cubicBezTo>
                        <a:cubicBezTo>
                          <a:pt x="585" y="319"/>
                          <a:pt x="579" y="332"/>
                          <a:pt x="590" y="336"/>
                        </a:cubicBezTo>
                        <a:cubicBezTo>
                          <a:pt x="594" y="338"/>
                          <a:pt x="596" y="343"/>
                          <a:pt x="599" y="345"/>
                        </a:cubicBezTo>
                        <a:cubicBezTo>
                          <a:pt x="602" y="347"/>
                          <a:pt x="607" y="344"/>
                          <a:pt x="608" y="348"/>
                        </a:cubicBezTo>
                        <a:cubicBezTo>
                          <a:pt x="608" y="353"/>
                          <a:pt x="616" y="351"/>
                          <a:pt x="613" y="357"/>
                        </a:cubicBezTo>
                        <a:cubicBezTo>
                          <a:pt x="610" y="356"/>
                          <a:pt x="606" y="356"/>
                          <a:pt x="603" y="357"/>
                        </a:cubicBezTo>
                        <a:cubicBezTo>
                          <a:pt x="600" y="357"/>
                          <a:pt x="599" y="357"/>
                          <a:pt x="599" y="361"/>
                        </a:cubicBezTo>
                        <a:cubicBezTo>
                          <a:pt x="598" y="364"/>
                          <a:pt x="595" y="370"/>
                          <a:pt x="592" y="365"/>
                        </a:cubicBezTo>
                        <a:cubicBezTo>
                          <a:pt x="591" y="371"/>
                          <a:pt x="586" y="375"/>
                          <a:pt x="592" y="380"/>
                        </a:cubicBezTo>
                        <a:cubicBezTo>
                          <a:pt x="597" y="384"/>
                          <a:pt x="602" y="386"/>
                          <a:pt x="608" y="387"/>
                        </a:cubicBezTo>
                        <a:cubicBezTo>
                          <a:pt x="619" y="387"/>
                          <a:pt x="601" y="414"/>
                          <a:pt x="614" y="415"/>
                        </a:cubicBezTo>
                        <a:cubicBezTo>
                          <a:pt x="618" y="415"/>
                          <a:pt x="616" y="420"/>
                          <a:pt x="616" y="423"/>
                        </a:cubicBezTo>
                        <a:cubicBezTo>
                          <a:pt x="617" y="424"/>
                          <a:pt x="620" y="424"/>
                          <a:pt x="621" y="424"/>
                        </a:cubicBezTo>
                        <a:cubicBezTo>
                          <a:pt x="624" y="425"/>
                          <a:pt x="620" y="430"/>
                          <a:pt x="621" y="432"/>
                        </a:cubicBezTo>
                        <a:cubicBezTo>
                          <a:pt x="621" y="435"/>
                          <a:pt x="624" y="438"/>
                          <a:pt x="624" y="441"/>
                        </a:cubicBezTo>
                        <a:cubicBezTo>
                          <a:pt x="625" y="446"/>
                          <a:pt x="625" y="449"/>
                          <a:pt x="627" y="454"/>
                        </a:cubicBezTo>
                        <a:cubicBezTo>
                          <a:pt x="630" y="458"/>
                          <a:pt x="632" y="465"/>
                          <a:pt x="630" y="470"/>
                        </a:cubicBezTo>
                        <a:cubicBezTo>
                          <a:pt x="629" y="469"/>
                          <a:pt x="628" y="468"/>
                          <a:pt x="626" y="468"/>
                        </a:cubicBezTo>
                        <a:cubicBezTo>
                          <a:pt x="627" y="469"/>
                          <a:pt x="634" y="477"/>
                          <a:pt x="632" y="479"/>
                        </a:cubicBezTo>
                        <a:cubicBezTo>
                          <a:pt x="629" y="481"/>
                          <a:pt x="626" y="477"/>
                          <a:pt x="626" y="475"/>
                        </a:cubicBezTo>
                        <a:cubicBezTo>
                          <a:pt x="625" y="478"/>
                          <a:pt x="623" y="481"/>
                          <a:pt x="621" y="477"/>
                        </a:cubicBezTo>
                        <a:cubicBezTo>
                          <a:pt x="619" y="472"/>
                          <a:pt x="621" y="467"/>
                          <a:pt x="621" y="462"/>
                        </a:cubicBezTo>
                        <a:cubicBezTo>
                          <a:pt x="619" y="464"/>
                          <a:pt x="622" y="466"/>
                          <a:pt x="618" y="469"/>
                        </a:cubicBezTo>
                        <a:cubicBezTo>
                          <a:pt x="619" y="466"/>
                          <a:pt x="617" y="463"/>
                          <a:pt x="619" y="460"/>
                        </a:cubicBezTo>
                        <a:cubicBezTo>
                          <a:pt x="613" y="464"/>
                          <a:pt x="618" y="478"/>
                          <a:pt x="617" y="483"/>
                        </a:cubicBezTo>
                        <a:cubicBezTo>
                          <a:pt x="616" y="480"/>
                          <a:pt x="617" y="473"/>
                          <a:pt x="614" y="471"/>
                        </a:cubicBezTo>
                        <a:cubicBezTo>
                          <a:pt x="614" y="471"/>
                          <a:pt x="615" y="481"/>
                          <a:pt x="613" y="480"/>
                        </a:cubicBezTo>
                        <a:cubicBezTo>
                          <a:pt x="612" y="480"/>
                          <a:pt x="612" y="479"/>
                          <a:pt x="612" y="478"/>
                        </a:cubicBezTo>
                        <a:cubicBezTo>
                          <a:pt x="608" y="473"/>
                          <a:pt x="611" y="485"/>
                          <a:pt x="608" y="476"/>
                        </a:cubicBezTo>
                        <a:cubicBezTo>
                          <a:pt x="610" y="478"/>
                          <a:pt x="610" y="480"/>
                          <a:pt x="609" y="482"/>
                        </a:cubicBezTo>
                        <a:cubicBezTo>
                          <a:pt x="605" y="479"/>
                          <a:pt x="605" y="471"/>
                          <a:pt x="604" y="466"/>
                        </a:cubicBezTo>
                        <a:cubicBezTo>
                          <a:pt x="604" y="459"/>
                          <a:pt x="598" y="460"/>
                          <a:pt x="595" y="454"/>
                        </a:cubicBezTo>
                        <a:cubicBezTo>
                          <a:pt x="596" y="460"/>
                          <a:pt x="606" y="459"/>
                          <a:pt x="602" y="467"/>
                        </a:cubicBezTo>
                        <a:cubicBezTo>
                          <a:pt x="596" y="476"/>
                          <a:pt x="591" y="479"/>
                          <a:pt x="582" y="482"/>
                        </a:cubicBezTo>
                        <a:cubicBezTo>
                          <a:pt x="576" y="484"/>
                          <a:pt x="569" y="487"/>
                          <a:pt x="568" y="493"/>
                        </a:cubicBezTo>
                        <a:cubicBezTo>
                          <a:pt x="567" y="497"/>
                          <a:pt x="571" y="510"/>
                          <a:pt x="574" y="514"/>
                        </a:cubicBezTo>
                        <a:cubicBezTo>
                          <a:pt x="572" y="515"/>
                          <a:pt x="569" y="517"/>
                          <a:pt x="568" y="519"/>
                        </a:cubicBezTo>
                        <a:cubicBezTo>
                          <a:pt x="567" y="523"/>
                          <a:pt x="570" y="523"/>
                          <a:pt x="566" y="527"/>
                        </a:cubicBezTo>
                        <a:cubicBezTo>
                          <a:pt x="560" y="531"/>
                          <a:pt x="558" y="540"/>
                          <a:pt x="552" y="531"/>
                        </a:cubicBezTo>
                        <a:cubicBezTo>
                          <a:pt x="553" y="534"/>
                          <a:pt x="556" y="536"/>
                          <a:pt x="559" y="538"/>
                        </a:cubicBezTo>
                        <a:cubicBezTo>
                          <a:pt x="551" y="542"/>
                          <a:pt x="542" y="546"/>
                          <a:pt x="532" y="547"/>
                        </a:cubicBezTo>
                        <a:cubicBezTo>
                          <a:pt x="535" y="546"/>
                          <a:pt x="536" y="538"/>
                          <a:pt x="531" y="540"/>
                        </a:cubicBezTo>
                        <a:cubicBezTo>
                          <a:pt x="527" y="542"/>
                          <a:pt x="522" y="549"/>
                          <a:pt x="524" y="554"/>
                        </a:cubicBezTo>
                        <a:cubicBezTo>
                          <a:pt x="525" y="552"/>
                          <a:pt x="529" y="546"/>
                          <a:pt x="531" y="549"/>
                        </a:cubicBezTo>
                        <a:cubicBezTo>
                          <a:pt x="528" y="550"/>
                          <a:pt x="523" y="557"/>
                          <a:pt x="520" y="560"/>
                        </a:cubicBezTo>
                        <a:cubicBezTo>
                          <a:pt x="514" y="566"/>
                          <a:pt x="511" y="574"/>
                          <a:pt x="506" y="581"/>
                        </a:cubicBezTo>
                        <a:cubicBezTo>
                          <a:pt x="502" y="589"/>
                          <a:pt x="497" y="596"/>
                          <a:pt x="488" y="600"/>
                        </a:cubicBezTo>
                        <a:cubicBezTo>
                          <a:pt x="481" y="603"/>
                          <a:pt x="481" y="613"/>
                          <a:pt x="474" y="616"/>
                        </a:cubicBezTo>
                        <a:cubicBezTo>
                          <a:pt x="478" y="619"/>
                          <a:pt x="456" y="629"/>
                          <a:pt x="453" y="632"/>
                        </a:cubicBezTo>
                        <a:cubicBezTo>
                          <a:pt x="451" y="634"/>
                          <a:pt x="448" y="637"/>
                          <a:pt x="447" y="640"/>
                        </a:cubicBezTo>
                        <a:cubicBezTo>
                          <a:pt x="445" y="645"/>
                          <a:pt x="451" y="646"/>
                          <a:pt x="449" y="652"/>
                        </a:cubicBezTo>
                        <a:cubicBezTo>
                          <a:pt x="445" y="663"/>
                          <a:pt x="432" y="662"/>
                          <a:pt x="422" y="663"/>
                        </a:cubicBezTo>
                        <a:cubicBezTo>
                          <a:pt x="418" y="663"/>
                          <a:pt x="418" y="666"/>
                          <a:pt x="417" y="669"/>
                        </a:cubicBezTo>
                        <a:cubicBezTo>
                          <a:pt x="416" y="672"/>
                          <a:pt x="412" y="679"/>
                          <a:pt x="412" y="682"/>
                        </a:cubicBezTo>
                        <a:cubicBezTo>
                          <a:pt x="409" y="681"/>
                          <a:pt x="409" y="678"/>
                          <a:pt x="408" y="675"/>
                        </a:cubicBezTo>
                        <a:cubicBezTo>
                          <a:pt x="409" y="678"/>
                          <a:pt x="407" y="681"/>
                          <a:pt x="406" y="684"/>
                        </a:cubicBezTo>
                        <a:cubicBezTo>
                          <a:pt x="408" y="674"/>
                          <a:pt x="394" y="680"/>
                          <a:pt x="392" y="685"/>
                        </a:cubicBezTo>
                        <a:cubicBezTo>
                          <a:pt x="388" y="692"/>
                          <a:pt x="383" y="702"/>
                          <a:pt x="386" y="710"/>
                        </a:cubicBezTo>
                        <a:cubicBezTo>
                          <a:pt x="388" y="716"/>
                          <a:pt x="391" y="723"/>
                          <a:pt x="391" y="730"/>
                        </a:cubicBezTo>
                        <a:cubicBezTo>
                          <a:pt x="391" y="741"/>
                          <a:pt x="393" y="750"/>
                          <a:pt x="396" y="760"/>
                        </a:cubicBezTo>
                        <a:cubicBezTo>
                          <a:pt x="395" y="759"/>
                          <a:pt x="391" y="750"/>
                          <a:pt x="391" y="757"/>
                        </a:cubicBezTo>
                        <a:cubicBezTo>
                          <a:pt x="389" y="752"/>
                          <a:pt x="389" y="759"/>
                          <a:pt x="391" y="760"/>
                        </a:cubicBezTo>
                        <a:cubicBezTo>
                          <a:pt x="393" y="761"/>
                          <a:pt x="396" y="761"/>
                          <a:pt x="398" y="764"/>
                        </a:cubicBezTo>
                        <a:cubicBezTo>
                          <a:pt x="401" y="769"/>
                          <a:pt x="398" y="782"/>
                          <a:pt x="397" y="788"/>
                        </a:cubicBezTo>
                        <a:cubicBezTo>
                          <a:pt x="396" y="797"/>
                          <a:pt x="390" y="805"/>
                          <a:pt x="387" y="814"/>
                        </a:cubicBezTo>
                        <a:cubicBezTo>
                          <a:pt x="385" y="821"/>
                          <a:pt x="388" y="831"/>
                          <a:pt x="383" y="837"/>
                        </a:cubicBezTo>
                        <a:cubicBezTo>
                          <a:pt x="384" y="836"/>
                          <a:pt x="385" y="836"/>
                          <a:pt x="386" y="835"/>
                        </a:cubicBezTo>
                        <a:cubicBezTo>
                          <a:pt x="389" y="839"/>
                          <a:pt x="389" y="844"/>
                          <a:pt x="389" y="849"/>
                        </a:cubicBezTo>
                        <a:cubicBezTo>
                          <a:pt x="389" y="857"/>
                          <a:pt x="391" y="864"/>
                          <a:pt x="391" y="872"/>
                        </a:cubicBezTo>
                        <a:cubicBezTo>
                          <a:pt x="389" y="872"/>
                          <a:pt x="387" y="871"/>
                          <a:pt x="385" y="871"/>
                        </a:cubicBezTo>
                        <a:cubicBezTo>
                          <a:pt x="392" y="874"/>
                          <a:pt x="384" y="872"/>
                          <a:pt x="383" y="872"/>
                        </a:cubicBezTo>
                        <a:cubicBezTo>
                          <a:pt x="380" y="871"/>
                          <a:pt x="376" y="870"/>
                          <a:pt x="374" y="873"/>
                        </a:cubicBezTo>
                        <a:cubicBezTo>
                          <a:pt x="373" y="875"/>
                          <a:pt x="372" y="877"/>
                          <a:pt x="373" y="879"/>
                        </a:cubicBezTo>
                        <a:cubicBezTo>
                          <a:pt x="374" y="883"/>
                          <a:pt x="370" y="886"/>
                          <a:pt x="368" y="888"/>
                        </a:cubicBezTo>
                        <a:cubicBezTo>
                          <a:pt x="366" y="893"/>
                          <a:pt x="360" y="903"/>
                          <a:pt x="368" y="906"/>
                        </a:cubicBezTo>
                        <a:cubicBezTo>
                          <a:pt x="370" y="907"/>
                          <a:pt x="373" y="907"/>
                          <a:pt x="375" y="906"/>
                        </a:cubicBezTo>
                        <a:cubicBezTo>
                          <a:pt x="376" y="906"/>
                          <a:pt x="379" y="911"/>
                          <a:pt x="380" y="912"/>
                        </a:cubicBezTo>
                        <a:cubicBezTo>
                          <a:pt x="372" y="903"/>
                          <a:pt x="359" y="909"/>
                          <a:pt x="351" y="913"/>
                        </a:cubicBezTo>
                        <a:cubicBezTo>
                          <a:pt x="339" y="918"/>
                          <a:pt x="345" y="929"/>
                          <a:pt x="339" y="937"/>
                        </a:cubicBezTo>
                        <a:cubicBezTo>
                          <a:pt x="336" y="941"/>
                          <a:pt x="331" y="944"/>
                          <a:pt x="327" y="946"/>
                        </a:cubicBezTo>
                        <a:cubicBezTo>
                          <a:pt x="320" y="950"/>
                          <a:pt x="316" y="946"/>
                          <a:pt x="310" y="942"/>
                        </a:cubicBezTo>
                        <a:cubicBezTo>
                          <a:pt x="308" y="939"/>
                          <a:pt x="289" y="919"/>
                          <a:pt x="295" y="918"/>
                        </a:cubicBezTo>
                        <a:cubicBezTo>
                          <a:pt x="290" y="920"/>
                          <a:pt x="288" y="909"/>
                          <a:pt x="286" y="905"/>
                        </a:cubicBezTo>
                        <a:cubicBezTo>
                          <a:pt x="283" y="898"/>
                          <a:pt x="280" y="891"/>
                          <a:pt x="282" y="884"/>
                        </a:cubicBezTo>
                        <a:cubicBezTo>
                          <a:pt x="284" y="886"/>
                          <a:pt x="284" y="889"/>
                          <a:pt x="284" y="892"/>
                        </a:cubicBezTo>
                        <a:cubicBezTo>
                          <a:pt x="285" y="885"/>
                          <a:pt x="284" y="899"/>
                          <a:pt x="288" y="900"/>
                        </a:cubicBezTo>
                        <a:cubicBezTo>
                          <a:pt x="287" y="896"/>
                          <a:pt x="288" y="891"/>
                          <a:pt x="286" y="888"/>
                        </a:cubicBezTo>
                        <a:cubicBezTo>
                          <a:pt x="285" y="885"/>
                          <a:pt x="281" y="883"/>
                          <a:pt x="281" y="879"/>
                        </a:cubicBezTo>
                        <a:cubicBezTo>
                          <a:pt x="281" y="886"/>
                          <a:pt x="279" y="879"/>
                          <a:pt x="279" y="878"/>
                        </a:cubicBezTo>
                        <a:cubicBezTo>
                          <a:pt x="279" y="874"/>
                          <a:pt x="277" y="873"/>
                          <a:pt x="275" y="869"/>
                        </a:cubicBezTo>
                        <a:cubicBezTo>
                          <a:pt x="272" y="862"/>
                          <a:pt x="270" y="854"/>
                          <a:pt x="267" y="847"/>
                        </a:cubicBezTo>
                        <a:cubicBezTo>
                          <a:pt x="266" y="844"/>
                          <a:pt x="249" y="817"/>
                          <a:pt x="250" y="815"/>
                        </a:cubicBezTo>
                        <a:cubicBezTo>
                          <a:pt x="240" y="802"/>
                          <a:pt x="232" y="787"/>
                          <a:pt x="229" y="770"/>
                        </a:cubicBezTo>
                        <a:cubicBezTo>
                          <a:pt x="227" y="765"/>
                          <a:pt x="227" y="759"/>
                          <a:pt x="225" y="754"/>
                        </a:cubicBezTo>
                        <a:cubicBezTo>
                          <a:pt x="223" y="750"/>
                          <a:pt x="222" y="747"/>
                          <a:pt x="220" y="743"/>
                        </a:cubicBezTo>
                        <a:cubicBezTo>
                          <a:pt x="219" y="741"/>
                          <a:pt x="215" y="734"/>
                          <a:pt x="220" y="735"/>
                        </a:cubicBezTo>
                        <a:cubicBezTo>
                          <a:pt x="214" y="734"/>
                          <a:pt x="216" y="726"/>
                          <a:pt x="213" y="722"/>
                        </a:cubicBezTo>
                        <a:cubicBezTo>
                          <a:pt x="211" y="720"/>
                          <a:pt x="202" y="715"/>
                          <a:pt x="210" y="714"/>
                        </a:cubicBezTo>
                        <a:cubicBezTo>
                          <a:pt x="205" y="716"/>
                          <a:pt x="203" y="710"/>
                          <a:pt x="202" y="707"/>
                        </a:cubicBezTo>
                        <a:cubicBezTo>
                          <a:pt x="201" y="705"/>
                          <a:pt x="200" y="702"/>
                          <a:pt x="199" y="700"/>
                        </a:cubicBezTo>
                        <a:cubicBezTo>
                          <a:pt x="197" y="697"/>
                          <a:pt x="193" y="696"/>
                          <a:pt x="198" y="695"/>
                        </a:cubicBezTo>
                        <a:cubicBezTo>
                          <a:pt x="196" y="695"/>
                          <a:pt x="194" y="691"/>
                          <a:pt x="194" y="689"/>
                        </a:cubicBezTo>
                        <a:cubicBezTo>
                          <a:pt x="194" y="686"/>
                          <a:pt x="191" y="685"/>
                          <a:pt x="189" y="682"/>
                        </a:cubicBezTo>
                        <a:cubicBezTo>
                          <a:pt x="184" y="676"/>
                          <a:pt x="181" y="668"/>
                          <a:pt x="179" y="660"/>
                        </a:cubicBezTo>
                        <a:cubicBezTo>
                          <a:pt x="177" y="654"/>
                          <a:pt x="175" y="649"/>
                          <a:pt x="175" y="643"/>
                        </a:cubicBezTo>
                        <a:cubicBezTo>
                          <a:pt x="175" y="637"/>
                          <a:pt x="172" y="631"/>
                          <a:pt x="171" y="625"/>
                        </a:cubicBezTo>
                        <a:cubicBezTo>
                          <a:pt x="170" y="620"/>
                          <a:pt x="167" y="615"/>
                          <a:pt x="166" y="610"/>
                        </a:cubicBezTo>
                        <a:cubicBezTo>
                          <a:pt x="164" y="606"/>
                          <a:pt x="158" y="595"/>
                          <a:pt x="164" y="597"/>
                        </a:cubicBezTo>
                        <a:cubicBezTo>
                          <a:pt x="163" y="596"/>
                          <a:pt x="155" y="586"/>
                          <a:pt x="162" y="589"/>
                        </a:cubicBezTo>
                        <a:cubicBezTo>
                          <a:pt x="161" y="585"/>
                          <a:pt x="156" y="582"/>
                          <a:pt x="158" y="578"/>
                        </a:cubicBezTo>
                        <a:cubicBezTo>
                          <a:pt x="159" y="578"/>
                          <a:pt x="160" y="579"/>
                          <a:pt x="160" y="580"/>
                        </a:cubicBezTo>
                        <a:cubicBezTo>
                          <a:pt x="161" y="577"/>
                          <a:pt x="160" y="575"/>
                          <a:pt x="158" y="574"/>
                        </a:cubicBezTo>
                        <a:cubicBezTo>
                          <a:pt x="162" y="572"/>
                          <a:pt x="160" y="568"/>
                          <a:pt x="159" y="565"/>
                        </a:cubicBezTo>
                        <a:cubicBezTo>
                          <a:pt x="159" y="568"/>
                          <a:pt x="158" y="570"/>
                          <a:pt x="156" y="571"/>
                        </a:cubicBezTo>
                        <a:cubicBezTo>
                          <a:pt x="153" y="566"/>
                          <a:pt x="154" y="555"/>
                          <a:pt x="161" y="563"/>
                        </a:cubicBezTo>
                        <a:cubicBezTo>
                          <a:pt x="160" y="560"/>
                          <a:pt x="149" y="559"/>
                          <a:pt x="153" y="555"/>
                        </a:cubicBezTo>
                        <a:cubicBezTo>
                          <a:pt x="154" y="553"/>
                          <a:pt x="149" y="547"/>
                          <a:pt x="148" y="546"/>
                        </a:cubicBezTo>
                        <a:cubicBezTo>
                          <a:pt x="147" y="541"/>
                          <a:pt x="147" y="536"/>
                          <a:pt x="148" y="531"/>
                        </a:cubicBezTo>
                        <a:cubicBezTo>
                          <a:pt x="149" y="524"/>
                          <a:pt x="154" y="516"/>
                          <a:pt x="151" y="508"/>
                        </a:cubicBezTo>
                        <a:cubicBezTo>
                          <a:pt x="151" y="507"/>
                          <a:pt x="148" y="494"/>
                          <a:pt x="145" y="499"/>
                        </a:cubicBezTo>
                        <a:cubicBezTo>
                          <a:pt x="146" y="495"/>
                          <a:pt x="145" y="495"/>
                          <a:pt x="142" y="499"/>
                        </a:cubicBezTo>
                        <a:cubicBezTo>
                          <a:pt x="146" y="494"/>
                          <a:pt x="140" y="493"/>
                          <a:pt x="141" y="490"/>
                        </a:cubicBezTo>
                        <a:cubicBezTo>
                          <a:pt x="141" y="488"/>
                          <a:pt x="142" y="486"/>
                          <a:pt x="142" y="484"/>
                        </a:cubicBezTo>
                        <a:cubicBezTo>
                          <a:pt x="143" y="481"/>
                          <a:pt x="153" y="479"/>
                          <a:pt x="155" y="475"/>
                        </a:cubicBezTo>
                        <a:cubicBezTo>
                          <a:pt x="147" y="481"/>
                          <a:pt x="130" y="476"/>
                          <a:pt x="142" y="468"/>
                        </a:cubicBezTo>
                        <a:cubicBezTo>
                          <a:pt x="138" y="470"/>
                          <a:pt x="133" y="467"/>
                          <a:pt x="136" y="462"/>
                        </a:cubicBezTo>
                        <a:cubicBezTo>
                          <a:pt x="138" y="459"/>
                          <a:pt x="142" y="462"/>
                          <a:pt x="145" y="459"/>
                        </a:cubicBezTo>
                        <a:cubicBezTo>
                          <a:pt x="141" y="460"/>
                          <a:pt x="133" y="458"/>
                          <a:pt x="131" y="454"/>
                        </a:cubicBezTo>
                        <a:cubicBezTo>
                          <a:pt x="130" y="456"/>
                          <a:pt x="126" y="457"/>
                          <a:pt x="126" y="457"/>
                        </a:cubicBezTo>
                        <a:cubicBezTo>
                          <a:pt x="126" y="458"/>
                          <a:pt x="129" y="459"/>
                          <a:pt x="129" y="462"/>
                        </a:cubicBezTo>
                        <a:cubicBezTo>
                          <a:pt x="129" y="466"/>
                          <a:pt x="126" y="467"/>
                          <a:pt x="123" y="468"/>
                        </a:cubicBezTo>
                        <a:cubicBezTo>
                          <a:pt x="124" y="469"/>
                          <a:pt x="125" y="470"/>
                          <a:pt x="125" y="471"/>
                        </a:cubicBezTo>
                        <a:cubicBezTo>
                          <a:pt x="123" y="470"/>
                          <a:pt x="121" y="471"/>
                          <a:pt x="121" y="474"/>
                        </a:cubicBezTo>
                        <a:cubicBezTo>
                          <a:pt x="129" y="476"/>
                          <a:pt x="132" y="481"/>
                          <a:pt x="127" y="489"/>
                        </a:cubicBezTo>
                        <a:cubicBezTo>
                          <a:pt x="125" y="492"/>
                          <a:pt x="126" y="495"/>
                          <a:pt x="122" y="497"/>
                        </a:cubicBezTo>
                        <a:cubicBezTo>
                          <a:pt x="118" y="498"/>
                          <a:pt x="114" y="501"/>
                          <a:pt x="110" y="504"/>
                        </a:cubicBezTo>
                        <a:cubicBezTo>
                          <a:pt x="103" y="508"/>
                          <a:pt x="94" y="514"/>
                          <a:pt x="86" y="511"/>
                        </a:cubicBezTo>
                        <a:cubicBezTo>
                          <a:pt x="77" y="508"/>
                          <a:pt x="67" y="500"/>
                          <a:pt x="61" y="492"/>
                        </a:cubicBezTo>
                        <a:cubicBezTo>
                          <a:pt x="54" y="481"/>
                          <a:pt x="42" y="474"/>
                          <a:pt x="33" y="464"/>
                        </a:cubicBezTo>
                        <a:cubicBezTo>
                          <a:pt x="31" y="461"/>
                          <a:pt x="24" y="452"/>
                          <a:pt x="32" y="451"/>
                        </a:cubicBezTo>
                        <a:cubicBezTo>
                          <a:pt x="34" y="451"/>
                          <a:pt x="34" y="455"/>
                          <a:pt x="35" y="456"/>
                        </a:cubicBezTo>
                        <a:cubicBezTo>
                          <a:pt x="38" y="458"/>
                          <a:pt x="44" y="456"/>
                          <a:pt x="45" y="452"/>
                        </a:cubicBezTo>
                        <a:cubicBezTo>
                          <a:pt x="48" y="457"/>
                          <a:pt x="62" y="448"/>
                          <a:pt x="65" y="446"/>
                        </a:cubicBezTo>
                        <a:cubicBezTo>
                          <a:pt x="67" y="443"/>
                          <a:pt x="67" y="439"/>
                          <a:pt x="68" y="436"/>
                        </a:cubicBezTo>
                        <a:cubicBezTo>
                          <a:pt x="70" y="433"/>
                          <a:pt x="75" y="431"/>
                          <a:pt x="71" y="428"/>
                        </a:cubicBezTo>
                        <a:cubicBezTo>
                          <a:pt x="69" y="430"/>
                          <a:pt x="71" y="435"/>
                          <a:pt x="67" y="434"/>
                        </a:cubicBezTo>
                        <a:cubicBezTo>
                          <a:pt x="63" y="434"/>
                          <a:pt x="59" y="435"/>
                          <a:pt x="55" y="436"/>
                        </a:cubicBezTo>
                        <a:cubicBezTo>
                          <a:pt x="52" y="438"/>
                          <a:pt x="50" y="441"/>
                          <a:pt x="46" y="441"/>
                        </a:cubicBezTo>
                        <a:cubicBezTo>
                          <a:pt x="41" y="440"/>
                          <a:pt x="36" y="438"/>
                          <a:pt x="32" y="436"/>
                        </a:cubicBezTo>
                        <a:cubicBezTo>
                          <a:pt x="28" y="434"/>
                          <a:pt x="23" y="432"/>
                          <a:pt x="19" y="429"/>
                        </a:cubicBezTo>
                        <a:cubicBezTo>
                          <a:pt x="16" y="427"/>
                          <a:pt x="16" y="421"/>
                          <a:pt x="12" y="420"/>
                        </a:cubicBezTo>
                        <a:cubicBezTo>
                          <a:pt x="0" y="415"/>
                          <a:pt x="14" y="406"/>
                          <a:pt x="18" y="403"/>
                        </a:cubicBezTo>
                        <a:cubicBezTo>
                          <a:pt x="11" y="402"/>
                          <a:pt x="7" y="415"/>
                          <a:pt x="0" y="412"/>
                        </a:cubicBezTo>
                        <a:cubicBezTo>
                          <a:pt x="2" y="410"/>
                          <a:pt x="2" y="408"/>
                          <a:pt x="1" y="40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6" name="Freeform 677">
                    <a:extLst>
                      <a:ext uri="{FF2B5EF4-FFF2-40B4-BE49-F238E27FC236}">
                        <a16:creationId xmlns:a16="http://schemas.microsoft.com/office/drawing/2014/main" id="{B8FABE75-08FF-D95B-BC5E-C1AFA5F8BDCA}"/>
                      </a:ext>
                    </a:extLst>
                  </p:cNvPr>
                  <p:cNvSpPr>
                    <a:spLocks/>
                  </p:cNvSpPr>
                  <p:nvPr/>
                </p:nvSpPr>
                <p:spPr bwMode="auto">
                  <a:xfrm>
                    <a:off x="1481138" y="2736850"/>
                    <a:ext cx="654050" cy="735013"/>
                  </a:xfrm>
                  <a:custGeom>
                    <a:avLst/>
                    <a:gdLst>
                      <a:gd name="T0" fmla="*/ 69 w 845"/>
                      <a:gd name="T1" fmla="*/ 384 h 950"/>
                      <a:gd name="T2" fmla="*/ 47 w 845"/>
                      <a:gd name="T3" fmla="*/ 310 h 950"/>
                      <a:gd name="T4" fmla="*/ 73 w 845"/>
                      <a:gd name="T5" fmla="*/ 265 h 950"/>
                      <a:gd name="T6" fmla="*/ 140 w 845"/>
                      <a:gd name="T7" fmla="*/ 184 h 950"/>
                      <a:gd name="T8" fmla="*/ 167 w 845"/>
                      <a:gd name="T9" fmla="*/ 115 h 950"/>
                      <a:gd name="T10" fmla="*/ 123 w 845"/>
                      <a:gd name="T11" fmla="*/ 67 h 950"/>
                      <a:gd name="T12" fmla="*/ 135 w 845"/>
                      <a:gd name="T13" fmla="*/ 28 h 950"/>
                      <a:gd name="T14" fmla="*/ 214 w 845"/>
                      <a:gd name="T15" fmla="*/ 1 h 950"/>
                      <a:gd name="T16" fmla="*/ 257 w 845"/>
                      <a:gd name="T17" fmla="*/ 57 h 950"/>
                      <a:gd name="T18" fmla="*/ 268 w 845"/>
                      <a:gd name="T19" fmla="*/ 104 h 950"/>
                      <a:gd name="T20" fmla="*/ 283 w 845"/>
                      <a:gd name="T21" fmla="*/ 141 h 950"/>
                      <a:gd name="T22" fmla="*/ 329 w 845"/>
                      <a:gd name="T23" fmla="*/ 172 h 950"/>
                      <a:gd name="T24" fmla="*/ 344 w 845"/>
                      <a:gd name="T25" fmla="*/ 236 h 950"/>
                      <a:gd name="T26" fmla="*/ 425 w 845"/>
                      <a:gd name="T27" fmla="*/ 278 h 950"/>
                      <a:gd name="T28" fmla="*/ 504 w 845"/>
                      <a:gd name="T29" fmla="*/ 300 h 950"/>
                      <a:gd name="T30" fmla="*/ 581 w 845"/>
                      <a:gd name="T31" fmla="*/ 309 h 950"/>
                      <a:gd name="T32" fmla="*/ 599 w 845"/>
                      <a:gd name="T33" fmla="*/ 284 h 950"/>
                      <a:gd name="T34" fmla="*/ 672 w 845"/>
                      <a:gd name="T35" fmla="*/ 301 h 950"/>
                      <a:gd name="T36" fmla="*/ 691 w 845"/>
                      <a:gd name="T37" fmla="*/ 266 h 950"/>
                      <a:gd name="T38" fmla="*/ 767 w 845"/>
                      <a:gd name="T39" fmla="*/ 220 h 950"/>
                      <a:gd name="T40" fmla="*/ 802 w 845"/>
                      <a:gd name="T41" fmla="*/ 225 h 950"/>
                      <a:gd name="T42" fmla="*/ 842 w 845"/>
                      <a:gd name="T43" fmla="*/ 256 h 950"/>
                      <a:gd name="T44" fmla="*/ 803 w 845"/>
                      <a:gd name="T45" fmla="*/ 298 h 950"/>
                      <a:gd name="T46" fmla="*/ 790 w 845"/>
                      <a:gd name="T47" fmla="*/ 334 h 950"/>
                      <a:gd name="T48" fmla="*/ 755 w 845"/>
                      <a:gd name="T49" fmla="*/ 398 h 950"/>
                      <a:gd name="T50" fmla="*/ 739 w 845"/>
                      <a:gd name="T51" fmla="*/ 461 h 950"/>
                      <a:gd name="T52" fmla="*/ 708 w 845"/>
                      <a:gd name="T53" fmla="*/ 417 h 950"/>
                      <a:gd name="T54" fmla="*/ 690 w 845"/>
                      <a:gd name="T55" fmla="*/ 394 h 950"/>
                      <a:gd name="T56" fmla="*/ 685 w 845"/>
                      <a:gd name="T57" fmla="*/ 357 h 950"/>
                      <a:gd name="T58" fmla="*/ 605 w 845"/>
                      <a:gd name="T59" fmla="*/ 314 h 950"/>
                      <a:gd name="T60" fmla="*/ 590 w 845"/>
                      <a:gd name="T61" fmla="*/ 336 h 950"/>
                      <a:gd name="T62" fmla="*/ 592 w 845"/>
                      <a:gd name="T63" fmla="*/ 365 h 950"/>
                      <a:gd name="T64" fmla="*/ 621 w 845"/>
                      <a:gd name="T65" fmla="*/ 432 h 950"/>
                      <a:gd name="T66" fmla="*/ 626 w 845"/>
                      <a:gd name="T67" fmla="*/ 475 h 950"/>
                      <a:gd name="T68" fmla="*/ 614 w 845"/>
                      <a:gd name="T69" fmla="*/ 471 h 950"/>
                      <a:gd name="T70" fmla="*/ 595 w 845"/>
                      <a:gd name="T71" fmla="*/ 454 h 950"/>
                      <a:gd name="T72" fmla="*/ 566 w 845"/>
                      <a:gd name="T73" fmla="*/ 527 h 950"/>
                      <a:gd name="T74" fmla="*/ 531 w 845"/>
                      <a:gd name="T75" fmla="*/ 549 h 950"/>
                      <a:gd name="T76" fmla="*/ 447 w 845"/>
                      <a:gd name="T77" fmla="*/ 640 h 950"/>
                      <a:gd name="T78" fmla="*/ 406 w 845"/>
                      <a:gd name="T79" fmla="*/ 684 h 950"/>
                      <a:gd name="T80" fmla="*/ 391 w 845"/>
                      <a:gd name="T81" fmla="*/ 760 h 950"/>
                      <a:gd name="T82" fmla="*/ 389 w 845"/>
                      <a:gd name="T83" fmla="*/ 849 h 950"/>
                      <a:gd name="T84" fmla="*/ 368 w 845"/>
                      <a:gd name="T85" fmla="*/ 888 h 950"/>
                      <a:gd name="T86" fmla="*/ 327 w 845"/>
                      <a:gd name="T87" fmla="*/ 946 h 950"/>
                      <a:gd name="T88" fmla="*/ 288 w 845"/>
                      <a:gd name="T89" fmla="*/ 900 h 950"/>
                      <a:gd name="T90" fmla="*/ 250 w 845"/>
                      <a:gd name="T91" fmla="*/ 815 h 950"/>
                      <a:gd name="T92" fmla="*/ 210 w 845"/>
                      <a:gd name="T93" fmla="*/ 714 h 950"/>
                      <a:gd name="T94" fmla="*/ 179 w 845"/>
                      <a:gd name="T95" fmla="*/ 660 h 950"/>
                      <a:gd name="T96" fmla="*/ 158 w 845"/>
                      <a:gd name="T97" fmla="*/ 578 h 950"/>
                      <a:gd name="T98" fmla="*/ 153 w 845"/>
                      <a:gd name="T99" fmla="*/ 555 h 950"/>
                      <a:gd name="T100" fmla="*/ 141 w 845"/>
                      <a:gd name="T101" fmla="*/ 490 h 950"/>
                      <a:gd name="T102" fmla="*/ 131 w 845"/>
                      <a:gd name="T103" fmla="*/ 454 h 950"/>
                      <a:gd name="T104" fmla="*/ 127 w 845"/>
                      <a:gd name="T105" fmla="*/ 489 h 950"/>
                      <a:gd name="T106" fmla="*/ 32 w 845"/>
                      <a:gd name="T107" fmla="*/ 451 h 950"/>
                      <a:gd name="T108" fmla="*/ 67 w 845"/>
                      <a:gd name="T109" fmla="*/ 434 h 950"/>
                      <a:gd name="T110" fmla="*/ 18 w 845"/>
                      <a:gd name="T111" fmla="*/ 40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5" h="950">
                        <a:moveTo>
                          <a:pt x="1" y="406"/>
                        </a:moveTo>
                        <a:cubicBezTo>
                          <a:pt x="0" y="399"/>
                          <a:pt x="8" y="399"/>
                          <a:pt x="13" y="399"/>
                        </a:cubicBezTo>
                        <a:cubicBezTo>
                          <a:pt x="18" y="399"/>
                          <a:pt x="16" y="390"/>
                          <a:pt x="15" y="387"/>
                        </a:cubicBezTo>
                        <a:cubicBezTo>
                          <a:pt x="19" y="389"/>
                          <a:pt x="28" y="389"/>
                          <a:pt x="32" y="388"/>
                        </a:cubicBezTo>
                        <a:cubicBezTo>
                          <a:pt x="39" y="385"/>
                          <a:pt x="46" y="395"/>
                          <a:pt x="53" y="392"/>
                        </a:cubicBezTo>
                        <a:cubicBezTo>
                          <a:pt x="55" y="391"/>
                          <a:pt x="66" y="379"/>
                          <a:pt x="69" y="384"/>
                        </a:cubicBezTo>
                        <a:cubicBezTo>
                          <a:pt x="73" y="392"/>
                          <a:pt x="78" y="388"/>
                          <a:pt x="85" y="383"/>
                        </a:cubicBezTo>
                        <a:cubicBezTo>
                          <a:pt x="79" y="382"/>
                          <a:pt x="84" y="374"/>
                          <a:pt x="82" y="370"/>
                        </a:cubicBezTo>
                        <a:cubicBezTo>
                          <a:pt x="78" y="363"/>
                          <a:pt x="74" y="356"/>
                          <a:pt x="69" y="349"/>
                        </a:cubicBezTo>
                        <a:cubicBezTo>
                          <a:pt x="66" y="345"/>
                          <a:pt x="70" y="337"/>
                          <a:pt x="62" y="339"/>
                        </a:cubicBezTo>
                        <a:cubicBezTo>
                          <a:pt x="56" y="341"/>
                          <a:pt x="49" y="333"/>
                          <a:pt x="49" y="327"/>
                        </a:cubicBezTo>
                        <a:cubicBezTo>
                          <a:pt x="50" y="323"/>
                          <a:pt x="51" y="313"/>
                          <a:pt x="47" y="310"/>
                        </a:cubicBezTo>
                        <a:cubicBezTo>
                          <a:pt x="41" y="304"/>
                          <a:pt x="30" y="309"/>
                          <a:pt x="27" y="299"/>
                        </a:cubicBezTo>
                        <a:cubicBezTo>
                          <a:pt x="25" y="291"/>
                          <a:pt x="32" y="284"/>
                          <a:pt x="36" y="279"/>
                        </a:cubicBezTo>
                        <a:cubicBezTo>
                          <a:pt x="38" y="275"/>
                          <a:pt x="40" y="270"/>
                          <a:pt x="42" y="266"/>
                        </a:cubicBezTo>
                        <a:cubicBezTo>
                          <a:pt x="44" y="263"/>
                          <a:pt x="47" y="256"/>
                          <a:pt x="51" y="257"/>
                        </a:cubicBezTo>
                        <a:cubicBezTo>
                          <a:pt x="57" y="259"/>
                          <a:pt x="57" y="268"/>
                          <a:pt x="63" y="269"/>
                        </a:cubicBezTo>
                        <a:cubicBezTo>
                          <a:pt x="66" y="269"/>
                          <a:pt x="70" y="267"/>
                          <a:pt x="73" y="265"/>
                        </a:cubicBezTo>
                        <a:cubicBezTo>
                          <a:pt x="77" y="264"/>
                          <a:pt x="80" y="264"/>
                          <a:pt x="84" y="263"/>
                        </a:cubicBezTo>
                        <a:cubicBezTo>
                          <a:pt x="94" y="262"/>
                          <a:pt x="92" y="255"/>
                          <a:pt x="97" y="249"/>
                        </a:cubicBezTo>
                        <a:cubicBezTo>
                          <a:pt x="104" y="242"/>
                          <a:pt x="100" y="234"/>
                          <a:pt x="109" y="228"/>
                        </a:cubicBezTo>
                        <a:cubicBezTo>
                          <a:pt x="118" y="224"/>
                          <a:pt x="121" y="218"/>
                          <a:pt x="124" y="208"/>
                        </a:cubicBezTo>
                        <a:cubicBezTo>
                          <a:pt x="126" y="201"/>
                          <a:pt x="124" y="192"/>
                          <a:pt x="132" y="189"/>
                        </a:cubicBezTo>
                        <a:cubicBezTo>
                          <a:pt x="135" y="188"/>
                          <a:pt x="139" y="187"/>
                          <a:pt x="140" y="184"/>
                        </a:cubicBezTo>
                        <a:cubicBezTo>
                          <a:pt x="143" y="180"/>
                          <a:pt x="137" y="179"/>
                          <a:pt x="137" y="177"/>
                        </a:cubicBezTo>
                        <a:cubicBezTo>
                          <a:pt x="137" y="175"/>
                          <a:pt x="144" y="166"/>
                          <a:pt x="145" y="163"/>
                        </a:cubicBezTo>
                        <a:cubicBezTo>
                          <a:pt x="148" y="159"/>
                          <a:pt x="155" y="157"/>
                          <a:pt x="157" y="152"/>
                        </a:cubicBezTo>
                        <a:cubicBezTo>
                          <a:pt x="151" y="152"/>
                          <a:pt x="152" y="146"/>
                          <a:pt x="152" y="142"/>
                        </a:cubicBezTo>
                        <a:cubicBezTo>
                          <a:pt x="152" y="137"/>
                          <a:pt x="148" y="133"/>
                          <a:pt x="148" y="129"/>
                        </a:cubicBezTo>
                        <a:cubicBezTo>
                          <a:pt x="148" y="121"/>
                          <a:pt x="163" y="120"/>
                          <a:pt x="167" y="115"/>
                        </a:cubicBezTo>
                        <a:cubicBezTo>
                          <a:pt x="174" y="106"/>
                          <a:pt x="153" y="106"/>
                          <a:pt x="150" y="104"/>
                        </a:cubicBezTo>
                        <a:cubicBezTo>
                          <a:pt x="146" y="103"/>
                          <a:pt x="148" y="97"/>
                          <a:pt x="144" y="95"/>
                        </a:cubicBezTo>
                        <a:cubicBezTo>
                          <a:pt x="141" y="94"/>
                          <a:pt x="138" y="94"/>
                          <a:pt x="135" y="93"/>
                        </a:cubicBezTo>
                        <a:cubicBezTo>
                          <a:pt x="136" y="89"/>
                          <a:pt x="135" y="88"/>
                          <a:pt x="132" y="86"/>
                        </a:cubicBezTo>
                        <a:cubicBezTo>
                          <a:pt x="130" y="85"/>
                          <a:pt x="122" y="80"/>
                          <a:pt x="124" y="76"/>
                        </a:cubicBezTo>
                        <a:cubicBezTo>
                          <a:pt x="126" y="73"/>
                          <a:pt x="127" y="69"/>
                          <a:pt x="123" y="67"/>
                        </a:cubicBezTo>
                        <a:cubicBezTo>
                          <a:pt x="121" y="65"/>
                          <a:pt x="117" y="61"/>
                          <a:pt x="120" y="58"/>
                        </a:cubicBezTo>
                        <a:cubicBezTo>
                          <a:pt x="122" y="57"/>
                          <a:pt x="130" y="51"/>
                          <a:pt x="123" y="51"/>
                        </a:cubicBezTo>
                        <a:cubicBezTo>
                          <a:pt x="122" y="51"/>
                          <a:pt x="111" y="51"/>
                          <a:pt x="114" y="47"/>
                        </a:cubicBezTo>
                        <a:cubicBezTo>
                          <a:pt x="118" y="42"/>
                          <a:pt x="113" y="42"/>
                          <a:pt x="110" y="40"/>
                        </a:cubicBezTo>
                        <a:cubicBezTo>
                          <a:pt x="106" y="37"/>
                          <a:pt x="112" y="29"/>
                          <a:pt x="115" y="27"/>
                        </a:cubicBezTo>
                        <a:cubicBezTo>
                          <a:pt x="121" y="23"/>
                          <a:pt x="128" y="26"/>
                          <a:pt x="135" y="28"/>
                        </a:cubicBezTo>
                        <a:cubicBezTo>
                          <a:pt x="142" y="30"/>
                          <a:pt x="150" y="31"/>
                          <a:pt x="157" y="33"/>
                        </a:cubicBezTo>
                        <a:cubicBezTo>
                          <a:pt x="164" y="35"/>
                          <a:pt x="167" y="31"/>
                          <a:pt x="173" y="29"/>
                        </a:cubicBezTo>
                        <a:cubicBezTo>
                          <a:pt x="178" y="27"/>
                          <a:pt x="183" y="27"/>
                          <a:pt x="188" y="26"/>
                        </a:cubicBezTo>
                        <a:cubicBezTo>
                          <a:pt x="190" y="25"/>
                          <a:pt x="199" y="16"/>
                          <a:pt x="198" y="15"/>
                        </a:cubicBezTo>
                        <a:cubicBezTo>
                          <a:pt x="196" y="12"/>
                          <a:pt x="205" y="7"/>
                          <a:pt x="208" y="5"/>
                        </a:cubicBezTo>
                        <a:cubicBezTo>
                          <a:pt x="210" y="4"/>
                          <a:pt x="212" y="2"/>
                          <a:pt x="214" y="1"/>
                        </a:cubicBezTo>
                        <a:cubicBezTo>
                          <a:pt x="217" y="0"/>
                          <a:pt x="217" y="2"/>
                          <a:pt x="219" y="1"/>
                        </a:cubicBezTo>
                        <a:cubicBezTo>
                          <a:pt x="225" y="0"/>
                          <a:pt x="223" y="7"/>
                          <a:pt x="226" y="10"/>
                        </a:cubicBezTo>
                        <a:cubicBezTo>
                          <a:pt x="230" y="16"/>
                          <a:pt x="231" y="22"/>
                          <a:pt x="236" y="27"/>
                        </a:cubicBezTo>
                        <a:cubicBezTo>
                          <a:pt x="241" y="33"/>
                          <a:pt x="251" y="34"/>
                          <a:pt x="257" y="38"/>
                        </a:cubicBezTo>
                        <a:cubicBezTo>
                          <a:pt x="259" y="40"/>
                          <a:pt x="262" y="43"/>
                          <a:pt x="259" y="45"/>
                        </a:cubicBezTo>
                        <a:cubicBezTo>
                          <a:pt x="253" y="50"/>
                          <a:pt x="255" y="51"/>
                          <a:pt x="257" y="57"/>
                        </a:cubicBezTo>
                        <a:cubicBezTo>
                          <a:pt x="259" y="63"/>
                          <a:pt x="261" y="69"/>
                          <a:pt x="265" y="73"/>
                        </a:cubicBezTo>
                        <a:cubicBezTo>
                          <a:pt x="269" y="77"/>
                          <a:pt x="276" y="77"/>
                          <a:pt x="279" y="81"/>
                        </a:cubicBezTo>
                        <a:cubicBezTo>
                          <a:pt x="280" y="82"/>
                          <a:pt x="280" y="85"/>
                          <a:pt x="281" y="87"/>
                        </a:cubicBezTo>
                        <a:cubicBezTo>
                          <a:pt x="282" y="89"/>
                          <a:pt x="283" y="90"/>
                          <a:pt x="285" y="92"/>
                        </a:cubicBezTo>
                        <a:cubicBezTo>
                          <a:pt x="290" y="98"/>
                          <a:pt x="284" y="100"/>
                          <a:pt x="281" y="103"/>
                        </a:cubicBezTo>
                        <a:cubicBezTo>
                          <a:pt x="277" y="106"/>
                          <a:pt x="272" y="112"/>
                          <a:pt x="268" y="104"/>
                        </a:cubicBezTo>
                        <a:cubicBezTo>
                          <a:pt x="266" y="98"/>
                          <a:pt x="261" y="98"/>
                          <a:pt x="256" y="102"/>
                        </a:cubicBezTo>
                        <a:cubicBezTo>
                          <a:pt x="258" y="104"/>
                          <a:pt x="258" y="107"/>
                          <a:pt x="259" y="110"/>
                        </a:cubicBezTo>
                        <a:cubicBezTo>
                          <a:pt x="260" y="113"/>
                          <a:pt x="263" y="115"/>
                          <a:pt x="265" y="117"/>
                        </a:cubicBezTo>
                        <a:cubicBezTo>
                          <a:pt x="270" y="123"/>
                          <a:pt x="269" y="128"/>
                          <a:pt x="273" y="133"/>
                        </a:cubicBezTo>
                        <a:cubicBezTo>
                          <a:pt x="275" y="135"/>
                          <a:pt x="271" y="146"/>
                          <a:pt x="278" y="145"/>
                        </a:cubicBezTo>
                        <a:cubicBezTo>
                          <a:pt x="281" y="145"/>
                          <a:pt x="280" y="142"/>
                          <a:pt x="283" y="141"/>
                        </a:cubicBezTo>
                        <a:cubicBezTo>
                          <a:pt x="286" y="140"/>
                          <a:pt x="287" y="144"/>
                          <a:pt x="289" y="146"/>
                        </a:cubicBezTo>
                        <a:cubicBezTo>
                          <a:pt x="291" y="149"/>
                          <a:pt x="297" y="156"/>
                          <a:pt x="301" y="156"/>
                        </a:cubicBezTo>
                        <a:cubicBezTo>
                          <a:pt x="305" y="157"/>
                          <a:pt x="308" y="155"/>
                          <a:pt x="312" y="159"/>
                        </a:cubicBezTo>
                        <a:cubicBezTo>
                          <a:pt x="314" y="161"/>
                          <a:pt x="317" y="160"/>
                          <a:pt x="320" y="162"/>
                        </a:cubicBezTo>
                        <a:cubicBezTo>
                          <a:pt x="321" y="164"/>
                          <a:pt x="321" y="166"/>
                          <a:pt x="322" y="168"/>
                        </a:cubicBezTo>
                        <a:cubicBezTo>
                          <a:pt x="323" y="171"/>
                          <a:pt x="326" y="171"/>
                          <a:pt x="329" y="172"/>
                        </a:cubicBezTo>
                        <a:cubicBezTo>
                          <a:pt x="336" y="175"/>
                          <a:pt x="343" y="177"/>
                          <a:pt x="349" y="183"/>
                        </a:cubicBezTo>
                        <a:cubicBezTo>
                          <a:pt x="341" y="183"/>
                          <a:pt x="339" y="195"/>
                          <a:pt x="333" y="199"/>
                        </a:cubicBezTo>
                        <a:cubicBezTo>
                          <a:pt x="333" y="199"/>
                          <a:pt x="334" y="205"/>
                          <a:pt x="333" y="206"/>
                        </a:cubicBezTo>
                        <a:cubicBezTo>
                          <a:pt x="331" y="211"/>
                          <a:pt x="334" y="213"/>
                          <a:pt x="333" y="217"/>
                        </a:cubicBezTo>
                        <a:cubicBezTo>
                          <a:pt x="332" y="221"/>
                          <a:pt x="325" y="226"/>
                          <a:pt x="330" y="230"/>
                        </a:cubicBezTo>
                        <a:cubicBezTo>
                          <a:pt x="333" y="233"/>
                          <a:pt x="344" y="241"/>
                          <a:pt x="344" y="236"/>
                        </a:cubicBezTo>
                        <a:cubicBezTo>
                          <a:pt x="348" y="239"/>
                          <a:pt x="354" y="243"/>
                          <a:pt x="360" y="245"/>
                        </a:cubicBezTo>
                        <a:cubicBezTo>
                          <a:pt x="366" y="247"/>
                          <a:pt x="369" y="252"/>
                          <a:pt x="375" y="256"/>
                        </a:cubicBezTo>
                        <a:cubicBezTo>
                          <a:pt x="376" y="257"/>
                          <a:pt x="385" y="264"/>
                          <a:pt x="388" y="263"/>
                        </a:cubicBezTo>
                        <a:cubicBezTo>
                          <a:pt x="394" y="261"/>
                          <a:pt x="399" y="266"/>
                          <a:pt x="404" y="268"/>
                        </a:cubicBezTo>
                        <a:cubicBezTo>
                          <a:pt x="406" y="269"/>
                          <a:pt x="413" y="269"/>
                          <a:pt x="414" y="271"/>
                        </a:cubicBezTo>
                        <a:cubicBezTo>
                          <a:pt x="418" y="275"/>
                          <a:pt x="418" y="277"/>
                          <a:pt x="425" y="278"/>
                        </a:cubicBezTo>
                        <a:cubicBezTo>
                          <a:pt x="429" y="279"/>
                          <a:pt x="433" y="282"/>
                          <a:pt x="437" y="280"/>
                        </a:cubicBezTo>
                        <a:cubicBezTo>
                          <a:pt x="442" y="276"/>
                          <a:pt x="444" y="279"/>
                          <a:pt x="450" y="281"/>
                        </a:cubicBezTo>
                        <a:cubicBezTo>
                          <a:pt x="446" y="272"/>
                          <a:pt x="469" y="282"/>
                          <a:pt x="470" y="282"/>
                        </a:cubicBezTo>
                        <a:cubicBezTo>
                          <a:pt x="477" y="284"/>
                          <a:pt x="473" y="292"/>
                          <a:pt x="478" y="294"/>
                        </a:cubicBezTo>
                        <a:cubicBezTo>
                          <a:pt x="483" y="295"/>
                          <a:pt x="491" y="297"/>
                          <a:pt x="494" y="301"/>
                        </a:cubicBezTo>
                        <a:cubicBezTo>
                          <a:pt x="496" y="305"/>
                          <a:pt x="501" y="300"/>
                          <a:pt x="504" y="300"/>
                        </a:cubicBezTo>
                        <a:cubicBezTo>
                          <a:pt x="511" y="299"/>
                          <a:pt x="508" y="310"/>
                          <a:pt x="517" y="306"/>
                        </a:cubicBezTo>
                        <a:cubicBezTo>
                          <a:pt x="520" y="305"/>
                          <a:pt x="532" y="309"/>
                          <a:pt x="535" y="311"/>
                        </a:cubicBezTo>
                        <a:cubicBezTo>
                          <a:pt x="541" y="315"/>
                          <a:pt x="543" y="311"/>
                          <a:pt x="549" y="309"/>
                        </a:cubicBezTo>
                        <a:cubicBezTo>
                          <a:pt x="550" y="313"/>
                          <a:pt x="557" y="318"/>
                          <a:pt x="561" y="314"/>
                        </a:cubicBezTo>
                        <a:cubicBezTo>
                          <a:pt x="562" y="313"/>
                          <a:pt x="572" y="314"/>
                          <a:pt x="574" y="314"/>
                        </a:cubicBezTo>
                        <a:cubicBezTo>
                          <a:pt x="579" y="314"/>
                          <a:pt x="580" y="314"/>
                          <a:pt x="581" y="309"/>
                        </a:cubicBezTo>
                        <a:cubicBezTo>
                          <a:pt x="582" y="300"/>
                          <a:pt x="578" y="297"/>
                          <a:pt x="575" y="289"/>
                        </a:cubicBezTo>
                        <a:cubicBezTo>
                          <a:pt x="573" y="285"/>
                          <a:pt x="573" y="280"/>
                          <a:pt x="574" y="275"/>
                        </a:cubicBezTo>
                        <a:cubicBezTo>
                          <a:pt x="574" y="270"/>
                          <a:pt x="573" y="266"/>
                          <a:pt x="573" y="261"/>
                        </a:cubicBezTo>
                        <a:cubicBezTo>
                          <a:pt x="578" y="260"/>
                          <a:pt x="584" y="256"/>
                          <a:pt x="589" y="257"/>
                        </a:cubicBezTo>
                        <a:cubicBezTo>
                          <a:pt x="600" y="260"/>
                          <a:pt x="591" y="273"/>
                          <a:pt x="595" y="279"/>
                        </a:cubicBezTo>
                        <a:cubicBezTo>
                          <a:pt x="596" y="280"/>
                          <a:pt x="600" y="282"/>
                          <a:pt x="599" y="284"/>
                        </a:cubicBezTo>
                        <a:cubicBezTo>
                          <a:pt x="597" y="286"/>
                          <a:pt x="595" y="286"/>
                          <a:pt x="597" y="290"/>
                        </a:cubicBezTo>
                        <a:cubicBezTo>
                          <a:pt x="602" y="298"/>
                          <a:pt x="608" y="298"/>
                          <a:pt x="616" y="299"/>
                        </a:cubicBezTo>
                        <a:cubicBezTo>
                          <a:pt x="621" y="300"/>
                          <a:pt x="625" y="304"/>
                          <a:pt x="630" y="304"/>
                        </a:cubicBezTo>
                        <a:cubicBezTo>
                          <a:pt x="632" y="304"/>
                          <a:pt x="636" y="304"/>
                          <a:pt x="638" y="302"/>
                        </a:cubicBezTo>
                        <a:cubicBezTo>
                          <a:pt x="640" y="301"/>
                          <a:pt x="644" y="296"/>
                          <a:pt x="647" y="298"/>
                        </a:cubicBezTo>
                        <a:cubicBezTo>
                          <a:pt x="654" y="303"/>
                          <a:pt x="663" y="301"/>
                          <a:pt x="672" y="301"/>
                        </a:cubicBezTo>
                        <a:cubicBezTo>
                          <a:pt x="674" y="301"/>
                          <a:pt x="678" y="298"/>
                          <a:pt x="680" y="299"/>
                        </a:cubicBezTo>
                        <a:cubicBezTo>
                          <a:pt x="682" y="302"/>
                          <a:pt x="689" y="299"/>
                          <a:pt x="693" y="299"/>
                        </a:cubicBezTo>
                        <a:cubicBezTo>
                          <a:pt x="701" y="298"/>
                          <a:pt x="691" y="291"/>
                          <a:pt x="692" y="287"/>
                        </a:cubicBezTo>
                        <a:cubicBezTo>
                          <a:pt x="696" y="276"/>
                          <a:pt x="684" y="281"/>
                          <a:pt x="679" y="275"/>
                        </a:cubicBezTo>
                        <a:cubicBezTo>
                          <a:pt x="676" y="272"/>
                          <a:pt x="675" y="266"/>
                          <a:pt x="681" y="268"/>
                        </a:cubicBezTo>
                        <a:cubicBezTo>
                          <a:pt x="685" y="269"/>
                          <a:pt x="687" y="267"/>
                          <a:pt x="691" y="266"/>
                        </a:cubicBezTo>
                        <a:cubicBezTo>
                          <a:pt x="697" y="264"/>
                          <a:pt x="708" y="267"/>
                          <a:pt x="706" y="257"/>
                        </a:cubicBezTo>
                        <a:cubicBezTo>
                          <a:pt x="705" y="252"/>
                          <a:pt x="718" y="248"/>
                          <a:pt x="718" y="242"/>
                        </a:cubicBezTo>
                        <a:cubicBezTo>
                          <a:pt x="719" y="232"/>
                          <a:pt x="731" y="237"/>
                          <a:pt x="737" y="232"/>
                        </a:cubicBezTo>
                        <a:cubicBezTo>
                          <a:pt x="741" y="227"/>
                          <a:pt x="744" y="222"/>
                          <a:pt x="749" y="218"/>
                        </a:cubicBezTo>
                        <a:cubicBezTo>
                          <a:pt x="751" y="217"/>
                          <a:pt x="753" y="215"/>
                          <a:pt x="755" y="214"/>
                        </a:cubicBezTo>
                        <a:cubicBezTo>
                          <a:pt x="756" y="213"/>
                          <a:pt x="765" y="219"/>
                          <a:pt x="767" y="220"/>
                        </a:cubicBezTo>
                        <a:cubicBezTo>
                          <a:pt x="765" y="218"/>
                          <a:pt x="765" y="218"/>
                          <a:pt x="769" y="220"/>
                        </a:cubicBezTo>
                        <a:cubicBezTo>
                          <a:pt x="772" y="221"/>
                          <a:pt x="775" y="223"/>
                          <a:pt x="778" y="223"/>
                        </a:cubicBezTo>
                        <a:cubicBezTo>
                          <a:pt x="782" y="223"/>
                          <a:pt x="781" y="219"/>
                          <a:pt x="782" y="217"/>
                        </a:cubicBezTo>
                        <a:cubicBezTo>
                          <a:pt x="785" y="213"/>
                          <a:pt x="792" y="211"/>
                          <a:pt x="796" y="209"/>
                        </a:cubicBezTo>
                        <a:cubicBezTo>
                          <a:pt x="796" y="209"/>
                          <a:pt x="805" y="216"/>
                          <a:pt x="806" y="217"/>
                        </a:cubicBezTo>
                        <a:cubicBezTo>
                          <a:pt x="800" y="220"/>
                          <a:pt x="801" y="221"/>
                          <a:pt x="802" y="225"/>
                        </a:cubicBezTo>
                        <a:cubicBezTo>
                          <a:pt x="803" y="228"/>
                          <a:pt x="810" y="223"/>
                          <a:pt x="811" y="222"/>
                        </a:cubicBezTo>
                        <a:cubicBezTo>
                          <a:pt x="810" y="226"/>
                          <a:pt x="818" y="229"/>
                          <a:pt x="816" y="232"/>
                        </a:cubicBezTo>
                        <a:cubicBezTo>
                          <a:pt x="814" y="237"/>
                          <a:pt x="812" y="239"/>
                          <a:pt x="811" y="244"/>
                        </a:cubicBezTo>
                        <a:cubicBezTo>
                          <a:pt x="810" y="248"/>
                          <a:pt x="818" y="245"/>
                          <a:pt x="819" y="244"/>
                        </a:cubicBezTo>
                        <a:cubicBezTo>
                          <a:pt x="824" y="243"/>
                          <a:pt x="828" y="248"/>
                          <a:pt x="834" y="247"/>
                        </a:cubicBezTo>
                        <a:cubicBezTo>
                          <a:pt x="839" y="245"/>
                          <a:pt x="842" y="252"/>
                          <a:pt x="842" y="256"/>
                        </a:cubicBezTo>
                        <a:cubicBezTo>
                          <a:pt x="842" y="257"/>
                          <a:pt x="845" y="258"/>
                          <a:pt x="844" y="259"/>
                        </a:cubicBezTo>
                        <a:cubicBezTo>
                          <a:pt x="844" y="262"/>
                          <a:pt x="840" y="265"/>
                          <a:pt x="838" y="267"/>
                        </a:cubicBezTo>
                        <a:cubicBezTo>
                          <a:pt x="828" y="277"/>
                          <a:pt x="842" y="281"/>
                          <a:pt x="844" y="290"/>
                        </a:cubicBezTo>
                        <a:cubicBezTo>
                          <a:pt x="838" y="293"/>
                          <a:pt x="836" y="284"/>
                          <a:pt x="831" y="283"/>
                        </a:cubicBezTo>
                        <a:cubicBezTo>
                          <a:pt x="826" y="281"/>
                          <a:pt x="813" y="285"/>
                          <a:pt x="810" y="290"/>
                        </a:cubicBezTo>
                        <a:cubicBezTo>
                          <a:pt x="808" y="293"/>
                          <a:pt x="806" y="295"/>
                          <a:pt x="803" y="298"/>
                        </a:cubicBezTo>
                        <a:cubicBezTo>
                          <a:pt x="802" y="300"/>
                          <a:pt x="800" y="301"/>
                          <a:pt x="798" y="300"/>
                        </a:cubicBezTo>
                        <a:cubicBezTo>
                          <a:pt x="796" y="302"/>
                          <a:pt x="798" y="303"/>
                          <a:pt x="795" y="304"/>
                        </a:cubicBezTo>
                        <a:cubicBezTo>
                          <a:pt x="792" y="306"/>
                          <a:pt x="789" y="304"/>
                          <a:pt x="788" y="309"/>
                        </a:cubicBezTo>
                        <a:cubicBezTo>
                          <a:pt x="787" y="312"/>
                          <a:pt x="787" y="316"/>
                          <a:pt x="788" y="319"/>
                        </a:cubicBezTo>
                        <a:cubicBezTo>
                          <a:pt x="789" y="321"/>
                          <a:pt x="791" y="323"/>
                          <a:pt x="792" y="325"/>
                        </a:cubicBezTo>
                        <a:cubicBezTo>
                          <a:pt x="793" y="329"/>
                          <a:pt x="789" y="330"/>
                          <a:pt x="790" y="334"/>
                        </a:cubicBezTo>
                        <a:cubicBezTo>
                          <a:pt x="792" y="342"/>
                          <a:pt x="777" y="347"/>
                          <a:pt x="781" y="354"/>
                        </a:cubicBezTo>
                        <a:cubicBezTo>
                          <a:pt x="782" y="356"/>
                          <a:pt x="784" y="357"/>
                          <a:pt x="785" y="360"/>
                        </a:cubicBezTo>
                        <a:cubicBezTo>
                          <a:pt x="787" y="364"/>
                          <a:pt x="784" y="369"/>
                          <a:pt x="782" y="373"/>
                        </a:cubicBezTo>
                        <a:cubicBezTo>
                          <a:pt x="778" y="382"/>
                          <a:pt x="774" y="393"/>
                          <a:pt x="774" y="403"/>
                        </a:cubicBezTo>
                        <a:cubicBezTo>
                          <a:pt x="771" y="401"/>
                          <a:pt x="764" y="398"/>
                          <a:pt x="760" y="398"/>
                        </a:cubicBezTo>
                        <a:cubicBezTo>
                          <a:pt x="758" y="398"/>
                          <a:pt x="756" y="398"/>
                          <a:pt x="755" y="398"/>
                        </a:cubicBezTo>
                        <a:cubicBezTo>
                          <a:pt x="752" y="398"/>
                          <a:pt x="752" y="396"/>
                          <a:pt x="749" y="396"/>
                        </a:cubicBezTo>
                        <a:cubicBezTo>
                          <a:pt x="752" y="405"/>
                          <a:pt x="754" y="412"/>
                          <a:pt x="754" y="420"/>
                        </a:cubicBezTo>
                        <a:cubicBezTo>
                          <a:pt x="754" y="424"/>
                          <a:pt x="755" y="436"/>
                          <a:pt x="748" y="431"/>
                        </a:cubicBezTo>
                        <a:cubicBezTo>
                          <a:pt x="749" y="439"/>
                          <a:pt x="748" y="444"/>
                          <a:pt x="751" y="452"/>
                        </a:cubicBezTo>
                        <a:cubicBezTo>
                          <a:pt x="753" y="454"/>
                          <a:pt x="755" y="463"/>
                          <a:pt x="749" y="460"/>
                        </a:cubicBezTo>
                        <a:cubicBezTo>
                          <a:pt x="746" y="472"/>
                          <a:pt x="747" y="464"/>
                          <a:pt x="739" y="461"/>
                        </a:cubicBezTo>
                        <a:cubicBezTo>
                          <a:pt x="740" y="464"/>
                          <a:pt x="739" y="466"/>
                          <a:pt x="737" y="468"/>
                        </a:cubicBezTo>
                        <a:cubicBezTo>
                          <a:pt x="734" y="461"/>
                          <a:pt x="734" y="455"/>
                          <a:pt x="732" y="448"/>
                        </a:cubicBezTo>
                        <a:cubicBezTo>
                          <a:pt x="731" y="441"/>
                          <a:pt x="726" y="434"/>
                          <a:pt x="724" y="426"/>
                        </a:cubicBezTo>
                        <a:cubicBezTo>
                          <a:pt x="722" y="420"/>
                          <a:pt x="720" y="415"/>
                          <a:pt x="719" y="409"/>
                        </a:cubicBezTo>
                        <a:cubicBezTo>
                          <a:pt x="718" y="403"/>
                          <a:pt x="712" y="411"/>
                          <a:pt x="709" y="408"/>
                        </a:cubicBezTo>
                        <a:cubicBezTo>
                          <a:pt x="710" y="412"/>
                          <a:pt x="712" y="414"/>
                          <a:pt x="708" y="417"/>
                        </a:cubicBezTo>
                        <a:cubicBezTo>
                          <a:pt x="705" y="420"/>
                          <a:pt x="707" y="424"/>
                          <a:pt x="708" y="427"/>
                        </a:cubicBezTo>
                        <a:cubicBezTo>
                          <a:pt x="708" y="431"/>
                          <a:pt x="704" y="435"/>
                          <a:pt x="701" y="433"/>
                        </a:cubicBezTo>
                        <a:cubicBezTo>
                          <a:pt x="698" y="430"/>
                          <a:pt x="699" y="425"/>
                          <a:pt x="695" y="423"/>
                        </a:cubicBezTo>
                        <a:cubicBezTo>
                          <a:pt x="695" y="425"/>
                          <a:pt x="695" y="427"/>
                          <a:pt x="694" y="429"/>
                        </a:cubicBezTo>
                        <a:cubicBezTo>
                          <a:pt x="692" y="423"/>
                          <a:pt x="689" y="417"/>
                          <a:pt x="687" y="411"/>
                        </a:cubicBezTo>
                        <a:cubicBezTo>
                          <a:pt x="685" y="405"/>
                          <a:pt x="692" y="399"/>
                          <a:pt x="690" y="394"/>
                        </a:cubicBezTo>
                        <a:cubicBezTo>
                          <a:pt x="693" y="394"/>
                          <a:pt x="699" y="395"/>
                          <a:pt x="698" y="391"/>
                        </a:cubicBezTo>
                        <a:cubicBezTo>
                          <a:pt x="700" y="394"/>
                          <a:pt x="703" y="389"/>
                          <a:pt x="706" y="391"/>
                        </a:cubicBezTo>
                        <a:cubicBezTo>
                          <a:pt x="707" y="384"/>
                          <a:pt x="717" y="376"/>
                          <a:pt x="713" y="367"/>
                        </a:cubicBezTo>
                        <a:cubicBezTo>
                          <a:pt x="714" y="367"/>
                          <a:pt x="722" y="367"/>
                          <a:pt x="718" y="364"/>
                        </a:cubicBezTo>
                        <a:cubicBezTo>
                          <a:pt x="714" y="359"/>
                          <a:pt x="707" y="357"/>
                          <a:pt x="701" y="357"/>
                        </a:cubicBezTo>
                        <a:cubicBezTo>
                          <a:pt x="696" y="357"/>
                          <a:pt x="691" y="358"/>
                          <a:pt x="685" y="357"/>
                        </a:cubicBezTo>
                        <a:cubicBezTo>
                          <a:pt x="679" y="356"/>
                          <a:pt x="673" y="358"/>
                          <a:pt x="666" y="357"/>
                        </a:cubicBezTo>
                        <a:cubicBezTo>
                          <a:pt x="658" y="356"/>
                          <a:pt x="636" y="358"/>
                          <a:pt x="637" y="346"/>
                        </a:cubicBezTo>
                        <a:cubicBezTo>
                          <a:pt x="638" y="340"/>
                          <a:pt x="635" y="322"/>
                          <a:pt x="627" y="323"/>
                        </a:cubicBezTo>
                        <a:cubicBezTo>
                          <a:pt x="628" y="325"/>
                          <a:pt x="627" y="327"/>
                          <a:pt x="626" y="330"/>
                        </a:cubicBezTo>
                        <a:cubicBezTo>
                          <a:pt x="622" y="328"/>
                          <a:pt x="617" y="327"/>
                          <a:pt x="614" y="323"/>
                        </a:cubicBezTo>
                        <a:cubicBezTo>
                          <a:pt x="612" y="320"/>
                          <a:pt x="611" y="313"/>
                          <a:pt x="605" y="314"/>
                        </a:cubicBezTo>
                        <a:cubicBezTo>
                          <a:pt x="607" y="316"/>
                          <a:pt x="608" y="318"/>
                          <a:pt x="609" y="320"/>
                        </a:cubicBezTo>
                        <a:cubicBezTo>
                          <a:pt x="606" y="319"/>
                          <a:pt x="603" y="319"/>
                          <a:pt x="600" y="318"/>
                        </a:cubicBezTo>
                        <a:cubicBezTo>
                          <a:pt x="598" y="317"/>
                          <a:pt x="597" y="314"/>
                          <a:pt x="596" y="313"/>
                        </a:cubicBezTo>
                        <a:cubicBezTo>
                          <a:pt x="593" y="311"/>
                          <a:pt x="591" y="309"/>
                          <a:pt x="588" y="308"/>
                        </a:cubicBezTo>
                        <a:cubicBezTo>
                          <a:pt x="585" y="313"/>
                          <a:pt x="592" y="311"/>
                          <a:pt x="594" y="315"/>
                        </a:cubicBezTo>
                        <a:cubicBezTo>
                          <a:pt x="585" y="319"/>
                          <a:pt x="579" y="332"/>
                          <a:pt x="590" y="336"/>
                        </a:cubicBezTo>
                        <a:cubicBezTo>
                          <a:pt x="594" y="338"/>
                          <a:pt x="596" y="343"/>
                          <a:pt x="599" y="345"/>
                        </a:cubicBezTo>
                        <a:cubicBezTo>
                          <a:pt x="602" y="347"/>
                          <a:pt x="607" y="344"/>
                          <a:pt x="608" y="348"/>
                        </a:cubicBezTo>
                        <a:cubicBezTo>
                          <a:pt x="608" y="353"/>
                          <a:pt x="616" y="351"/>
                          <a:pt x="613" y="357"/>
                        </a:cubicBezTo>
                        <a:cubicBezTo>
                          <a:pt x="610" y="356"/>
                          <a:pt x="606" y="356"/>
                          <a:pt x="603" y="357"/>
                        </a:cubicBezTo>
                        <a:cubicBezTo>
                          <a:pt x="600" y="357"/>
                          <a:pt x="599" y="357"/>
                          <a:pt x="599" y="361"/>
                        </a:cubicBezTo>
                        <a:cubicBezTo>
                          <a:pt x="598" y="364"/>
                          <a:pt x="595" y="370"/>
                          <a:pt x="592" y="365"/>
                        </a:cubicBezTo>
                        <a:cubicBezTo>
                          <a:pt x="591" y="371"/>
                          <a:pt x="586" y="375"/>
                          <a:pt x="592" y="380"/>
                        </a:cubicBezTo>
                        <a:cubicBezTo>
                          <a:pt x="597" y="384"/>
                          <a:pt x="602" y="386"/>
                          <a:pt x="608" y="387"/>
                        </a:cubicBezTo>
                        <a:cubicBezTo>
                          <a:pt x="619" y="387"/>
                          <a:pt x="601" y="414"/>
                          <a:pt x="614" y="415"/>
                        </a:cubicBezTo>
                        <a:cubicBezTo>
                          <a:pt x="618" y="415"/>
                          <a:pt x="616" y="420"/>
                          <a:pt x="616" y="423"/>
                        </a:cubicBezTo>
                        <a:cubicBezTo>
                          <a:pt x="617" y="424"/>
                          <a:pt x="620" y="424"/>
                          <a:pt x="621" y="424"/>
                        </a:cubicBezTo>
                        <a:cubicBezTo>
                          <a:pt x="624" y="425"/>
                          <a:pt x="620" y="430"/>
                          <a:pt x="621" y="432"/>
                        </a:cubicBezTo>
                        <a:cubicBezTo>
                          <a:pt x="621" y="435"/>
                          <a:pt x="624" y="438"/>
                          <a:pt x="624" y="441"/>
                        </a:cubicBezTo>
                        <a:cubicBezTo>
                          <a:pt x="625" y="446"/>
                          <a:pt x="625" y="449"/>
                          <a:pt x="627" y="454"/>
                        </a:cubicBezTo>
                        <a:cubicBezTo>
                          <a:pt x="630" y="458"/>
                          <a:pt x="632" y="465"/>
                          <a:pt x="630" y="470"/>
                        </a:cubicBezTo>
                        <a:cubicBezTo>
                          <a:pt x="629" y="469"/>
                          <a:pt x="628" y="468"/>
                          <a:pt x="626" y="468"/>
                        </a:cubicBezTo>
                        <a:cubicBezTo>
                          <a:pt x="627" y="469"/>
                          <a:pt x="634" y="477"/>
                          <a:pt x="632" y="479"/>
                        </a:cubicBezTo>
                        <a:cubicBezTo>
                          <a:pt x="629" y="481"/>
                          <a:pt x="626" y="477"/>
                          <a:pt x="626" y="475"/>
                        </a:cubicBezTo>
                        <a:cubicBezTo>
                          <a:pt x="625" y="478"/>
                          <a:pt x="623" y="481"/>
                          <a:pt x="621" y="477"/>
                        </a:cubicBezTo>
                        <a:cubicBezTo>
                          <a:pt x="619" y="472"/>
                          <a:pt x="621" y="467"/>
                          <a:pt x="621" y="462"/>
                        </a:cubicBezTo>
                        <a:cubicBezTo>
                          <a:pt x="619" y="464"/>
                          <a:pt x="622" y="466"/>
                          <a:pt x="618" y="469"/>
                        </a:cubicBezTo>
                        <a:cubicBezTo>
                          <a:pt x="619" y="466"/>
                          <a:pt x="617" y="463"/>
                          <a:pt x="619" y="460"/>
                        </a:cubicBezTo>
                        <a:cubicBezTo>
                          <a:pt x="613" y="464"/>
                          <a:pt x="618" y="478"/>
                          <a:pt x="617" y="483"/>
                        </a:cubicBezTo>
                        <a:cubicBezTo>
                          <a:pt x="616" y="480"/>
                          <a:pt x="617" y="473"/>
                          <a:pt x="614" y="471"/>
                        </a:cubicBezTo>
                        <a:cubicBezTo>
                          <a:pt x="614" y="471"/>
                          <a:pt x="615" y="481"/>
                          <a:pt x="613" y="480"/>
                        </a:cubicBezTo>
                        <a:cubicBezTo>
                          <a:pt x="612" y="480"/>
                          <a:pt x="612" y="479"/>
                          <a:pt x="612" y="478"/>
                        </a:cubicBezTo>
                        <a:cubicBezTo>
                          <a:pt x="608" y="473"/>
                          <a:pt x="611" y="485"/>
                          <a:pt x="608" y="476"/>
                        </a:cubicBezTo>
                        <a:cubicBezTo>
                          <a:pt x="610" y="478"/>
                          <a:pt x="610" y="480"/>
                          <a:pt x="609" y="482"/>
                        </a:cubicBezTo>
                        <a:cubicBezTo>
                          <a:pt x="605" y="479"/>
                          <a:pt x="605" y="471"/>
                          <a:pt x="604" y="466"/>
                        </a:cubicBezTo>
                        <a:cubicBezTo>
                          <a:pt x="604" y="459"/>
                          <a:pt x="598" y="460"/>
                          <a:pt x="595" y="454"/>
                        </a:cubicBezTo>
                        <a:cubicBezTo>
                          <a:pt x="596" y="460"/>
                          <a:pt x="606" y="459"/>
                          <a:pt x="602" y="467"/>
                        </a:cubicBezTo>
                        <a:cubicBezTo>
                          <a:pt x="596" y="476"/>
                          <a:pt x="591" y="479"/>
                          <a:pt x="582" y="482"/>
                        </a:cubicBezTo>
                        <a:cubicBezTo>
                          <a:pt x="576" y="484"/>
                          <a:pt x="569" y="487"/>
                          <a:pt x="568" y="493"/>
                        </a:cubicBezTo>
                        <a:cubicBezTo>
                          <a:pt x="567" y="497"/>
                          <a:pt x="571" y="510"/>
                          <a:pt x="574" y="514"/>
                        </a:cubicBezTo>
                        <a:cubicBezTo>
                          <a:pt x="572" y="515"/>
                          <a:pt x="569" y="517"/>
                          <a:pt x="568" y="519"/>
                        </a:cubicBezTo>
                        <a:cubicBezTo>
                          <a:pt x="567" y="523"/>
                          <a:pt x="570" y="523"/>
                          <a:pt x="566" y="527"/>
                        </a:cubicBezTo>
                        <a:cubicBezTo>
                          <a:pt x="560" y="531"/>
                          <a:pt x="558" y="540"/>
                          <a:pt x="552" y="531"/>
                        </a:cubicBezTo>
                        <a:cubicBezTo>
                          <a:pt x="553" y="534"/>
                          <a:pt x="556" y="536"/>
                          <a:pt x="559" y="538"/>
                        </a:cubicBezTo>
                        <a:cubicBezTo>
                          <a:pt x="551" y="542"/>
                          <a:pt x="542" y="546"/>
                          <a:pt x="532" y="547"/>
                        </a:cubicBezTo>
                        <a:cubicBezTo>
                          <a:pt x="535" y="546"/>
                          <a:pt x="536" y="538"/>
                          <a:pt x="531" y="540"/>
                        </a:cubicBezTo>
                        <a:cubicBezTo>
                          <a:pt x="527" y="542"/>
                          <a:pt x="522" y="549"/>
                          <a:pt x="524" y="554"/>
                        </a:cubicBezTo>
                        <a:cubicBezTo>
                          <a:pt x="525" y="552"/>
                          <a:pt x="529" y="546"/>
                          <a:pt x="531" y="549"/>
                        </a:cubicBezTo>
                        <a:cubicBezTo>
                          <a:pt x="528" y="550"/>
                          <a:pt x="523" y="557"/>
                          <a:pt x="520" y="560"/>
                        </a:cubicBezTo>
                        <a:cubicBezTo>
                          <a:pt x="514" y="566"/>
                          <a:pt x="511" y="574"/>
                          <a:pt x="506" y="581"/>
                        </a:cubicBezTo>
                        <a:cubicBezTo>
                          <a:pt x="502" y="589"/>
                          <a:pt x="497" y="596"/>
                          <a:pt x="488" y="600"/>
                        </a:cubicBezTo>
                        <a:cubicBezTo>
                          <a:pt x="481" y="603"/>
                          <a:pt x="481" y="613"/>
                          <a:pt x="474" y="616"/>
                        </a:cubicBezTo>
                        <a:cubicBezTo>
                          <a:pt x="478" y="619"/>
                          <a:pt x="456" y="629"/>
                          <a:pt x="453" y="632"/>
                        </a:cubicBezTo>
                        <a:cubicBezTo>
                          <a:pt x="451" y="634"/>
                          <a:pt x="448" y="637"/>
                          <a:pt x="447" y="640"/>
                        </a:cubicBezTo>
                        <a:cubicBezTo>
                          <a:pt x="445" y="645"/>
                          <a:pt x="451" y="646"/>
                          <a:pt x="449" y="652"/>
                        </a:cubicBezTo>
                        <a:cubicBezTo>
                          <a:pt x="445" y="663"/>
                          <a:pt x="432" y="662"/>
                          <a:pt x="422" y="663"/>
                        </a:cubicBezTo>
                        <a:cubicBezTo>
                          <a:pt x="418" y="663"/>
                          <a:pt x="418" y="666"/>
                          <a:pt x="417" y="669"/>
                        </a:cubicBezTo>
                        <a:cubicBezTo>
                          <a:pt x="416" y="672"/>
                          <a:pt x="412" y="679"/>
                          <a:pt x="412" y="682"/>
                        </a:cubicBezTo>
                        <a:cubicBezTo>
                          <a:pt x="409" y="681"/>
                          <a:pt x="409" y="678"/>
                          <a:pt x="408" y="675"/>
                        </a:cubicBezTo>
                        <a:cubicBezTo>
                          <a:pt x="409" y="678"/>
                          <a:pt x="407" y="681"/>
                          <a:pt x="406" y="684"/>
                        </a:cubicBezTo>
                        <a:cubicBezTo>
                          <a:pt x="408" y="674"/>
                          <a:pt x="394" y="680"/>
                          <a:pt x="392" y="685"/>
                        </a:cubicBezTo>
                        <a:cubicBezTo>
                          <a:pt x="388" y="692"/>
                          <a:pt x="383" y="702"/>
                          <a:pt x="386" y="710"/>
                        </a:cubicBezTo>
                        <a:cubicBezTo>
                          <a:pt x="388" y="716"/>
                          <a:pt x="391" y="723"/>
                          <a:pt x="391" y="730"/>
                        </a:cubicBezTo>
                        <a:cubicBezTo>
                          <a:pt x="391" y="741"/>
                          <a:pt x="393" y="750"/>
                          <a:pt x="396" y="760"/>
                        </a:cubicBezTo>
                        <a:cubicBezTo>
                          <a:pt x="395" y="759"/>
                          <a:pt x="391" y="750"/>
                          <a:pt x="391" y="757"/>
                        </a:cubicBezTo>
                        <a:cubicBezTo>
                          <a:pt x="389" y="752"/>
                          <a:pt x="389" y="759"/>
                          <a:pt x="391" y="760"/>
                        </a:cubicBezTo>
                        <a:cubicBezTo>
                          <a:pt x="393" y="761"/>
                          <a:pt x="396" y="761"/>
                          <a:pt x="398" y="764"/>
                        </a:cubicBezTo>
                        <a:cubicBezTo>
                          <a:pt x="401" y="769"/>
                          <a:pt x="398" y="782"/>
                          <a:pt x="397" y="788"/>
                        </a:cubicBezTo>
                        <a:cubicBezTo>
                          <a:pt x="396" y="797"/>
                          <a:pt x="390" y="805"/>
                          <a:pt x="387" y="814"/>
                        </a:cubicBezTo>
                        <a:cubicBezTo>
                          <a:pt x="385" y="821"/>
                          <a:pt x="388" y="831"/>
                          <a:pt x="383" y="837"/>
                        </a:cubicBezTo>
                        <a:cubicBezTo>
                          <a:pt x="384" y="836"/>
                          <a:pt x="385" y="836"/>
                          <a:pt x="386" y="835"/>
                        </a:cubicBezTo>
                        <a:cubicBezTo>
                          <a:pt x="389" y="839"/>
                          <a:pt x="389" y="844"/>
                          <a:pt x="389" y="849"/>
                        </a:cubicBezTo>
                        <a:cubicBezTo>
                          <a:pt x="389" y="857"/>
                          <a:pt x="391" y="864"/>
                          <a:pt x="391" y="872"/>
                        </a:cubicBezTo>
                        <a:cubicBezTo>
                          <a:pt x="389" y="872"/>
                          <a:pt x="387" y="871"/>
                          <a:pt x="385" y="871"/>
                        </a:cubicBezTo>
                        <a:cubicBezTo>
                          <a:pt x="392" y="874"/>
                          <a:pt x="384" y="872"/>
                          <a:pt x="383" y="872"/>
                        </a:cubicBezTo>
                        <a:cubicBezTo>
                          <a:pt x="380" y="871"/>
                          <a:pt x="376" y="870"/>
                          <a:pt x="374" y="873"/>
                        </a:cubicBezTo>
                        <a:cubicBezTo>
                          <a:pt x="373" y="875"/>
                          <a:pt x="372" y="877"/>
                          <a:pt x="373" y="879"/>
                        </a:cubicBezTo>
                        <a:cubicBezTo>
                          <a:pt x="374" y="883"/>
                          <a:pt x="370" y="886"/>
                          <a:pt x="368" y="888"/>
                        </a:cubicBezTo>
                        <a:cubicBezTo>
                          <a:pt x="366" y="893"/>
                          <a:pt x="360" y="903"/>
                          <a:pt x="368" y="906"/>
                        </a:cubicBezTo>
                        <a:cubicBezTo>
                          <a:pt x="370" y="907"/>
                          <a:pt x="373" y="907"/>
                          <a:pt x="375" y="906"/>
                        </a:cubicBezTo>
                        <a:cubicBezTo>
                          <a:pt x="376" y="906"/>
                          <a:pt x="379" y="911"/>
                          <a:pt x="380" y="912"/>
                        </a:cubicBezTo>
                        <a:cubicBezTo>
                          <a:pt x="372" y="903"/>
                          <a:pt x="359" y="909"/>
                          <a:pt x="351" y="913"/>
                        </a:cubicBezTo>
                        <a:cubicBezTo>
                          <a:pt x="339" y="918"/>
                          <a:pt x="345" y="929"/>
                          <a:pt x="339" y="937"/>
                        </a:cubicBezTo>
                        <a:cubicBezTo>
                          <a:pt x="336" y="941"/>
                          <a:pt x="331" y="944"/>
                          <a:pt x="327" y="946"/>
                        </a:cubicBezTo>
                        <a:cubicBezTo>
                          <a:pt x="320" y="950"/>
                          <a:pt x="316" y="946"/>
                          <a:pt x="310" y="942"/>
                        </a:cubicBezTo>
                        <a:cubicBezTo>
                          <a:pt x="308" y="939"/>
                          <a:pt x="289" y="919"/>
                          <a:pt x="295" y="918"/>
                        </a:cubicBezTo>
                        <a:cubicBezTo>
                          <a:pt x="290" y="920"/>
                          <a:pt x="288" y="909"/>
                          <a:pt x="286" y="905"/>
                        </a:cubicBezTo>
                        <a:cubicBezTo>
                          <a:pt x="283" y="898"/>
                          <a:pt x="280" y="891"/>
                          <a:pt x="282" y="884"/>
                        </a:cubicBezTo>
                        <a:cubicBezTo>
                          <a:pt x="284" y="886"/>
                          <a:pt x="284" y="889"/>
                          <a:pt x="284" y="892"/>
                        </a:cubicBezTo>
                        <a:cubicBezTo>
                          <a:pt x="285" y="885"/>
                          <a:pt x="284" y="899"/>
                          <a:pt x="288" y="900"/>
                        </a:cubicBezTo>
                        <a:cubicBezTo>
                          <a:pt x="287" y="896"/>
                          <a:pt x="288" y="891"/>
                          <a:pt x="286" y="888"/>
                        </a:cubicBezTo>
                        <a:cubicBezTo>
                          <a:pt x="285" y="885"/>
                          <a:pt x="281" y="883"/>
                          <a:pt x="281" y="879"/>
                        </a:cubicBezTo>
                        <a:cubicBezTo>
                          <a:pt x="281" y="886"/>
                          <a:pt x="279" y="879"/>
                          <a:pt x="279" y="878"/>
                        </a:cubicBezTo>
                        <a:cubicBezTo>
                          <a:pt x="279" y="874"/>
                          <a:pt x="277" y="873"/>
                          <a:pt x="275" y="869"/>
                        </a:cubicBezTo>
                        <a:cubicBezTo>
                          <a:pt x="272" y="862"/>
                          <a:pt x="270" y="854"/>
                          <a:pt x="267" y="847"/>
                        </a:cubicBezTo>
                        <a:cubicBezTo>
                          <a:pt x="266" y="844"/>
                          <a:pt x="249" y="817"/>
                          <a:pt x="250" y="815"/>
                        </a:cubicBezTo>
                        <a:cubicBezTo>
                          <a:pt x="240" y="802"/>
                          <a:pt x="232" y="787"/>
                          <a:pt x="229" y="770"/>
                        </a:cubicBezTo>
                        <a:cubicBezTo>
                          <a:pt x="227" y="765"/>
                          <a:pt x="227" y="759"/>
                          <a:pt x="225" y="754"/>
                        </a:cubicBezTo>
                        <a:cubicBezTo>
                          <a:pt x="223" y="750"/>
                          <a:pt x="222" y="747"/>
                          <a:pt x="220" y="743"/>
                        </a:cubicBezTo>
                        <a:cubicBezTo>
                          <a:pt x="219" y="741"/>
                          <a:pt x="215" y="734"/>
                          <a:pt x="220" y="735"/>
                        </a:cubicBezTo>
                        <a:cubicBezTo>
                          <a:pt x="214" y="734"/>
                          <a:pt x="216" y="726"/>
                          <a:pt x="213" y="722"/>
                        </a:cubicBezTo>
                        <a:cubicBezTo>
                          <a:pt x="211" y="720"/>
                          <a:pt x="202" y="715"/>
                          <a:pt x="210" y="714"/>
                        </a:cubicBezTo>
                        <a:cubicBezTo>
                          <a:pt x="205" y="716"/>
                          <a:pt x="203" y="710"/>
                          <a:pt x="202" y="707"/>
                        </a:cubicBezTo>
                        <a:cubicBezTo>
                          <a:pt x="201" y="705"/>
                          <a:pt x="200" y="702"/>
                          <a:pt x="199" y="700"/>
                        </a:cubicBezTo>
                        <a:cubicBezTo>
                          <a:pt x="197" y="697"/>
                          <a:pt x="193" y="696"/>
                          <a:pt x="198" y="695"/>
                        </a:cubicBezTo>
                        <a:cubicBezTo>
                          <a:pt x="196" y="695"/>
                          <a:pt x="194" y="691"/>
                          <a:pt x="194" y="689"/>
                        </a:cubicBezTo>
                        <a:cubicBezTo>
                          <a:pt x="194" y="686"/>
                          <a:pt x="191" y="685"/>
                          <a:pt x="189" y="682"/>
                        </a:cubicBezTo>
                        <a:cubicBezTo>
                          <a:pt x="184" y="676"/>
                          <a:pt x="181" y="668"/>
                          <a:pt x="179" y="660"/>
                        </a:cubicBezTo>
                        <a:cubicBezTo>
                          <a:pt x="177" y="654"/>
                          <a:pt x="175" y="649"/>
                          <a:pt x="175" y="643"/>
                        </a:cubicBezTo>
                        <a:cubicBezTo>
                          <a:pt x="175" y="637"/>
                          <a:pt x="172" y="631"/>
                          <a:pt x="171" y="625"/>
                        </a:cubicBezTo>
                        <a:cubicBezTo>
                          <a:pt x="170" y="620"/>
                          <a:pt x="167" y="615"/>
                          <a:pt x="166" y="610"/>
                        </a:cubicBezTo>
                        <a:cubicBezTo>
                          <a:pt x="164" y="606"/>
                          <a:pt x="158" y="595"/>
                          <a:pt x="164" y="597"/>
                        </a:cubicBezTo>
                        <a:cubicBezTo>
                          <a:pt x="163" y="596"/>
                          <a:pt x="155" y="586"/>
                          <a:pt x="162" y="589"/>
                        </a:cubicBezTo>
                        <a:cubicBezTo>
                          <a:pt x="161" y="585"/>
                          <a:pt x="156" y="582"/>
                          <a:pt x="158" y="578"/>
                        </a:cubicBezTo>
                        <a:cubicBezTo>
                          <a:pt x="159" y="578"/>
                          <a:pt x="160" y="579"/>
                          <a:pt x="160" y="580"/>
                        </a:cubicBezTo>
                        <a:cubicBezTo>
                          <a:pt x="161" y="577"/>
                          <a:pt x="160" y="575"/>
                          <a:pt x="158" y="574"/>
                        </a:cubicBezTo>
                        <a:cubicBezTo>
                          <a:pt x="162" y="572"/>
                          <a:pt x="160" y="568"/>
                          <a:pt x="159" y="565"/>
                        </a:cubicBezTo>
                        <a:cubicBezTo>
                          <a:pt x="159" y="568"/>
                          <a:pt x="158" y="570"/>
                          <a:pt x="156" y="571"/>
                        </a:cubicBezTo>
                        <a:cubicBezTo>
                          <a:pt x="153" y="566"/>
                          <a:pt x="154" y="555"/>
                          <a:pt x="161" y="563"/>
                        </a:cubicBezTo>
                        <a:cubicBezTo>
                          <a:pt x="160" y="560"/>
                          <a:pt x="149" y="559"/>
                          <a:pt x="153" y="555"/>
                        </a:cubicBezTo>
                        <a:cubicBezTo>
                          <a:pt x="154" y="553"/>
                          <a:pt x="149" y="547"/>
                          <a:pt x="148" y="546"/>
                        </a:cubicBezTo>
                        <a:cubicBezTo>
                          <a:pt x="147" y="541"/>
                          <a:pt x="147" y="536"/>
                          <a:pt x="148" y="531"/>
                        </a:cubicBezTo>
                        <a:cubicBezTo>
                          <a:pt x="149" y="524"/>
                          <a:pt x="154" y="516"/>
                          <a:pt x="151" y="508"/>
                        </a:cubicBezTo>
                        <a:cubicBezTo>
                          <a:pt x="151" y="507"/>
                          <a:pt x="148" y="494"/>
                          <a:pt x="145" y="499"/>
                        </a:cubicBezTo>
                        <a:cubicBezTo>
                          <a:pt x="146" y="495"/>
                          <a:pt x="145" y="495"/>
                          <a:pt x="142" y="499"/>
                        </a:cubicBezTo>
                        <a:cubicBezTo>
                          <a:pt x="146" y="494"/>
                          <a:pt x="140" y="493"/>
                          <a:pt x="141" y="490"/>
                        </a:cubicBezTo>
                        <a:cubicBezTo>
                          <a:pt x="141" y="488"/>
                          <a:pt x="142" y="486"/>
                          <a:pt x="142" y="484"/>
                        </a:cubicBezTo>
                        <a:cubicBezTo>
                          <a:pt x="143" y="481"/>
                          <a:pt x="153" y="479"/>
                          <a:pt x="155" y="475"/>
                        </a:cubicBezTo>
                        <a:cubicBezTo>
                          <a:pt x="147" y="481"/>
                          <a:pt x="130" y="476"/>
                          <a:pt x="142" y="468"/>
                        </a:cubicBezTo>
                        <a:cubicBezTo>
                          <a:pt x="138" y="470"/>
                          <a:pt x="133" y="467"/>
                          <a:pt x="136" y="462"/>
                        </a:cubicBezTo>
                        <a:cubicBezTo>
                          <a:pt x="138" y="459"/>
                          <a:pt x="142" y="462"/>
                          <a:pt x="145" y="459"/>
                        </a:cubicBezTo>
                        <a:cubicBezTo>
                          <a:pt x="141" y="460"/>
                          <a:pt x="133" y="458"/>
                          <a:pt x="131" y="454"/>
                        </a:cubicBezTo>
                        <a:cubicBezTo>
                          <a:pt x="130" y="456"/>
                          <a:pt x="126" y="457"/>
                          <a:pt x="126" y="457"/>
                        </a:cubicBezTo>
                        <a:cubicBezTo>
                          <a:pt x="126" y="458"/>
                          <a:pt x="129" y="459"/>
                          <a:pt x="129" y="462"/>
                        </a:cubicBezTo>
                        <a:cubicBezTo>
                          <a:pt x="129" y="466"/>
                          <a:pt x="126" y="467"/>
                          <a:pt x="123" y="468"/>
                        </a:cubicBezTo>
                        <a:cubicBezTo>
                          <a:pt x="124" y="469"/>
                          <a:pt x="125" y="470"/>
                          <a:pt x="125" y="471"/>
                        </a:cubicBezTo>
                        <a:cubicBezTo>
                          <a:pt x="123" y="470"/>
                          <a:pt x="121" y="471"/>
                          <a:pt x="121" y="474"/>
                        </a:cubicBezTo>
                        <a:cubicBezTo>
                          <a:pt x="129" y="476"/>
                          <a:pt x="132" y="481"/>
                          <a:pt x="127" y="489"/>
                        </a:cubicBezTo>
                        <a:cubicBezTo>
                          <a:pt x="125" y="492"/>
                          <a:pt x="126" y="495"/>
                          <a:pt x="122" y="497"/>
                        </a:cubicBezTo>
                        <a:cubicBezTo>
                          <a:pt x="118" y="498"/>
                          <a:pt x="114" y="501"/>
                          <a:pt x="110" y="504"/>
                        </a:cubicBezTo>
                        <a:cubicBezTo>
                          <a:pt x="103" y="508"/>
                          <a:pt x="94" y="514"/>
                          <a:pt x="86" y="511"/>
                        </a:cubicBezTo>
                        <a:cubicBezTo>
                          <a:pt x="77" y="508"/>
                          <a:pt x="67" y="500"/>
                          <a:pt x="61" y="492"/>
                        </a:cubicBezTo>
                        <a:cubicBezTo>
                          <a:pt x="54" y="481"/>
                          <a:pt x="42" y="474"/>
                          <a:pt x="33" y="464"/>
                        </a:cubicBezTo>
                        <a:cubicBezTo>
                          <a:pt x="31" y="461"/>
                          <a:pt x="24" y="452"/>
                          <a:pt x="32" y="451"/>
                        </a:cubicBezTo>
                        <a:cubicBezTo>
                          <a:pt x="34" y="451"/>
                          <a:pt x="34" y="455"/>
                          <a:pt x="35" y="456"/>
                        </a:cubicBezTo>
                        <a:cubicBezTo>
                          <a:pt x="38" y="458"/>
                          <a:pt x="44" y="456"/>
                          <a:pt x="45" y="452"/>
                        </a:cubicBezTo>
                        <a:cubicBezTo>
                          <a:pt x="48" y="457"/>
                          <a:pt x="62" y="448"/>
                          <a:pt x="65" y="446"/>
                        </a:cubicBezTo>
                        <a:cubicBezTo>
                          <a:pt x="67" y="443"/>
                          <a:pt x="67" y="439"/>
                          <a:pt x="68" y="436"/>
                        </a:cubicBezTo>
                        <a:cubicBezTo>
                          <a:pt x="70" y="433"/>
                          <a:pt x="75" y="431"/>
                          <a:pt x="71" y="428"/>
                        </a:cubicBezTo>
                        <a:cubicBezTo>
                          <a:pt x="69" y="430"/>
                          <a:pt x="71" y="435"/>
                          <a:pt x="67" y="434"/>
                        </a:cubicBezTo>
                        <a:cubicBezTo>
                          <a:pt x="63" y="434"/>
                          <a:pt x="59" y="435"/>
                          <a:pt x="55" y="436"/>
                        </a:cubicBezTo>
                        <a:cubicBezTo>
                          <a:pt x="52" y="438"/>
                          <a:pt x="50" y="441"/>
                          <a:pt x="46" y="441"/>
                        </a:cubicBezTo>
                        <a:cubicBezTo>
                          <a:pt x="41" y="440"/>
                          <a:pt x="36" y="438"/>
                          <a:pt x="32" y="436"/>
                        </a:cubicBezTo>
                        <a:cubicBezTo>
                          <a:pt x="28" y="434"/>
                          <a:pt x="23" y="432"/>
                          <a:pt x="19" y="429"/>
                        </a:cubicBezTo>
                        <a:cubicBezTo>
                          <a:pt x="16" y="427"/>
                          <a:pt x="16" y="421"/>
                          <a:pt x="12" y="420"/>
                        </a:cubicBezTo>
                        <a:cubicBezTo>
                          <a:pt x="0" y="415"/>
                          <a:pt x="14" y="406"/>
                          <a:pt x="18" y="403"/>
                        </a:cubicBezTo>
                        <a:cubicBezTo>
                          <a:pt x="11" y="402"/>
                          <a:pt x="7" y="415"/>
                          <a:pt x="0" y="412"/>
                        </a:cubicBezTo>
                        <a:cubicBezTo>
                          <a:pt x="2" y="410"/>
                          <a:pt x="2" y="408"/>
                          <a:pt x="1" y="406"/>
                        </a:cubicBezTo>
                      </a:path>
                    </a:pathLst>
                  </a:custGeom>
                  <a:grpFill/>
                  <a:ln w="1588"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6" name="Oval 25">
                  <a:extLst>
                    <a:ext uri="{FF2B5EF4-FFF2-40B4-BE49-F238E27FC236}">
                      <a16:creationId xmlns:a16="http://schemas.microsoft.com/office/drawing/2014/main" id="{93A975CD-2080-3DBC-1904-CE5D9E5A10C3}"/>
                    </a:ext>
                  </a:extLst>
                </p:cNvPr>
                <p:cNvSpPr/>
                <p:nvPr/>
              </p:nvSpPr>
              <p:spPr>
                <a:xfrm>
                  <a:off x="8640029" y="4580802"/>
                  <a:ext cx="1337660" cy="1337660"/>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a:ea typeface="+mn-ea"/>
                      <a:cs typeface="+mn-cs"/>
                    </a:rPr>
                    <a:t>26%</a:t>
                  </a:r>
                </a:p>
              </p:txBody>
            </p:sp>
            <p:sp>
              <p:nvSpPr>
                <p:cNvPr id="27" name="Oval 26">
                  <a:extLst>
                    <a:ext uri="{FF2B5EF4-FFF2-40B4-BE49-F238E27FC236}">
                      <a16:creationId xmlns:a16="http://schemas.microsoft.com/office/drawing/2014/main" id="{536199C4-EFC2-6F49-0210-165E11EE71BD}"/>
                    </a:ext>
                  </a:extLst>
                </p:cNvPr>
                <p:cNvSpPr/>
                <p:nvPr/>
              </p:nvSpPr>
              <p:spPr>
                <a:xfrm>
                  <a:off x="3646552" y="2734271"/>
                  <a:ext cx="1164926" cy="120220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a:ea typeface="+mn-ea"/>
                      <a:cs typeface="+mn-cs"/>
                    </a:rPr>
                    <a:t>6%</a:t>
                  </a:r>
                </a:p>
              </p:txBody>
            </p:sp>
            <p:sp>
              <p:nvSpPr>
                <p:cNvPr id="28" name="Oval 27">
                  <a:extLst>
                    <a:ext uri="{FF2B5EF4-FFF2-40B4-BE49-F238E27FC236}">
                      <a16:creationId xmlns:a16="http://schemas.microsoft.com/office/drawing/2014/main" id="{F832F76D-6565-A7EB-804A-351E8F7513D1}"/>
                    </a:ext>
                  </a:extLst>
                </p:cNvPr>
                <p:cNvSpPr/>
                <p:nvPr/>
              </p:nvSpPr>
              <p:spPr>
                <a:xfrm>
                  <a:off x="5725282" y="1464562"/>
                  <a:ext cx="1328991" cy="1337660"/>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a:ea typeface="+mn-ea"/>
                      <a:cs typeface="+mn-cs"/>
                    </a:rPr>
                    <a:t>29%</a:t>
                  </a:r>
                </a:p>
              </p:txBody>
            </p:sp>
            <p:graphicFrame>
              <p:nvGraphicFramePr>
                <p:cNvPr id="29" name="Chart 28">
                  <a:extLst>
                    <a:ext uri="{FF2B5EF4-FFF2-40B4-BE49-F238E27FC236}">
                      <a16:creationId xmlns:a16="http://schemas.microsoft.com/office/drawing/2014/main" id="{8D073DEC-371F-5A83-8E2D-F2781E3EDAD9}"/>
                    </a:ext>
                  </a:extLst>
                </p:cNvPr>
                <p:cNvGraphicFramePr/>
                <p:nvPr/>
              </p:nvGraphicFramePr>
              <p:xfrm>
                <a:off x="8506263" y="4522134"/>
                <a:ext cx="1471427" cy="14421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id="{EFADB931-CBB3-0082-0281-71063B9C5528}"/>
                    </a:ext>
                  </a:extLst>
                </p:cNvPr>
                <p:cNvGraphicFramePr/>
                <p:nvPr/>
              </p:nvGraphicFramePr>
              <p:xfrm>
                <a:off x="3449980" y="2750472"/>
                <a:ext cx="1439052" cy="12687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Chart 30">
                  <a:extLst>
                    <a:ext uri="{FF2B5EF4-FFF2-40B4-BE49-F238E27FC236}">
                      <a16:creationId xmlns:a16="http://schemas.microsoft.com/office/drawing/2014/main" id="{34B6C68B-526A-61BF-4F93-7CD563ED4DF7}"/>
                    </a:ext>
                  </a:extLst>
                </p:cNvPr>
                <p:cNvGraphicFramePr/>
                <p:nvPr/>
              </p:nvGraphicFramePr>
              <p:xfrm>
                <a:off x="5614858" y="1422536"/>
                <a:ext cx="1471427" cy="1442141"/>
              </p:xfrm>
              <a:graphic>
                <a:graphicData uri="http://schemas.openxmlformats.org/drawingml/2006/chart">
                  <c:chart xmlns:c="http://schemas.openxmlformats.org/drawingml/2006/chart" xmlns:r="http://schemas.openxmlformats.org/officeDocument/2006/relationships" r:id="rId4"/>
                </a:graphicData>
              </a:graphic>
            </p:graphicFrame>
            <p:cxnSp>
              <p:nvCxnSpPr>
                <p:cNvPr id="32" name="Connector: Elbow 31">
                  <a:extLst>
                    <a:ext uri="{FF2B5EF4-FFF2-40B4-BE49-F238E27FC236}">
                      <a16:creationId xmlns:a16="http://schemas.microsoft.com/office/drawing/2014/main" id="{0738959A-C449-BF61-CE99-756346D672CF}"/>
                    </a:ext>
                  </a:extLst>
                </p:cNvPr>
                <p:cNvCxnSpPr>
                  <a:cxnSpLocks/>
                  <a:stCxn id="27" idx="6"/>
                </p:cNvCxnSpPr>
                <p:nvPr/>
              </p:nvCxnSpPr>
              <p:spPr>
                <a:xfrm>
                  <a:off x="4811478" y="3335372"/>
                  <a:ext cx="1462358" cy="524585"/>
                </a:xfrm>
                <a:prstGeom prst="bentConnector3">
                  <a:avLst>
                    <a:gd name="adj1" fmla="val 50000"/>
                  </a:avLst>
                </a:prstGeom>
                <a:noFill/>
                <a:ln w="6350" cap="flat" cmpd="sng" algn="ctr">
                  <a:solidFill>
                    <a:srgbClr val="007DA5"/>
                  </a:solidFill>
                  <a:prstDash val="solid"/>
                  <a:miter lim="800000"/>
                </a:ln>
                <a:effectLst/>
              </p:spPr>
            </p:cxnSp>
            <p:sp>
              <p:nvSpPr>
                <p:cNvPr id="33" name="Oval 32">
                  <a:extLst>
                    <a:ext uri="{FF2B5EF4-FFF2-40B4-BE49-F238E27FC236}">
                      <a16:creationId xmlns:a16="http://schemas.microsoft.com/office/drawing/2014/main" id="{0419B092-1E69-D53B-48F5-3ACFD5DD4F2A}"/>
                    </a:ext>
                  </a:extLst>
                </p:cNvPr>
                <p:cNvSpPr/>
                <p:nvPr/>
              </p:nvSpPr>
              <p:spPr>
                <a:xfrm>
                  <a:off x="5120354" y="2874207"/>
                  <a:ext cx="108000" cy="108000"/>
                </a:xfrm>
                <a:prstGeom prst="ellipse">
                  <a:avLst/>
                </a:prstGeom>
                <a:solidFill>
                  <a:srgbClr val="E1AF1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34" name="Connector: Elbow 33">
                  <a:extLst>
                    <a:ext uri="{FF2B5EF4-FFF2-40B4-BE49-F238E27FC236}">
                      <a16:creationId xmlns:a16="http://schemas.microsoft.com/office/drawing/2014/main" id="{68C3D805-6BC5-7D53-8DFE-508915A9DF62}"/>
                    </a:ext>
                  </a:extLst>
                </p:cNvPr>
                <p:cNvCxnSpPr>
                  <a:cxnSpLocks/>
                </p:cNvCxnSpPr>
                <p:nvPr/>
              </p:nvCxnSpPr>
              <p:spPr>
                <a:xfrm rot="10800000" flipV="1">
                  <a:off x="5166531" y="2154188"/>
                  <a:ext cx="455071" cy="720020"/>
                </a:xfrm>
                <a:prstGeom prst="bentConnector2">
                  <a:avLst/>
                </a:prstGeom>
                <a:noFill/>
                <a:ln w="9525" cap="flat" cmpd="sng" algn="ctr">
                  <a:solidFill>
                    <a:srgbClr val="007DA5"/>
                  </a:solidFill>
                  <a:prstDash val="solid"/>
                  <a:miter lim="800000"/>
                </a:ln>
                <a:effectLst/>
              </p:spPr>
            </p:cxnSp>
            <p:cxnSp>
              <p:nvCxnSpPr>
                <p:cNvPr id="35" name="Connector: Elbow 34">
                  <a:extLst>
                    <a:ext uri="{FF2B5EF4-FFF2-40B4-BE49-F238E27FC236}">
                      <a16:creationId xmlns:a16="http://schemas.microsoft.com/office/drawing/2014/main" id="{D4EB5211-EA95-A1E8-EC45-AA6787589995}"/>
                    </a:ext>
                  </a:extLst>
                </p:cNvPr>
                <p:cNvCxnSpPr>
                  <a:cxnSpLocks/>
                  <a:stCxn id="40" idx="1"/>
                  <a:endCxn id="38" idx="4"/>
                </p:cNvCxnSpPr>
                <p:nvPr/>
              </p:nvCxnSpPr>
              <p:spPr>
                <a:xfrm rot="10800000">
                  <a:off x="7289263" y="3032191"/>
                  <a:ext cx="426213" cy="853559"/>
                </a:xfrm>
                <a:prstGeom prst="bentConnector2">
                  <a:avLst/>
                </a:prstGeom>
                <a:noFill/>
                <a:ln w="6350" cap="flat" cmpd="sng" algn="ctr">
                  <a:solidFill>
                    <a:srgbClr val="007DA5"/>
                  </a:solidFill>
                  <a:prstDash val="solid"/>
                  <a:miter lim="800000"/>
                </a:ln>
                <a:effectLst/>
              </p:spPr>
            </p:cxnSp>
            <p:cxnSp>
              <p:nvCxnSpPr>
                <p:cNvPr id="36" name="Connector: Elbow 35">
                  <a:extLst>
                    <a:ext uri="{FF2B5EF4-FFF2-40B4-BE49-F238E27FC236}">
                      <a16:creationId xmlns:a16="http://schemas.microsoft.com/office/drawing/2014/main" id="{C7D17057-574D-DECC-D61A-161A036FDE38}"/>
                    </a:ext>
                  </a:extLst>
                </p:cNvPr>
                <p:cNvCxnSpPr>
                  <a:cxnSpLocks/>
                </p:cNvCxnSpPr>
                <p:nvPr/>
              </p:nvCxnSpPr>
              <p:spPr>
                <a:xfrm rot="5400000" flipH="1" flipV="1">
                  <a:off x="7542101" y="5533127"/>
                  <a:ext cx="1328456" cy="748612"/>
                </a:xfrm>
                <a:prstGeom prst="bentConnector2">
                  <a:avLst/>
                </a:prstGeom>
                <a:noFill/>
                <a:ln w="6350" cap="rnd" cmpd="sng" algn="ctr">
                  <a:solidFill>
                    <a:srgbClr val="007DA5">
                      <a:alpha val="99000"/>
                    </a:srgbClr>
                  </a:solidFill>
                  <a:prstDash val="solid"/>
                  <a:miter lim="800000"/>
                </a:ln>
                <a:effectLst/>
              </p:spPr>
            </p:cxnSp>
            <p:sp>
              <p:nvSpPr>
                <p:cNvPr id="37" name="Oval 36">
                  <a:extLst>
                    <a:ext uri="{FF2B5EF4-FFF2-40B4-BE49-F238E27FC236}">
                      <a16:creationId xmlns:a16="http://schemas.microsoft.com/office/drawing/2014/main" id="{DDA9B959-079F-7167-4D25-41FE01D30F43}"/>
                    </a:ext>
                  </a:extLst>
                </p:cNvPr>
                <p:cNvSpPr/>
                <p:nvPr/>
              </p:nvSpPr>
              <p:spPr>
                <a:xfrm>
                  <a:off x="7788688" y="6551796"/>
                  <a:ext cx="108000" cy="108000"/>
                </a:xfrm>
                <a:prstGeom prst="ellipse">
                  <a:avLst/>
                </a:prstGeom>
                <a:solidFill>
                  <a:srgbClr val="E1AF1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8" name="Oval 37">
                  <a:extLst>
                    <a:ext uri="{FF2B5EF4-FFF2-40B4-BE49-F238E27FC236}">
                      <a16:creationId xmlns:a16="http://schemas.microsoft.com/office/drawing/2014/main" id="{B7C703D6-0E60-2705-7387-F451E134DE58}"/>
                    </a:ext>
                  </a:extLst>
                </p:cNvPr>
                <p:cNvSpPr/>
                <p:nvPr/>
              </p:nvSpPr>
              <p:spPr>
                <a:xfrm>
                  <a:off x="7235261" y="2924191"/>
                  <a:ext cx="108000" cy="108000"/>
                </a:xfrm>
                <a:prstGeom prst="ellipse">
                  <a:avLst/>
                </a:prstGeom>
                <a:solidFill>
                  <a:srgbClr val="E1AF1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9" name="Oval 38">
                  <a:extLst>
                    <a:ext uri="{FF2B5EF4-FFF2-40B4-BE49-F238E27FC236}">
                      <a16:creationId xmlns:a16="http://schemas.microsoft.com/office/drawing/2014/main" id="{3093E59A-A66C-06F0-F3BE-B4A6109C6943}"/>
                    </a:ext>
                  </a:extLst>
                </p:cNvPr>
                <p:cNvSpPr/>
                <p:nvPr/>
              </p:nvSpPr>
              <p:spPr>
                <a:xfrm>
                  <a:off x="7771671" y="3146270"/>
                  <a:ext cx="1337660" cy="1337660"/>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a:ea typeface="+mn-ea"/>
                      <a:cs typeface="+mn-cs"/>
                    </a:rPr>
                    <a:t>12%</a:t>
                  </a:r>
                </a:p>
              </p:txBody>
            </p:sp>
            <p:graphicFrame>
              <p:nvGraphicFramePr>
                <p:cNvPr id="40" name="Chart 39">
                  <a:extLst>
                    <a:ext uri="{FF2B5EF4-FFF2-40B4-BE49-F238E27FC236}">
                      <a16:creationId xmlns:a16="http://schemas.microsoft.com/office/drawing/2014/main" id="{36329C43-91A9-EAC5-761A-A71887EF24ED}"/>
                    </a:ext>
                  </a:extLst>
                </p:cNvPr>
                <p:cNvGraphicFramePr/>
                <p:nvPr/>
              </p:nvGraphicFramePr>
              <p:xfrm>
                <a:off x="7715475" y="3164680"/>
                <a:ext cx="1471427" cy="1442141"/>
              </p:xfrm>
              <a:graphic>
                <a:graphicData uri="http://schemas.openxmlformats.org/drawingml/2006/chart">
                  <c:chart xmlns:c="http://schemas.openxmlformats.org/drawingml/2006/chart" xmlns:r="http://schemas.openxmlformats.org/officeDocument/2006/relationships" r:id="rId5"/>
                </a:graphicData>
              </a:graphic>
            </p:graphicFrame>
            <p:cxnSp>
              <p:nvCxnSpPr>
                <p:cNvPr id="41" name="Connector: Elbow 40">
                  <a:extLst>
                    <a:ext uri="{FF2B5EF4-FFF2-40B4-BE49-F238E27FC236}">
                      <a16:creationId xmlns:a16="http://schemas.microsoft.com/office/drawing/2014/main" id="{2702E524-4D7A-6BC0-6A86-7A1202D80C6D}"/>
                    </a:ext>
                  </a:extLst>
                </p:cNvPr>
                <p:cNvCxnSpPr>
                  <a:cxnSpLocks/>
                </p:cNvCxnSpPr>
                <p:nvPr/>
              </p:nvCxnSpPr>
              <p:spPr>
                <a:xfrm rot="10800000" flipV="1">
                  <a:off x="6933097" y="2456617"/>
                  <a:ext cx="866832" cy="341012"/>
                </a:xfrm>
                <a:prstGeom prst="bentConnector3">
                  <a:avLst>
                    <a:gd name="adj1" fmla="val 99533"/>
                  </a:avLst>
                </a:prstGeom>
                <a:noFill/>
                <a:ln w="6350" cap="flat" cmpd="sng" algn="ctr">
                  <a:solidFill>
                    <a:srgbClr val="007DA5"/>
                  </a:solidFill>
                  <a:prstDash val="solid"/>
                  <a:miter lim="800000"/>
                </a:ln>
                <a:effectLst/>
              </p:spPr>
            </p:cxnSp>
            <p:sp>
              <p:nvSpPr>
                <p:cNvPr id="42" name="Oval 41">
                  <a:extLst>
                    <a:ext uri="{FF2B5EF4-FFF2-40B4-BE49-F238E27FC236}">
                      <a16:creationId xmlns:a16="http://schemas.microsoft.com/office/drawing/2014/main" id="{E57974FF-5869-B95E-9647-CDA61FED07BE}"/>
                    </a:ext>
                  </a:extLst>
                </p:cNvPr>
                <p:cNvSpPr/>
                <p:nvPr/>
              </p:nvSpPr>
              <p:spPr>
                <a:xfrm>
                  <a:off x="6913220" y="2788762"/>
                  <a:ext cx="108000" cy="108000"/>
                </a:xfrm>
                <a:prstGeom prst="ellipse">
                  <a:avLst/>
                </a:prstGeom>
                <a:solidFill>
                  <a:srgbClr val="E1AF1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3" name="Oval 42">
                  <a:extLst>
                    <a:ext uri="{FF2B5EF4-FFF2-40B4-BE49-F238E27FC236}">
                      <a16:creationId xmlns:a16="http://schemas.microsoft.com/office/drawing/2014/main" id="{3B819848-3599-81C4-4A15-821C7B4048A4}"/>
                    </a:ext>
                  </a:extLst>
                </p:cNvPr>
                <p:cNvSpPr/>
                <p:nvPr/>
              </p:nvSpPr>
              <p:spPr>
                <a:xfrm>
                  <a:off x="7819152" y="1651915"/>
                  <a:ext cx="1337660" cy="1337660"/>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a:ea typeface="+mn-ea"/>
                      <a:cs typeface="+mn-cs"/>
                    </a:rPr>
                    <a:t>12%</a:t>
                  </a:r>
                </a:p>
              </p:txBody>
            </p:sp>
            <p:graphicFrame>
              <p:nvGraphicFramePr>
                <p:cNvPr id="44" name="Chart 43">
                  <a:extLst>
                    <a:ext uri="{FF2B5EF4-FFF2-40B4-BE49-F238E27FC236}">
                      <a16:creationId xmlns:a16="http://schemas.microsoft.com/office/drawing/2014/main" id="{86109928-F03B-FA81-5FBA-8D717E60639C}"/>
                    </a:ext>
                  </a:extLst>
                </p:cNvPr>
                <p:cNvGraphicFramePr/>
                <p:nvPr/>
              </p:nvGraphicFramePr>
              <p:xfrm>
                <a:off x="7752892" y="1631881"/>
                <a:ext cx="1471427" cy="1442141"/>
              </p:xfrm>
              <a:graphic>
                <a:graphicData uri="http://schemas.openxmlformats.org/drawingml/2006/chart">
                  <c:chart xmlns:c="http://schemas.openxmlformats.org/drawingml/2006/chart" xmlns:r="http://schemas.openxmlformats.org/officeDocument/2006/relationships" r:id="rId6"/>
                </a:graphicData>
              </a:graphic>
            </p:graphicFrame>
            <p:sp>
              <p:nvSpPr>
                <p:cNvPr id="45" name="Oval 44">
                  <a:extLst>
                    <a:ext uri="{FF2B5EF4-FFF2-40B4-BE49-F238E27FC236}">
                      <a16:creationId xmlns:a16="http://schemas.microsoft.com/office/drawing/2014/main" id="{68C10210-D0A4-DA9F-8873-3352AA639303}"/>
                    </a:ext>
                  </a:extLst>
                </p:cNvPr>
                <p:cNvSpPr/>
                <p:nvPr/>
              </p:nvSpPr>
              <p:spPr>
                <a:xfrm>
                  <a:off x="5742535" y="5420904"/>
                  <a:ext cx="108000" cy="108000"/>
                </a:xfrm>
                <a:prstGeom prst="ellipse">
                  <a:avLst/>
                </a:prstGeom>
                <a:solidFill>
                  <a:srgbClr val="E1AF1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cxnSp>
              <p:nvCxnSpPr>
                <p:cNvPr id="46" name="Straight Connector 45">
                  <a:extLst>
                    <a:ext uri="{FF2B5EF4-FFF2-40B4-BE49-F238E27FC236}">
                      <a16:creationId xmlns:a16="http://schemas.microsoft.com/office/drawing/2014/main" id="{896D23D4-0B8B-B5AB-A906-F6DB2D0FF8FB}"/>
                    </a:ext>
                  </a:extLst>
                </p:cNvPr>
                <p:cNvCxnSpPr/>
                <p:nvPr/>
              </p:nvCxnSpPr>
              <p:spPr>
                <a:xfrm>
                  <a:off x="4208913" y="5458796"/>
                  <a:ext cx="1548977" cy="0"/>
                </a:xfrm>
                <a:prstGeom prst="line">
                  <a:avLst/>
                </a:prstGeom>
                <a:noFill/>
                <a:ln w="6350" cap="flat" cmpd="sng" algn="ctr">
                  <a:solidFill>
                    <a:srgbClr val="6EB4DC"/>
                  </a:solidFill>
                  <a:prstDash val="solid"/>
                  <a:miter lim="800000"/>
                </a:ln>
                <a:effectLst/>
              </p:spPr>
            </p:cxnSp>
            <p:sp>
              <p:nvSpPr>
                <p:cNvPr id="47" name="Oval 46">
                  <a:extLst>
                    <a:ext uri="{FF2B5EF4-FFF2-40B4-BE49-F238E27FC236}">
                      <a16:creationId xmlns:a16="http://schemas.microsoft.com/office/drawing/2014/main" id="{D4906C89-0C51-591F-B1FA-8B4419983339}"/>
                    </a:ext>
                  </a:extLst>
                </p:cNvPr>
                <p:cNvSpPr/>
                <p:nvPr/>
              </p:nvSpPr>
              <p:spPr>
                <a:xfrm>
                  <a:off x="3554548" y="4952880"/>
                  <a:ext cx="1337660" cy="1337660"/>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Arial"/>
                      <a:ea typeface="+mn-ea"/>
                      <a:cs typeface="+mn-cs"/>
                    </a:rPr>
                    <a:t>6%</a:t>
                  </a:r>
                </a:p>
              </p:txBody>
            </p:sp>
            <p:graphicFrame>
              <p:nvGraphicFramePr>
                <p:cNvPr id="48" name="Chart 47">
                  <a:extLst>
                    <a:ext uri="{FF2B5EF4-FFF2-40B4-BE49-F238E27FC236}">
                      <a16:creationId xmlns:a16="http://schemas.microsoft.com/office/drawing/2014/main" id="{4B70F876-F6B2-99F2-D2C2-B12ACFB1A643}"/>
                    </a:ext>
                  </a:extLst>
                </p:cNvPr>
                <p:cNvGraphicFramePr/>
                <p:nvPr/>
              </p:nvGraphicFramePr>
              <p:xfrm>
                <a:off x="3523593" y="4929627"/>
                <a:ext cx="1471427" cy="1442141"/>
              </p:xfrm>
              <a:graphic>
                <a:graphicData uri="http://schemas.openxmlformats.org/drawingml/2006/chart">
                  <c:chart xmlns:c="http://schemas.openxmlformats.org/drawingml/2006/chart" xmlns:r="http://schemas.openxmlformats.org/officeDocument/2006/relationships" r:id="rId7"/>
                </a:graphicData>
              </a:graphic>
            </p:graphicFrame>
          </p:grpSp>
          <p:pic>
            <p:nvPicPr>
              <p:cNvPr id="18" name="Picture 17" descr="A red circle with a black background&#10;&#10;Description automatically generated with low confidence">
                <a:extLst>
                  <a:ext uri="{FF2B5EF4-FFF2-40B4-BE49-F238E27FC236}">
                    <a16:creationId xmlns:a16="http://schemas.microsoft.com/office/drawing/2014/main" id="{99A117F7-62EF-CB7F-D1AB-95AEE7C8D9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2111" y="2742892"/>
                <a:ext cx="480000" cy="360000"/>
              </a:xfrm>
              <a:prstGeom prst="rect">
                <a:avLst/>
              </a:prstGeom>
            </p:spPr>
          </p:pic>
          <p:pic>
            <p:nvPicPr>
              <p:cNvPr id="19" name="Picture 18">
                <a:extLst>
                  <a:ext uri="{FF2B5EF4-FFF2-40B4-BE49-F238E27FC236}">
                    <a16:creationId xmlns:a16="http://schemas.microsoft.com/office/drawing/2014/main" id="{EE6E5F05-A3FA-50A0-25A7-59AC6638B4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2724" y="2597048"/>
                <a:ext cx="480000" cy="360000"/>
              </a:xfrm>
              <a:prstGeom prst="rect">
                <a:avLst/>
              </a:prstGeom>
            </p:spPr>
          </p:pic>
          <p:pic>
            <p:nvPicPr>
              <p:cNvPr id="20" name="Picture 19" descr="A red circle with yellow stars&#10;&#10;Description automatically generated with low confidence">
                <a:extLst>
                  <a:ext uri="{FF2B5EF4-FFF2-40B4-BE49-F238E27FC236}">
                    <a16:creationId xmlns:a16="http://schemas.microsoft.com/office/drawing/2014/main" id="{8FD4632D-5936-599D-61A7-89DC615B05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9422" y="2661581"/>
                <a:ext cx="432000" cy="324000"/>
              </a:xfrm>
              <a:prstGeom prst="rect">
                <a:avLst/>
              </a:prstGeom>
            </p:spPr>
          </p:pic>
          <p:pic>
            <p:nvPicPr>
              <p:cNvPr id="21" name="Picture 20" descr="A picture containing vector graphics&#10;&#10;Description automatically generated">
                <a:extLst>
                  <a:ext uri="{FF2B5EF4-FFF2-40B4-BE49-F238E27FC236}">
                    <a16:creationId xmlns:a16="http://schemas.microsoft.com/office/drawing/2014/main" id="{6814CD47-D27D-A8E8-0406-847EBDF1D2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5187" y="3606285"/>
                <a:ext cx="432000" cy="324000"/>
              </a:xfrm>
              <a:prstGeom prst="rect">
                <a:avLst/>
              </a:prstGeom>
            </p:spPr>
          </p:pic>
          <p:pic>
            <p:nvPicPr>
              <p:cNvPr id="22" name="Picture 21" descr="A red and white flag&#10;&#10;Description automatically generated with medium confidence">
                <a:extLst>
                  <a:ext uri="{FF2B5EF4-FFF2-40B4-BE49-F238E27FC236}">
                    <a16:creationId xmlns:a16="http://schemas.microsoft.com/office/drawing/2014/main" id="{11C211A9-9497-DDEE-6541-B11878343B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18982" y="5225076"/>
                <a:ext cx="432000" cy="324000"/>
              </a:xfrm>
              <a:prstGeom prst="rect">
                <a:avLst/>
              </a:prstGeom>
            </p:spPr>
          </p:pic>
          <p:pic>
            <p:nvPicPr>
              <p:cNvPr id="23" name="Picture 22" descr="Logo&#10;&#10;Description automatically generated">
                <a:extLst>
                  <a:ext uri="{FF2B5EF4-FFF2-40B4-BE49-F238E27FC236}">
                    <a16:creationId xmlns:a16="http://schemas.microsoft.com/office/drawing/2014/main" id="{18420A4B-69B0-6399-8169-D1596949C73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04638" y="6378083"/>
                <a:ext cx="432000" cy="324000"/>
              </a:xfrm>
              <a:prstGeom prst="rect">
                <a:avLst/>
              </a:prstGeom>
            </p:spPr>
          </p:pic>
        </p:grpSp>
        <p:sp>
          <p:nvSpPr>
            <p:cNvPr id="6" name="TextBox 5">
              <a:extLst>
                <a:ext uri="{FF2B5EF4-FFF2-40B4-BE49-F238E27FC236}">
                  <a16:creationId xmlns:a16="http://schemas.microsoft.com/office/drawing/2014/main" id="{FF2CFB09-65EB-149C-2F82-2B2EA54B5D36}"/>
                </a:ext>
              </a:extLst>
            </p:cNvPr>
            <p:cNvSpPr txBox="1"/>
            <p:nvPr/>
          </p:nvSpPr>
          <p:spPr>
            <a:xfrm>
              <a:off x="4143078" y="3345946"/>
              <a:ext cx="502061" cy="246221"/>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cs typeface="Arial" panose="020B0604020202020204" pitchFamily="34" charset="0"/>
                </a:rPr>
                <a:t>$3.4b</a:t>
              </a:r>
              <a:endParaRPr kumimoji="0" lang="en-SG" sz="10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7" name="TextBox 6">
              <a:extLst>
                <a:ext uri="{FF2B5EF4-FFF2-40B4-BE49-F238E27FC236}">
                  <a16:creationId xmlns:a16="http://schemas.microsoft.com/office/drawing/2014/main" id="{4AEC62DC-F65A-E56F-911F-5B252E066429}"/>
                </a:ext>
              </a:extLst>
            </p:cNvPr>
            <p:cNvSpPr txBox="1"/>
            <p:nvPr/>
          </p:nvSpPr>
          <p:spPr>
            <a:xfrm>
              <a:off x="9200558" y="5296930"/>
              <a:ext cx="572593" cy="246221"/>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cs typeface="Arial" panose="020B0604020202020204" pitchFamily="34" charset="0"/>
                </a:rPr>
                <a:t>$14.1b</a:t>
              </a:r>
              <a:endParaRPr kumimoji="0" lang="en-SG" sz="10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13" name="TextBox 12">
              <a:extLst>
                <a:ext uri="{FF2B5EF4-FFF2-40B4-BE49-F238E27FC236}">
                  <a16:creationId xmlns:a16="http://schemas.microsoft.com/office/drawing/2014/main" id="{8304A698-916D-5C14-921C-DDE7530A0DF3}"/>
                </a:ext>
              </a:extLst>
            </p:cNvPr>
            <p:cNvSpPr txBox="1"/>
            <p:nvPr/>
          </p:nvSpPr>
          <p:spPr>
            <a:xfrm>
              <a:off x="8392362" y="3849534"/>
              <a:ext cx="502061" cy="246221"/>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cs typeface="Arial" panose="020B0604020202020204" pitchFamily="34" charset="0"/>
                </a:rPr>
                <a:t>$6.7b</a:t>
              </a:r>
              <a:endParaRPr kumimoji="0" lang="en-SG" sz="10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14" name="TextBox 13">
              <a:extLst>
                <a:ext uri="{FF2B5EF4-FFF2-40B4-BE49-F238E27FC236}">
                  <a16:creationId xmlns:a16="http://schemas.microsoft.com/office/drawing/2014/main" id="{2E75E42B-1C5C-9BE3-72DA-32BA46AF2F09}"/>
                </a:ext>
              </a:extLst>
            </p:cNvPr>
            <p:cNvSpPr txBox="1"/>
            <p:nvPr/>
          </p:nvSpPr>
          <p:spPr>
            <a:xfrm>
              <a:off x="8485908" y="2366216"/>
              <a:ext cx="502061" cy="246221"/>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cs typeface="Arial" panose="020B0604020202020204" pitchFamily="34" charset="0"/>
                </a:rPr>
                <a:t>$6.8b</a:t>
              </a:r>
              <a:endParaRPr kumimoji="0" lang="en-SG" sz="10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15" name="TextBox 14">
              <a:extLst>
                <a:ext uri="{FF2B5EF4-FFF2-40B4-BE49-F238E27FC236}">
                  <a16:creationId xmlns:a16="http://schemas.microsoft.com/office/drawing/2014/main" id="{0CAD1BB2-29BC-F868-62D4-94281EC781C3}"/>
                </a:ext>
              </a:extLst>
            </p:cNvPr>
            <p:cNvSpPr txBox="1"/>
            <p:nvPr/>
          </p:nvSpPr>
          <p:spPr>
            <a:xfrm>
              <a:off x="4188284" y="5663644"/>
              <a:ext cx="502061" cy="246221"/>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cs typeface="Arial" panose="020B0604020202020204" pitchFamily="34" charset="0"/>
                </a:rPr>
                <a:t>$3.1b</a:t>
              </a:r>
              <a:endParaRPr kumimoji="0" lang="en-SG" sz="10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16" name="TextBox 15">
              <a:extLst>
                <a:ext uri="{FF2B5EF4-FFF2-40B4-BE49-F238E27FC236}">
                  <a16:creationId xmlns:a16="http://schemas.microsoft.com/office/drawing/2014/main" id="{B531F1C6-062A-62FD-F4DB-4BB81A2D3D17}"/>
                </a:ext>
              </a:extLst>
            </p:cNvPr>
            <p:cNvSpPr txBox="1"/>
            <p:nvPr/>
          </p:nvSpPr>
          <p:spPr>
            <a:xfrm>
              <a:off x="6328854" y="2166475"/>
              <a:ext cx="593432" cy="253916"/>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cs typeface="Arial" panose="020B0604020202020204" pitchFamily="34" charset="0"/>
                </a:rPr>
                <a:t>$15.9b</a:t>
              </a:r>
              <a:endParaRPr kumimoji="0" lang="en-SG" sz="1000" b="0" i="0" u="none" strike="noStrike" kern="0" cap="none" spc="0" normalizeH="0" baseline="0" noProof="0">
                <a:ln>
                  <a:noFill/>
                </a:ln>
                <a:solidFill>
                  <a:srgbClr val="000000"/>
                </a:solidFill>
                <a:effectLst/>
                <a:uLnTx/>
                <a:uFillTx/>
                <a:cs typeface="Arial" panose="020B0604020202020204" pitchFamily="34" charset="0"/>
              </a:endParaRPr>
            </a:p>
          </p:txBody>
        </p:sp>
      </p:grpSp>
      <p:sp>
        <p:nvSpPr>
          <p:cNvPr id="389" name="Text Placeholder 6">
            <a:extLst>
              <a:ext uri="{FF2B5EF4-FFF2-40B4-BE49-F238E27FC236}">
                <a16:creationId xmlns:a16="http://schemas.microsoft.com/office/drawing/2014/main" id="{9B5D23F9-1BBC-2BDE-71AA-77A650CAB8ED}"/>
              </a:ext>
            </a:extLst>
          </p:cNvPr>
          <p:cNvSpPr txBox="1">
            <a:spLocks/>
          </p:cNvSpPr>
          <p:nvPr/>
        </p:nvSpPr>
        <p:spPr>
          <a:xfrm>
            <a:off x="627709" y="6189261"/>
            <a:ext cx="4442190" cy="299004"/>
          </a:xfrm>
          <a:prstGeom prst="rect">
            <a:avLst/>
          </a:prstGeom>
        </p:spPr>
        <p:txBody>
          <a:bodyPr vert="horz" lIns="0" tIns="36000" rIns="91440" bIns="36000"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a:spcAft>
                <a:spcPts val="0"/>
              </a:spcAft>
            </a:pPr>
            <a:r>
              <a:rPr sz="800" b="0">
                <a:solidFill>
                  <a:schemeClr val="bg1">
                    <a:lumMod val="50000"/>
                  </a:schemeClr>
                </a:solidFill>
                <a:cs typeface="Arial" panose="020B0604020202020204" pitchFamily="34" charset="0"/>
              </a:rPr>
              <a:t>Source</a:t>
            </a:r>
            <a:r>
              <a:rPr lang="en-US" sz="800" b="0">
                <a:solidFill>
                  <a:schemeClr val="bg1">
                    <a:lumMod val="50000"/>
                  </a:schemeClr>
                </a:solidFill>
                <a:cs typeface="Arial" panose="020B0604020202020204" pitchFamily="34" charset="0"/>
              </a:rPr>
              <a:t>: MSCI Real Capital Analytics, </a:t>
            </a:r>
            <a:r>
              <a:rPr sz="800" b="0">
                <a:solidFill>
                  <a:schemeClr val="bg1">
                    <a:lumMod val="50000"/>
                  </a:schemeClr>
                </a:solidFill>
                <a:cs typeface="Arial" panose="020B0604020202020204" pitchFamily="34" charset="0"/>
              </a:rPr>
              <a:t>Sep 2021</a:t>
            </a:r>
          </a:p>
        </p:txBody>
      </p:sp>
      <p:sp>
        <p:nvSpPr>
          <p:cNvPr id="390" name="Freeform: Shape 389">
            <a:extLst>
              <a:ext uri="{FF2B5EF4-FFF2-40B4-BE49-F238E27FC236}">
                <a16:creationId xmlns:a16="http://schemas.microsoft.com/office/drawing/2014/main" id="{F54DA0DC-A035-BD4B-ADB0-EDE9E6264D34}"/>
              </a:ext>
            </a:extLst>
          </p:cNvPr>
          <p:cNvSpPr/>
          <p:nvPr/>
        </p:nvSpPr>
        <p:spPr>
          <a:xfrm>
            <a:off x="3989349" y="3376105"/>
            <a:ext cx="2272620" cy="2375333"/>
          </a:xfrm>
          <a:custGeom>
            <a:avLst/>
            <a:gdLst>
              <a:gd name="connsiteX0" fmla="*/ 304800 w 2490069"/>
              <a:gd name="connsiteY0" fmla="*/ 247650 h 2857500"/>
              <a:gd name="connsiteX1" fmla="*/ 304800 w 2490069"/>
              <a:gd name="connsiteY1" fmla="*/ 247650 h 2857500"/>
              <a:gd name="connsiteX2" fmla="*/ 219075 w 2490069"/>
              <a:gd name="connsiteY2" fmla="*/ 609600 h 2857500"/>
              <a:gd name="connsiteX3" fmla="*/ 171450 w 2490069"/>
              <a:gd name="connsiteY3" fmla="*/ 695325 h 2857500"/>
              <a:gd name="connsiteX4" fmla="*/ 152400 w 2490069"/>
              <a:gd name="connsiteY4" fmla="*/ 800100 h 2857500"/>
              <a:gd name="connsiteX5" fmla="*/ 133350 w 2490069"/>
              <a:gd name="connsiteY5" fmla="*/ 876300 h 2857500"/>
              <a:gd name="connsiteX6" fmla="*/ 76200 w 2490069"/>
              <a:gd name="connsiteY6" fmla="*/ 971550 h 2857500"/>
              <a:gd name="connsiteX7" fmla="*/ 66675 w 2490069"/>
              <a:gd name="connsiteY7" fmla="*/ 1171575 h 2857500"/>
              <a:gd name="connsiteX8" fmla="*/ 38100 w 2490069"/>
              <a:gd name="connsiteY8" fmla="*/ 1209675 h 2857500"/>
              <a:gd name="connsiteX9" fmla="*/ 0 w 2490069"/>
              <a:gd name="connsiteY9" fmla="*/ 1295400 h 2857500"/>
              <a:gd name="connsiteX10" fmla="*/ 9525 w 2490069"/>
              <a:gd name="connsiteY10" fmla="*/ 1619250 h 2857500"/>
              <a:gd name="connsiteX11" fmla="*/ 95250 w 2490069"/>
              <a:gd name="connsiteY11" fmla="*/ 1857375 h 2857500"/>
              <a:gd name="connsiteX12" fmla="*/ 161925 w 2490069"/>
              <a:gd name="connsiteY12" fmla="*/ 1952625 h 2857500"/>
              <a:gd name="connsiteX13" fmla="*/ 180975 w 2490069"/>
              <a:gd name="connsiteY13" fmla="*/ 2009775 h 2857500"/>
              <a:gd name="connsiteX14" fmla="*/ 219075 w 2490069"/>
              <a:gd name="connsiteY14" fmla="*/ 2124075 h 2857500"/>
              <a:gd name="connsiteX15" fmla="*/ 352425 w 2490069"/>
              <a:gd name="connsiteY15" fmla="*/ 2362200 h 2857500"/>
              <a:gd name="connsiteX16" fmla="*/ 514350 w 2490069"/>
              <a:gd name="connsiteY16" fmla="*/ 2571750 h 2857500"/>
              <a:gd name="connsiteX17" fmla="*/ 590550 w 2490069"/>
              <a:gd name="connsiteY17" fmla="*/ 2619375 h 2857500"/>
              <a:gd name="connsiteX18" fmla="*/ 676275 w 2490069"/>
              <a:gd name="connsiteY18" fmla="*/ 2667000 h 2857500"/>
              <a:gd name="connsiteX19" fmla="*/ 914400 w 2490069"/>
              <a:gd name="connsiteY19" fmla="*/ 2724150 h 2857500"/>
              <a:gd name="connsiteX20" fmla="*/ 1028700 w 2490069"/>
              <a:gd name="connsiteY20" fmla="*/ 2733675 h 2857500"/>
              <a:gd name="connsiteX21" fmla="*/ 1123950 w 2490069"/>
              <a:gd name="connsiteY21" fmla="*/ 2762250 h 2857500"/>
              <a:gd name="connsiteX22" fmla="*/ 1390650 w 2490069"/>
              <a:gd name="connsiteY22" fmla="*/ 2809875 h 2857500"/>
              <a:gd name="connsiteX23" fmla="*/ 1666875 w 2490069"/>
              <a:gd name="connsiteY23" fmla="*/ 2857500 h 2857500"/>
              <a:gd name="connsiteX24" fmla="*/ 1866900 w 2490069"/>
              <a:gd name="connsiteY24" fmla="*/ 2847975 h 2857500"/>
              <a:gd name="connsiteX25" fmla="*/ 2000250 w 2490069"/>
              <a:gd name="connsiteY25" fmla="*/ 2809875 h 2857500"/>
              <a:gd name="connsiteX26" fmla="*/ 2095500 w 2490069"/>
              <a:gd name="connsiteY26" fmla="*/ 2790825 h 2857500"/>
              <a:gd name="connsiteX27" fmla="*/ 2238375 w 2490069"/>
              <a:gd name="connsiteY27" fmla="*/ 2714625 h 2857500"/>
              <a:gd name="connsiteX28" fmla="*/ 2286000 w 2490069"/>
              <a:gd name="connsiteY28" fmla="*/ 2657475 h 2857500"/>
              <a:gd name="connsiteX29" fmla="*/ 2371725 w 2490069"/>
              <a:gd name="connsiteY29" fmla="*/ 2419350 h 2857500"/>
              <a:gd name="connsiteX30" fmla="*/ 2381250 w 2490069"/>
              <a:gd name="connsiteY30" fmla="*/ 2343150 h 2857500"/>
              <a:gd name="connsiteX31" fmla="*/ 2409825 w 2490069"/>
              <a:gd name="connsiteY31" fmla="*/ 2152650 h 2857500"/>
              <a:gd name="connsiteX32" fmla="*/ 2419350 w 2490069"/>
              <a:gd name="connsiteY32" fmla="*/ 1933575 h 2857500"/>
              <a:gd name="connsiteX33" fmla="*/ 2333625 w 2490069"/>
              <a:gd name="connsiteY33" fmla="*/ 1524000 h 2857500"/>
              <a:gd name="connsiteX34" fmla="*/ 2209800 w 2490069"/>
              <a:gd name="connsiteY34" fmla="*/ 1495425 h 2857500"/>
              <a:gd name="connsiteX35" fmla="*/ 2105025 w 2490069"/>
              <a:gd name="connsiteY35" fmla="*/ 1466850 h 2857500"/>
              <a:gd name="connsiteX36" fmla="*/ 2000250 w 2490069"/>
              <a:gd name="connsiteY36" fmla="*/ 1447800 h 2857500"/>
              <a:gd name="connsiteX37" fmla="*/ 1771650 w 2490069"/>
              <a:gd name="connsiteY37" fmla="*/ 1371600 h 2857500"/>
              <a:gd name="connsiteX38" fmla="*/ 1619250 w 2490069"/>
              <a:gd name="connsiteY38" fmla="*/ 1276350 h 2857500"/>
              <a:gd name="connsiteX39" fmla="*/ 1571625 w 2490069"/>
              <a:gd name="connsiteY39" fmla="*/ 1247775 h 2857500"/>
              <a:gd name="connsiteX40" fmla="*/ 1495425 w 2490069"/>
              <a:gd name="connsiteY40" fmla="*/ 1200150 h 2857500"/>
              <a:gd name="connsiteX41" fmla="*/ 1419225 w 2490069"/>
              <a:gd name="connsiteY41" fmla="*/ 1162050 h 2857500"/>
              <a:gd name="connsiteX42" fmla="*/ 1333500 w 2490069"/>
              <a:gd name="connsiteY42" fmla="*/ 1104900 h 2857500"/>
              <a:gd name="connsiteX43" fmla="*/ 1266825 w 2490069"/>
              <a:gd name="connsiteY43" fmla="*/ 1066800 h 2857500"/>
              <a:gd name="connsiteX44" fmla="*/ 1247775 w 2490069"/>
              <a:gd name="connsiteY44" fmla="*/ 742950 h 2857500"/>
              <a:gd name="connsiteX45" fmla="*/ 1181100 w 2490069"/>
              <a:gd name="connsiteY45" fmla="*/ 438150 h 2857500"/>
              <a:gd name="connsiteX46" fmla="*/ 1152525 w 2490069"/>
              <a:gd name="connsiteY46" fmla="*/ 323850 h 2857500"/>
              <a:gd name="connsiteX47" fmla="*/ 1133475 w 2490069"/>
              <a:gd name="connsiteY47" fmla="*/ 257175 h 2857500"/>
              <a:gd name="connsiteX48" fmla="*/ 1019175 w 2490069"/>
              <a:gd name="connsiteY48" fmla="*/ 228600 h 2857500"/>
              <a:gd name="connsiteX49" fmla="*/ 904875 w 2490069"/>
              <a:gd name="connsiteY49" fmla="*/ 133350 h 2857500"/>
              <a:gd name="connsiteX50" fmla="*/ 866775 w 2490069"/>
              <a:gd name="connsiteY50" fmla="*/ 104775 h 2857500"/>
              <a:gd name="connsiteX51" fmla="*/ 838200 w 2490069"/>
              <a:gd name="connsiteY51" fmla="*/ 66675 h 2857500"/>
              <a:gd name="connsiteX52" fmla="*/ 809625 w 2490069"/>
              <a:gd name="connsiteY52" fmla="*/ 47625 h 2857500"/>
              <a:gd name="connsiteX53" fmla="*/ 723900 w 2490069"/>
              <a:gd name="connsiteY53" fmla="*/ 0 h 2857500"/>
              <a:gd name="connsiteX54" fmla="*/ 485775 w 2490069"/>
              <a:gd name="connsiteY54" fmla="*/ 57150 h 2857500"/>
              <a:gd name="connsiteX55" fmla="*/ 314325 w 2490069"/>
              <a:gd name="connsiteY55" fmla="*/ 180975 h 2857500"/>
              <a:gd name="connsiteX56" fmla="*/ 304800 w 2490069"/>
              <a:gd name="connsiteY56" fmla="*/ 238125 h 2857500"/>
              <a:gd name="connsiteX57" fmla="*/ 304800 w 2490069"/>
              <a:gd name="connsiteY57" fmla="*/ 247650 h 28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90069" h="2857500">
                <a:moveTo>
                  <a:pt x="304800" y="247650"/>
                </a:moveTo>
                <a:lnTo>
                  <a:pt x="304800" y="247650"/>
                </a:lnTo>
                <a:cubicBezTo>
                  <a:pt x="281077" y="371010"/>
                  <a:pt x="268715" y="493772"/>
                  <a:pt x="219075" y="609600"/>
                </a:cubicBezTo>
                <a:cubicBezTo>
                  <a:pt x="206198" y="639646"/>
                  <a:pt x="187325" y="666750"/>
                  <a:pt x="171450" y="695325"/>
                </a:cubicBezTo>
                <a:cubicBezTo>
                  <a:pt x="165616" y="730330"/>
                  <a:pt x="160388" y="765487"/>
                  <a:pt x="152400" y="800100"/>
                </a:cubicBezTo>
                <a:cubicBezTo>
                  <a:pt x="146513" y="825611"/>
                  <a:pt x="143983" y="852375"/>
                  <a:pt x="133350" y="876300"/>
                </a:cubicBezTo>
                <a:cubicBezTo>
                  <a:pt x="118312" y="910135"/>
                  <a:pt x="95250" y="939800"/>
                  <a:pt x="76200" y="971550"/>
                </a:cubicBezTo>
                <a:cubicBezTo>
                  <a:pt x="96307" y="1051977"/>
                  <a:pt x="98046" y="1039816"/>
                  <a:pt x="66675" y="1171575"/>
                </a:cubicBezTo>
                <a:cubicBezTo>
                  <a:pt x="62998" y="1187018"/>
                  <a:pt x="46514" y="1196213"/>
                  <a:pt x="38100" y="1209675"/>
                </a:cubicBezTo>
                <a:cubicBezTo>
                  <a:pt x="23269" y="1233405"/>
                  <a:pt x="10036" y="1270310"/>
                  <a:pt x="0" y="1295400"/>
                </a:cubicBezTo>
                <a:cubicBezTo>
                  <a:pt x="3175" y="1403350"/>
                  <a:pt x="-3342" y="1512023"/>
                  <a:pt x="9525" y="1619250"/>
                </a:cubicBezTo>
                <a:cubicBezTo>
                  <a:pt x="14179" y="1658035"/>
                  <a:pt x="66261" y="1807303"/>
                  <a:pt x="95250" y="1857375"/>
                </a:cubicBezTo>
                <a:cubicBezTo>
                  <a:pt x="114668" y="1890915"/>
                  <a:pt x="149669" y="1915858"/>
                  <a:pt x="161925" y="1952625"/>
                </a:cubicBezTo>
                <a:cubicBezTo>
                  <a:pt x="168275" y="1971675"/>
                  <a:pt x="175205" y="1990541"/>
                  <a:pt x="180975" y="2009775"/>
                </a:cubicBezTo>
                <a:cubicBezTo>
                  <a:pt x="196449" y="2061356"/>
                  <a:pt x="187209" y="2062218"/>
                  <a:pt x="219075" y="2124075"/>
                </a:cubicBezTo>
                <a:cubicBezTo>
                  <a:pt x="260737" y="2204948"/>
                  <a:pt x="301962" y="2286505"/>
                  <a:pt x="352425" y="2362200"/>
                </a:cubicBezTo>
                <a:cubicBezTo>
                  <a:pt x="406121" y="2442744"/>
                  <a:pt x="441088" y="2507107"/>
                  <a:pt x="514350" y="2571750"/>
                </a:cubicBezTo>
                <a:cubicBezTo>
                  <a:pt x="536810" y="2591567"/>
                  <a:pt x="564733" y="2604188"/>
                  <a:pt x="590550" y="2619375"/>
                </a:cubicBezTo>
                <a:cubicBezTo>
                  <a:pt x="618725" y="2635949"/>
                  <a:pt x="645834" y="2655088"/>
                  <a:pt x="676275" y="2667000"/>
                </a:cubicBezTo>
                <a:cubicBezTo>
                  <a:pt x="737423" y="2690928"/>
                  <a:pt x="845792" y="2715201"/>
                  <a:pt x="914400" y="2724150"/>
                </a:cubicBezTo>
                <a:cubicBezTo>
                  <a:pt x="952311" y="2729095"/>
                  <a:pt x="990600" y="2730500"/>
                  <a:pt x="1028700" y="2733675"/>
                </a:cubicBezTo>
                <a:cubicBezTo>
                  <a:pt x="1060450" y="2743200"/>
                  <a:pt x="1091513" y="2755421"/>
                  <a:pt x="1123950" y="2762250"/>
                </a:cubicBezTo>
                <a:cubicBezTo>
                  <a:pt x="1212319" y="2780854"/>
                  <a:pt x="1303526" y="2786114"/>
                  <a:pt x="1390650" y="2809875"/>
                </a:cubicBezTo>
                <a:cubicBezTo>
                  <a:pt x="1550901" y="2853580"/>
                  <a:pt x="1459446" y="2834452"/>
                  <a:pt x="1666875" y="2857500"/>
                </a:cubicBezTo>
                <a:cubicBezTo>
                  <a:pt x="1733550" y="2854325"/>
                  <a:pt x="1800481" y="2854617"/>
                  <a:pt x="1866900" y="2847975"/>
                </a:cubicBezTo>
                <a:cubicBezTo>
                  <a:pt x="1996663" y="2834999"/>
                  <a:pt x="1909473" y="2834082"/>
                  <a:pt x="2000250" y="2809875"/>
                </a:cubicBezTo>
                <a:cubicBezTo>
                  <a:pt x="2031536" y="2801532"/>
                  <a:pt x="2063750" y="2797175"/>
                  <a:pt x="2095500" y="2790825"/>
                </a:cubicBezTo>
                <a:cubicBezTo>
                  <a:pt x="2138533" y="2771264"/>
                  <a:pt x="2201113" y="2751887"/>
                  <a:pt x="2238375" y="2714625"/>
                </a:cubicBezTo>
                <a:cubicBezTo>
                  <a:pt x="2255910" y="2697090"/>
                  <a:pt x="2274126" y="2679245"/>
                  <a:pt x="2286000" y="2657475"/>
                </a:cubicBezTo>
                <a:cubicBezTo>
                  <a:pt x="2337237" y="2563540"/>
                  <a:pt x="2354990" y="2514182"/>
                  <a:pt x="2371725" y="2419350"/>
                </a:cubicBezTo>
                <a:cubicBezTo>
                  <a:pt x="2376173" y="2394142"/>
                  <a:pt x="2377042" y="2368399"/>
                  <a:pt x="2381250" y="2343150"/>
                </a:cubicBezTo>
                <a:cubicBezTo>
                  <a:pt x="2412885" y="2153342"/>
                  <a:pt x="2390843" y="2342468"/>
                  <a:pt x="2409825" y="2152650"/>
                </a:cubicBezTo>
                <a:cubicBezTo>
                  <a:pt x="2413000" y="2079625"/>
                  <a:pt x="2412077" y="2006306"/>
                  <a:pt x="2419350" y="1933575"/>
                </a:cubicBezTo>
                <a:cubicBezTo>
                  <a:pt x="2439166" y="1735413"/>
                  <a:pt x="2610965" y="1974678"/>
                  <a:pt x="2333625" y="1524000"/>
                </a:cubicBezTo>
                <a:cubicBezTo>
                  <a:pt x="2311424" y="1487924"/>
                  <a:pt x="2250895" y="1505699"/>
                  <a:pt x="2209800" y="1495425"/>
                </a:cubicBezTo>
                <a:cubicBezTo>
                  <a:pt x="2174680" y="1486645"/>
                  <a:pt x="2140325" y="1474873"/>
                  <a:pt x="2105025" y="1466850"/>
                </a:cubicBezTo>
                <a:cubicBezTo>
                  <a:pt x="2070410" y="1458983"/>
                  <a:pt x="2034688" y="1456409"/>
                  <a:pt x="2000250" y="1447800"/>
                </a:cubicBezTo>
                <a:cubicBezTo>
                  <a:pt x="1972573" y="1440881"/>
                  <a:pt x="1803704" y="1388221"/>
                  <a:pt x="1771650" y="1371600"/>
                </a:cubicBezTo>
                <a:cubicBezTo>
                  <a:pt x="1718468" y="1344024"/>
                  <a:pt x="1670186" y="1307882"/>
                  <a:pt x="1619250" y="1276350"/>
                </a:cubicBezTo>
                <a:cubicBezTo>
                  <a:pt x="1603509" y="1266605"/>
                  <a:pt x="1587392" y="1257478"/>
                  <a:pt x="1571625" y="1247775"/>
                </a:cubicBezTo>
                <a:cubicBezTo>
                  <a:pt x="1546115" y="1232077"/>
                  <a:pt x="1522216" y="1213545"/>
                  <a:pt x="1495425" y="1200150"/>
                </a:cubicBezTo>
                <a:cubicBezTo>
                  <a:pt x="1470025" y="1187450"/>
                  <a:pt x="1443702" y="1176448"/>
                  <a:pt x="1419225" y="1162050"/>
                </a:cubicBezTo>
                <a:cubicBezTo>
                  <a:pt x="1389624" y="1144637"/>
                  <a:pt x="1362623" y="1123102"/>
                  <a:pt x="1333500" y="1104900"/>
                </a:cubicBezTo>
                <a:cubicBezTo>
                  <a:pt x="1311793" y="1091333"/>
                  <a:pt x="1289050" y="1079500"/>
                  <a:pt x="1266825" y="1066800"/>
                </a:cubicBezTo>
                <a:cubicBezTo>
                  <a:pt x="1166565" y="941475"/>
                  <a:pt x="1247775" y="1065018"/>
                  <a:pt x="1247775" y="742950"/>
                </a:cubicBezTo>
                <a:cubicBezTo>
                  <a:pt x="1247775" y="518960"/>
                  <a:pt x="1260814" y="565693"/>
                  <a:pt x="1181100" y="438150"/>
                </a:cubicBezTo>
                <a:cubicBezTo>
                  <a:pt x="1171575" y="400050"/>
                  <a:pt x="1163314" y="361612"/>
                  <a:pt x="1152525" y="323850"/>
                </a:cubicBezTo>
                <a:cubicBezTo>
                  <a:pt x="1146175" y="301625"/>
                  <a:pt x="1152284" y="270610"/>
                  <a:pt x="1133475" y="257175"/>
                </a:cubicBezTo>
                <a:cubicBezTo>
                  <a:pt x="1101518" y="234348"/>
                  <a:pt x="1057275" y="238125"/>
                  <a:pt x="1019175" y="228600"/>
                </a:cubicBezTo>
                <a:cubicBezTo>
                  <a:pt x="882410" y="130911"/>
                  <a:pt x="1014410" y="230714"/>
                  <a:pt x="904875" y="133350"/>
                </a:cubicBezTo>
                <a:cubicBezTo>
                  <a:pt x="893010" y="122803"/>
                  <a:pt x="878000" y="116000"/>
                  <a:pt x="866775" y="104775"/>
                </a:cubicBezTo>
                <a:cubicBezTo>
                  <a:pt x="855550" y="93550"/>
                  <a:pt x="849425" y="77900"/>
                  <a:pt x="838200" y="66675"/>
                </a:cubicBezTo>
                <a:cubicBezTo>
                  <a:pt x="830105" y="58580"/>
                  <a:pt x="818940" y="54279"/>
                  <a:pt x="809625" y="47625"/>
                </a:cubicBezTo>
                <a:cubicBezTo>
                  <a:pt x="751963" y="6438"/>
                  <a:pt x="792602" y="27481"/>
                  <a:pt x="723900" y="0"/>
                </a:cubicBezTo>
                <a:cubicBezTo>
                  <a:pt x="644525" y="19050"/>
                  <a:pt x="562371" y="28930"/>
                  <a:pt x="485775" y="57150"/>
                </a:cubicBezTo>
                <a:cubicBezTo>
                  <a:pt x="398725" y="89221"/>
                  <a:pt x="370326" y="124974"/>
                  <a:pt x="314325" y="180975"/>
                </a:cubicBezTo>
                <a:cubicBezTo>
                  <a:pt x="311150" y="200025"/>
                  <a:pt x="308588" y="219187"/>
                  <a:pt x="304800" y="238125"/>
                </a:cubicBezTo>
                <a:cubicBezTo>
                  <a:pt x="293735" y="293451"/>
                  <a:pt x="304800" y="246063"/>
                  <a:pt x="304800" y="247650"/>
                </a:cubicBezTo>
                <a:close/>
              </a:path>
            </a:pathLst>
          </a:custGeom>
          <a:noFill/>
          <a:ln w="12700" cap="flat" cmpd="sng" algn="ctr">
            <a:solidFill>
              <a:srgbClr val="689881"/>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grpSp>
        <p:nvGrpSpPr>
          <p:cNvPr id="391" name="Group 390">
            <a:extLst>
              <a:ext uri="{FF2B5EF4-FFF2-40B4-BE49-F238E27FC236}">
                <a16:creationId xmlns:a16="http://schemas.microsoft.com/office/drawing/2014/main" id="{34B42092-B09B-6A7F-F6E4-A7F23E4CD298}"/>
              </a:ext>
            </a:extLst>
          </p:cNvPr>
          <p:cNvGrpSpPr/>
          <p:nvPr/>
        </p:nvGrpSpPr>
        <p:grpSpPr>
          <a:xfrm>
            <a:off x="5851476" y="3789777"/>
            <a:ext cx="1068530" cy="571576"/>
            <a:chOff x="3758694" y="6475906"/>
            <a:chExt cx="1170769" cy="687600"/>
          </a:xfrm>
        </p:grpSpPr>
        <p:sp>
          <p:nvSpPr>
            <p:cNvPr id="392" name="Freeform 30">
              <a:extLst>
                <a:ext uri="{FF2B5EF4-FFF2-40B4-BE49-F238E27FC236}">
                  <a16:creationId xmlns:a16="http://schemas.microsoft.com/office/drawing/2014/main" id="{3A4F187C-5BF9-A268-E583-4CC0F5BF921B}"/>
                </a:ext>
              </a:extLst>
            </p:cNvPr>
            <p:cNvSpPr>
              <a:spLocks/>
            </p:cNvSpPr>
            <p:nvPr/>
          </p:nvSpPr>
          <p:spPr bwMode="gray">
            <a:xfrm>
              <a:off x="3870449" y="6475906"/>
              <a:ext cx="962796" cy="687600"/>
            </a:xfrm>
            <a:custGeom>
              <a:avLst/>
              <a:gdLst>
                <a:gd name="T0" fmla="*/ 297 w 3884"/>
                <a:gd name="T1" fmla="*/ 1346 h 1600"/>
                <a:gd name="T2" fmla="*/ 2310 w 3884"/>
                <a:gd name="T3" fmla="*/ 1448 h 1600"/>
                <a:gd name="T4" fmla="*/ 3810 w 3884"/>
                <a:gd name="T5" fmla="*/ 884 h 1600"/>
                <a:gd name="T6" fmla="*/ 1945 w 3884"/>
                <a:gd name="T7" fmla="*/ 137 h 1600"/>
                <a:gd name="T8" fmla="*/ 74 w 3884"/>
                <a:gd name="T9" fmla="*/ 724 h 1600"/>
                <a:gd name="T10" fmla="*/ 781 w 3884"/>
                <a:gd name="T11" fmla="*/ 1072 h 1600"/>
                <a:gd name="T12" fmla="*/ 0 w 3884"/>
                <a:gd name="T13" fmla="*/ 724 h 1600"/>
                <a:gd name="T14" fmla="*/ 1951 w 3884"/>
                <a:gd name="T15" fmla="*/ 68 h 1600"/>
                <a:gd name="T16" fmla="*/ 3878 w 3884"/>
                <a:gd name="T17" fmla="*/ 884 h 1600"/>
                <a:gd name="T18" fmla="*/ 2276 w 3884"/>
                <a:gd name="T19" fmla="*/ 1523 h 1600"/>
                <a:gd name="T20" fmla="*/ 297 w 3884"/>
                <a:gd name="T21" fmla="*/ 1346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689881"/>
            </a:solidFill>
            <a:ln w="9525">
              <a:noFill/>
              <a:round/>
              <a:headEnd/>
              <a:tailEnd/>
            </a:ln>
          </p:spPr>
          <p:txBody>
            <a:bodyPr tIns="91440" bIns="91440" anchor="ctr"/>
            <a:lstStyle>
              <a:lvl1pPr algn="l">
                <a:defRPr sz="2400">
                  <a:solidFill>
                    <a:schemeClr val="tx1"/>
                  </a:solidFill>
                  <a:latin typeface="Arial" charset="0"/>
                  <a:cs typeface="Arial" charset="0"/>
                </a:defRPr>
              </a:lvl1pPr>
              <a:lvl2pPr marL="742950" indent="-285750" algn="l">
                <a:defRPr sz="2400">
                  <a:solidFill>
                    <a:schemeClr val="tx1"/>
                  </a:solidFill>
                  <a:latin typeface="Arial" charset="0"/>
                  <a:cs typeface="Arial" charset="0"/>
                </a:defRPr>
              </a:lvl2pPr>
              <a:lvl3pPr marL="1143000" indent="-228600" algn="l">
                <a:defRPr sz="2400">
                  <a:solidFill>
                    <a:schemeClr val="tx1"/>
                  </a:solidFill>
                  <a:latin typeface="Arial" charset="0"/>
                  <a:cs typeface="Arial" charset="0"/>
                </a:defRPr>
              </a:lvl3pPr>
              <a:lvl4pPr marL="1600200" indent="-228600" algn="l">
                <a:defRPr sz="2400">
                  <a:solidFill>
                    <a:schemeClr val="tx1"/>
                  </a:solidFill>
                  <a:latin typeface="Arial" charset="0"/>
                  <a:cs typeface="Arial" charset="0"/>
                </a:defRPr>
              </a:lvl4pPr>
              <a:lvl5pPr marL="2057400" indent="-228600" algn="l">
                <a:defRPr sz="2400">
                  <a:solidFill>
                    <a:schemeClr val="tx1"/>
                  </a:solidFill>
                  <a:latin typeface="Arial" charset="0"/>
                  <a:cs typeface="Arial" charset="0"/>
                </a:defRPr>
              </a:lvl5pPr>
              <a:lvl6pPr marL="2514600" indent="-228600" fontAlgn="base">
                <a:spcBef>
                  <a:spcPct val="0"/>
                </a:spcBef>
                <a:spcAft>
                  <a:spcPct val="0"/>
                </a:spcAft>
                <a:defRPr sz="2400">
                  <a:solidFill>
                    <a:schemeClr val="tx1"/>
                  </a:solidFill>
                  <a:latin typeface="Arial" charset="0"/>
                  <a:cs typeface="Arial" charset="0"/>
                </a:defRPr>
              </a:lvl6pPr>
              <a:lvl7pPr marL="2971800" indent="-228600" fontAlgn="base">
                <a:spcBef>
                  <a:spcPct val="0"/>
                </a:spcBef>
                <a:spcAft>
                  <a:spcPct val="0"/>
                </a:spcAft>
                <a:defRPr sz="2400">
                  <a:solidFill>
                    <a:schemeClr val="tx1"/>
                  </a:solidFill>
                  <a:latin typeface="Arial" charset="0"/>
                  <a:cs typeface="Arial" charset="0"/>
                </a:defRPr>
              </a:lvl7pPr>
              <a:lvl8pPr marL="3429000" indent="-228600" fontAlgn="base">
                <a:spcBef>
                  <a:spcPct val="0"/>
                </a:spcBef>
                <a:spcAft>
                  <a:spcPct val="0"/>
                </a:spcAft>
                <a:defRPr sz="2400">
                  <a:solidFill>
                    <a:schemeClr val="tx1"/>
                  </a:solidFill>
                  <a:latin typeface="Arial" charset="0"/>
                  <a:cs typeface="Arial" charset="0"/>
                </a:defRPr>
              </a:lvl8pPr>
              <a:lvl9pPr marL="3886200" indent="-228600" fontAlgn="base">
                <a:spcBef>
                  <a:spcPct val="0"/>
                </a:spcBef>
                <a:spcAft>
                  <a:spcPct val="0"/>
                </a:spcAft>
                <a:defRPr sz="2400">
                  <a:solidFill>
                    <a:schemeClr val="tx1"/>
                  </a:solidFill>
                  <a:latin typeface="Arial" charset="0"/>
                  <a:cs typeface="Arial" charset="0"/>
                </a:defRPr>
              </a:lvl9pPr>
            </a:lstStyle>
            <a:p>
              <a:pPr algn="ctr" defTabSz="457200"/>
              <a:endParaRPr lang="en-US" altLang="zh-TW" sz="1000" b="1">
                <a:solidFill>
                  <a:srgbClr val="000000"/>
                </a:solidFill>
                <a:latin typeface="Arial" panose="020B0604020202020204" pitchFamily="34" charset="0"/>
                <a:ea typeface="新細明體" charset="-120"/>
                <a:cs typeface="Arial" panose="020B0604020202020204" pitchFamily="34" charset="0"/>
              </a:endParaRPr>
            </a:p>
          </p:txBody>
        </p:sp>
        <p:sp>
          <p:nvSpPr>
            <p:cNvPr id="393" name="TextBox 392">
              <a:extLst>
                <a:ext uri="{FF2B5EF4-FFF2-40B4-BE49-F238E27FC236}">
                  <a16:creationId xmlns:a16="http://schemas.microsoft.com/office/drawing/2014/main" id="{958601E3-4299-ABBA-C568-A09F55F05C80}"/>
                </a:ext>
              </a:extLst>
            </p:cNvPr>
            <p:cNvSpPr txBox="1"/>
            <p:nvPr/>
          </p:nvSpPr>
          <p:spPr>
            <a:xfrm>
              <a:off x="3758694" y="6535831"/>
              <a:ext cx="1170769" cy="553998"/>
            </a:xfrm>
            <a:prstGeom prst="rect">
              <a:avLst/>
            </a:prstGeom>
            <a:noFill/>
          </p:spPr>
          <p:txBody>
            <a:bodyPr wrap="square" rtlCol="0">
              <a:spAutoFit/>
            </a:bodyPr>
            <a:lstStyle/>
            <a:p>
              <a:pPr algn="ctr" defTabSz="457200"/>
              <a:r>
                <a:rPr lang="en-US" sz="2000" b="1">
                  <a:solidFill>
                    <a:srgbClr val="689881"/>
                  </a:solidFill>
                  <a:cs typeface="Arial" panose="020B0604020202020204" pitchFamily="34" charset="0"/>
                </a:rPr>
                <a:t>9%</a:t>
              </a:r>
              <a:endParaRPr lang="en-US" sz="1000" b="1">
                <a:solidFill>
                  <a:srgbClr val="689881"/>
                </a:solidFill>
                <a:cs typeface="Arial" panose="020B0604020202020204" pitchFamily="34" charset="0"/>
              </a:endParaRPr>
            </a:p>
            <a:p>
              <a:pPr algn="ctr" defTabSz="457200"/>
              <a:r>
                <a:rPr lang="en-US" sz="1000" b="1">
                  <a:solidFill>
                    <a:srgbClr val="689881"/>
                  </a:solidFill>
                  <a:cs typeface="Arial" panose="020B0604020202020204" pitchFamily="34" charset="0"/>
                </a:rPr>
                <a:t>~$5b</a:t>
              </a:r>
              <a:endParaRPr lang="en-SG" sz="1000" b="1">
                <a:solidFill>
                  <a:srgbClr val="689881"/>
                </a:solidFill>
                <a:cs typeface="Arial" panose="020B0604020202020204" pitchFamily="34" charset="0"/>
              </a:endParaRPr>
            </a:p>
          </p:txBody>
        </p:sp>
      </p:grpSp>
      <p:sp>
        <p:nvSpPr>
          <p:cNvPr id="394" name="TextBox 393">
            <a:extLst>
              <a:ext uri="{FF2B5EF4-FFF2-40B4-BE49-F238E27FC236}">
                <a16:creationId xmlns:a16="http://schemas.microsoft.com/office/drawing/2014/main" id="{BE5DA5F3-3C0F-8A58-449D-3508E0BF13BB}"/>
              </a:ext>
            </a:extLst>
          </p:cNvPr>
          <p:cNvSpPr txBox="1"/>
          <p:nvPr/>
        </p:nvSpPr>
        <p:spPr>
          <a:xfrm>
            <a:off x="7326767" y="1989276"/>
            <a:ext cx="422505" cy="246221"/>
          </a:xfrm>
          <a:prstGeom prst="rect">
            <a:avLst/>
          </a:prstGeom>
          <a:noFill/>
        </p:spPr>
        <p:txBody>
          <a:bodyPr wrap="square" rtlCol="0">
            <a:spAutoFit/>
          </a:bodyPr>
          <a:lstStyle/>
          <a:p>
            <a:pPr defTabSz="457200"/>
            <a:r>
              <a:rPr lang="en-US" sz="1000">
                <a:solidFill>
                  <a:srgbClr val="000000"/>
                </a:solidFill>
                <a:cs typeface="Arial" panose="020B0604020202020204" pitchFamily="34" charset="0"/>
              </a:rPr>
              <a:t>KR</a:t>
            </a:r>
            <a:endParaRPr lang="en-SG" sz="1000">
              <a:solidFill>
                <a:srgbClr val="000000"/>
              </a:solidFill>
              <a:cs typeface="Arial" panose="020B0604020202020204" pitchFamily="34" charset="0"/>
            </a:endParaRPr>
          </a:p>
        </p:txBody>
      </p:sp>
      <p:sp>
        <p:nvSpPr>
          <p:cNvPr id="395" name="TextBox 394">
            <a:extLst>
              <a:ext uri="{FF2B5EF4-FFF2-40B4-BE49-F238E27FC236}">
                <a16:creationId xmlns:a16="http://schemas.microsoft.com/office/drawing/2014/main" id="{9C817550-532B-90FD-467F-287C0C8A81E4}"/>
              </a:ext>
            </a:extLst>
          </p:cNvPr>
          <p:cNvSpPr txBox="1"/>
          <p:nvPr/>
        </p:nvSpPr>
        <p:spPr>
          <a:xfrm>
            <a:off x="5384528" y="1831338"/>
            <a:ext cx="396540" cy="246221"/>
          </a:xfrm>
          <a:prstGeom prst="rect">
            <a:avLst/>
          </a:prstGeom>
          <a:noFill/>
        </p:spPr>
        <p:txBody>
          <a:bodyPr wrap="square" rtlCol="0">
            <a:spAutoFit/>
          </a:bodyPr>
          <a:lstStyle/>
          <a:p>
            <a:pPr defTabSz="457200"/>
            <a:r>
              <a:rPr lang="en-US" sz="1000">
                <a:solidFill>
                  <a:srgbClr val="000000"/>
                </a:solidFill>
                <a:cs typeface="Arial" panose="020B0604020202020204" pitchFamily="34" charset="0"/>
              </a:rPr>
              <a:t>CN</a:t>
            </a:r>
            <a:endParaRPr lang="en-SG" sz="1000">
              <a:solidFill>
                <a:srgbClr val="000000"/>
              </a:solidFill>
              <a:cs typeface="Arial" panose="020B0604020202020204" pitchFamily="34" charset="0"/>
            </a:endParaRPr>
          </a:p>
        </p:txBody>
      </p:sp>
      <p:sp>
        <p:nvSpPr>
          <p:cNvPr id="396" name="TextBox 395">
            <a:extLst>
              <a:ext uri="{FF2B5EF4-FFF2-40B4-BE49-F238E27FC236}">
                <a16:creationId xmlns:a16="http://schemas.microsoft.com/office/drawing/2014/main" id="{ED9D42E1-2E74-3525-2F82-5530C674D0A3}"/>
              </a:ext>
            </a:extLst>
          </p:cNvPr>
          <p:cNvSpPr txBox="1"/>
          <p:nvPr/>
        </p:nvSpPr>
        <p:spPr>
          <a:xfrm>
            <a:off x="3381379" y="2893405"/>
            <a:ext cx="425093" cy="246221"/>
          </a:xfrm>
          <a:prstGeom prst="rect">
            <a:avLst/>
          </a:prstGeom>
          <a:noFill/>
        </p:spPr>
        <p:txBody>
          <a:bodyPr wrap="square" rtlCol="0">
            <a:spAutoFit/>
          </a:bodyPr>
          <a:lstStyle/>
          <a:p>
            <a:pPr defTabSz="457200"/>
            <a:r>
              <a:rPr lang="en-US" sz="1000">
                <a:solidFill>
                  <a:srgbClr val="000000"/>
                </a:solidFill>
                <a:cs typeface="Arial" panose="020B0604020202020204" pitchFamily="34" charset="0"/>
              </a:rPr>
              <a:t>HK</a:t>
            </a:r>
            <a:endParaRPr lang="en-SG" sz="1000">
              <a:solidFill>
                <a:srgbClr val="000000"/>
              </a:solidFill>
              <a:cs typeface="Arial" panose="020B0604020202020204" pitchFamily="34" charset="0"/>
            </a:endParaRPr>
          </a:p>
        </p:txBody>
      </p:sp>
      <p:sp>
        <p:nvSpPr>
          <p:cNvPr id="397" name="TextBox 396">
            <a:extLst>
              <a:ext uri="{FF2B5EF4-FFF2-40B4-BE49-F238E27FC236}">
                <a16:creationId xmlns:a16="http://schemas.microsoft.com/office/drawing/2014/main" id="{59E6371C-4DB1-EF3F-FA5B-BC2DFF51A704}"/>
              </a:ext>
            </a:extLst>
          </p:cNvPr>
          <p:cNvSpPr txBox="1"/>
          <p:nvPr/>
        </p:nvSpPr>
        <p:spPr>
          <a:xfrm>
            <a:off x="3432288" y="4765607"/>
            <a:ext cx="370419" cy="246221"/>
          </a:xfrm>
          <a:prstGeom prst="rect">
            <a:avLst/>
          </a:prstGeom>
          <a:noFill/>
        </p:spPr>
        <p:txBody>
          <a:bodyPr wrap="square" rtlCol="0">
            <a:spAutoFit/>
          </a:bodyPr>
          <a:lstStyle/>
          <a:p>
            <a:pPr defTabSz="457200"/>
            <a:r>
              <a:rPr lang="en-US" sz="1000">
                <a:solidFill>
                  <a:srgbClr val="000000"/>
                </a:solidFill>
                <a:cs typeface="Arial" panose="020B0604020202020204" pitchFamily="34" charset="0"/>
              </a:rPr>
              <a:t>SG</a:t>
            </a:r>
            <a:endParaRPr lang="en-SG" sz="1000">
              <a:solidFill>
                <a:srgbClr val="000000"/>
              </a:solidFill>
              <a:cs typeface="Arial" panose="020B0604020202020204" pitchFamily="34" charset="0"/>
            </a:endParaRPr>
          </a:p>
        </p:txBody>
      </p:sp>
      <p:sp>
        <p:nvSpPr>
          <p:cNvPr id="398" name="TextBox 397">
            <a:extLst>
              <a:ext uri="{FF2B5EF4-FFF2-40B4-BE49-F238E27FC236}">
                <a16:creationId xmlns:a16="http://schemas.microsoft.com/office/drawing/2014/main" id="{C87A0FB9-3CEC-AF9C-E6EF-A695CA0AF6B8}"/>
              </a:ext>
            </a:extLst>
          </p:cNvPr>
          <p:cNvSpPr txBox="1"/>
          <p:nvPr/>
        </p:nvSpPr>
        <p:spPr>
          <a:xfrm>
            <a:off x="8027269" y="4421995"/>
            <a:ext cx="446614" cy="246221"/>
          </a:xfrm>
          <a:prstGeom prst="rect">
            <a:avLst/>
          </a:prstGeom>
          <a:noFill/>
        </p:spPr>
        <p:txBody>
          <a:bodyPr wrap="square" rtlCol="0">
            <a:spAutoFit/>
          </a:bodyPr>
          <a:lstStyle/>
          <a:p>
            <a:pPr defTabSz="457200"/>
            <a:r>
              <a:rPr lang="en-US" sz="1000">
                <a:solidFill>
                  <a:srgbClr val="000000"/>
                </a:solidFill>
                <a:cs typeface="Arial" panose="020B0604020202020204" pitchFamily="34" charset="0"/>
              </a:rPr>
              <a:t>AU</a:t>
            </a:r>
            <a:endParaRPr lang="en-SG" sz="1000">
              <a:solidFill>
                <a:srgbClr val="000000"/>
              </a:solidFill>
              <a:cs typeface="Arial" panose="020B0604020202020204" pitchFamily="34" charset="0"/>
            </a:endParaRPr>
          </a:p>
        </p:txBody>
      </p:sp>
      <p:sp>
        <p:nvSpPr>
          <p:cNvPr id="399" name="TextBox 398">
            <a:extLst>
              <a:ext uri="{FF2B5EF4-FFF2-40B4-BE49-F238E27FC236}">
                <a16:creationId xmlns:a16="http://schemas.microsoft.com/office/drawing/2014/main" id="{3B8D5E51-30E9-4CEC-368C-2B9F96918202}"/>
              </a:ext>
            </a:extLst>
          </p:cNvPr>
          <p:cNvSpPr txBox="1"/>
          <p:nvPr/>
        </p:nvSpPr>
        <p:spPr>
          <a:xfrm>
            <a:off x="7271855" y="3248525"/>
            <a:ext cx="372907" cy="246221"/>
          </a:xfrm>
          <a:prstGeom prst="rect">
            <a:avLst/>
          </a:prstGeom>
          <a:noFill/>
        </p:spPr>
        <p:txBody>
          <a:bodyPr wrap="square" rtlCol="0">
            <a:spAutoFit/>
          </a:bodyPr>
          <a:lstStyle/>
          <a:p>
            <a:pPr defTabSz="457200"/>
            <a:r>
              <a:rPr lang="en-US" sz="1000">
                <a:solidFill>
                  <a:srgbClr val="000000"/>
                </a:solidFill>
                <a:cs typeface="Arial" panose="020B0604020202020204" pitchFamily="34" charset="0"/>
              </a:rPr>
              <a:t>JP</a:t>
            </a:r>
            <a:endParaRPr lang="en-SG" sz="1000">
              <a:solidFill>
                <a:srgbClr val="000000"/>
              </a:solidFill>
              <a:cs typeface="Arial" panose="020B0604020202020204" pitchFamily="34" charset="0"/>
            </a:endParaRPr>
          </a:p>
        </p:txBody>
      </p:sp>
      <p:sp>
        <p:nvSpPr>
          <p:cNvPr id="400" name="TextBox 399">
            <a:extLst>
              <a:ext uri="{FF2B5EF4-FFF2-40B4-BE49-F238E27FC236}">
                <a16:creationId xmlns:a16="http://schemas.microsoft.com/office/drawing/2014/main" id="{B3D7336E-65B2-E246-EDBE-5D02ED1FA929}"/>
              </a:ext>
            </a:extLst>
          </p:cNvPr>
          <p:cNvSpPr txBox="1"/>
          <p:nvPr/>
        </p:nvSpPr>
        <p:spPr>
          <a:xfrm>
            <a:off x="5262743" y="3579980"/>
            <a:ext cx="856158" cy="646331"/>
          </a:xfrm>
          <a:prstGeom prst="rect">
            <a:avLst/>
          </a:prstGeom>
          <a:noFill/>
        </p:spPr>
        <p:txBody>
          <a:bodyPr wrap="square" rtlCol="0">
            <a:spAutoFit/>
          </a:bodyPr>
          <a:lstStyle/>
          <a:p>
            <a:pPr algn="ctr" defTabSz="457200"/>
            <a:r>
              <a:rPr lang="en-US" sz="1200" b="1">
                <a:solidFill>
                  <a:srgbClr val="689881"/>
                </a:solidFill>
                <a:cs typeface="Arial" panose="020B0604020202020204" pitchFamily="34" charset="0"/>
              </a:rPr>
              <a:t>Emerging </a:t>
            </a:r>
          </a:p>
          <a:p>
            <a:pPr algn="ctr" defTabSz="457200"/>
            <a:r>
              <a:rPr lang="en-US" sz="1200" b="1">
                <a:solidFill>
                  <a:srgbClr val="689881"/>
                </a:solidFill>
                <a:cs typeface="Arial" panose="020B0604020202020204" pitchFamily="34" charset="0"/>
              </a:rPr>
              <a:t>APAC</a:t>
            </a:r>
            <a:endParaRPr lang="en-SG" sz="1200" b="1">
              <a:solidFill>
                <a:srgbClr val="689881"/>
              </a:solidFill>
              <a:cs typeface="Arial" panose="020B0604020202020204" pitchFamily="34" charset="0"/>
            </a:endParaRPr>
          </a:p>
        </p:txBody>
      </p:sp>
      <p:sp>
        <p:nvSpPr>
          <p:cNvPr id="8" name="Slide Number Placeholder 7">
            <a:extLst>
              <a:ext uri="{FF2B5EF4-FFF2-40B4-BE49-F238E27FC236}">
                <a16:creationId xmlns:a16="http://schemas.microsoft.com/office/drawing/2014/main" id="{8002CB40-674D-0952-CFB0-B56719E5A64A}"/>
              </a:ext>
            </a:extLst>
          </p:cNvPr>
          <p:cNvSpPr>
            <a:spLocks noGrp="1"/>
          </p:cNvSpPr>
          <p:nvPr>
            <p:ph type="sldNum" sz="quarter" idx="13"/>
          </p:nvPr>
        </p:nvSpPr>
        <p:spPr/>
        <p:txBody>
          <a:bodyPr/>
          <a:lstStyle/>
          <a:p>
            <a:fld id="{91849349-E2DB-9746-9B41-015570F9C232}" type="slidenum">
              <a:rPr lang="en-GB" smtClean="0"/>
              <a:pPr/>
              <a:t>10</a:t>
            </a:fld>
            <a:endParaRPr lang="en-GB"/>
          </a:p>
        </p:txBody>
      </p:sp>
    </p:spTree>
    <p:extLst>
      <p:ext uri="{BB962C8B-B14F-4D97-AF65-F5344CB8AC3E}">
        <p14:creationId xmlns:p14="http://schemas.microsoft.com/office/powerpoint/2010/main" val="807842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city with a river and a bridge&#10;&#10;Description automatically generated">
            <a:extLst>
              <a:ext uri="{FF2B5EF4-FFF2-40B4-BE49-F238E27FC236}">
                <a16:creationId xmlns:a16="http://schemas.microsoft.com/office/drawing/2014/main" id="{73F16B72-41F6-C7FF-A7B1-A222EB59EC03}"/>
              </a:ext>
            </a:extLst>
          </p:cNvPr>
          <p:cNvPicPr>
            <a:picLocks noGrp="1" noChangeAspect="1"/>
          </p:cNvPicPr>
          <p:nvPr>
            <p:ph type="pic" sz="quarter" idx="14"/>
          </p:nvPr>
        </p:nvPicPr>
        <p:blipFill>
          <a:blip r:embed="rId2"/>
          <a:srcRect l="11944" r="11944"/>
          <a:stretch>
            <a:fillRect/>
          </a:stretch>
        </p:blipFill>
        <p:spPr/>
      </p:pic>
      <p:sp>
        <p:nvSpPr>
          <p:cNvPr id="13" name="Text Placeholder 12">
            <a:extLst>
              <a:ext uri="{FF2B5EF4-FFF2-40B4-BE49-F238E27FC236}">
                <a16:creationId xmlns:a16="http://schemas.microsoft.com/office/drawing/2014/main" id="{066F33AD-2EC2-55AA-FFE1-D27F05843A39}"/>
              </a:ext>
            </a:extLst>
          </p:cNvPr>
          <p:cNvSpPr>
            <a:spLocks noGrp="1"/>
          </p:cNvSpPr>
          <p:nvPr>
            <p:ph type="body" sz="quarter" idx="19"/>
          </p:nvPr>
        </p:nvSpPr>
        <p:spPr/>
        <p:txBody>
          <a:bodyPr/>
          <a:lstStyle/>
          <a:p>
            <a:r>
              <a:rPr lang="en-GB"/>
              <a:t>2</a:t>
            </a:r>
          </a:p>
        </p:txBody>
      </p:sp>
      <p:sp>
        <p:nvSpPr>
          <p:cNvPr id="8" name="Title 7">
            <a:extLst>
              <a:ext uri="{FF2B5EF4-FFF2-40B4-BE49-F238E27FC236}">
                <a16:creationId xmlns:a16="http://schemas.microsoft.com/office/drawing/2014/main" id="{1328E782-F601-9423-8D6C-DCE3BA336C33}"/>
              </a:ext>
            </a:extLst>
          </p:cNvPr>
          <p:cNvSpPr>
            <a:spLocks noGrp="1"/>
          </p:cNvSpPr>
          <p:nvPr>
            <p:ph type="title"/>
          </p:nvPr>
        </p:nvSpPr>
        <p:spPr/>
        <p:txBody>
          <a:bodyPr/>
          <a:lstStyle/>
          <a:p>
            <a:r>
              <a:rPr lang="en-GB"/>
              <a:t>Thailand Country Overview</a:t>
            </a:r>
          </a:p>
        </p:txBody>
      </p:sp>
      <p:sp>
        <p:nvSpPr>
          <p:cNvPr id="19" name="Slide Number Placeholder 18">
            <a:extLst>
              <a:ext uri="{FF2B5EF4-FFF2-40B4-BE49-F238E27FC236}">
                <a16:creationId xmlns:a16="http://schemas.microsoft.com/office/drawing/2014/main" id="{A8D7B1E4-7ED3-1628-248B-A55723B2B64C}"/>
              </a:ext>
            </a:extLst>
          </p:cNvPr>
          <p:cNvSpPr>
            <a:spLocks noGrp="1"/>
          </p:cNvSpPr>
          <p:nvPr>
            <p:ph type="sldNum" sz="quarter" idx="13"/>
          </p:nvPr>
        </p:nvSpPr>
        <p:spPr/>
        <p:txBody>
          <a:bodyPr/>
          <a:lstStyle/>
          <a:p>
            <a:fld id="{91849349-E2DB-9746-9B41-015570F9C232}" type="slidenum">
              <a:rPr lang="en-GB" smtClean="0"/>
              <a:pPr/>
              <a:t>11</a:t>
            </a:fld>
            <a:endParaRPr lang="en-GB"/>
          </a:p>
        </p:txBody>
      </p:sp>
    </p:spTree>
    <p:extLst>
      <p:ext uri="{BB962C8B-B14F-4D97-AF65-F5344CB8AC3E}">
        <p14:creationId xmlns:p14="http://schemas.microsoft.com/office/powerpoint/2010/main" val="2544051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GB"/>
              <a:t>Thailand Country Overview</a:t>
            </a:r>
          </a:p>
        </p:txBody>
      </p:sp>
      <p:sp>
        <p:nvSpPr>
          <p:cNvPr id="8" name="TextBox 7">
            <a:extLst>
              <a:ext uri="{FF2B5EF4-FFF2-40B4-BE49-F238E27FC236}">
                <a16:creationId xmlns:a16="http://schemas.microsoft.com/office/drawing/2014/main" id="{2DC950BB-52E8-A62C-01E4-E3956C0D12EF}"/>
              </a:ext>
            </a:extLst>
          </p:cNvPr>
          <p:cNvSpPr txBox="1"/>
          <p:nvPr/>
        </p:nvSpPr>
        <p:spPr>
          <a:xfrm>
            <a:off x="3450478" y="5038927"/>
            <a:ext cx="8317520" cy="830997"/>
          </a:xfrm>
          <a:prstGeom prst="rect">
            <a:avLst/>
          </a:prstGeom>
          <a:noFill/>
        </p:spPr>
        <p:txBody>
          <a:bodyPr wrap="square">
            <a:spAutoFit/>
          </a:bodyPr>
          <a:lstStyle/>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solidFill>
                  <a:srgbClr val="000000"/>
                </a:solidFill>
              </a:rPr>
              <a:t>I</a:t>
            </a:r>
            <a:r>
              <a:rPr kumimoji="0" lang="en-US" sz="1200" b="0" i="0" u="none" strike="noStrike" kern="0" cap="none" spc="0" normalizeH="0" baseline="0" noProof="0" err="1">
                <a:ln>
                  <a:noFill/>
                </a:ln>
                <a:solidFill>
                  <a:srgbClr val="000000"/>
                </a:solidFill>
                <a:effectLst/>
                <a:uLnTx/>
                <a:uFillTx/>
              </a:rPr>
              <a:t>mproved</a:t>
            </a:r>
            <a:r>
              <a:rPr kumimoji="0" lang="en-US" sz="1200" b="0" i="0" u="none" strike="noStrike" kern="0" cap="none" spc="0" normalizeH="0" baseline="0" noProof="0">
                <a:ln>
                  <a:noFill/>
                </a:ln>
                <a:solidFill>
                  <a:srgbClr val="000000"/>
                </a:solidFill>
                <a:effectLst/>
                <a:uLnTx/>
                <a:uFillTx/>
              </a:rPr>
              <a:t> its ease of doing business – foreign direct investment applications in Thailand rose 36% in 2022, after the significant 59% hike in 2021</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2022 export value clinched a record high of US$287 billion (5.5%  growth </a:t>
            </a:r>
            <a:r>
              <a:rPr kumimoji="0" lang="en-US" sz="1200" b="0" i="0" u="none" strike="noStrike" kern="0" cap="none" spc="0" normalizeH="0" baseline="0" noProof="0" err="1">
                <a:ln>
                  <a:noFill/>
                </a:ln>
                <a:solidFill>
                  <a:srgbClr val="000000"/>
                </a:solidFill>
                <a:effectLst/>
                <a:uLnTx/>
                <a:uFillTx/>
              </a:rPr>
              <a:t>yoy</a:t>
            </a:r>
            <a:r>
              <a:rPr kumimoji="0" lang="en-US" sz="1200" b="0" i="0" u="none" strike="noStrike" kern="0" cap="none" spc="0" normalizeH="0" baseline="0" noProof="0">
                <a:ln>
                  <a:noFill/>
                </a:ln>
                <a:solidFill>
                  <a:srgbClr val="000000"/>
                </a:solidFill>
                <a:effectLst/>
                <a:uLnTx/>
                <a:uFillTx/>
              </a:rPr>
              <a:t>) </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endParaRPr>
          </a:p>
        </p:txBody>
      </p:sp>
      <p:sp>
        <p:nvSpPr>
          <p:cNvPr id="16" name="TextBox 15">
            <a:extLst>
              <a:ext uri="{FF2B5EF4-FFF2-40B4-BE49-F238E27FC236}">
                <a16:creationId xmlns:a16="http://schemas.microsoft.com/office/drawing/2014/main" id="{0B56ED41-DB63-9FB9-DF50-E69985726C92}"/>
              </a:ext>
            </a:extLst>
          </p:cNvPr>
          <p:cNvSpPr txBox="1"/>
          <p:nvPr/>
        </p:nvSpPr>
        <p:spPr>
          <a:xfrm>
            <a:off x="527101" y="6171021"/>
            <a:ext cx="10419710" cy="215444"/>
          </a:xfrm>
          <a:prstGeom prst="rect">
            <a:avLst/>
          </a:prstGeom>
          <a:noFill/>
        </p:spPr>
        <p:txBody>
          <a:bodyPr wrap="square" rtlCol="0">
            <a:spAutoFit/>
          </a:bodyPr>
          <a:lstStyle/>
          <a:p>
            <a:r>
              <a:rPr lang="en-US" sz="800">
                <a:solidFill>
                  <a:schemeClr val="bg1">
                    <a:lumMod val="50000"/>
                  </a:schemeClr>
                </a:solidFill>
              </a:rPr>
              <a:t>Source: Doing Business in Thailand 2022, PwC; The State of Logistics Asia-Pacific Focus Report 2023; Knight Frank, Apr 2023; Thailand logistic &amp; Industrial market overview, JLL 2023; International Monetary Fund, 2023</a:t>
            </a:r>
          </a:p>
        </p:txBody>
      </p:sp>
      <p:sp>
        <p:nvSpPr>
          <p:cNvPr id="5" name="Slide Number Placeholder 4">
            <a:extLst>
              <a:ext uri="{FF2B5EF4-FFF2-40B4-BE49-F238E27FC236}">
                <a16:creationId xmlns:a16="http://schemas.microsoft.com/office/drawing/2014/main" id="{F5CBE4F1-5AF2-2634-09B0-5517E573A841}"/>
              </a:ext>
            </a:extLst>
          </p:cNvPr>
          <p:cNvSpPr>
            <a:spLocks noGrp="1"/>
          </p:cNvSpPr>
          <p:nvPr>
            <p:ph type="sldNum" sz="quarter" idx="13"/>
          </p:nvPr>
        </p:nvSpPr>
        <p:spPr/>
        <p:txBody>
          <a:bodyPr/>
          <a:lstStyle/>
          <a:p>
            <a:fld id="{91849349-E2DB-9746-9B41-015570F9C232}" type="slidenum">
              <a:rPr lang="en-GB" smtClean="0"/>
              <a:pPr/>
              <a:t>12</a:t>
            </a:fld>
            <a:endParaRPr lang="en-GB"/>
          </a:p>
        </p:txBody>
      </p:sp>
      <p:pic>
        <p:nvPicPr>
          <p:cNvPr id="7" name="Graphic 6" descr="Money with solid fill">
            <a:extLst>
              <a:ext uri="{FF2B5EF4-FFF2-40B4-BE49-F238E27FC236}">
                <a16:creationId xmlns:a16="http://schemas.microsoft.com/office/drawing/2014/main" id="{47BD3F01-6125-82B6-A627-3D37F7400E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321" y="2081500"/>
            <a:ext cx="744122" cy="744122"/>
          </a:xfrm>
          <a:prstGeom prst="rect">
            <a:avLst/>
          </a:prstGeom>
        </p:spPr>
      </p:pic>
      <p:pic>
        <p:nvPicPr>
          <p:cNvPr id="12" name="Graphic 11" descr="Alterations &amp; Tailoring outline">
            <a:extLst>
              <a:ext uri="{FF2B5EF4-FFF2-40B4-BE49-F238E27FC236}">
                <a16:creationId xmlns:a16="http://schemas.microsoft.com/office/drawing/2014/main" id="{1696D823-7350-B230-54F2-D8CF421980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286" y="1389130"/>
            <a:ext cx="722157" cy="722157"/>
          </a:xfrm>
          <a:prstGeom prst="rect">
            <a:avLst/>
          </a:prstGeom>
        </p:spPr>
      </p:pic>
      <p:pic>
        <p:nvPicPr>
          <p:cNvPr id="15" name="Graphic 14" descr="Register with solid fill">
            <a:extLst>
              <a:ext uri="{FF2B5EF4-FFF2-40B4-BE49-F238E27FC236}">
                <a16:creationId xmlns:a16="http://schemas.microsoft.com/office/drawing/2014/main" id="{3E7748A5-C2C0-4069-D979-DFD47BD0CA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804" y="5440066"/>
            <a:ext cx="676910" cy="676910"/>
          </a:xfrm>
          <a:prstGeom prst="rect">
            <a:avLst/>
          </a:prstGeom>
        </p:spPr>
      </p:pic>
      <p:pic>
        <p:nvPicPr>
          <p:cNvPr id="18" name="Graphic 17" descr="Wallet outline">
            <a:extLst>
              <a:ext uri="{FF2B5EF4-FFF2-40B4-BE49-F238E27FC236}">
                <a16:creationId xmlns:a16="http://schemas.microsoft.com/office/drawing/2014/main" id="{59945FB1-1D2A-F554-C273-6F8E440DEE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4362" y="4612272"/>
            <a:ext cx="827794" cy="827794"/>
          </a:xfrm>
          <a:prstGeom prst="rect">
            <a:avLst/>
          </a:prstGeom>
        </p:spPr>
      </p:pic>
      <p:pic>
        <p:nvPicPr>
          <p:cNvPr id="20" name="Graphic 19" descr="Users with solid fill">
            <a:extLst>
              <a:ext uri="{FF2B5EF4-FFF2-40B4-BE49-F238E27FC236}">
                <a16:creationId xmlns:a16="http://schemas.microsoft.com/office/drawing/2014/main" id="{058B04F7-1CCA-CC12-9AD7-B8B36FED2A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6148" y="3873810"/>
            <a:ext cx="726005" cy="726005"/>
          </a:xfrm>
          <a:prstGeom prst="rect">
            <a:avLst/>
          </a:prstGeom>
        </p:spPr>
      </p:pic>
      <p:pic>
        <p:nvPicPr>
          <p:cNvPr id="22" name="Graphic 21" descr="Bar graph with upward trend with solid fill">
            <a:extLst>
              <a:ext uri="{FF2B5EF4-FFF2-40B4-BE49-F238E27FC236}">
                <a16:creationId xmlns:a16="http://schemas.microsoft.com/office/drawing/2014/main" id="{B457CB1C-B9B4-1846-243F-ECAF6962A1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003" y="2986583"/>
            <a:ext cx="754150" cy="754150"/>
          </a:xfrm>
          <a:prstGeom prst="rect">
            <a:avLst/>
          </a:prstGeom>
        </p:spPr>
      </p:pic>
      <p:sp>
        <p:nvSpPr>
          <p:cNvPr id="23" name="TextBox 22">
            <a:extLst>
              <a:ext uri="{FF2B5EF4-FFF2-40B4-BE49-F238E27FC236}">
                <a16:creationId xmlns:a16="http://schemas.microsoft.com/office/drawing/2014/main" id="{DACDED18-6329-F1B7-F438-B6E13BEFA9EF}"/>
              </a:ext>
            </a:extLst>
          </p:cNvPr>
          <p:cNvSpPr txBox="1"/>
          <p:nvPr/>
        </p:nvSpPr>
        <p:spPr>
          <a:xfrm>
            <a:off x="1770700" y="1445761"/>
            <a:ext cx="1268324" cy="474297"/>
          </a:xfrm>
          <a:prstGeom prst="rect">
            <a:avLst/>
          </a:prstGeom>
          <a:noFill/>
        </p:spPr>
        <p:txBody>
          <a:bodyPr wrap="square" lIns="0" tIns="0" rIns="0" bIns="0" rtlCol="0">
            <a:spAutoFit/>
          </a:bodyPr>
          <a:lstStyle/>
          <a:p>
            <a:pPr algn="l">
              <a:lnSpc>
                <a:spcPts val="1500"/>
              </a:lnSpc>
              <a:spcAft>
                <a:spcPts val="800"/>
              </a:spcAft>
            </a:pPr>
            <a:r>
              <a:rPr lang="en-US" sz="1200" b="1">
                <a:latin typeface="Arial" panose="020B0604020202020204" pitchFamily="34" charset="0"/>
                <a:cs typeface="Arial" panose="020B0604020202020204" pitchFamily="34" charset="0"/>
              </a:rPr>
              <a:t>Total land size</a:t>
            </a:r>
          </a:p>
          <a:p>
            <a:pPr algn="l">
              <a:lnSpc>
                <a:spcPts val="1500"/>
              </a:lnSpc>
              <a:spcAft>
                <a:spcPts val="800"/>
              </a:spcAft>
            </a:pPr>
            <a:r>
              <a:rPr lang="en-US" sz="1200">
                <a:latin typeface="Arial" panose="020B0604020202020204" pitchFamily="34" charset="0"/>
                <a:cs typeface="Arial" panose="020B0604020202020204" pitchFamily="34" charset="0"/>
              </a:rPr>
              <a:t>510,890 </a:t>
            </a:r>
            <a:r>
              <a:rPr lang="en-US" sz="1200" err="1">
                <a:latin typeface="Arial" panose="020B0604020202020204" pitchFamily="34" charset="0"/>
                <a:cs typeface="Arial" panose="020B0604020202020204" pitchFamily="34" charset="0"/>
              </a:rPr>
              <a:t>sqkm</a:t>
            </a:r>
            <a:endParaRPr lang="en-US" sz="120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F038CCF-0A56-10E5-285F-B3C49F8C179A}"/>
              </a:ext>
            </a:extLst>
          </p:cNvPr>
          <p:cNvSpPr txBox="1"/>
          <p:nvPr/>
        </p:nvSpPr>
        <p:spPr>
          <a:xfrm>
            <a:off x="1840054" y="2216412"/>
            <a:ext cx="1268324" cy="474297"/>
          </a:xfrm>
          <a:prstGeom prst="rect">
            <a:avLst/>
          </a:prstGeom>
          <a:noFill/>
        </p:spPr>
        <p:txBody>
          <a:bodyPr wrap="square" lIns="0" tIns="0" rIns="0" bIns="0" rtlCol="0">
            <a:spAutoFit/>
          </a:bodyPr>
          <a:lstStyle/>
          <a:p>
            <a:pPr algn="l">
              <a:lnSpc>
                <a:spcPts val="1500"/>
              </a:lnSpc>
              <a:spcAft>
                <a:spcPts val="800"/>
              </a:spcAft>
            </a:pPr>
            <a:r>
              <a:rPr lang="en-US" sz="1200" b="1">
                <a:latin typeface="Arial" panose="020B0604020202020204" pitchFamily="34" charset="0"/>
                <a:cs typeface="Arial" panose="020B0604020202020204" pitchFamily="34" charset="0"/>
              </a:rPr>
              <a:t>Currency</a:t>
            </a:r>
          </a:p>
          <a:p>
            <a:pPr algn="l">
              <a:lnSpc>
                <a:spcPts val="1500"/>
              </a:lnSpc>
              <a:spcAft>
                <a:spcPts val="800"/>
              </a:spcAft>
            </a:pPr>
            <a:r>
              <a:rPr lang="en-US" sz="1200">
                <a:latin typeface="Arial" panose="020B0604020202020204" pitchFamily="34" charset="0"/>
                <a:cs typeface="Arial" panose="020B0604020202020204" pitchFamily="34" charset="0"/>
              </a:rPr>
              <a:t>Thai Baht</a:t>
            </a:r>
          </a:p>
        </p:txBody>
      </p:sp>
      <p:sp>
        <p:nvSpPr>
          <p:cNvPr id="25" name="TextBox 24">
            <a:extLst>
              <a:ext uri="{FF2B5EF4-FFF2-40B4-BE49-F238E27FC236}">
                <a16:creationId xmlns:a16="http://schemas.microsoft.com/office/drawing/2014/main" id="{982F3AE9-54ED-4A39-99AE-AC77E01210C6}"/>
              </a:ext>
            </a:extLst>
          </p:cNvPr>
          <p:cNvSpPr txBox="1"/>
          <p:nvPr/>
        </p:nvSpPr>
        <p:spPr>
          <a:xfrm>
            <a:off x="1820824" y="3098653"/>
            <a:ext cx="1268324" cy="474297"/>
          </a:xfrm>
          <a:prstGeom prst="rect">
            <a:avLst/>
          </a:prstGeom>
          <a:noFill/>
        </p:spPr>
        <p:txBody>
          <a:bodyPr wrap="square" lIns="0" tIns="0" rIns="0" bIns="0" rtlCol="0">
            <a:spAutoFit/>
          </a:bodyPr>
          <a:lstStyle/>
          <a:p>
            <a:pPr algn="l">
              <a:lnSpc>
                <a:spcPts val="1500"/>
              </a:lnSpc>
              <a:spcAft>
                <a:spcPts val="800"/>
              </a:spcAft>
            </a:pPr>
            <a:r>
              <a:rPr lang="en-US" sz="1200" b="1">
                <a:latin typeface="Arial" panose="020B0604020202020204" pitchFamily="34" charset="0"/>
                <a:cs typeface="Arial" panose="020B0604020202020204" pitchFamily="34" charset="0"/>
              </a:rPr>
              <a:t>GDP Growth</a:t>
            </a:r>
          </a:p>
          <a:p>
            <a:pPr algn="l">
              <a:lnSpc>
                <a:spcPts val="1500"/>
              </a:lnSpc>
              <a:spcAft>
                <a:spcPts val="800"/>
              </a:spcAft>
            </a:pPr>
            <a:r>
              <a:rPr lang="en-US" sz="1200">
                <a:latin typeface="Arial" panose="020B0604020202020204" pitchFamily="34" charset="0"/>
                <a:cs typeface="Arial" panose="020B0604020202020204" pitchFamily="34" charset="0"/>
              </a:rPr>
              <a:t>4.9% (1Q23)</a:t>
            </a:r>
          </a:p>
        </p:txBody>
      </p:sp>
      <p:sp>
        <p:nvSpPr>
          <p:cNvPr id="26" name="TextBox 25">
            <a:extLst>
              <a:ext uri="{FF2B5EF4-FFF2-40B4-BE49-F238E27FC236}">
                <a16:creationId xmlns:a16="http://schemas.microsoft.com/office/drawing/2014/main" id="{F58E955A-BB9B-022E-C998-7C8FF940126B}"/>
              </a:ext>
            </a:extLst>
          </p:cNvPr>
          <p:cNvSpPr txBox="1"/>
          <p:nvPr/>
        </p:nvSpPr>
        <p:spPr>
          <a:xfrm>
            <a:off x="1803606" y="3996543"/>
            <a:ext cx="1268324" cy="474297"/>
          </a:xfrm>
          <a:prstGeom prst="rect">
            <a:avLst/>
          </a:prstGeom>
          <a:noFill/>
        </p:spPr>
        <p:txBody>
          <a:bodyPr wrap="square" lIns="0" tIns="0" rIns="0" bIns="0" rtlCol="0">
            <a:spAutoFit/>
          </a:bodyPr>
          <a:lstStyle/>
          <a:p>
            <a:pPr algn="l">
              <a:lnSpc>
                <a:spcPts val="1500"/>
              </a:lnSpc>
              <a:spcAft>
                <a:spcPts val="800"/>
              </a:spcAft>
            </a:pPr>
            <a:r>
              <a:rPr lang="en-US" sz="1200" b="1">
                <a:latin typeface="Arial" panose="020B0604020202020204" pitchFamily="34" charset="0"/>
                <a:cs typeface="Arial" panose="020B0604020202020204" pitchFamily="34" charset="0"/>
              </a:rPr>
              <a:t>Population</a:t>
            </a:r>
          </a:p>
          <a:p>
            <a:pPr algn="l">
              <a:lnSpc>
                <a:spcPts val="1500"/>
              </a:lnSpc>
              <a:spcAft>
                <a:spcPts val="800"/>
              </a:spcAft>
            </a:pPr>
            <a:r>
              <a:rPr lang="en-US" sz="1200">
                <a:latin typeface="Arial" panose="020B0604020202020204" pitchFamily="34" charset="0"/>
                <a:cs typeface="Arial" panose="020B0604020202020204" pitchFamily="34" charset="0"/>
              </a:rPr>
              <a:t>72 million</a:t>
            </a:r>
          </a:p>
        </p:txBody>
      </p:sp>
      <p:sp>
        <p:nvSpPr>
          <p:cNvPr id="27" name="TextBox 26">
            <a:extLst>
              <a:ext uri="{FF2B5EF4-FFF2-40B4-BE49-F238E27FC236}">
                <a16:creationId xmlns:a16="http://schemas.microsoft.com/office/drawing/2014/main" id="{BA1AE10A-DC5E-49D0-7713-D4169E4EDA8A}"/>
              </a:ext>
            </a:extLst>
          </p:cNvPr>
          <p:cNvSpPr txBox="1"/>
          <p:nvPr/>
        </p:nvSpPr>
        <p:spPr>
          <a:xfrm>
            <a:off x="1799334" y="4789020"/>
            <a:ext cx="1268324" cy="474297"/>
          </a:xfrm>
          <a:prstGeom prst="rect">
            <a:avLst/>
          </a:prstGeom>
          <a:noFill/>
        </p:spPr>
        <p:txBody>
          <a:bodyPr wrap="square" lIns="0" tIns="0" rIns="0" bIns="0" rtlCol="0">
            <a:spAutoFit/>
          </a:bodyPr>
          <a:lstStyle/>
          <a:p>
            <a:pPr algn="l">
              <a:lnSpc>
                <a:spcPts val="1500"/>
              </a:lnSpc>
              <a:spcAft>
                <a:spcPts val="800"/>
              </a:spcAft>
            </a:pPr>
            <a:r>
              <a:rPr lang="en-US" sz="1200" b="1">
                <a:latin typeface="Arial" panose="020B0604020202020204" pitchFamily="34" charset="0"/>
                <a:cs typeface="Arial" panose="020B0604020202020204" pitchFamily="34" charset="0"/>
              </a:rPr>
              <a:t>GDP per capita</a:t>
            </a:r>
          </a:p>
          <a:p>
            <a:pPr algn="l">
              <a:lnSpc>
                <a:spcPts val="1500"/>
              </a:lnSpc>
              <a:spcAft>
                <a:spcPts val="800"/>
              </a:spcAft>
            </a:pPr>
            <a:r>
              <a:rPr lang="en-US" sz="1200">
                <a:latin typeface="Arial" panose="020B0604020202020204" pitchFamily="34" charset="0"/>
                <a:cs typeface="Arial" panose="020B0604020202020204" pitchFamily="34" charset="0"/>
              </a:rPr>
              <a:t>USD7,300 (2023)</a:t>
            </a:r>
          </a:p>
        </p:txBody>
      </p:sp>
      <p:sp>
        <p:nvSpPr>
          <p:cNvPr id="28" name="TextBox 27">
            <a:extLst>
              <a:ext uri="{FF2B5EF4-FFF2-40B4-BE49-F238E27FC236}">
                <a16:creationId xmlns:a16="http://schemas.microsoft.com/office/drawing/2014/main" id="{40750877-711F-C4DB-CAF6-2435FA597430}"/>
              </a:ext>
            </a:extLst>
          </p:cNvPr>
          <p:cNvSpPr txBox="1"/>
          <p:nvPr/>
        </p:nvSpPr>
        <p:spPr>
          <a:xfrm>
            <a:off x="1770700" y="5547052"/>
            <a:ext cx="1545518" cy="474297"/>
          </a:xfrm>
          <a:prstGeom prst="rect">
            <a:avLst/>
          </a:prstGeom>
          <a:noFill/>
        </p:spPr>
        <p:txBody>
          <a:bodyPr wrap="square" lIns="0" tIns="0" rIns="0" bIns="0" rtlCol="0">
            <a:spAutoFit/>
          </a:bodyPr>
          <a:lstStyle/>
          <a:p>
            <a:pPr algn="l">
              <a:lnSpc>
                <a:spcPts val="1500"/>
              </a:lnSpc>
              <a:spcAft>
                <a:spcPts val="800"/>
              </a:spcAft>
            </a:pPr>
            <a:r>
              <a:rPr lang="en-US" sz="1200" b="1">
                <a:latin typeface="Arial" panose="020B0604020202020204" pitchFamily="34" charset="0"/>
                <a:cs typeface="Arial" panose="020B0604020202020204" pitchFamily="34" charset="0"/>
              </a:rPr>
              <a:t>Headline inflation</a:t>
            </a:r>
          </a:p>
          <a:p>
            <a:pPr algn="l">
              <a:lnSpc>
                <a:spcPts val="1500"/>
              </a:lnSpc>
              <a:spcAft>
                <a:spcPts val="800"/>
              </a:spcAft>
            </a:pPr>
            <a:r>
              <a:rPr lang="en-US" sz="1200">
                <a:latin typeface="Arial" panose="020B0604020202020204" pitchFamily="34" charset="0"/>
                <a:cs typeface="Arial" panose="020B0604020202020204" pitchFamily="34" charset="0"/>
              </a:rPr>
              <a:t>2.5% (2023 forecast)</a:t>
            </a:r>
          </a:p>
        </p:txBody>
      </p:sp>
      <p:pic>
        <p:nvPicPr>
          <p:cNvPr id="30" name="Picture 29">
            <a:extLst>
              <a:ext uri="{FF2B5EF4-FFF2-40B4-BE49-F238E27FC236}">
                <a16:creationId xmlns:a16="http://schemas.microsoft.com/office/drawing/2014/main" id="{DE0F47C8-6BBE-F518-600E-5059A504D06C}"/>
              </a:ext>
            </a:extLst>
          </p:cNvPr>
          <p:cNvPicPr>
            <a:picLocks noChangeAspect="1"/>
          </p:cNvPicPr>
          <p:nvPr/>
        </p:nvPicPr>
        <p:blipFill>
          <a:blip r:embed="rId14"/>
          <a:stretch>
            <a:fillRect/>
          </a:stretch>
        </p:blipFill>
        <p:spPr>
          <a:xfrm>
            <a:off x="3456541" y="1965657"/>
            <a:ext cx="8317520" cy="2716422"/>
          </a:xfrm>
          <a:prstGeom prst="rect">
            <a:avLst/>
          </a:prstGeom>
        </p:spPr>
      </p:pic>
      <p:sp>
        <p:nvSpPr>
          <p:cNvPr id="32" name="TextBox 31">
            <a:extLst>
              <a:ext uri="{FF2B5EF4-FFF2-40B4-BE49-F238E27FC236}">
                <a16:creationId xmlns:a16="http://schemas.microsoft.com/office/drawing/2014/main" id="{3B2A38C7-498F-0D3A-8185-6EB77E7E2325}"/>
              </a:ext>
            </a:extLst>
          </p:cNvPr>
          <p:cNvSpPr txBox="1"/>
          <p:nvPr/>
        </p:nvSpPr>
        <p:spPr>
          <a:xfrm>
            <a:off x="5496297" y="1417901"/>
            <a:ext cx="6096000" cy="369332"/>
          </a:xfrm>
          <a:prstGeom prst="rect">
            <a:avLst/>
          </a:prstGeom>
          <a:noFill/>
        </p:spPr>
        <p:txBody>
          <a:bodyPr wrap="square">
            <a:spAutoFit/>
          </a:bodyPr>
          <a:lstStyle/>
          <a:p>
            <a:r>
              <a:rPr lang="en-GB"/>
              <a:t>Foreign Direct Investment</a:t>
            </a:r>
            <a:endParaRPr lang="en-US"/>
          </a:p>
        </p:txBody>
      </p:sp>
    </p:spTree>
    <p:extLst>
      <p:ext uri="{BB962C8B-B14F-4D97-AF65-F5344CB8AC3E}">
        <p14:creationId xmlns:p14="http://schemas.microsoft.com/office/powerpoint/2010/main" val="3737119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GB"/>
              <a:t>Thailand Logistics Submarket </a:t>
            </a:r>
          </a:p>
        </p:txBody>
      </p:sp>
      <p:sp>
        <p:nvSpPr>
          <p:cNvPr id="6" name="Slide Number Placeholder 5">
            <a:extLst>
              <a:ext uri="{FF2B5EF4-FFF2-40B4-BE49-F238E27FC236}">
                <a16:creationId xmlns:a16="http://schemas.microsoft.com/office/drawing/2014/main" id="{C8FA7695-7A19-4C44-A20F-E42A9BA60A5A}"/>
              </a:ext>
            </a:extLst>
          </p:cNvPr>
          <p:cNvSpPr>
            <a:spLocks noGrp="1"/>
          </p:cNvSpPr>
          <p:nvPr>
            <p:ph type="sldNum" sz="quarter" idx="13"/>
          </p:nvPr>
        </p:nvSpPr>
        <p:spPr/>
        <p:txBody>
          <a:bodyPr/>
          <a:lstStyle/>
          <a:p>
            <a:fld id="{91849349-E2DB-9746-9B41-015570F9C232}" type="slidenum">
              <a:rPr lang="en-GB" smtClean="0"/>
              <a:pPr/>
              <a:t>13</a:t>
            </a:fld>
            <a:endParaRPr lang="en-GB"/>
          </a:p>
        </p:txBody>
      </p:sp>
      <p:sp>
        <p:nvSpPr>
          <p:cNvPr id="17" name="Text Placeholder 4">
            <a:extLst>
              <a:ext uri="{FF2B5EF4-FFF2-40B4-BE49-F238E27FC236}">
                <a16:creationId xmlns:a16="http://schemas.microsoft.com/office/drawing/2014/main" id="{1AFE9A71-0333-C177-8EA5-E8E87CE914B1}"/>
              </a:ext>
            </a:extLst>
          </p:cNvPr>
          <p:cNvSpPr txBox="1">
            <a:spLocks/>
          </p:cNvSpPr>
          <p:nvPr/>
        </p:nvSpPr>
        <p:spPr>
          <a:xfrm>
            <a:off x="543632" y="6200774"/>
            <a:ext cx="5622925" cy="222251"/>
          </a:xfrm>
          <a:prstGeom prst="rect">
            <a:avLst/>
          </a:prstGeom>
        </p:spPr>
        <p:txBody>
          <a:bodyPr/>
          <a:lst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0">
                <a:solidFill>
                  <a:schemeClr val="bg1">
                    <a:lumMod val="50000"/>
                  </a:schemeClr>
                </a:solidFill>
              </a:rPr>
              <a:t>Source: Thailand logistic &amp; Industrial market overview, JLL 2023 </a:t>
            </a:r>
          </a:p>
        </p:txBody>
      </p:sp>
      <p:pic>
        <p:nvPicPr>
          <p:cNvPr id="7" name="Picture 6">
            <a:extLst>
              <a:ext uri="{FF2B5EF4-FFF2-40B4-BE49-F238E27FC236}">
                <a16:creationId xmlns:a16="http://schemas.microsoft.com/office/drawing/2014/main" id="{36F651FC-C61C-2D6C-6281-8E5DD19A2CD6}"/>
              </a:ext>
            </a:extLst>
          </p:cNvPr>
          <p:cNvPicPr>
            <a:picLocks noChangeAspect="1"/>
          </p:cNvPicPr>
          <p:nvPr/>
        </p:nvPicPr>
        <p:blipFill>
          <a:blip r:embed="rId2"/>
          <a:stretch>
            <a:fillRect/>
          </a:stretch>
        </p:blipFill>
        <p:spPr>
          <a:xfrm>
            <a:off x="624314" y="1290608"/>
            <a:ext cx="6363588" cy="4420217"/>
          </a:xfrm>
          <a:prstGeom prst="rect">
            <a:avLst/>
          </a:prstGeom>
        </p:spPr>
      </p:pic>
      <p:graphicFrame>
        <p:nvGraphicFramePr>
          <p:cNvPr id="8" name="Table 8">
            <a:extLst>
              <a:ext uri="{FF2B5EF4-FFF2-40B4-BE49-F238E27FC236}">
                <a16:creationId xmlns:a16="http://schemas.microsoft.com/office/drawing/2014/main" id="{EC0C1345-E5A3-5CAD-BE4B-7F2DD8813E33}"/>
              </a:ext>
            </a:extLst>
          </p:cNvPr>
          <p:cNvGraphicFramePr>
            <a:graphicFrameLocks noGrp="1"/>
          </p:cNvGraphicFramePr>
          <p:nvPr>
            <p:extLst>
              <p:ext uri="{D42A27DB-BD31-4B8C-83A1-F6EECF244321}">
                <p14:modId xmlns:p14="http://schemas.microsoft.com/office/powerpoint/2010/main" val="982809538"/>
              </p:ext>
            </p:extLst>
          </p:nvPr>
        </p:nvGraphicFramePr>
        <p:xfrm>
          <a:off x="7198657" y="1290608"/>
          <a:ext cx="3642660" cy="2667000"/>
        </p:xfrm>
        <a:graphic>
          <a:graphicData uri="http://schemas.openxmlformats.org/drawingml/2006/table">
            <a:tbl>
              <a:tblPr firstRow="1" bandRow="1">
                <a:tableStyleId>{9D7B26C5-4107-4FEC-AEDC-1716B250A1EF}</a:tableStyleId>
              </a:tblPr>
              <a:tblGrid>
                <a:gridCol w="448237">
                  <a:extLst>
                    <a:ext uri="{9D8B030D-6E8A-4147-A177-3AD203B41FA5}">
                      <a16:colId xmlns:a16="http://schemas.microsoft.com/office/drawing/2014/main" val="1457172716"/>
                    </a:ext>
                  </a:extLst>
                </a:gridCol>
                <a:gridCol w="1685365">
                  <a:extLst>
                    <a:ext uri="{9D8B030D-6E8A-4147-A177-3AD203B41FA5}">
                      <a16:colId xmlns:a16="http://schemas.microsoft.com/office/drawing/2014/main" val="1610544821"/>
                    </a:ext>
                  </a:extLst>
                </a:gridCol>
                <a:gridCol w="1509058">
                  <a:extLst>
                    <a:ext uri="{9D8B030D-6E8A-4147-A177-3AD203B41FA5}">
                      <a16:colId xmlns:a16="http://schemas.microsoft.com/office/drawing/2014/main" val="3702782749"/>
                    </a:ext>
                  </a:extLst>
                </a:gridCol>
              </a:tblGrid>
              <a:tr h="370840">
                <a:tc>
                  <a:txBody>
                    <a:bodyPr/>
                    <a:lstStyle/>
                    <a:p>
                      <a:endParaRPr lang="en-US">
                        <a:solidFill>
                          <a:schemeClr val="bg1"/>
                        </a:solidFill>
                      </a:endParaRP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chemeClr val="accent5">
                        <a:lumMod val="50000"/>
                      </a:schemeClr>
                    </a:solidFill>
                  </a:tcPr>
                </a:tc>
                <a:tc>
                  <a:txBody>
                    <a:bodyPr/>
                    <a:lstStyle/>
                    <a:p>
                      <a:r>
                        <a:rPr lang="en-US">
                          <a:solidFill>
                            <a:schemeClr val="bg1"/>
                          </a:solidFill>
                        </a:rPr>
                        <a:t>Submarket</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chemeClr val="accent5">
                        <a:lumMod val="50000"/>
                      </a:schemeClr>
                    </a:solidFill>
                  </a:tcPr>
                </a:tc>
                <a:tc>
                  <a:txBody>
                    <a:bodyPr/>
                    <a:lstStyle/>
                    <a:p>
                      <a:r>
                        <a:rPr lang="en-US">
                          <a:solidFill>
                            <a:schemeClr val="bg1"/>
                          </a:solidFill>
                        </a:rPr>
                        <a:t>Province(s)</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1115594679"/>
                  </a:ext>
                </a:extLst>
              </a:tr>
              <a:tr h="370840">
                <a:tc>
                  <a:txBody>
                    <a:bodyPr/>
                    <a:lstStyle/>
                    <a:p>
                      <a:r>
                        <a:rPr lang="en-US" sz="1200" b="1">
                          <a:solidFill>
                            <a:schemeClr val="bg1"/>
                          </a:solidFill>
                        </a:rPr>
                        <a:t>1</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chemeClr val="accent4">
                        <a:lumMod val="75000"/>
                      </a:schemeClr>
                    </a:solidFill>
                  </a:tcPr>
                </a:tc>
                <a:tc>
                  <a:txBody>
                    <a:bodyPr/>
                    <a:lstStyle/>
                    <a:p>
                      <a:r>
                        <a:rPr lang="en-US" sz="1200" b="1">
                          <a:solidFill>
                            <a:schemeClr val="bg1"/>
                          </a:solidFill>
                        </a:rPr>
                        <a:t>Bangkok</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chemeClr val="accent4">
                        <a:lumMod val="75000"/>
                      </a:schemeClr>
                    </a:solidFill>
                  </a:tcPr>
                </a:tc>
                <a:tc>
                  <a:txBody>
                    <a:bodyPr/>
                    <a:lstStyle/>
                    <a:p>
                      <a:r>
                        <a:rPr lang="en-US" sz="1200"/>
                        <a:t>Bangkok</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noFill/>
                  </a:tcPr>
                </a:tc>
                <a:extLst>
                  <a:ext uri="{0D108BD9-81ED-4DB2-BD59-A6C34878D82A}">
                    <a16:rowId xmlns:a16="http://schemas.microsoft.com/office/drawing/2014/main" val="487942781"/>
                  </a:ext>
                </a:extLst>
              </a:tr>
              <a:tr h="370840">
                <a:tc>
                  <a:txBody>
                    <a:bodyPr/>
                    <a:lstStyle/>
                    <a:p>
                      <a:r>
                        <a:rPr lang="en-US" sz="1200" b="1">
                          <a:solidFill>
                            <a:schemeClr val="bg1"/>
                          </a:solidFill>
                        </a:rPr>
                        <a:t>2</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rgbClr val="009999"/>
                    </a:solidFill>
                  </a:tcPr>
                </a:tc>
                <a:tc>
                  <a:txBody>
                    <a:bodyPr/>
                    <a:lstStyle/>
                    <a:p>
                      <a:r>
                        <a:rPr lang="en-US" sz="1200" b="1">
                          <a:solidFill>
                            <a:schemeClr val="bg1"/>
                          </a:solidFill>
                        </a:rPr>
                        <a:t>Eastern vicinity</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rgbClr val="009999"/>
                    </a:solidFill>
                  </a:tcPr>
                </a:tc>
                <a:tc>
                  <a:txBody>
                    <a:bodyPr/>
                    <a:lstStyle/>
                    <a:p>
                      <a:r>
                        <a:rPr lang="en-US" sz="1200"/>
                        <a:t>Samut Prakan</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noFill/>
                  </a:tcPr>
                </a:tc>
                <a:extLst>
                  <a:ext uri="{0D108BD9-81ED-4DB2-BD59-A6C34878D82A}">
                    <a16:rowId xmlns:a16="http://schemas.microsoft.com/office/drawing/2014/main" val="3672517970"/>
                  </a:ext>
                </a:extLst>
              </a:tr>
              <a:tr h="370840">
                <a:tc>
                  <a:txBody>
                    <a:bodyPr/>
                    <a:lstStyle/>
                    <a:p>
                      <a:r>
                        <a:rPr lang="en-US" sz="1200" b="1">
                          <a:solidFill>
                            <a:schemeClr val="bg1"/>
                          </a:solidFill>
                        </a:rPr>
                        <a:t>3</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rgbClr val="FFCC99"/>
                    </a:solidFill>
                  </a:tcPr>
                </a:tc>
                <a:tc>
                  <a:txBody>
                    <a:bodyPr/>
                    <a:lstStyle/>
                    <a:p>
                      <a:r>
                        <a:rPr lang="en-US" sz="1200" b="1">
                          <a:solidFill>
                            <a:schemeClr val="bg1"/>
                          </a:solidFill>
                        </a:rPr>
                        <a:t>East Economic Corridor (EEC)</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rgbClr val="FFCC99"/>
                    </a:solidFill>
                  </a:tcPr>
                </a:tc>
                <a:tc>
                  <a:txBody>
                    <a:bodyPr/>
                    <a:lstStyle/>
                    <a:p>
                      <a:r>
                        <a:rPr lang="en-US" sz="1200"/>
                        <a:t>Chachoengsao, Chonburi, Rayong</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noFill/>
                  </a:tcPr>
                </a:tc>
                <a:extLst>
                  <a:ext uri="{0D108BD9-81ED-4DB2-BD59-A6C34878D82A}">
                    <a16:rowId xmlns:a16="http://schemas.microsoft.com/office/drawing/2014/main" val="2701964908"/>
                  </a:ext>
                </a:extLst>
              </a:tr>
              <a:tr h="370840">
                <a:tc>
                  <a:txBody>
                    <a:bodyPr/>
                    <a:lstStyle/>
                    <a:p>
                      <a:r>
                        <a:rPr lang="en-US" sz="1200" b="1">
                          <a:solidFill>
                            <a:schemeClr val="bg1"/>
                          </a:solidFill>
                        </a:rPr>
                        <a:t>4</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rgbClr val="66CCFF">
                        <a:alpha val="60000"/>
                      </a:srgbClr>
                    </a:solidFill>
                  </a:tcPr>
                </a:tc>
                <a:tc>
                  <a:txBody>
                    <a:bodyPr/>
                    <a:lstStyle/>
                    <a:p>
                      <a:r>
                        <a:rPr lang="en-US" sz="1200" b="1">
                          <a:solidFill>
                            <a:schemeClr val="bg1"/>
                          </a:solidFill>
                        </a:rPr>
                        <a:t>Northern Vicinity</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rgbClr val="66CCFF">
                        <a:alpha val="60000"/>
                      </a:srgbClr>
                    </a:solidFill>
                  </a:tcPr>
                </a:tc>
                <a:tc>
                  <a:txBody>
                    <a:bodyPr/>
                    <a:lstStyle/>
                    <a:p>
                      <a:r>
                        <a:rPr lang="en-US" sz="1200"/>
                        <a:t>Pathum Thani, Ayutthaya</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noFill/>
                  </a:tcPr>
                </a:tc>
                <a:extLst>
                  <a:ext uri="{0D108BD9-81ED-4DB2-BD59-A6C34878D82A}">
                    <a16:rowId xmlns:a16="http://schemas.microsoft.com/office/drawing/2014/main" val="1540759111"/>
                  </a:ext>
                </a:extLst>
              </a:tr>
              <a:tr h="370840">
                <a:tc>
                  <a:txBody>
                    <a:bodyPr/>
                    <a:lstStyle/>
                    <a:p>
                      <a:r>
                        <a:rPr lang="en-US" sz="1200" b="1">
                          <a:solidFill>
                            <a:schemeClr val="bg1"/>
                          </a:solidFill>
                        </a:rPr>
                        <a:t>5</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rgbClr val="9966FF">
                        <a:alpha val="74118"/>
                      </a:srgbClr>
                    </a:solidFill>
                  </a:tcPr>
                </a:tc>
                <a:tc>
                  <a:txBody>
                    <a:bodyPr/>
                    <a:lstStyle/>
                    <a:p>
                      <a:r>
                        <a:rPr lang="en-US" sz="1200" b="1">
                          <a:solidFill>
                            <a:schemeClr val="bg1"/>
                          </a:solidFill>
                        </a:rPr>
                        <a:t>Western Vicinity</a:t>
                      </a:r>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solidFill>
                      <a:srgbClr val="9966FF">
                        <a:alpha val="74118"/>
                      </a:srgbClr>
                    </a:solidFill>
                  </a:tcPr>
                </a:tc>
                <a:tc>
                  <a:txBody>
                    <a:bodyPr/>
                    <a:lstStyle/>
                    <a:p>
                      <a:r>
                        <a:rPr lang="en-US" sz="1200"/>
                        <a:t>Samut Sakhon, Nonthaburi, Nakhon </a:t>
                      </a:r>
                      <a:r>
                        <a:rPr lang="en-US" sz="1200" err="1"/>
                        <a:t>Pathom</a:t>
                      </a:r>
                      <a:endParaRPr lang="en-US" sz="1200"/>
                    </a:p>
                  </a:txBody>
                  <a:tcPr>
                    <a:lnL w="3175" cap="flat" cmpd="sng" algn="ctr">
                      <a:solidFill>
                        <a:schemeClr val="accent5">
                          <a:lumMod val="50000"/>
                        </a:schemeClr>
                      </a:solidFill>
                      <a:prstDash val="solid"/>
                      <a:round/>
                      <a:headEnd type="none" w="med" len="med"/>
                      <a:tailEnd type="none" w="med" len="med"/>
                    </a:lnL>
                    <a:lnR w="3175" cap="flat" cmpd="sng" algn="ctr">
                      <a:solidFill>
                        <a:schemeClr val="accent5">
                          <a:lumMod val="50000"/>
                        </a:schemeClr>
                      </a:solid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noFill/>
                  </a:tcPr>
                </a:tc>
                <a:extLst>
                  <a:ext uri="{0D108BD9-81ED-4DB2-BD59-A6C34878D82A}">
                    <a16:rowId xmlns:a16="http://schemas.microsoft.com/office/drawing/2014/main" val="2135696465"/>
                  </a:ext>
                </a:extLst>
              </a:tr>
            </a:tbl>
          </a:graphicData>
        </a:graphic>
      </p:graphicFrame>
    </p:spTree>
    <p:extLst>
      <p:ext uri="{BB962C8B-B14F-4D97-AF65-F5344CB8AC3E}">
        <p14:creationId xmlns:p14="http://schemas.microsoft.com/office/powerpoint/2010/main" val="56438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27531B12-B969-B5B9-020B-AF4753B121E4}"/>
              </a:ext>
            </a:extLst>
          </p:cNvPr>
          <p:cNvSpPr>
            <a:spLocks noGrp="1"/>
          </p:cNvSpPr>
          <p:nvPr>
            <p:ph type="sldNum" sz="quarter" idx="13"/>
          </p:nvPr>
        </p:nvSpPr>
        <p:spPr/>
        <p:txBody>
          <a:bodyPr/>
          <a:lstStyle/>
          <a:p>
            <a:fld id="{91849349-E2DB-9746-9B41-015570F9C232}" type="slidenum">
              <a:rPr lang="en-GB" smtClean="0"/>
              <a:pPr/>
              <a:t>14</a:t>
            </a:fld>
            <a:endParaRPr lang="en-GB"/>
          </a:p>
        </p:txBody>
      </p:sp>
      <p:sp>
        <p:nvSpPr>
          <p:cNvPr id="5" name="Text Placeholder 4">
            <a:extLst>
              <a:ext uri="{FF2B5EF4-FFF2-40B4-BE49-F238E27FC236}">
                <a16:creationId xmlns:a16="http://schemas.microsoft.com/office/drawing/2014/main" id="{D4A0A38E-5692-18DD-BC12-299AB8BEAFDA}"/>
              </a:ext>
            </a:extLst>
          </p:cNvPr>
          <p:cNvSpPr>
            <a:spLocks noGrp="1"/>
          </p:cNvSpPr>
          <p:nvPr>
            <p:ph type="body" sz="quarter" idx="17"/>
          </p:nvPr>
        </p:nvSpPr>
        <p:spPr>
          <a:xfrm>
            <a:off x="624314" y="6183496"/>
            <a:ext cx="5622925" cy="222251"/>
          </a:xfrm>
        </p:spPr>
        <p:txBody>
          <a:bodyPr/>
          <a:lstStyle/>
          <a:p>
            <a:r>
              <a:rPr lang="en-GB"/>
              <a:t>Source: </a:t>
            </a:r>
            <a:r>
              <a:rPr lang="en-US"/>
              <a:t>Thailand logistic &amp; Industrial market overview, JLL 2023</a:t>
            </a:r>
            <a:r>
              <a:rPr lang="en-GB"/>
              <a:t> </a:t>
            </a:r>
          </a:p>
        </p:txBody>
      </p:sp>
      <p:sp>
        <p:nvSpPr>
          <p:cNvPr id="6" name="Title 5">
            <a:extLst>
              <a:ext uri="{FF2B5EF4-FFF2-40B4-BE49-F238E27FC236}">
                <a16:creationId xmlns:a16="http://schemas.microsoft.com/office/drawing/2014/main" id="{8BCE24BE-421A-E8E8-0CDE-67AA319328AB}"/>
              </a:ext>
            </a:extLst>
          </p:cNvPr>
          <p:cNvSpPr>
            <a:spLocks noGrp="1"/>
          </p:cNvSpPr>
          <p:nvPr>
            <p:ph type="title"/>
          </p:nvPr>
        </p:nvSpPr>
        <p:spPr/>
        <p:txBody>
          <a:bodyPr/>
          <a:lstStyle/>
          <a:p>
            <a:r>
              <a:rPr lang="en-GB"/>
              <a:t>Thailand Logistics - Warehouse Supply and Demand</a:t>
            </a:r>
          </a:p>
        </p:txBody>
      </p:sp>
      <p:pic>
        <p:nvPicPr>
          <p:cNvPr id="12" name="Picture 11">
            <a:extLst>
              <a:ext uri="{FF2B5EF4-FFF2-40B4-BE49-F238E27FC236}">
                <a16:creationId xmlns:a16="http://schemas.microsoft.com/office/drawing/2014/main" id="{63E857DF-7A9D-C8AA-8339-D695561EB249}"/>
              </a:ext>
            </a:extLst>
          </p:cNvPr>
          <p:cNvPicPr>
            <a:picLocks noChangeAspect="1"/>
          </p:cNvPicPr>
          <p:nvPr/>
        </p:nvPicPr>
        <p:blipFill>
          <a:blip r:embed="rId2"/>
          <a:stretch>
            <a:fillRect/>
          </a:stretch>
        </p:blipFill>
        <p:spPr>
          <a:xfrm>
            <a:off x="624314" y="1288102"/>
            <a:ext cx="9769366" cy="3452622"/>
          </a:xfrm>
          <a:prstGeom prst="rect">
            <a:avLst/>
          </a:prstGeom>
        </p:spPr>
      </p:pic>
      <p:sp>
        <p:nvSpPr>
          <p:cNvPr id="13" name="TextBox 12">
            <a:extLst>
              <a:ext uri="{FF2B5EF4-FFF2-40B4-BE49-F238E27FC236}">
                <a16:creationId xmlns:a16="http://schemas.microsoft.com/office/drawing/2014/main" id="{B300BADD-4A9D-3033-9CBE-14B9D953D477}"/>
              </a:ext>
            </a:extLst>
          </p:cNvPr>
          <p:cNvSpPr txBox="1"/>
          <p:nvPr/>
        </p:nvSpPr>
        <p:spPr>
          <a:xfrm>
            <a:off x="3693644" y="1382404"/>
            <a:ext cx="3630706" cy="384497"/>
          </a:xfrm>
          <a:prstGeom prst="rect">
            <a:avLst/>
          </a:prstGeom>
          <a:solidFill>
            <a:schemeClr val="bg1"/>
          </a:solidFill>
        </p:spPr>
        <p:txBody>
          <a:bodyPr wrap="square" lIns="0" tIns="0" rIns="0" bIns="0" rtlCol="0">
            <a:spAutoFit/>
          </a:bodyPr>
          <a:lstStyle/>
          <a:p>
            <a:pPr algn="l">
              <a:lnSpc>
                <a:spcPts val="1500"/>
              </a:lnSpc>
              <a:spcAft>
                <a:spcPts val="800"/>
              </a:spcAft>
            </a:pPr>
            <a:endParaRPr lang="en-US" sz="1200">
              <a:latin typeface="Arial" panose="020B0604020202020204" pitchFamily="34" charset="0"/>
              <a:cs typeface="Arial" panose="020B0604020202020204" pitchFamily="34" charset="0"/>
            </a:endParaRPr>
          </a:p>
        </p:txBody>
      </p:sp>
      <p:sp>
        <p:nvSpPr>
          <p:cNvPr id="14" name="Text Placeholder 3">
            <a:extLst>
              <a:ext uri="{FF2B5EF4-FFF2-40B4-BE49-F238E27FC236}">
                <a16:creationId xmlns:a16="http://schemas.microsoft.com/office/drawing/2014/main" id="{B5B2B57F-4312-DD56-33B4-33FF0F121B96}"/>
              </a:ext>
            </a:extLst>
          </p:cNvPr>
          <p:cNvSpPr txBox="1">
            <a:spLocks/>
          </p:cNvSpPr>
          <p:nvPr/>
        </p:nvSpPr>
        <p:spPr>
          <a:xfrm>
            <a:off x="561561" y="4740724"/>
            <a:ext cx="9832119" cy="1473012"/>
          </a:xfrm>
          <a:prstGeom prst="rect">
            <a:avLst/>
          </a:prstGeom>
        </p:spPr>
        <p:txBody>
          <a:bodyPr/>
          <a:lst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just">
              <a:spcAft>
                <a:spcPts val="0"/>
              </a:spcAft>
            </a:pPr>
            <a:r>
              <a:rPr lang="en-US"/>
              <a:t>Since 2020, roughly a fifth of the prime-grade warehouse supply are built-to-suit warehouse with an increasing trend as a result of the market maturity. Tenants seeking built-to-suit facilities with longer lease to achieve better lease term and rental rate</a:t>
            </a:r>
          </a:p>
          <a:p>
            <a:pPr lvl="2" algn="just">
              <a:spcAft>
                <a:spcPts val="0"/>
              </a:spcAft>
            </a:pPr>
            <a:r>
              <a:rPr lang="en-US"/>
              <a:t>In the recent years key developers such as Frasers Properties and WHA have shifted their focus to built-to-suit approach as a mean to manage investment risk</a:t>
            </a:r>
          </a:p>
          <a:p>
            <a:pPr lvl="2" algn="just">
              <a:spcAft>
                <a:spcPts val="0"/>
              </a:spcAft>
            </a:pPr>
            <a:r>
              <a:rPr lang="en-US"/>
              <a:t>The slight drop of occupancy in 2020 was a result of the increased supply on the Eastern Vicinity submarket, but they supply was absorbed in the following years to indicate strong performance for the submarket</a:t>
            </a:r>
          </a:p>
        </p:txBody>
      </p:sp>
    </p:spTree>
    <p:extLst>
      <p:ext uri="{BB962C8B-B14F-4D97-AF65-F5344CB8AC3E}">
        <p14:creationId xmlns:p14="http://schemas.microsoft.com/office/powerpoint/2010/main" val="111917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GB"/>
              <a:t>Thailand Logistics – Rent and Warehouse Age </a:t>
            </a:r>
          </a:p>
        </p:txBody>
      </p:sp>
      <p:sp>
        <p:nvSpPr>
          <p:cNvPr id="6" name="Slide Number Placeholder 5">
            <a:extLst>
              <a:ext uri="{FF2B5EF4-FFF2-40B4-BE49-F238E27FC236}">
                <a16:creationId xmlns:a16="http://schemas.microsoft.com/office/drawing/2014/main" id="{C8FA7695-7A19-4C44-A20F-E42A9BA60A5A}"/>
              </a:ext>
            </a:extLst>
          </p:cNvPr>
          <p:cNvSpPr>
            <a:spLocks noGrp="1"/>
          </p:cNvSpPr>
          <p:nvPr>
            <p:ph type="sldNum" sz="quarter" idx="13"/>
          </p:nvPr>
        </p:nvSpPr>
        <p:spPr/>
        <p:txBody>
          <a:bodyPr/>
          <a:lstStyle/>
          <a:p>
            <a:fld id="{91849349-E2DB-9746-9B41-015570F9C232}" type="slidenum">
              <a:rPr lang="en-GB" smtClean="0"/>
              <a:pPr/>
              <a:t>15</a:t>
            </a:fld>
            <a:endParaRPr lang="en-GB"/>
          </a:p>
        </p:txBody>
      </p:sp>
      <p:pic>
        <p:nvPicPr>
          <p:cNvPr id="10" name="Picture 9">
            <a:extLst>
              <a:ext uri="{FF2B5EF4-FFF2-40B4-BE49-F238E27FC236}">
                <a16:creationId xmlns:a16="http://schemas.microsoft.com/office/drawing/2014/main" id="{DF76A36B-9DA1-92EA-8E9C-040B1941995B}"/>
              </a:ext>
            </a:extLst>
          </p:cNvPr>
          <p:cNvPicPr>
            <a:picLocks noChangeAspect="1"/>
          </p:cNvPicPr>
          <p:nvPr/>
        </p:nvPicPr>
        <p:blipFill>
          <a:blip r:embed="rId2"/>
          <a:stretch>
            <a:fillRect/>
          </a:stretch>
        </p:blipFill>
        <p:spPr>
          <a:xfrm>
            <a:off x="614362" y="2147329"/>
            <a:ext cx="5714720" cy="2353003"/>
          </a:xfrm>
          <a:prstGeom prst="rect">
            <a:avLst/>
          </a:prstGeom>
        </p:spPr>
      </p:pic>
      <p:pic>
        <p:nvPicPr>
          <p:cNvPr id="12" name="Picture 11">
            <a:extLst>
              <a:ext uri="{FF2B5EF4-FFF2-40B4-BE49-F238E27FC236}">
                <a16:creationId xmlns:a16="http://schemas.microsoft.com/office/drawing/2014/main" id="{83A2038E-7459-4F5C-2478-7EF57892EBCA}"/>
              </a:ext>
            </a:extLst>
          </p:cNvPr>
          <p:cNvPicPr>
            <a:picLocks noChangeAspect="1"/>
          </p:cNvPicPr>
          <p:nvPr/>
        </p:nvPicPr>
        <p:blipFill>
          <a:blip r:embed="rId3"/>
          <a:stretch>
            <a:fillRect/>
          </a:stretch>
        </p:blipFill>
        <p:spPr>
          <a:xfrm>
            <a:off x="6710516" y="2029526"/>
            <a:ext cx="4095968" cy="2353003"/>
          </a:xfrm>
          <a:prstGeom prst="rect">
            <a:avLst/>
          </a:prstGeom>
        </p:spPr>
      </p:pic>
      <p:sp>
        <p:nvSpPr>
          <p:cNvPr id="13" name="Text Placeholder 20">
            <a:extLst>
              <a:ext uri="{FF2B5EF4-FFF2-40B4-BE49-F238E27FC236}">
                <a16:creationId xmlns:a16="http://schemas.microsoft.com/office/drawing/2014/main" id="{EA585AB8-FAFB-B9BF-7ED3-5BD41CCB1ECD}"/>
              </a:ext>
            </a:extLst>
          </p:cNvPr>
          <p:cNvSpPr txBox="1">
            <a:spLocks/>
          </p:cNvSpPr>
          <p:nvPr/>
        </p:nvSpPr>
        <p:spPr>
          <a:xfrm>
            <a:off x="2185681" y="1612809"/>
            <a:ext cx="2209800" cy="127000"/>
          </a:xfrm>
          <a:prstGeom prst="rect">
            <a:avLst/>
          </a:prstGeom>
        </p:spPr>
        <p:txBody>
          <a:bodyPr/>
          <a:lst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Rent Dynamics 2019 - 2023</a:t>
            </a:r>
          </a:p>
        </p:txBody>
      </p:sp>
      <p:sp>
        <p:nvSpPr>
          <p:cNvPr id="14" name="Text Placeholder 20">
            <a:extLst>
              <a:ext uri="{FF2B5EF4-FFF2-40B4-BE49-F238E27FC236}">
                <a16:creationId xmlns:a16="http://schemas.microsoft.com/office/drawing/2014/main" id="{2B9631B6-76BA-BF3C-7311-D990AE12F20B}"/>
              </a:ext>
            </a:extLst>
          </p:cNvPr>
          <p:cNvSpPr txBox="1">
            <a:spLocks/>
          </p:cNvSpPr>
          <p:nvPr/>
        </p:nvSpPr>
        <p:spPr>
          <a:xfrm>
            <a:off x="6878236" y="1629398"/>
            <a:ext cx="3999966" cy="269896"/>
          </a:xfrm>
          <a:prstGeom prst="rect">
            <a:avLst/>
          </a:prstGeom>
        </p:spPr>
        <p:txBody>
          <a:bodyPr/>
          <a:lst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Warehouse Age Distribution by Submarket, 2Q2023</a:t>
            </a:r>
          </a:p>
        </p:txBody>
      </p:sp>
      <p:sp>
        <p:nvSpPr>
          <p:cNvPr id="17" name="Text Placeholder 4">
            <a:extLst>
              <a:ext uri="{FF2B5EF4-FFF2-40B4-BE49-F238E27FC236}">
                <a16:creationId xmlns:a16="http://schemas.microsoft.com/office/drawing/2014/main" id="{1AFE9A71-0333-C177-8EA5-E8E87CE914B1}"/>
              </a:ext>
            </a:extLst>
          </p:cNvPr>
          <p:cNvSpPr txBox="1">
            <a:spLocks/>
          </p:cNvSpPr>
          <p:nvPr/>
        </p:nvSpPr>
        <p:spPr>
          <a:xfrm>
            <a:off x="541873" y="6191809"/>
            <a:ext cx="5622925" cy="222251"/>
          </a:xfrm>
          <a:prstGeom prst="rect">
            <a:avLst/>
          </a:prstGeom>
        </p:spPr>
        <p:txBody>
          <a:bodyPr/>
          <a:lst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0">
                <a:solidFill>
                  <a:schemeClr val="bg1">
                    <a:lumMod val="50000"/>
                  </a:schemeClr>
                </a:solidFill>
              </a:rPr>
              <a:t>Source: Thailand logistic &amp; Industrial market overview, JLL 2023 </a:t>
            </a:r>
          </a:p>
        </p:txBody>
      </p:sp>
      <p:sp>
        <p:nvSpPr>
          <p:cNvPr id="18" name="Text Placeholder 6">
            <a:extLst>
              <a:ext uri="{FF2B5EF4-FFF2-40B4-BE49-F238E27FC236}">
                <a16:creationId xmlns:a16="http://schemas.microsoft.com/office/drawing/2014/main" id="{1D100B45-9B36-4F6B-5B69-83AA6995AE83}"/>
              </a:ext>
            </a:extLst>
          </p:cNvPr>
          <p:cNvSpPr txBox="1">
            <a:spLocks/>
          </p:cNvSpPr>
          <p:nvPr/>
        </p:nvSpPr>
        <p:spPr>
          <a:xfrm>
            <a:off x="731185" y="4790049"/>
            <a:ext cx="10250579" cy="1252163"/>
          </a:xfrm>
          <a:prstGeom prst="rect">
            <a:avLst/>
          </a:prstGeom>
        </p:spPr>
        <p:txBody>
          <a:bodyPr/>
          <a:lst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25" lvl="1" indent="-171450" algn="just">
              <a:buFont typeface="Arial" panose="020B0604020202020204" pitchFamily="34" charset="0"/>
              <a:buChar char="•"/>
            </a:pPr>
            <a:r>
              <a:rPr lang="en-US"/>
              <a:t>The Eastern Vicinity area demands higher rent than the market average due to its location, as it is short commute into Bangkok area, as well as the Suvarnabhumi Airport, and its convenient road connectivity to the manufacturing hub in the Eastern Economic Corridor</a:t>
            </a:r>
          </a:p>
          <a:p>
            <a:pPr marL="174625" lvl="1" indent="-171450" algn="just">
              <a:buFont typeface="Arial" panose="020B0604020202020204" pitchFamily="34" charset="0"/>
              <a:buChar char="•"/>
            </a:pPr>
            <a:r>
              <a:rPr lang="en-US"/>
              <a:t>In 2018 the share of the market of supply less than 5 years old was at 27.2% whilst in 2023 the share of supply aged less than 5 years is at 32.5%, a clear increase in the market share. Expect in 2023 and 2024 will be the second wave of supply influx with the market share of newer supply set to expand as the market will see more competitive prime grade supply</a:t>
            </a:r>
          </a:p>
        </p:txBody>
      </p:sp>
    </p:spTree>
    <p:extLst>
      <p:ext uri="{BB962C8B-B14F-4D97-AF65-F5344CB8AC3E}">
        <p14:creationId xmlns:p14="http://schemas.microsoft.com/office/powerpoint/2010/main" val="807513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Two-Horse Race + Fragmented Market</a:t>
            </a:r>
          </a:p>
        </p:txBody>
      </p:sp>
      <p:graphicFrame>
        <p:nvGraphicFramePr>
          <p:cNvPr id="3" name="Chart 2">
            <a:extLst>
              <a:ext uri="{FF2B5EF4-FFF2-40B4-BE49-F238E27FC236}">
                <a16:creationId xmlns:a16="http://schemas.microsoft.com/office/drawing/2014/main" id="{64FE9FA7-59E7-8B7C-AAC2-24F19FF45450}"/>
              </a:ext>
            </a:extLst>
          </p:cNvPr>
          <p:cNvGraphicFramePr>
            <a:graphicFrameLocks/>
          </p:cNvGraphicFramePr>
          <p:nvPr>
            <p:extLst>
              <p:ext uri="{D42A27DB-BD31-4B8C-83A1-F6EECF244321}">
                <p14:modId xmlns:p14="http://schemas.microsoft.com/office/powerpoint/2010/main" val="286043033"/>
              </p:ext>
            </p:extLst>
          </p:nvPr>
        </p:nvGraphicFramePr>
        <p:xfrm>
          <a:off x="3292948" y="1731792"/>
          <a:ext cx="5338974" cy="3734108"/>
        </p:xfrm>
        <a:graphic>
          <a:graphicData uri="http://schemas.openxmlformats.org/drawingml/2006/chart">
            <c:chart xmlns:c="http://schemas.openxmlformats.org/drawingml/2006/chart" xmlns:r="http://schemas.openxmlformats.org/officeDocument/2006/relationships" r:id="rId2"/>
          </a:graphicData>
        </a:graphic>
      </p:graphicFrame>
      <p:cxnSp>
        <p:nvCxnSpPr>
          <p:cNvPr id="13" name="Straight Connector 12">
            <a:extLst>
              <a:ext uri="{FF2B5EF4-FFF2-40B4-BE49-F238E27FC236}">
                <a16:creationId xmlns:a16="http://schemas.microsoft.com/office/drawing/2014/main" id="{F83C69B2-D4BA-2B0D-8002-DB629A54F7EF}"/>
              </a:ext>
            </a:extLst>
          </p:cNvPr>
          <p:cNvCxnSpPr>
            <a:cxnSpLocks/>
          </p:cNvCxnSpPr>
          <p:nvPr/>
        </p:nvCxnSpPr>
        <p:spPr>
          <a:xfrm>
            <a:off x="6181636" y="1897306"/>
            <a:ext cx="4057986" cy="0"/>
          </a:xfrm>
          <a:prstGeom prst="line">
            <a:avLst/>
          </a:prstGeom>
          <a:ln w="12700">
            <a:solidFill>
              <a:srgbClr val="ED1B2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70C9A3-6C49-436F-7963-A6B1D1C36170}"/>
              </a:ext>
            </a:extLst>
          </p:cNvPr>
          <p:cNvCxnSpPr>
            <a:cxnSpLocks/>
          </p:cNvCxnSpPr>
          <p:nvPr/>
        </p:nvCxnSpPr>
        <p:spPr>
          <a:xfrm>
            <a:off x="5876727" y="5331967"/>
            <a:ext cx="4216591" cy="0"/>
          </a:xfrm>
          <a:prstGeom prst="line">
            <a:avLst/>
          </a:prstGeom>
          <a:ln w="12700">
            <a:solidFill>
              <a:srgbClr val="2596BE"/>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E8D7B93-90F1-A2FA-C09C-6C0792793A13}"/>
              </a:ext>
            </a:extLst>
          </p:cNvPr>
          <p:cNvSpPr txBox="1"/>
          <p:nvPr/>
        </p:nvSpPr>
        <p:spPr>
          <a:xfrm>
            <a:off x="7916825" y="2065329"/>
            <a:ext cx="2835240" cy="1013996"/>
          </a:xfrm>
          <a:prstGeom prst="rect">
            <a:avLst/>
          </a:prstGeom>
          <a:noFill/>
        </p:spPr>
        <p:txBody>
          <a:bodyPr wrap="square" rtlCol="0">
            <a:spAutoFit/>
          </a:bodyPr>
          <a:lstStyle/>
          <a:p>
            <a:r>
              <a:rPr lang="en-US" sz="1452"/>
              <a:t>Currently </a:t>
            </a:r>
            <a:r>
              <a:rPr lang="en-US" sz="1452" b="1"/>
              <a:t>~74% </a:t>
            </a:r>
            <a:r>
              <a:rPr lang="en-US" sz="1452"/>
              <a:t>of logistics market share dominated by Frasers &amp; WHA</a:t>
            </a:r>
          </a:p>
          <a:p>
            <a:pPr marL="259232" indent="-259232">
              <a:buFont typeface="Arial" panose="020B0604020202020204" pitchFamily="34" charset="0"/>
              <a:buChar char="•"/>
            </a:pPr>
            <a:endParaRPr lang="en-SG" sz="1633"/>
          </a:p>
        </p:txBody>
      </p:sp>
      <p:sp>
        <p:nvSpPr>
          <p:cNvPr id="16" name="Oval 45">
            <a:extLst>
              <a:ext uri="{FF2B5EF4-FFF2-40B4-BE49-F238E27FC236}">
                <a16:creationId xmlns:a16="http://schemas.microsoft.com/office/drawing/2014/main" id="{983297C0-B725-48EA-9830-1B00475B500B}"/>
              </a:ext>
            </a:extLst>
          </p:cNvPr>
          <p:cNvSpPr>
            <a:spLocks noChangeArrowheads="1"/>
          </p:cNvSpPr>
          <p:nvPr/>
        </p:nvSpPr>
        <p:spPr bwMode="gray">
          <a:xfrm>
            <a:off x="7714017" y="2113949"/>
            <a:ext cx="234213" cy="226008"/>
          </a:xfrm>
          <a:prstGeom prst="ellipse">
            <a:avLst/>
          </a:prstGeom>
          <a:solidFill>
            <a:srgbClr val="021D49"/>
          </a:solidFill>
          <a:ln w="9525" algn="ctr">
            <a:noFill/>
            <a:round/>
            <a:headEnd/>
            <a:tailEnd/>
          </a:ln>
          <a:effectLst/>
        </p:spPr>
        <p:txBody>
          <a:bodyPr wrap="none" lIns="0" tIns="0" rIns="0" bIns="0" anchor="ctr"/>
          <a:lstStyle/>
          <a:p>
            <a:pPr algn="ctr" defTabSz="829544">
              <a:defRPr/>
            </a:pPr>
            <a:r>
              <a:rPr lang="en-US" altLang="zh-TW" sz="1270" b="1" kern="0">
                <a:solidFill>
                  <a:schemeClr val="bg1"/>
                </a:solidFill>
                <a:latin typeface="Calibri" panose="020F0502020204030204" pitchFamily="34" charset="0"/>
                <a:ea typeface="新細明體" charset="-120"/>
                <a:cs typeface="Calibri" panose="020F0502020204030204" pitchFamily="34" charset="0"/>
              </a:rPr>
              <a:t>1</a:t>
            </a:r>
          </a:p>
        </p:txBody>
      </p:sp>
      <p:sp>
        <p:nvSpPr>
          <p:cNvPr id="17" name="Oval 45">
            <a:extLst>
              <a:ext uri="{FF2B5EF4-FFF2-40B4-BE49-F238E27FC236}">
                <a16:creationId xmlns:a16="http://schemas.microsoft.com/office/drawing/2014/main" id="{44437A9E-CAE4-666D-ECEB-EA0F0DB1CE42}"/>
              </a:ext>
            </a:extLst>
          </p:cNvPr>
          <p:cNvSpPr>
            <a:spLocks noChangeArrowheads="1"/>
          </p:cNvSpPr>
          <p:nvPr/>
        </p:nvSpPr>
        <p:spPr bwMode="gray">
          <a:xfrm>
            <a:off x="1280524" y="2113949"/>
            <a:ext cx="234213" cy="226008"/>
          </a:xfrm>
          <a:prstGeom prst="ellipse">
            <a:avLst/>
          </a:prstGeom>
          <a:solidFill>
            <a:srgbClr val="021D49"/>
          </a:solidFill>
          <a:ln w="9525" algn="ctr">
            <a:noFill/>
            <a:round/>
            <a:headEnd/>
            <a:tailEnd/>
          </a:ln>
          <a:effectLst/>
        </p:spPr>
        <p:txBody>
          <a:bodyPr wrap="none" lIns="0" tIns="0" rIns="0" bIns="0" anchor="ctr"/>
          <a:lstStyle/>
          <a:p>
            <a:pPr algn="ctr" defTabSz="829544">
              <a:defRPr/>
            </a:pPr>
            <a:r>
              <a:rPr lang="en-US" altLang="zh-TW" sz="1270" b="1" kern="0">
                <a:solidFill>
                  <a:schemeClr val="bg1"/>
                </a:solidFill>
                <a:latin typeface="Calibri" panose="020F0502020204030204" pitchFamily="34" charset="0"/>
                <a:ea typeface="新細明體" charset="-120"/>
                <a:cs typeface="Calibri" panose="020F0502020204030204" pitchFamily="34" charset="0"/>
              </a:rPr>
              <a:t>3</a:t>
            </a:r>
          </a:p>
        </p:txBody>
      </p:sp>
      <p:sp>
        <p:nvSpPr>
          <p:cNvPr id="18" name="Oval 45">
            <a:extLst>
              <a:ext uri="{FF2B5EF4-FFF2-40B4-BE49-F238E27FC236}">
                <a16:creationId xmlns:a16="http://schemas.microsoft.com/office/drawing/2014/main" id="{256ED72D-3838-71DE-E293-D8144E30E8C5}"/>
              </a:ext>
            </a:extLst>
          </p:cNvPr>
          <p:cNvSpPr>
            <a:spLocks noChangeArrowheads="1"/>
          </p:cNvSpPr>
          <p:nvPr/>
        </p:nvSpPr>
        <p:spPr bwMode="gray">
          <a:xfrm>
            <a:off x="7719613" y="3069226"/>
            <a:ext cx="234213" cy="226008"/>
          </a:xfrm>
          <a:prstGeom prst="ellipse">
            <a:avLst/>
          </a:prstGeom>
          <a:solidFill>
            <a:srgbClr val="021D49"/>
          </a:solidFill>
          <a:ln w="9525" algn="ctr">
            <a:noFill/>
            <a:round/>
            <a:headEnd/>
            <a:tailEnd/>
          </a:ln>
          <a:effectLst/>
        </p:spPr>
        <p:txBody>
          <a:bodyPr wrap="none" lIns="0" tIns="0" rIns="0" bIns="0" anchor="ctr"/>
          <a:lstStyle/>
          <a:p>
            <a:pPr algn="ctr" defTabSz="829544">
              <a:defRPr/>
            </a:pPr>
            <a:r>
              <a:rPr lang="en-US" altLang="zh-TW" sz="1270" b="1" kern="0">
                <a:solidFill>
                  <a:schemeClr val="bg1"/>
                </a:solidFill>
                <a:latin typeface="Calibri" panose="020F0502020204030204" pitchFamily="34" charset="0"/>
                <a:ea typeface="新細明體" charset="-120"/>
                <a:cs typeface="Calibri" panose="020F0502020204030204" pitchFamily="34" charset="0"/>
              </a:rPr>
              <a:t>2</a:t>
            </a:r>
          </a:p>
        </p:txBody>
      </p:sp>
      <p:sp>
        <p:nvSpPr>
          <p:cNvPr id="19" name="TextBox 18">
            <a:extLst>
              <a:ext uri="{FF2B5EF4-FFF2-40B4-BE49-F238E27FC236}">
                <a16:creationId xmlns:a16="http://schemas.microsoft.com/office/drawing/2014/main" id="{40C1F470-BE56-751F-6532-5BA772B1C2FC}"/>
              </a:ext>
            </a:extLst>
          </p:cNvPr>
          <p:cNvSpPr txBox="1"/>
          <p:nvPr/>
        </p:nvSpPr>
        <p:spPr>
          <a:xfrm>
            <a:off x="7952385" y="3037309"/>
            <a:ext cx="2624881" cy="762709"/>
          </a:xfrm>
          <a:prstGeom prst="rect">
            <a:avLst/>
          </a:prstGeom>
          <a:noFill/>
        </p:spPr>
        <p:txBody>
          <a:bodyPr wrap="square">
            <a:spAutoFit/>
          </a:bodyPr>
          <a:lstStyle/>
          <a:p>
            <a:r>
              <a:rPr lang="en-US" sz="1452">
                <a:latin typeface="Arial" panose="020B0604020202020204" pitchFamily="34" charset="0"/>
                <a:cs typeface="Arial" panose="020B0604020202020204" pitchFamily="34" charset="0"/>
              </a:rPr>
              <a:t>Closed-ended ecosystem;</a:t>
            </a:r>
          </a:p>
          <a:p>
            <a:r>
              <a:rPr lang="en-US" sz="1452">
                <a:latin typeface="Arial" panose="020B0604020202020204" pitchFamily="34" charset="0"/>
                <a:cs typeface="Arial" panose="020B0604020202020204" pitchFamily="34" charset="0"/>
              </a:rPr>
              <a:t>little incentive to improve existing build quality </a:t>
            </a:r>
          </a:p>
        </p:txBody>
      </p:sp>
      <p:cxnSp>
        <p:nvCxnSpPr>
          <p:cNvPr id="21" name="Straight Connector 20">
            <a:extLst>
              <a:ext uri="{FF2B5EF4-FFF2-40B4-BE49-F238E27FC236}">
                <a16:creationId xmlns:a16="http://schemas.microsoft.com/office/drawing/2014/main" id="{E77780ED-5C91-EFAD-5364-65B4408C02AB}"/>
              </a:ext>
            </a:extLst>
          </p:cNvPr>
          <p:cNvCxnSpPr>
            <a:cxnSpLocks/>
          </p:cNvCxnSpPr>
          <p:nvPr/>
        </p:nvCxnSpPr>
        <p:spPr>
          <a:xfrm>
            <a:off x="1223605" y="1898157"/>
            <a:ext cx="4275950" cy="16190"/>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203550-BF5B-E1FE-0CA5-E7348A5AC8CB}"/>
              </a:ext>
            </a:extLst>
          </p:cNvPr>
          <p:cNvCxnSpPr>
            <a:cxnSpLocks/>
          </p:cNvCxnSpPr>
          <p:nvPr/>
        </p:nvCxnSpPr>
        <p:spPr>
          <a:xfrm>
            <a:off x="1215106" y="4929478"/>
            <a:ext cx="3665112" cy="15675"/>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36A8776-80B6-CCD2-E3CB-029B29DCF277}"/>
              </a:ext>
            </a:extLst>
          </p:cNvPr>
          <p:cNvSpPr txBox="1"/>
          <p:nvPr/>
        </p:nvSpPr>
        <p:spPr>
          <a:xfrm>
            <a:off x="1567232" y="2078711"/>
            <a:ext cx="2479219" cy="539250"/>
          </a:xfrm>
          <a:prstGeom prst="rect">
            <a:avLst/>
          </a:prstGeom>
          <a:noFill/>
        </p:spPr>
        <p:txBody>
          <a:bodyPr wrap="square">
            <a:spAutoFit/>
          </a:bodyPr>
          <a:lstStyle/>
          <a:p>
            <a:r>
              <a:rPr lang="en-US" sz="1452" b="1"/>
              <a:t>~26% </a:t>
            </a:r>
            <a:r>
              <a:rPr lang="en-US" sz="1452"/>
              <a:t>of logistics market remains fragmented</a:t>
            </a:r>
          </a:p>
        </p:txBody>
      </p:sp>
      <p:sp>
        <p:nvSpPr>
          <p:cNvPr id="26" name="TextBox 25">
            <a:extLst>
              <a:ext uri="{FF2B5EF4-FFF2-40B4-BE49-F238E27FC236}">
                <a16:creationId xmlns:a16="http://schemas.microsoft.com/office/drawing/2014/main" id="{DD02E4F1-0A71-16BB-F5D6-884DA028A6A3}"/>
              </a:ext>
            </a:extLst>
          </p:cNvPr>
          <p:cNvSpPr txBox="1"/>
          <p:nvPr/>
        </p:nvSpPr>
        <p:spPr>
          <a:xfrm>
            <a:off x="2088060" y="4132687"/>
            <a:ext cx="680488" cy="223352"/>
          </a:xfrm>
          <a:prstGeom prst="rect">
            <a:avLst/>
          </a:prstGeom>
          <a:noFill/>
        </p:spPr>
        <p:txBody>
          <a:bodyPr wrap="none" lIns="82953" tIns="41476" rIns="82953" bIns="41476" rtlCol="0" anchor="t">
            <a:spAutoFit/>
          </a:bodyPr>
          <a:lstStyle/>
          <a:p>
            <a:pPr algn="ctr"/>
            <a:r>
              <a:rPr lang="en-US" sz="907">
                <a:solidFill>
                  <a:schemeClr val="bg1"/>
                </a:solidFill>
                <a:latin typeface="Arial"/>
                <a:cs typeface="Arial"/>
              </a:rPr>
              <a:t>Attractive </a:t>
            </a:r>
            <a:endParaRPr lang="en-US" sz="907">
              <a:solidFill>
                <a:schemeClr val="bg1"/>
              </a:solidFill>
              <a:latin typeface="Arial" panose="020B0604020202020204" pitchFamily="34" charset="0"/>
              <a:cs typeface="Arial" panose="020B0604020202020204" pitchFamily="34" charset="0"/>
            </a:endParaRPr>
          </a:p>
        </p:txBody>
      </p:sp>
      <p:sp>
        <p:nvSpPr>
          <p:cNvPr id="27" name="Text Placeholder 6">
            <a:extLst>
              <a:ext uri="{FF2B5EF4-FFF2-40B4-BE49-F238E27FC236}">
                <a16:creationId xmlns:a16="http://schemas.microsoft.com/office/drawing/2014/main" id="{29E0CFBC-CC47-08E9-D05B-0B3EB6C8C66B}"/>
              </a:ext>
            </a:extLst>
          </p:cNvPr>
          <p:cNvSpPr txBox="1">
            <a:spLocks/>
          </p:cNvSpPr>
          <p:nvPr/>
        </p:nvSpPr>
        <p:spPr>
          <a:xfrm>
            <a:off x="624314" y="6186247"/>
            <a:ext cx="10456719" cy="326312"/>
          </a:xfrm>
          <a:prstGeom prst="rect">
            <a:avLst/>
          </a:prstGeom>
        </p:spPr>
        <p:txBody>
          <a:bodyPr vert="horz" lIns="0" tIns="32659" rIns="82953" bIns="32659"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lang="en-US" sz="800" b="0">
                <a:solidFill>
                  <a:schemeClr val="bg1">
                    <a:lumMod val="50000"/>
                  </a:schemeClr>
                </a:solidFill>
                <a:cs typeface="Arial" panose="020B0604020202020204" pitchFamily="34" charset="0"/>
              </a:rPr>
              <a:t>Sources: Knight Frank, Savills Investment Management, Frasers Property Limited</a:t>
            </a:r>
            <a:r>
              <a:rPr lang="en-US" sz="800" b="0" i="0">
                <a:solidFill>
                  <a:schemeClr val="bg1">
                    <a:lumMod val="50000"/>
                  </a:schemeClr>
                </a:solidFill>
                <a:effectLst/>
              </a:rPr>
              <a:t>, </a:t>
            </a:r>
            <a:r>
              <a:rPr lang="en-US" sz="800" b="0">
                <a:solidFill>
                  <a:schemeClr val="bg1">
                    <a:lumMod val="50000"/>
                  </a:schemeClr>
                </a:solidFill>
                <a:cs typeface="Arial" panose="020B0604020202020204" pitchFamily="34" charset="0"/>
              </a:rPr>
              <a:t>WHA Corporation PCL, 2022</a:t>
            </a:r>
          </a:p>
        </p:txBody>
      </p:sp>
      <p:sp>
        <p:nvSpPr>
          <p:cNvPr id="28" name="Isosceles Triangle 27">
            <a:extLst>
              <a:ext uri="{FF2B5EF4-FFF2-40B4-BE49-F238E27FC236}">
                <a16:creationId xmlns:a16="http://schemas.microsoft.com/office/drawing/2014/main" id="{A57948BA-2363-B6F3-C31F-61E2B40E8DE2}"/>
              </a:ext>
            </a:extLst>
          </p:cNvPr>
          <p:cNvSpPr/>
          <p:nvPr/>
        </p:nvSpPr>
        <p:spPr>
          <a:xfrm rot="10800000">
            <a:off x="1295770" y="2783934"/>
            <a:ext cx="2479220" cy="259427"/>
          </a:xfrm>
          <a:prstGeom prst="triangle">
            <a:avLst/>
          </a:prstGeom>
          <a:solidFill>
            <a:srgbClr val="02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33"/>
          </a:p>
        </p:txBody>
      </p:sp>
      <p:sp>
        <p:nvSpPr>
          <p:cNvPr id="29" name="TextBox 28">
            <a:extLst>
              <a:ext uri="{FF2B5EF4-FFF2-40B4-BE49-F238E27FC236}">
                <a16:creationId xmlns:a16="http://schemas.microsoft.com/office/drawing/2014/main" id="{A275738B-6D2C-4FE0-158A-6601884256D3}"/>
              </a:ext>
            </a:extLst>
          </p:cNvPr>
          <p:cNvSpPr txBox="1"/>
          <p:nvPr/>
        </p:nvSpPr>
        <p:spPr>
          <a:xfrm>
            <a:off x="660328" y="3126832"/>
            <a:ext cx="3927000" cy="1880002"/>
          </a:xfrm>
          <a:prstGeom prst="rect">
            <a:avLst/>
          </a:prstGeom>
          <a:noFill/>
        </p:spPr>
        <p:txBody>
          <a:bodyPr wrap="square">
            <a:spAutoFit/>
          </a:bodyPr>
          <a:lstStyle/>
          <a:p>
            <a:pPr algn="ctr"/>
            <a:r>
              <a:rPr lang="en-US" sz="1452" b="1">
                <a:solidFill>
                  <a:srgbClr val="021D49"/>
                </a:solidFill>
              </a:rPr>
              <a:t>Compelling investment opportunity:</a:t>
            </a:r>
          </a:p>
          <a:p>
            <a:pPr algn="ctr"/>
            <a:endParaRPr lang="en-US" sz="1452" b="1">
              <a:solidFill>
                <a:srgbClr val="021D49"/>
              </a:solidFill>
            </a:endParaRPr>
          </a:p>
          <a:p>
            <a:pPr algn="ctr"/>
            <a:r>
              <a:rPr lang="en-US" sz="1452" b="1">
                <a:solidFill>
                  <a:srgbClr val="021D49"/>
                </a:solidFill>
              </a:rPr>
              <a:t>Improve build quality</a:t>
            </a:r>
          </a:p>
          <a:p>
            <a:pPr algn="ctr"/>
            <a:r>
              <a:rPr lang="en-US" sz="1452" b="1">
                <a:solidFill>
                  <a:srgbClr val="021D49"/>
                </a:solidFill>
              </a:rPr>
              <a:t>+</a:t>
            </a:r>
          </a:p>
          <a:p>
            <a:pPr algn="ctr"/>
            <a:r>
              <a:rPr lang="en-US" sz="1452" b="1">
                <a:solidFill>
                  <a:srgbClr val="021D49"/>
                </a:solidFill>
              </a:rPr>
              <a:t>Acquire market share</a:t>
            </a:r>
          </a:p>
          <a:p>
            <a:pPr algn="ctr"/>
            <a:r>
              <a:rPr lang="en-US" sz="1452" b="1">
                <a:solidFill>
                  <a:srgbClr val="021D49"/>
                </a:solidFill>
              </a:rPr>
              <a:t>+</a:t>
            </a:r>
          </a:p>
          <a:p>
            <a:pPr algn="ctr"/>
            <a:r>
              <a:rPr lang="en-US" sz="1452" b="1">
                <a:solidFill>
                  <a:srgbClr val="021D49"/>
                </a:solidFill>
              </a:rPr>
              <a:t>Consolidate</a:t>
            </a:r>
          </a:p>
          <a:p>
            <a:endParaRPr lang="en-US" sz="1452"/>
          </a:p>
        </p:txBody>
      </p:sp>
      <p:sp>
        <p:nvSpPr>
          <p:cNvPr id="30" name="Freeform 30">
            <a:extLst>
              <a:ext uri="{FF2B5EF4-FFF2-40B4-BE49-F238E27FC236}">
                <a16:creationId xmlns:a16="http://schemas.microsoft.com/office/drawing/2014/main" id="{D1176830-9DDA-D4E1-BEFA-3CA1AB0B34CE}"/>
              </a:ext>
            </a:extLst>
          </p:cNvPr>
          <p:cNvSpPr>
            <a:spLocks/>
          </p:cNvSpPr>
          <p:nvPr/>
        </p:nvSpPr>
        <p:spPr bwMode="gray">
          <a:xfrm>
            <a:off x="1574063" y="2026325"/>
            <a:ext cx="623682" cy="375088"/>
          </a:xfrm>
          <a:custGeom>
            <a:avLst/>
            <a:gdLst>
              <a:gd name="T0" fmla="*/ 297 w 3884"/>
              <a:gd name="T1" fmla="*/ 1346 h 1600"/>
              <a:gd name="T2" fmla="*/ 2310 w 3884"/>
              <a:gd name="T3" fmla="*/ 1448 h 1600"/>
              <a:gd name="T4" fmla="*/ 3810 w 3884"/>
              <a:gd name="T5" fmla="*/ 884 h 1600"/>
              <a:gd name="T6" fmla="*/ 1945 w 3884"/>
              <a:gd name="T7" fmla="*/ 137 h 1600"/>
              <a:gd name="T8" fmla="*/ 74 w 3884"/>
              <a:gd name="T9" fmla="*/ 724 h 1600"/>
              <a:gd name="T10" fmla="*/ 781 w 3884"/>
              <a:gd name="T11" fmla="*/ 1072 h 1600"/>
              <a:gd name="T12" fmla="*/ 0 w 3884"/>
              <a:gd name="T13" fmla="*/ 724 h 1600"/>
              <a:gd name="T14" fmla="*/ 1951 w 3884"/>
              <a:gd name="T15" fmla="*/ 68 h 1600"/>
              <a:gd name="T16" fmla="*/ 3878 w 3884"/>
              <a:gd name="T17" fmla="*/ 884 h 1600"/>
              <a:gd name="T18" fmla="*/ 2276 w 3884"/>
              <a:gd name="T19" fmla="*/ 1523 h 1600"/>
              <a:gd name="T20" fmla="*/ 297 w 3884"/>
              <a:gd name="T21" fmla="*/ 1346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DC6E00"/>
          </a:solidFill>
          <a:ln w="6350">
            <a:solidFill>
              <a:srgbClr val="DC6E00"/>
            </a:solidFill>
            <a:round/>
            <a:headEnd/>
            <a:tailEnd/>
          </a:ln>
        </p:spPr>
        <p:txBody>
          <a:bodyPr tIns="82953" bIns="82953" anchor="ctr"/>
          <a:lstStyle>
            <a:lvl1pPr algn="l">
              <a:defRPr sz="2400">
                <a:solidFill>
                  <a:schemeClr val="tx1"/>
                </a:solidFill>
                <a:latin typeface="Arial" charset="0"/>
                <a:cs typeface="Arial" charset="0"/>
              </a:defRPr>
            </a:lvl1pPr>
            <a:lvl2pPr marL="742950" indent="-285750" algn="l">
              <a:defRPr sz="2400">
                <a:solidFill>
                  <a:schemeClr val="tx1"/>
                </a:solidFill>
                <a:latin typeface="Arial" charset="0"/>
                <a:cs typeface="Arial" charset="0"/>
              </a:defRPr>
            </a:lvl2pPr>
            <a:lvl3pPr marL="1143000" indent="-228600" algn="l">
              <a:defRPr sz="2400">
                <a:solidFill>
                  <a:schemeClr val="tx1"/>
                </a:solidFill>
                <a:latin typeface="Arial" charset="0"/>
                <a:cs typeface="Arial" charset="0"/>
              </a:defRPr>
            </a:lvl3pPr>
            <a:lvl4pPr marL="1600200" indent="-228600" algn="l">
              <a:defRPr sz="2400">
                <a:solidFill>
                  <a:schemeClr val="tx1"/>
                </a:solidFill>
                <a:latin typeface="Arial" charset="0"/>
                <a:cs typeface="Arial" charset="0"/>
              </a:defRPr>
            </a:lvl4pPr>
            <a:lvl5pPr marL="2057400" indent="-228600" algn="l">
              <a:defRPr sz="2400">
                <a:solidFill>
                  <a:schemeClr val="tx1"/>
                </a:solidFill>
                <a:latin typeface="Arial" charset="0"/>
                <a:cs typeface="Arial" charset="0"/>
              </a:defRPr>
            </a:lvl5pPr>
            <a:lvl6pPr marL="2514600" indent="-228600" fontAlgn="base">
              <a:spcBef>
                <a:spcPct val="0"/>
              </a:spcBef>
              <a:spcAft>
                <a:spcPct val="0"/>
              </a:spcAft>
              <a:defRPr sz="2400">
                <a:solidFill>
                  <a:schemeClr val="tx1"/>
                </a:solidFill>
                <a:latin typeface="Arial" charset="0"/>
                <a:cs typeface="Arial" charset="0"/>
              </a:defRPr>
            </a:lvl6pPr>
            <a:lvl7pPr marL="2971800" indent="-228600" fontAlgn="base">
              <a:spcBef>
                <a:spcPct val="0"/>
              </a:spcBef>
              <a:spcAft>
                <a:spcPct val="0"/>
              </a:spcAft>
              <a:defRPr sz="2400">
                <a:solidFill>
                  <a:schemeClr val="tx1"/>
                </a:solidFill>
                <a:latin typeface="Arial" charset="0"/>
                <a:cs typeface="Arial" charset="0"/>
              </a:defRPr>
            </a:lvl7pPr>
            <a:lvl8pPr marL="3429000" indent="-228600" fontAlgn="base">
              <a:spcBef>
                <a:spcPct val="0"/>
              </a:spcBef>
              <a:spcAft>
                <a:spcPct val="0"/>
              </a:spcAft>
              <a:defRPr sz="2400">
                <a:solidFill>
                  <a:schemeClr val="tx1"/>
                </a:solidFill>
                <a:latin typeface="Arial" charset="0"/>
                <a:cs typeface="Arial" charset="0"/>
              </a:defRPr>
            </a:lvl8pPr>
            <a:lvl9pPr marL="3886200" indent="-228600" fontAlgn="base">
              <a:spcBef>
                <a:spcPct val="0"/>
              </a:spcBef>
              <a:spcAft>
                <a:spcPct val="0"/>
              </a:spcAft>
              <a:defRPr sz="2400">
                <a:solidFill>
                  <a:schemeClr val="tx1"/>
                </a:solidFill>
                <a:latin typeface="Arial" charset="0"/>
                <a:cs typeface="Arial" charset="0"/>
              </a:defRPr>
            </a:lvl9pPr>
          </a:lstStyle>
          <a:p>
            <a:pPr algn="ctr"/>
            <a:endParaRPr lang="en-US" altLang="zh-TW" sz="1270" b="1">
              <a:latin typeface="Calibri" panose="020F0502020204030204" pitchFamily="34" charset="0"/>
              <a:ea typeface="新細明體" charset="-120"/>
              <a:cs typeface="Calibri" panose="020F0502020204030204" pitchFamily="34" charset="0"/>
            </a:endParaRPr>
          </a:p>
        </p:txBody>
      </p:sp>
      <p:sp>
        <p:nvSpPr>
          <p:cNvPr id="2" name="Slide Number Placeholder 1">
            <a:extLst>
              <a:ext uri="{FF2B5EF4-FFF2-40B4-BE49-F238E27FC236}">
                <a16:creationId xmlns:a16="http://schemas.microsoft.com/office/drawing/2014/main" id="{9331AA7D-1625-1B19-4B0B-BF857C04EFA5}"/>
              </a:ext>
            </a:extLst>
          </p:cNvPr>
          <p:cNvSpPr>
            <a:spLocks noGrp="1"/>
          </p:cNvSpPr>
          <p:nvPr>
            <p:ph type="sldNum" sz="quarter" idx="13"/>
          </p:nvPr>
        </p:nvSpPr>
        <p:spPr>
          <a:xfrm>
            <a:off x="10577266" y="6415002"/>
            <a:ext cx="936624" cy="73025"/>
          </a:xfrm>
        </p:spPr>
        <p:txBody>
          <a:bodyPr/>
          <a:lstStyle/>
          <a:p>
            <a:fld id="{91849349-E2DB-9746-9B41-015570F9C232}" type="slidenum">
              <a:rPr lang="en-GB" smtClean="0"/>
              <a:pPr/>
              <a:t>16</a:t>
            </a:fld>
            <a:endParaRPr lang="en-GB"/>
          </a:p>
        </p:txBody>
      </p:sp>
      <p:sp>
        <p:nvSpPr>
          <p:cNvPr id="5" name="TextBox 4">
            <a:extLst>
              <a:ext uri="{FF2B5EF4-FFF2-40B4-BE49-F238E27FC236}">
                <a16:creationId xmlns:a16="http://schemas.microsoft.com/office/drawing/2014/main" id="{EC780723-2AE2-FDE5-00B2-725AE0CA1E61}"/>
              </a:ext>
            </a:extLst>
          </p:cNvPr>
          <p:cNvSpPr txBox="1"/>
          <p:nvPr/>
        </p:nvSpPr>
        <p:spPr>
          <a:xfrm>
            <a:off x="6672346" y="2788373"/>
            <a:ext cx="732437" cy="371705"/>
          </a:xfrm>
          <a:prstGeom prst="rect">
            <a:avLst/>
          </a:prstGeom>
          <a:noFill/>
        </p:spPr>
        <p:txBody>
          <a:bodyPr wrap="square" lIns="0" tIns="0" rIns="0" bIns="0" rtlCol="0">
            <a:spAutoFit/>
          </a:bodyPr>
          <a:lstStyle/>
          <a:p>
            <a:pPr algn="l">
              <a:lnSpc>
                <a:spcPts val="1500"/>
              </a:lnSpc>
              <a:spcAft>
                <a:spcPts val="800"/>
              </a:spcAft>
            </a:pPr>
            <a:r>
              <a:rPr lang="en-US" sz="1200" b="1">
                <a:latin typeface="Arial" panose="020B0604020202020204" pitchFamily="34" charset="0"/>
                <a:cs typeface="Arial" panose="020B0604020202020204" pitchFamily="34" charset="0"/>
              </a:rPr>
              <a:t>Frasers Property</a:t>
            </a:r>
          </a:p>
        </p:txBody>
      </p:sp>
      <p:sp>
        <p:nvSpPr>
          <p:cNvPr id="6" name="TextBox 5">
            <a:extLst>
              <a:ext uri="{FF2B5EF4-FFF2-40B4-BE49-F238E27FC236}">
                <a16:creationId xmlns:a16="http://schemas.microsoft.com/office/drawing/2014/main" id="{B28D42C3-7B01-8E85-7502-C751223BA61A}"/>
              </a:ext>
            </a:extLst>
          </p:cNvPr>
          <p:cNvSpPr txBox="1"/>
          <p:nvPr/>
        </p:nvSpPr>
        <p:spPr>
          <a:xfrm>
            <a:off x="5975421" y="4563645"/>
            <a:ext cx="1295400" cy="371705"/>
          </a:xfrm>
          <a:prstGeom prst="rect">
            <a:avLst/>
          </a:prstGeom>
          <a:noFill/>
        </p:spPr>
        <p:txBody>
          <a:bodyPr wrap="square" lIns="0" tIns="0" rIns="0" bIns="0" rtlCol="0">
            <a:spAutoFit/>
          </a:bodyPr>
          <a:lstStyle/>
          <a:p>
            <a:pPr algn="l">
              <a:lnSpc>
                <a:spcPts val="1500"/>
              </a:lnSpc>
            </a:pPr>
            <a:r>
              <a:rPr lang="en-US" sz="1200" b="1">
                <a:latin typeface="Arial" panose="020B0604020202020204" pitchFamily="34" charset="0"/>
                <a:cs typeface="Arial" panose="020B0604020202020204" pitchFamily="34" charset="0"/>
              </a:rPr>
              <a:t>WHA</a:t>
            </a:r>
          </a:p>
          <a:p>
            <a:pPr algn="l">
              <a:lnSpc>
                <a:spcPts val="1500"/>
              </a:lnSpc>
            </a:pPr>
            <a:r>
              <a:rPr lang="en-US" sz="1200" b="1">
                <a:latin typeface="Arial" panose="020B0604020202020204" pitchFamily="34" charset="0"/>
                <a:cs typeface="Arial" panose="020B0604020202020204" pitchFamily="34" charset="0"/>
              </a:rPr>
              <a:t>Group</a:t>
            </a:r>
          </a:p>
        </p:txBody>
      </p:sp>
    </p:spTree>
    <p:extLst>
      <p:ext uri="{BB962C8B-B14F-4D97-AF65-F5344CB8AC3E}">
        <p14:creationId xmlns:p14="http://schemas.microsoft.com/office/powerpoint/2010/main" val="275768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Opportunity in Thailand’s Logistics Sector</a:t>
            </a:r>
            <a:endParaRPr lang="en-GB"/>
          </a:p>
        </p:txBody>
      </p:sp>
      <p:graphicFrame>
        <p:nvGraphicFramePr>
          <p:cNvPr id="6" name="Table 5">
            <a:extLst>
              <a:ext uri="{FF2B5EF4-FFF2-40B4-BE49-F238E27FC236}">
                <a16:creationId xmlns:a16="http://schemas.microsoft.com/office/drawing/2014/main" id="{EFDA6B24-5BC4-31F3-2E95-269678D3DCB1}"/>
              </a:ext>
            </a:extLst>
          </p:cNvPr>
          <p:cNvGraphicFramePr>
            <a:graphicFrameLocks noGrp="1"/>
          </p:cNvGraphicFramePr>
          <p:nvPr>
            <p:extLst>
              <p:ext uri="{D42A27DB-BD31-4B8C-83A1-F6EECF244321}">
                <p14:modId xmlns:p14="http://schemas.microsoft.com/office/powerpoint/2010/main" val="1432377215"/>
              </p:ext>
            </p:extLst>
          </p:nvPr>
        </p:nvGraphicFramePr>
        <p:xfrm>
          <a:off x="624314" y="1338460"/>
          <a:ext cx="5005882" cy="5051245"/>
        </p:xfrm>
        <a:graphic>
          <a:graphicData uri="http://schemas.openxmlformats.org/drawingml/2006/table">
            <a:tbl>
              <a:tblPr firstRow="1" bandRow="1"/>
              <a:tblGrid>
                <a:gridCol w="5005882">
                  <a:extLst>
                    <a:ext uri="{9D8B030D-6E8A-4147-A177-3AD203B41FA5}">
                      <a16:colId xmlns:a16="http://schemas.microsoft.com/office/drawing/2014/main" val="20000"/>
                    </a:ext>
                  </a:extLst>
                </a:gridCol>
              </a:tblGrid>
              <a:tr h="95802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l" defTabSz="914400" rtl="0" eaLnBrk="1" fontAlgn="base" latinLnBrk="0" hangingPunct="1">
                        <a:lnSpc>
                          <a:spcPct val="100000"/>
                        </a:lnSpc>
                        <a:spcBef>
                          <a:spcPts val="0"/>
                        </a:spcBef>
                        <a:spcAft>
                          <a:spcPts val="300"/>
                        </a:spcAft>
                        <a:buClrTx/>
                        <a:buSzTx/>
                        <a:buFontTx/>
                        <a:buNone/>
                        <a:tabLst/>
                        <a:defRPr/>
                      </a:pPr>
                      <a:r>
                        <a:rPr kumimoji="0" lang="en-US" altLang="ja-JP" sz="1200" b="1" i="0" u="none" strike="noStrike" kern="1200" cap="none" spc="0" normalizeH="0" baseline="0" noProof="0">
                          <a:ln>
                            <a:noFill/>
                          </a:ln>
                          <a:solidFill>
                            <a:schemeClr val="tx1"/>
                          </a:solidFill>
                          <a:effectLst/>
                          <a:uLnTx/>
                          <a:uFillTx/>
                          <a:latin typeface="+mn-lt"/>
                          <a:ea typeface="+mn-ea"/>
                          <a:cs typeface="Arial"/>
                        </a:rPr>
                        <a:t>Investment Strategy</a:t>
                      </a:r>
                    </a:p>
                    <a:p>
                      <a:pPr marL="171450" marR="0" lvl="0" indent="-171450" algn="l" defTabSz="914400" rtl="0" eaLnBrk="1" fontAlgn="base" latinLnBrk="0" hangingPunct="1">
                        <a:lnSpc>
                          <a:spcPct val="100000"/>
                        </a:lnSpc>
                        <a:spcBef>
                          <a:spcPts val="0"/>
                        </a:spcBef>
                        <a:spcAft>
                          <a:spcPts val="300"/>
                        </a:spcAft>
                        <a:buClrTx/>
                        <a:buSzTx/>
                        <a:buFont typeface="Arial"/>
                        <a:buChar char="•"/>
                        <a:tabLst/>
                        <a:defRPr/>
                      </a:pPr>
                      <a:r>
                        <a:rPr kumimoji="0" lang="en-US" altLang="ja-JP" sz="1100" b="0" i="0" u="none" strike="noStrike" kern="1200" cap="none" spc="0" normalizeH="0" baseline="0" noProof="0">
                          <a:ln>
                            <a:noFill/>
                          </a:ln>
                          <a:solidFill>
                            <a:schemeClr val="tx1"/>
                          </a:solidFill>
                          <a:effectLst/>
                          <a:uLnTx/>
                          <a:uFillTx/>
                          <a:latin typeface="+mn-lt"/>
                          <a:ea typeface="+mn-ea"/>
                          <a:cs typeface="Arial"/>
                        </a:rPr>
                        <a:t>Logistics development in areas of strong demand in Greater Bangkok.</a:t>
                      </a:r>
                      <a:endParaRPr kumimoji="0" lang="en-GB" altLang="ja-JP" sz="1100" b="0" i="0" u="none" strike="noStrike" kern="1200" cap="none" spc="0" normalizeH="0" baseline="0" noProof="0">
                        <a:ln>
                          <a:noFill/>
                        </a:ln>
                        <a:solidFill>
                          <a:schemeClr val="tx1"/>
                        </a:solidFill>
                        <a:effectLst/>
                        <a:uLnTx/>
                        <a:uFillTx/>
                        <a:latin typeface="+mn-lt"/>
                        <a:ea typeface="+mn-ea"/>
                        <a:cs typeface="Arial"/>
                      </a:endParaRPr>
                    </a:p>
                    <a:p>
                      <a:pPr marL="171450" marR="0" lvl="0" indent="-171450" algn="l" defTabSz="914400" rtl="0" eaLnBrk="1" fontAlgn="base" latinLnBrk="0" hangingPunct="1">
                        <a:lnSpc>
                          <a:spcPct val="100000"/>
                        </a:lnSpc>
                        <a:spcBef>
                          <a:spcPts val="0"/>
                        </a:spcBef>
                        <a:spcAft>
                          <a:spcPts val="300"/>
                        </a:spcAft>
                        <a:buClrTx/>
                        <a:buSzTx/>
                        <a:buFont typeface="Arial"/>
                        <a:buChar char="•"/>
                        <a:tabLst/>
                        <a:defRPr/>
                      </a:pPr>
                      <a:r>
                        <a:rPr kumimoji="0" lang="en-GB" altLang="ja-JP" sz="1100" b="0" i="0" u="none" strike="noStrike" kern="1200" cap="none" spc="0" normalizeH="0" baseline="0" noProof="0">
                          <a:ln>
                            <a:noFill/>
                          </a:ln>
                          <a:solidFill>
                            <a:schemeClr val="tx1"/>
                          </a:solidFill>
                          <a:effectLst/>
                          <a:uLnTx/>
                          <a:uFillTx/>
                          <a:latin typeface="+mn-lt"/>
                          <a:ea typeface="+mn-ea"/>
                          <a:cs typeface="Arial"/>
                        </a:rPr>
                        <a:t>Preferred Pre-commit over +60% of space</a:t>
                      </a:r>
                    </a:p>
                    <a:p>
                      <a:pPr marL="171450" marR="0" lvl="0" indent="-171450" algn="l" defTabSz="914400" rtl="0" eaLnBrk="1" fontAlgn="base" latinLnBrk="0" hangingPunct="1">
                        <a:lnSpc>
                          <a:spcPct val="100000"/>
                        </a:lnSpc>
                        <a:spcBef>
                          <a:spcPts val="0"/>
                        </a:spcBef>
                        <a:spcAft>
                          <a:spcPts val="300"/>
                        </a:spcAft>
                        <a:buClrTx/>
                        <a:buSzTx/>
                        <a:buFont typeface="Arial"/>
                        <a:buChar char="•"/>
                        <a:tabLst/>
                        <a:defRPr/>
                      </a:pPr>
                      <a:r>
                        <a:rPr kumimoji="0" lang="en-GB" altLang="ja-JP" sz="1100" b="0" i="0" u="none" strike="noStrike" kern="1200" cap="none" spc="0" normalizeH="0" baseline="0" noProof="0">
                          <a:ln>
                            <a:noFill/>
                          </a:ln>
                          <a:solidFill>
                            <a:schemeClr val="tx1"/>
                          </a:solidFill>
                          <a:effectLst/>
                          <a:uLnTx/>
                          <a:uFillTx/>
                          <a:latin typeface="+mn-lt"/>
                          <a:ea typeface="+mn-ea"/>
                          <a:cs typeface="Arial"/>
                        </a:rPr>
                        <a:t>Leveraging SIM global tenant relationships</a:t>
                      </a:r>
                    </a:p>
                  </a:txBody>
                  <a:tcPr marL="106889" marR="106889" marT="50398" marB="50398">
                    <a:lnL w="12700" cmpd="sng">
                      <a:noFill/>
                    </a:lnL>
                    <a:lnR w="12700" cmpd="sng">
                      <a:noFill/>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76802361"/>
                  </a:ext>
                </a:extLst>
              </a:tr>
              <a:tr h="73923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base" latinLnBrk="0" hangingPunct="1">
                        <a:lnSpc>
                          <a:spcPct val="100000"/>
                        </a:lnSpc>
                        <a:spcBef>
                          <a:spcPts val="0"/>
                        </a:spcBef>
                        <a:spcAft>
                          <a:spcPts val="300"/>
                        </a:spcAft>
                        <a:buClrTx/>
                        <a:buSzTx/>
                        <a:buFontTx/>
                        <a:buNone/>
                        <a:tabLst/>
                        <a:defRPr/>
                      </a:pPr>
                      <a:r>
                        <a:rPr kumimoji="0" lang="en-US" altLang="ja-JP" sz="1200" b="1" i="0" u="none" strike="noStrike" kern="1200" cap="none" spc="0" normalizeH="0" baseline="0" noProof="0">
                          <a:ln>
                            <a:noFill/>
                          </a:ln>
                          <a:solidFill>
                            <a:schemeClr val="tx1"/>
                          </a:solidFill>
                          <a:effectLst/>
                          <a:uLnTx/>
                          <a:uFillTx/>
                          <a:latin typeface="+mn-lt"/>
                          <a:ea typeface="+mn-ea"/>
                          <a:cs typeface="Arial"/>
                        </a:rPr>
                        <a:t>Attractive Risk Adjusted Returns</a:t>
                      </a:r>
                    </a:p>
                    <a:p>
                      <a:pPr marL="171450" marR="0" lvl="0" indent="-171450" algn="l" rtl="0" eaLnBrk="1" fontAlgn="base" latinLnBrk="0" hangingPunct="1">
                        <a:lnSpc>
                          <a:spcPct val="100000"/>
                        </a:lnSpc>
                        <a:spcBef>
                          <a:spcPts val="0"/>
                        </a:spcBef>
                        <a:spcAft>
                          <a:spcPts val="300"/>
                        </a:spcAft>
                        <a:buClrTx/>
                        <a:buSzTx/>
                        <a:buFont typeface="Arial" panose="020B0604020202020204" pitchFamily="34" charset="0"/>
                        <a:buChar char="•"/>
                      </a:pPr>
                      <a:r>
                        <a:rPr kumimoji="0" lang="en-US" altLang="ja-JP" sz="1100" b="0" i="0" u="none" strike="noStrike" kern="1200" cap="none" spc="0" normalizeH="0" baseline="0" noProof="0">
                          <a:ln>
                            <a:noFill/>
                          </a:ln>
                          <a:solidFill>
                            <a:schemeClr val="tx1"/>
                          </a:solidFill>
                          <a:effectLst/>
                          <a:uLnTx/>
                          <a:uFillTx/>
                          <a:latin typeface="+mn-lt"/>
                          <a:ea typeface="+mn-ea"/>
                          <a:cs typeface="Arial"/>
                        </a:rPr>
                        <a:t>15-17%+ net IRR</a:t>
                      </a:r>
                      <a:r>
                        <a:rPr lang="en-US" altLang="ja-JP" sz="1100" b="0" i="0" u="none" strike="noStrike" kern="1200" cap="none" spc="0" normalizeH="0" baseline="0" noProof="0">
                          <a:ln>
                            <a:noFill/>
                          </a:ln>
                          <a:solidFill>
                            <a:schemeClr val="tx1"/>
                          </a:solidFill>
                          <a:effectLst/>
                          <a:uLnTx/>
                          <a:uFillTx/>
                          <a:latin typeface="+mn-lt"/>
                          <a:ea typeface="+mn-ea"/>
                          <a:cs typeface="Arial"/>
                        </a:rPr>
                        <a:t> </a:t>
                      </a:r>
                      <a:endParaRPr kumimoji="0" lang="en-US" altLang="ja-JP" sz="1100" b="0" i="0" u="none" strike="noStrike" kern="1200" cap="none" spc="0" normalizeH="0" baseline="0" noProof="0">
                        <a:ln>
                          <a:noFill/>
                        </a:ln>
                        <a:solidFill>
                          <a:schemeClr val="tx1"/>
                        </a:solidFill>
                        <a:effectLst/>
                        <a:uLnTx/>
                        <a:uFillTx/>
                        <a:latin typeface="+mn-lt"/>
                        <a:ea typeface="+mn-ea"/>
                        <a:cs typeface="Arial"/>
                      </a:endParaRP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altLang="ja-JP" sz="1100" b="0" i="0" u="none" strike="noStrike" kern="1200" cap="none" spc="0" normalizeH="0" baseline="0" noProof="0">
                          <a:ln>
                            <a:noFill/>
                          </a:ln>
                          <a:solidFill>
                            <a:schemeClr val="tx1"/>
                          </a:solidFill>
                          <a:effectLst/>
                          <a:uLnTx/>
                          <a:uFillTx/>
                          <a:latin typeface="+mn-lt"/>
                          <a:ea typeface="+mn-ea"/>
                          <a:cs typeface="Arial"/>
                        </a:rPr>
                        <a:t>7-9% net yield-on-cost</a:t>
                      </a:r>
                    </a:p>
                  </a:txBody>
                  <a:tcPr marL="106889" marR="106889" marT="50398" marB="50398">
                    <a:lnL w="12700" cmpd="sng">
                      <a:noFill/>
                    </a:lnL>
                    <a:lnR w="12700" cmpd="sng">
                      <a:noFill/>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58477572"/>
                  </a:ext>
                </a:extLst>
              </a:tr>
              <a:tr h="73923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12395" marR="0" lvl="0" indent="-112395" algn="l" rtl="0" eaLnBrk="1" fontAlgn="base" latinLnBrk="0" hangingPunct="1">
                        <a:lnSpc>
                          <a:spcPct val="100000"/>
                        </a:lnSpc>
                        <a:spcBef>
                          <a:spcPts val="0"/>
                        </a:spcBef>
                        <a:spcAft>
                          <a:spcPts val="300"/>
                        </a:spcAft>
                        <a:buClrTx/>
                        <a:buSzTx/>
                        <a:buFontTx/>
                        <a:buNone/>
                      </a:pPr>
                      <a:r>
                        <a:rPr kumimoji="0" lang="en-US" altLang="ja-JP" sz="1200" b="1" i="0" u="none" strike="noStrike" kern="1200" cap="none" spc="0" normalizeH="0" baseline="0" noProof="0">
                          <a:ln>
                            <a:noFill/>
                          </a:ln>
                          <a:solidFill>
                            <a:schemeClr val="tx1"/>
                          </a:solidFill>
                          <a:effectLst/>
                          <a:uLnTx/>
                          <a:uFillTx/>
                          <a:latin typeface="+mn-lt"/>
                          <a:ea typeface="+mn-ea"/>
                          <a:cs typeface="Arial"/>
                        </a:rPr>
                        <a:t>Target Size</a:t>
                      </a:r>
                      <a:r>
                        <a:rPr lang="en-US" altLang="ja-JP" sz="1200" b="1" i="0" u="none" strike="noStrike" kern="1200" cap="none" spc="0" normalizeH="0" baseline="0" noProof="0">
                          <a:ln>
                            <a:noFill/>
                          </a:ln>
                          <a:solidFill>
                            <a:schemeClr val="tx1"/>
                          </a:solidFill>
                          <a:effectLst/>
                          <a:uLnTx/>
                          <a:uFillTx/>
                          <a:latin typeface="+mn-lt"/>
                          <a:ea typeface="+mn-ea"/>
                          <a:cs typeface="Arial"/>
                        </a:rPr>
                        <a:t> </a:t>
                      </a:r>
                      <a:endParaRPr kumimoji="0" lang="en-US" altLang="ja-JP" sz="1200" b="1" i="0" u="none" strike="noStrike" kern="1200" cap="none" spc="0" normalizeH="0" baseline="0" noProof="0">
                        <a:ln>
                          <a:noFill/>
                        </a:ln>
                        <a:solidFill>
                          <a:schemeClr val="tx1"/>
                        </a:solidFill>
                        <a:effectLst/>
                        <a:uLnTx/>
                        <a:uFillTx/>
                        <a:latin typeface="+mn-lt"/>
                        <a:ea typeface="+mn-ea"/>
                        <a:cs typeface="Arial"/>
                      </a:endParaRP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altLang="ja-JP" sz="1100" b="0" i="0" u="none" strike="noStrike" kern="1200" cap="none" spc="0" normalizeH="0" baseline="0" noProof="0">
                          <a:ln>
                            <a:noFill/>
                          </a:ln>
                          <a:solidFill>
                            <a:schemeClr val="tx1"/>
                          </a:solidFill>
                          <a:effectLst/>
                          <a:uLnTx/>
                          <a:uFillTx/>
                          <a:latin typeface="+mn-lt"/>
                          <a:ea typeface="+mn-ea"/>
                          <a:cs typeface="Arial"/>
                        </a:rPr>
                        <a:t>Up to US$120 million of equity commitment</a:t>
                      </a: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altLang="ja-JP" sz="1100" b="0" i="0" u="none" strike="noStrike" kern="1200" cap="none" spc="0" normalizeH="0" baseline="0" noProof="0">
                          <a:ln>
                            <a:noFill/>
                          </a:ln>
                          <a:solidFill>
                            <a:schemeClr val="tx1"/>
                          </a:solidFill>
                          <a:effectLst/>
                          <a:uLnTx/>
                          <a:uFillTx/>
                          <a:latin typeface="+mn-lt"/>
                          <a:ea typeface="+mn-ea"/>
                          <a:cs typeface="Arial"/>
                        </a:rPr>
                        <a:t>Fund, Club or Joint Venture</a:t>
                      </a:r>
                    </a:p>
                  </a:txBody>
                  <a:tcPr marL="106889" marR="106889" marT="50398" marB="50398">
                    <a:lnL w="12700" cmpd="sng">
                      <a:noFill/>
                    </a:lnL>
                    <a:lnR w="12700" cmpd="sng">
                      <a:noFill/>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17816950"/>
                  </a:ext>
                </a:extLst>
              </a:tr>
              <a:tr h="91750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rtl="0" eaLnBrk="1" fontAlgn="base" latinLnBrk="0" hangingPunct="1">
                        <a:lnSpc>
                          <a:spcPct val="100000"/>
                        </a:lnSpc>
                        <a:spcBef>
                          <a:spcPts val="0"/>
                        </a:spcBef>
                        <a:spcAft>
                          <a:spcPts val="300"/>
                        </a:spcAft>
                        <a:buClrTx/>
                        <a:buSzTx/>
                        <a:buFontTx/>
                        <a:buNone/>
                      </a:pPr>
                      <a:r>
                        <a:rPr kumimoji="0" lang="en-US" sz="1200" b="1" i="0" u="none" strike="noStrike" kern="1200" cap="none" spc="0" normalizeH="0" baseline="0" noProof="0">
                          <a:ln>
                            <a:noFill/>
                          </a:ln>
                          <a:solidFill>
                            <a:schemeClr val="tx1"/>
                          </a:solidFill>
                          <a:effectLst/>
                          <a:uLnTx/>
                          <a:uFillTx/>
                          <a:latin typeface="+mn-lt"/>
                          <a:ea typeface="+mn-ea"/>
                          <a:cs typeface="Arial"/>
                        </a:rPr>
                        <a:t>Focus on Built-To-Suit in Greater Bangkok</a:t>
                      </a:r>
                      <a:r>
                        <a:rPr lang="en-US" sz="1200" b="1" i="0" u="none" strike="noStrike" kern="1200" cap="none" spc="0" normalizeH="0" baseline="0" noProof="0">
                          <a:ln>
                            <a:noFill/>
                          </a:ln>
                          <a:solidFill>
                            <a:schemeClr val="tx1"/>
                          </a:solidFill>
                          <a:effectLst/>
                          <a:uLnTx/>
                          <a:uFillTx/>
                          <a:latin typeface="+mn-lt"/>
                          <a:ea typeface="+mn-ea"/>
                          <a:cs typeface="Arial"/>
                        </a:rPr>
                        <a:t> </a:t>
                      </a:r>
                      <a:endParaRPr kumimoji="0" lang="en-US" sz="1200" b="1" i="0" u="none" strike="noStrike" kern="1200" cap="none" spc="0" normalizeH="0" baseline="0" noProof="0">
                        <a:ln>
                          <a:noFill/>
                        </a:ln>
                        <a:solidFill>
                          <a:schemeClr val="tx1"/>
                        </a:solidFill>
                        <a:effectLst/>
                        <a:uLnTx/>
                        <a:uFillTx/>
                        <a:latin typeface="+mn-lt"/>
                        <a:ea typeface="+mn-ea"/>
                        <a:cs typeface="Arial"/>
                      </a:endParaRP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altLang="ja-JP" sz="1100" b="0" i="0" u="none" strike="noStrike" kern="1200" cap="none" spc="0" normalizeH="0" baseline="0">
                          <a:ln>
                            <a:noFill/>
                          </a:ln>
                          <a:solidFill>
                            <a:schemeClr val="tx1"/>
                          </a:solidFill>
                          <a:effectLst/>
                          <a:uLnTx/>
                          <a:uFillTx/>
                          <a:latin typeface="+mn-lt"/>
                          <a:ea typeface="+mn-ea"/>
                          <a:cs typeface="Arial"/>
                        </a:rPr>
                        <a:t>The seeds development site comprises a combination of built-to-suit (BTS) assets and speculative development assets</a:t>
                      </a: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altLang="ja-JP" sz="1100" b="0" i="0" u="none" strike="noStrike" kern="1200" cap="none" spc="0" normalizeH="0" baseline="0">
                          <a:ln>
                            <a:noFill/>
                          </a:ln>
                          <a:solidFill>
                            <a:schemeClr val="tx1"/>
                          </a:solidFill>
                          <a:effectLst/>
                          <a:uLnTx/>
                          <a:uFillTx/>
                          <a:latin typeface="+mn-lt"/>
                          <a:ea typeface="+mn-ea"/>
                          <a:cs typeface="Arial"/>
                        </a:rPr>
                        <a:t>Final mix aiming for +65% BTS</a:t>
                      </a:r>
                    </a:p>
                  </a:txBody>
                  <a:tcPr marL="106889" marR="106889" marT="50398" marB="50398">
                    <a:lnL w="12700" cmpd="sng">
                      <a:noFill/>
                    </a:lnL>
                    <a:lnR w="12700" cmpd="sng">
                      <a:noFill/>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69943585"/>
                  </a:ext>
                </a:extLst>
              </a:tr>
              <a:tr h="9580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12395" marR="0" lvl="0" indent="-112395" algn="l" defTabSz="914400" rtl="0" eaLnBrk="1" fontAlgn="base" latinLnBrk="0" hangingPunct="1">
                        <a:lnSpc>
                          <a:spcPct val="100000"/>
                        </a:lnSpc>
                        <a:spcBef>
                          <a:spcPts val="0"/>
                        </a:spcBef>
                        <a:spcAft>
                          <a:spcPts val="300"/>
                        </a:spcAft>
                        <a:buClrTx/>
                        <a:buSzTx/>
                        <a:buFontTx/>
                        <a:buNone/>
                        <a:tabLst/>
                        <a:defRPr/>
                      </a:pPr>
                      <a:r>
                        <a:rPr kumimoji="0" lang="en-US" altLang="ja-JP" sz="1200" b="1" i="0" u="none" strike="noStrike" kern="1200" cap="none" spc="0" normalizeH="0" baseline="0">
                          <a:ln>
                            <a:noFill/>
                          </a:ln>
                          <a:solidFill>
                            <a:schemeClr val="tx1"/>
                          </a:solidFill>
                          <a:effectLst/>
                          <a:uLnTx/>
                          <a:uFillTx/>
                          <a:latin typeface="+mn-lt"/>
                          <a:ea typeface="+mn-ea"/>
                          <a:cs typeface="Arial"/>
                        </a:rPr>
                        <a:t>SIM Team has development Track Record in Thailand and APAC</a:t>
                      </a:r>
                      <a:endParaRPr kumimoji="0" lang="en-US" sz="1200" b="1" i="0" u="none" strike="noStrike" kern="1200" cap="none" spc="0" normalizeH="0" baseline="0" noProof="0">
                        <a:ln>
                          <a:noFill/>
                        </a:ln>
                        <a:solidFill>
                          <a:schemeClr val="tx1"/>
                        </a:solidFill>
                        <a:effectLst/>
                        <a:uLnTx/>
                        <a:uFillTx/>
                        <a:latin typeface="+mn-lt"/>
                        <a:ea typeface="+mn-ea"/>
                        <a:cs typeface="Arial"/>
                      </a:endParaRP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altLang="ja-JP" sz="1100" b="0" i="0" u="none" strike="noStrike" kern="1200" cap="none" spc="0" normalizeH="0" baseline="0">
                          <a:ln>
                            <a:noFill/>
                          </a:ln>
                          <a:solidFill>
                            <a:schemeClr val="tx1"/>
                          </a:solidFill>
                          <a:effectLst/>
                          <a:uLnTx/>
                          <a:uFillTx/>
                          <a:latin typeface="+mn-lt"/>
                          <a:ea typeface="+mn-ea"/>
                          <a:cs typeface="Arial"/>
                        </a:rPr>
                        <a:t>Global reputation for reliability and institutional risk management</a:t>
                      </a: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altLang="ja-JP" sz="1100" b="0" i="0" u="none" strike="noStrike" kern="1200" cap="none" spc="0" normalizeH="0" baseline="0">
                          <a:ln>
                            <a:noFill/>
                          </a:ln>
                          <a:solidFill>
                            <a:schemeClr val="tx1"/>
                          </a:solidFill>
                          <a:effectLst/>
                          <a:uLnTx/>
                          <a:uFillTx/>
                          <a:latin typeface="+mn-lt"/>
                          <a:ea typeface="+mn-ea"/>
                          <a:cs typeface="Arial"/>
                        </a:rPr>
                        <a:t>Trusted partner for many logistics developers/tenants globally</a:t>
                      </a: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altLang="ja-JP" sz="1100" b="0" i="0" u="none" strike="noStrike" kern="1200" cap="none" spc="0" normalizeH="0" baseline="0">
                          <a:ln>
                            <a:noFill/>
                          </a:ln>
                          <a:solidFill>
                            <a:schemeClr val="tx1"/>
                          </a:solidFill>
                          <a:effectLst/>
                          <a:uLnTx/>
                          <a:uFillTx/>
                          <a:latin typeface="+mn-lt"/>
                          <a:ea typeface="+mn-ea"/>
                          <a:cs typeface="Arial"/>
                        </a:rPr>
                        <a:t>Track record of quality investments at attractive price points</a:t>
                      </a:r>
                    </a:p>
                  </a:txBody>
                  <a:tcPr marL="106889" marR="106889" marT="50398" marB="50398">
                    <a:lnL w="12700" cmpd="sng">
                      <a:noFill/>
                    </a:lnL>
                    <a:lnR w="12700" cmpd="sng">
                      <a:noFill/>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26530579"/>
                  </a:ext>
                </a:extLst>
              </a:tr>
              <a:tr h="73923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12395" marR="0" lvl="0" indent="-112395" algn="l" defTabSz="914400" rtl="0" eaLnBrk="1" fontAlgn="base"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Arial"/>
                        </a:rPr>
                        <a:t>Platform Structure</a:t>
                      </a:r>
                      <a:endParaRPr kumimoji="0" lang="en-US" sz="600" b="0" i="0" u="none" strike="noStrike" kern="1200" cap="none" spc="0" normalizeH="0" baseline="0" noProof="0">
                        <a:ln>
                          <a:noFill/>
                        </a:ln>
                        <a:solidFill>
                          <a:schemeClr val="tx1"/>
                        </a:solidFill>
                        <a:effectLst/>
                        <a:uLnTx/>
                        <a:uFillTx/>
                        <a:latin typeface="+mn-lt"/>
                        <a:ea typeface="+mn-ea"/>
                        <a:cs typeface="Arial"/>
                      </a:endParaRP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mn-lt"/>
                          <a:ea typeface="+mn-ea"/>
                          <a:cs typeface="Arial"/>
                        </a:rPr>
                        <a:t>Two-tier ownership structure w/ preferential shares</a:t>
                      </a:r>
                    </a:p>
                    <a:p>
                      <a:pPr marL="171450" marR="0" lvl="0" indent="-171450" algn="l" defTabSz="914400" rtl="0" eaLnBrk="1" fontAlgn="base" latinLnBrk="0" hangingPunct="1">
                        <a:lnSpc>
                          <a:spcPct val="10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latin typeface="+mn-lt"/>
                          <a:ea typeface="+mn-ea"/>
                          <a:cs typeface="Arial"/>
                        </a:rPr>
                        <a:t>Tax efficient w/ opportunity for Thai investors to invest onshore</a:t>
                      </a:r>
                    </a:p>
                  </a:txBody>
                  <a:tcPr marL="106889" marR="106889" marT="50398" marB="50398">
                    <a:lnL w="12700" cmpd="sng">
                      <a:noFill/>
                    </a:lnL>
                    <a:lnR w="12700" cmpd="sng">
                      <a:noFill/>
                    </a:lnR>
                    <a:lnT w="12700" cap="flat" cmpd="sng" algn="ctr">
                      <a:solidFill>
                        <a:srgbClr val="FFFFFF">
                          <a:lumMod val="75000"/>
                        </a:srgbClr>
                      </a:solidFill>
                      <a:prstDash val="solid"/>
                      <a:round/>
                      <a:headEnd type="none" w="med" len="med"/>
                      <a:tailEnd type="none" w="med" len="med"/>
                    </a:lnT>
                    <a:lnB w="1270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8" name="Isosceles Triangle 7">
            <a:extLst>
              <a:ext uri="{FF2B5EF4-FFF2-40B4-BE49-F238E27FC236}">
                <a16:creationId xmlns:a16="http://schemas.microsoft.com/office/drawing/2014/main" id="{2E0E2EE4-DF25-9EB6-69E8-64BFB5CC8C9D}"/>
              </a:ext>
            </a:extLst>
          </p:cNvPr>
          <p:cNvSpPr/>
          <p:nvPr/>
        </p:nvSpPr>
        <p:spPr>
          <a:xfrm rot="5400000">
            <a:off x="3657748" y="3685637"/>
            <a:ext cx="5071340" cy="383232"/>
          </a:xfrm>
          <a:prstGeom prst="triangle">
            <a:avLst/>
          </a:prstGeom>
          <a:solidFill>
            <a:srgbClr val="4170A9"/>
          </a:solidFill>
          <a:ln w="12700">
            <a:noFill/>
          </a:ln>
          <a:effectLst>
            <a:outerShdw blurRad="50800" dist="38100" dir="2700000" algn="tl" rotWithShape="0">
              <a:prstClr val="black">
                <a:alpha val="40000"/>
              </a:prstClr>
            </a:outerShdw>
          </a:effectLst>
        </p:spPr>
        <p:txBody>
          <a:bodyPr vert="horz" lIns="104271" tIns="52135" rIns="104271" bIns="52135" anchor="ctr">
            <a:noAutofit/>
          </a:bodyPr>
          <a:lstStyle/>
          <a:p>
            <a:pPr algn="ctr" defTabSz="457200">
              <a:spcBef>
                <a:spcPct val="20000"/>
              </a:spcBef>
            </a:pPr>
            <a:endParaRPr lang="en-US" sz="1599" b="1" kern="0">
              <a:solidFill>
                <a:srgbClr val="FFFFFF"/>
              </a:solidFill>
              <a:cs typeface="Arial"/>
            </a:endParaRPr>
          </a:p>
        </p:txBody>
      </p:sp>
      <p:sp>
        <p:nvSpPr>
          <p:cNvPr id="9" name="Rectangle 8">
            <a:extLst>
              <a:ext uri="{FF2B5EF4-FFF2-40B4-BE49-F238E27FC236}">
                <a16:creationId xmlns:a16="http://schemas.microsoft.com/office/drawing/2014/main" id="{0C9869A4-F4DD-7743-02EC-959A66BDAE7B}"/>
              </a:ext>
            </a:extLst>
          </p:cNvPr>
          <p:cNvSpPr/>
          <p:nvPr/>
        </p:nvSpPr>
        <p:spPr>
          <a:xfrm>
            <a:off x="6770527" y="1619249"/>
            <a:ext cx="3870487" cy="4029075"/>
          </a:xfrm>
          <a:prstGeom prst="rect">
            <a:avLst/>
          </a:prstGeom>
          <a:solidFill>
            <a:srgbClr val="FFFFFF">
              <a:lumMod val="95000"/>
            </a:srgbClr>
          </a:solidFill>
          <a:ln w="22225" cap="flat" cmpd="sng" algn="ctr">
            <a:noFill/>
            <a:prstDash val="solid"/>
            <a:miter lim="800000"/>
          </a:ln>
          <a:effectLst>
            <a:outerShdw blurRad="50800" dist="38100" dir="2700000" algn="tl" rotWithShape="0">
              <a:prstClr val="black">
                <a:alpha val="40000"/>
              </a:prstClr>
            </a:outerShdw>
          </a:effectLst>
        </p:spPr>
        <p:txBody>
          <a:bodyPr lIns="104271" tIns="52135" rIns="104271" bIns="52135" rtlCol="0" anchor="ctr" anchorCtr="0"/>
          <a:lstStyle/>
          <a:p>
            <a:pPr marL="268288" marR="0" lvl="2" indent="-268288" defTabSz="1007943" eaLnBrk="1" fontAlgn="auto" latinLnBrk="0" hangingPunct="1">
              <a:lnSpc>
                <a:spcPct val="150000"/>
              </a:lnSpc>
              <a:spcBef>
                <a:spcPts val="0"/>
              </a:spcBef>
              <a:spcAft>
                <a:spcPts val="1200"/>
              </a:spcAft>
              <a:buClr>
                <a:srgbClr val="6EB4DC"/>
              </a:buClr>
              <a:buSzTx/>
              <a:buFont typeface="Wingdings" pitchFamily="2" charset="2"/>
              <a:buChar char="§"/>
              <a:tabLst/>
              <a:defRPr/>
            </a:pPr>
            <a:endParaRPr kumimoji="0" lang="en-US" sz="1340" b="1" i="0" u="none" strike="noStrike" kern="0" cap="none" spc="0" normalizeH="0" baseline="0" noProof="0">
              <a:ln>
                <a:noFill/>
              </a:ln>
              <a:solidFill>
                <a:srgbClr val="191710"/>
              </a:solidFill>
              <a:effectLst/>
              <a:uLnTx/>
              <a:uFillTx/>
              <a:latin typeface="Arial"/>
              <a:ea typeface="+mn-ea"/>
              <a:cs typeface="+mn-cs"/>
            </a:endParaRPr>
          </a:p>
          <a:p>
            <a:pPr marL="285750" marR="0" lvl="2" indent="-285750" defTabSz="1007943" eaLnBrk="1" fontAlgn="auto" latinLnBrk="0" hangingPunct="1">
              <a:lnSpc>
                <a:spcPct val="150000"/>
              </a:lnSpc>
              <a:spcBef>
                <a:spcPts val="0"/>
              </a:spcBef>
              <a:spcAft>
                <a:spcPts val="1200"/>
              </a:spcAft>
              <a:buClr>
                <a:srgbClr val="021D49"/>
              </a:buClr>
              <a:buSzTx/>
              <a:buFont typeface="Wingdings" panose="05000000000000000000" pitchFamily="2" charset="2"/>
              <a:buChar char="n"/>
              <a:tabLst/>
              <a:defRPr/>
            </a:pPr>
            <a:r>
              <a:rPr kumimoji="0" lang="en-US" sz="1100" b="1" i="0" u="none" strike="noStrike" kern="0" cap="none" spc="0" normalizeH="0" baseline="0" noProof="0">
                <a:ln>
                  <a:noFill/>
                </a:ln>
                <a:solidFill>
                  <a:srgbClr val="191710"/>
                </a:solidFill>
                <a:effectLst/>
                <a:uLnTx/>
                <a:uFillTx/>
                <a:latin typeface="Arial"/>
                <a:ea typeface="+mn-ea"/>
                <a:cs typeface="Arial" panose="020B0604020202020204" pitchFamily="34" charset="0"/>
              </a:rPr>
              <a:t>Expertise in Thailand; </a:t>
            </a:r>
            <a:r>
              <a:rPr kumimoji="0" lang="en-US" sz="1100" b="0" i="0" u="none" strike="noStrike" kern="0" cap="none" spc="0" normalizeH="0" baseline="0" noProof="0">
                <a:ln>
                  <a:noFill/>
                </a:ln>
                <a:solidFill>
                  <a:srgbClr val="191710"/>
                </a:solidFill>
                <a:effectLst/>
                <a:uLnTx/>
                <a:uFillTx/>
                <a:latin typeface="Arial"/>
                <a:ea typeface="+mn-ea"/>
                <a:cs typeface="Arial" panose="020B0604020202020204" pitchFamily="34" charset="0"/>
              </a:rPr>
              <a:t>local ground expertise to de-risk and unlock vast opportunities available across Thailand</a:t>
            </a:r>
            <a:endParaRPr kumimoji="0" lang="en-US" altLang="ja-JP" sz="1100" b="0" i="0" u="none" strike="noStrike" kern="0" cap="none" spc="0" normalizeH="0" baseline="0" noProof="0">
              <a:ln>
                <a:noFill/>
              </a:ln>
              <a:solidFill>
                <a:srgbClr val="191710"/>
              </a:solidFill>
              <a:effectLst/>
              <a:uLnTx/>
              <a:uFillTx/>
              <a:latin typeface="Arial"/>
              <a:ea typeface="ＭＳ Ｐゴシック" panose="020B0600070205080204" pitchFamily="34" charset="-128"/>
              <a:cs typeface="Arial" panose="020B0604020202020204" pitchFamily="34" charset="0"/>
            </a:endParaRPr>
          </a:p>
          <a:p>
            <a:pPr marL="285750" marR="0" lvl="2" indent="-285750" defTabSz="1007943" eaLnBrk="1" fontAlgn="auto" latinLnBrk="0" hangingPunct="1">
              <a:lnSpc>
                <a:spcPct val="150000"/>
              </a:lnSpc>
              <a:spcBef>
                <a:spcPts val="0"/>
              </a:spcBef>
              <a:spcAft>
                <a:spcPts val="1200"/>
              </a:spcAft>
              <a:buClr>
                <a:srgbClr val="021D49"/>
              </a:buClr>
              <a:buSzTx/>
              <a:buFont typeface="Wingdings" panose="05000000000000000000" pitchFamily="2" charset="2"/>
              <a:buChar char="n"/>
              <a:tabLst/>
              <a:defRPr/>
            </a:pPr>
            <a:r>
              <a:rPr kumimoji="0" lang="en-US" sz="1100" b="1" i="0" u="none" strike="noStrike" kern="0" cap="none" spc="0" normalizeH="0" baseline="0" noProof="0">
                <a:ln>
                  <a:noFill/>
                </a:ln>
                <a:solidFill>
                  <a:srgbClr val="191710"/>
                </a:solidFill>
                <a:effectLst/>
                <a:uLnTx/>
                <a:uFillTx/>
                <a:latin typeface="Arial"/>
                <a:ea typeface="+mn-ea"/>
                <a:cs typeface="Arial" panose="020B0604020202020204" pitchFamily="34" charset="0"/>
              </a:rPr>
              <a:t>Global Logistics Manager</a:t>
            </a:r>
            <a:r>
              <a:rPr kumimoji="0" lang="en-US" sz="1100" b="0" i="0" u="none" strike="noStrike" kern="0" cap="none" spc="0" normalizeH="0" baseline="0" noProof="0">
                <a:ln>
                  <a:noFill/>
                </a:ln>
                <a:solidFill>
                  <a:srgbClr val="191710"/>
                </a:solidFill>
                <a:effectLst/>
                <a:uLnTx/>
                <a:uFillTx/>
                <a:latin typeface="Arial"/>
                <a:ea typeface="+mn-ea"/>
                <a:cs typeface="Arial" panose="020B0604020202020204" pitchFamily="34" charset="0"/>
              </a:rPr>
              <a:t>; Savills IM manages US$6.0 billion of logistics globally</a:t>
            </a:r>
          </a:p>
          <a:p>
            <a:pPr marL="285750" marR="0" lvl="2" indent="-285750" defTabSz="1007943" eaLnBrk="1" fontAlgn="auto" latinLnBrk="0" hangingPunct="1">
              <a:lnSpc>
                <a:spcPct val="150000"/>
              </a:lnSpc>
              <a:spcBef>
                <a:spcPts val="0"/>
              </a:spcBef>
              <a:spcAft>
                <a:spcPts val="1200"/>
              </a:spcAft>
              <a:buClr>
                <a:srgbClr val="021D49"/>
              </a:buClr>
              <a:buSzTx/>
              <a:buFont typeface="Wingdings" panose="05000000000000000000" pitchFamily="2" charset="2"/>
              <a:buChar char="n"/>
              <a:tabLst/>
              <a:defRPr/>
            </a:pPr>
            <a:r>
              <a:rPr kumimoji="0" lang="en-US" sz="1100" b="1" i="0" u="none" strike="noStrike" kern="0" cap="none" spc="0" normalizeH="0" baseline="0" noProof="0">
                <a:ln>
                  <a:noFill/>
                </a:ln>
                <a:solidFill>
                  <a:srgbClr val="191710"/>
                </a:solidFill>
                <a:effectLst/>
                <a:uLnTx/>
                <a:uFillTx/>
                <a:latin typeface="Arial"/>
                <a:ea typeface="+mn-ea"/>
                <a:cs typeface="Arial" panose="020B0604020202020204" pitchFamily="34" charset="0"/>
              </a:rPr>
              <a:t>Value Creation; </a:t>
            </a:r>
            <a:r>
              <a:rPr kumimoji="0" lang="en-US" sz="1100" b="0" i="0" u="none" strike="noStrike" kern="0" cap="none" spc="0" normalizeH="0" baseline="0" noProof="0">
                <a:ln>
                  <a:noFill/>
                </a:ln>
                <a:solidFill>
                  <a:srgbClr val="191710"/>
                </a:solidFill>
                <a:effectLst/>
                <a:uLnTx/>
                <a:uFillTx/>
                <a:latin typeface="Arial"/>
                <a:ea typeface="+mn-ea"/>
                <a:cs typeface="Arial" panose="020B0604020202020204" pitchFamily="34" charset="0"/>
              </a:rPr>
              <a:t>develop to core program to build a portfolio of income-producing logistics assets</a:t>
            </a:r>
          </a:p>
          <a:p>
            <a:pPr marL="285750" marR="0" lvl="2" indent="-285750" defTabSz="1007943" eaLnBrk="1" fontAlgn="auto" latinLnBrk="0" hangingPunct="1">
              <a:lnSpc>
                <a:spcPct val="150000"/>
              </a:lnSpc>
              <a:spcBef>
                <a:spcPts val="0"/>
              </a:spcBef>
              <a:spcAft>
                <a:spcPts val="1200"/>
              </a:spcAft>
              <a:buClr>
                <a:srgbClr val="021D49"/>
              </a:buClr>
              <a:buSzTx/>
              <a:buFont typeface="Wingdings" panose="05000000000000000000" pitchFamily="2" charset="2"/>
              <a:buChar char="n"/>
              <a:tabLst/>
              <a:defRPr/>
            </a:pPr>
            <a:r>
              <a:rPr kumimoji="0" lang="en-US" sz="1100" b="1" i="0" u="none" strike="noStrike" kern="0" cap="none" spc="0" normalizeH="0" baseline="0" noProof="0">
                <a:ln>
                  <a:noFill/>
                </a:ln>
                <a:solidFill>
                  <a:srgbClr val="191710"/>
                </a:solidFill>
                <a:effectLst/>
                <a:uLnTx/>
                <a:uFillTx/>
                <a:latin typeface="Arial"/>
                <a:ea typeface="+mn-ea"/>
                <a:cs typeface="Arial" panose="020B0604020202020204" pitchFamily="34" charset="0"/>
              </a:rPr>
              <a:t>Sustainability</a:t>
            </a:r>
            <a:r>
              <a:rPr kumimoji="0" lang="en-US" sz="1100" b="0" i="0" u="none" strike="noStrike" kern="0" cap="none" spc="0" normalizeH="0" baseline="0" noProof="0">
                <a:ln>
                  <a:noFill/>
                </a:ln>
                <a:solidFill>
                  <a:srgbClr val="191710"/>
                </a:solidFill>
                <a:effectLst/>
                <a:uLnTx/>
                <a:uFillTx/>
                <a:latin typeface="Arial"/>
                <a:ea typeface="+mn-ea"/>
                <a:cs typeface="Arial" panose="020B0604020202020204" pitchFamily="34" charset="0"/>
              </a:rPr>
              <a:t>; ESG will be at heart of this program</a:t>
            </a:r>
          </a:p>
          <a:p>
            <a:pPr marL="285750" marR="0" lvl="2" indent="-285750" defTabSz="1007943" eaLnBrk="1" fontAlgn="auto" latinLnBrk="0" hangingPunct="1">
              <a:lnSpc>
                <a:spcPct val="150000"/>
              </a:lnSpc>
              <a:spcBef>
                <a:spcPts val="0"/>
              </a:spcBef>
              <a:spcAft>
                <a:spcPts val="1200"/>
              </a:spcAft>
              <a:buClr>
                <a:srgbClr val="021D49"/>
              </a:buClr>
              <a:buSzTx/>
              <a:buFont typeface="Wingdings" panose="05000000000000000000" pitchFamily="2" charset="2"/>
              <a:buChar char="n"/>
              <a:tabLst/>
              <a:defRPr/>
            </a:pPr>
            <a:r>
              <a:rPr kumimoji="0" lang="en-US" altLang="ja-JP" sz="1100" b="1" i="0" u="none" strike="noStrike" kern="0" cap="none" spc="0" normalizeH="0" baseline="0" noProof="0">
                <a:ln>
                  <a:noFill/>
                </a:ln>
                <a:solidFill>
                  <a:srgbClr val="191710"/>
                </a:solidFill>
                <a:effectLst/>
                <a:uLnTx/>
                <a:uFillTx/>
                <a:latin typeface="Arial"/>
                <a:ea typeface="ＭＳ Ｐゴシック" panose="020B0600070205080204" pitchFamily="34" charset="-128"/>
                <a:cs typeface="Arial" panose="020B0604020202020204" pitchFamily="34" charset="0"/>
              </a:rPr>
              <a:t>Robust pipeline; </a:t>
            </a:r>
            <a:r>
              <a:rPr kumimoji="0" lang="en-US" altLang="ja-JP" sz="1100" b="0" i="0" u="none" strike="noStrike" kern="0" cap="none" spc="0" normalizeH="0" baseline="0" noProof="0">
                <a:ln>
                  <a:noFill/>
                </a:ln>
                <a:solidFill>
                  <a:srgbClr val="191710"/>
                </a:solidFill>
                <a:effectLst/>
                <a:uLnTx/>
                <a:uFillTx/>
                <a:latin typeface="Arial"/>
                <a:ea typeface="ＭＳ Ｐゴシック" panose="020B0600070205080204" pitchFamily="34" charset="-128"/>
                <a:cs typeface="Arial" panose="020B0604020202020204" pitchFamily="34" charset="0"/>
              </a:rPr>
              <a:t>additional opportunities available beyond the Seed development – if of interest </a:t>
            </a:r>
            <a:endParaRPr kumimoji="0" lang="en-US" sz="1100" b="0" i="0" u="none" strike="noStrike" kern="0" cap="none" spc="0" normalizeH="0" baseline="0" noProof="0">
              <a:ln>
                <a:noFill/>
              </a:ln>
              <a:solidFill>
                <a:srgbClr val="191710"/>
              </a:solidFill>
              <a:effectLst/>
              <a:uLnTx/>
              <a:uFillTx/>
              <a:latin typeface="Arial"/>
              <a:ea typeface="+mn-ea"/>
              <a:cs typeface="+mn-cs"/>
            </a:endParaRPr>
          </a:p>
          <a:p>
            <a:pPr marL="268288" marR="0" lvl="2" indent="-268288" defTabSz="1007943" eaLnBrk="1" fontAlgn="auto" latinLnBrk="0" hangingPunct="1">
              <a:lnSpc>
                <a:spcPct val="150000"/>
              </a:lnSpc>
              <a:spcBef>
                <a:spcPts val="0"/>
              </a:spcBef>
              <a:spcAft>
                <a:spcPts val="1200"/>
              </a:spcAft>
              <a:buClr>
                <a:srgbClr val="6EB4DC"/>
              </a:buClr>
              <a:buSzTx/>
              <a:buFont typeface="Wingdings" pitchFamily="2" charset="2"/>
              <a:buChar char="§"/>
              <a:tabLst/>
              <a:defRPr/>
            </a:pPr>
            <a:endParaRPr kumimoji="0" lang="en-US" sz="1340" b="0" i="0" u="none" strike="noStrike" kern="0" cap="none" spc="0" normalizeH="0" baseline="0" noProof="0">
              <a:ln>
                <a:noFill/>
              </a:ln>
              <a:solidFill>
                <a:srgbClr val="191710"/>
              </a:solidFill>
              <a:effectLst/>
              <a:uLnTx/>
              <a:uFillTx/>
              <a:latin typeface="Arial"/>
              <a:ea typeface="+mn-ea"/>
              <a:cs typeface="+mn-cs"/>
            </a:endParaRPr>
          </a:p>
        </p:txBody>
      </p:sp>
      <p:sp>
        <p:nvSpPr>
          <p:cNvPr id="2" name="Slide Number Placeholder 1">
            <a:extLst>
              <a:ext uri="{FF2B5EF4-FFF2-40B4-BE49-F238E27FC236}">
                <a16:creationId xmlns:a16="http://schemas.microsoft.com/office/drawing/2014/main" id="{C9687112-320A-A145-5BDB-D93C5EA091C2}"/>
              </a:ext>
            </a:extLst>
          </p:cNvPr>
          <p:cNvSpPr>
            <a:spLocks noGrp="1"/>
          </p:cNvSpPr>
          <p:nvPr>
            <p:ph type="sldNum" sz="quarter" idx="13"/>
          </p:nvPr>
        </p:nvSpPr>
        <p:spPr/>
        <p:txBody>
          <a:bodyPr/>
          <a:lstStyle/>
          <a:p>
            <a:fld id="{91849349-E2DB-9746-9B41-015570F9C232}" type="slidenum">
              <a:rPr lang="en-GB" smtClean="0"/>
              <a:pPr/>
              <a:t>17</a:t>
            </a:fld>
            <a:endParaRPr lang="en-GB"/>
          </a:p>
        </p:txBody>
      </p:sp>
      <p:sp>
        <p:nvSpPr>
          <p:cNvPr id="3" name="TextBox 2">
            <a:extLst>
              <a:ext uri="{FF2B5EF4-FFF2-40B4-BE49-F238E27FC236}">
                <a16:creationId xmlns:a16="http://schemas.microsoft.com/office/drawing/2014/main" id="{7B41DD59-794A-28F3-4818-2B69FBC7D4F7}"/>
              </a:ext>
            </a:extLst>
          </p:cNvPr>
          <p:cNvSpPr txBox="1"/>
          <p:nvPr/>
        </p:nvSpPr>
        <p:spPr>
          <a:xfrm>
            <a:off x="624314" y="6459537"/>
            <a:ext cx="8611339" cy="123111"/>
          </a:xfrm>
          <a:prstGeom prst="rect">
            <a:avLst/>
          </a:prstGeom>
          <a:noFill/>
        </p:spPr>
        <p:txBody>
          <a:bodyPr wrap="square" lIns="0" tIns="0" rIns="0" bIns="0" rtlCol="0">
            <a:spAutoFit/>
          </a:bodyPr>
          <a:lstStyle/>
          <a:p>
            <a:pPr algn="l"/>
            <a:r>
              <a:rPr lang="en-US" sz="800">
                <a:solidFill>
                  <a:schemeClr val="bg1">
                    <a:lumMod val="50000"/>
                  </a:schemeClr>
                </a:solidFill>
                <a:latin typeface="Arial" panose="020B0604020202020204" pitchFamily="34" charset="0"/>
                <a:cs typeface="Arial" panose="020B0604020202020204" pitchFamily="34" charset="0"/>
              </a:rPr>
              <a:t>Note: There is no guarantee that the investment objective , strategy &amp; returns can be successfully achieved.</a:t>
            </a:r>
          </a:p>
        </p:txBody>
      </p:sp>
    </p:spTree>
    <p:extLst>
      <p:ext uri="{BB962C8B-B14F-4D97-AF65-F5344CB8AC3E}">
        <p14:creationId xmlns:p14="http://schemas.microsoft.com/office/powerpoint/2010/main" val="2392621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Land Located in the Bang Na Logistics Hotspot</a:t>
            </a:r>
            <a:endParaRPr lang="en-GB"/>
          </a:p>
        </p:txBody>
      </p:sp>
      <p:grpSp>
        <p:nvGrpSpPr>
          <p:cNvPr id="2" name="Group 1">
            <a:extLst>
              <a:ext uri="{FF2B5EF4-FFF2-40B4-BE49-F238E27FC236}">
                <a16:creationId xmlns:a16="http://schemas.microsoft.com/office/drawing/2014/main" id="{E8368D4C-2673-B8A3-2A35-E8C121BDA018}"/>
              </a:ext>
            </a:extLst>
          </p:cNvPr>
          <p:cNvGrpSpPr/>
          <p:nvPr/>
        </p:nvGrpSpPr>
        <p:grpSpPr>
          <a:xfrm>
            <a:off x="701906" y="1202264"/>
            <a:ext cx="10168165" cy="5153211"/>
            <a:chOff x="263543" y="930463"/>
            <a:chExt cx="10168165" cy="5792147"/>
          </a:xfrm>
        </p:grpSpPr>
        <p:pic>
          <p:nvPicPr>
            <p:cNvPr id="3" name="Picture 2">
              <a:extLst>
                <a:ext uri="{FF2B5EF4-FFF2-40B4-BE49-F238E27FC236}">
                  <a16:creationId xmlns:a16="http://schemas.microsoft.com/office/drawing/2014/main" id="{F98A4313-E6B0-228B-654D-2A22FE61A782}"/>
                </a:ext>
              </a:extLst>
            </p:cNvPr>
            <p:cNvPicPr>
              <a:picLocks noChangeAspect="1"/>
            </p:cNvPicPr>
            <p:nvPr/>
          </p:nvPicPr>
          <p:blipFill rotWithShape="1">
            <a:blip r:embed="rId2"/>
            <a:srcRect l="963" t="186" r="9861" b="3356"/>
            <a:stretch/>
          </p:blipFill>
          <p:spPr>
            <a:xfrm>
              <a:off x="263543" y="930463"/>
              <a:ext cx="10110218" cy="5792147"/>
            </a:xfrm>
            <a:prstGeom prst="rect">
              <a:avLst/>
            </a:prstGeom>
          </p:spPr>
        </p:pic>
        <p:pic>
          <p:nvPicPr>
            <p:cNvPr id="5" name="Picture 4">
              <a:extLst>
                <a:ext uri="{FF2B5EF4-FFF2-40B4-BE49-F238E27FC236}">
                  <a16:creationId xmlns:a16="http://schemas.microsoft.com/office/drawing/2014/main" id="{A9C742A9-73F4-6A2D-375E-7532337CF32F}"/>
                </a:ext>
              </a:extLst>
            </p:cNvPr>
            <p:cNvPicPr>
              <a:picLocks noChangeAspect="1"/>
            </p:cNvPicPr>
            <p:nvPr/>
          </p:nvPicPr>
          <p:blipFill rotWithShape="1">
            <a:blip r:embed="rId3"/>
            <a:srcRect l="37733" t="8651" r="35861" b="28252"/>
            <a:stretch/>
          </p:blipFill>
          <p:spPr>
            <a:xfrm>
              <a:off x="2803865" y="2604186"/>
              <a:ext cx="318077" cy="371729"/>
            </a:xfrm>
            <a:prstGeom prst="rect">
              <a:avLst/>
            </a:prstGeom>
          </p:spPr>
        </p:pic>
        <p:pic>
          <p:nvPicPr>
            <p:cNvPr id="7" name="Picture 6">
              <a:extLst>
                <a:ext uri="{FF2B5EF4-FFF2-40B4-BE49-F238E27FC236}">
                  <a16:creationId xmlns:a16="http://schemas.microsoft.com/office/drawing/2014/main" id="{AC5901FA-905A-D443-3421-0B9C7630E963}"/>
                </a:ext>
              </a:extLst>
            </p:cNvPr>
            <p:cNvPicPr>
              <a:picLocks noChangeAspect="1"/>
            </p:cNvPicPr>
            <p:nvPr/>
          </p:nvPicPr>
          <p:blipFill rotWithShape="1">
            <a:blip r:embed="rId4"/>
            <a:srcRect l="10538" t="40211" r="7853" b="42086"/>
            <a:stretch/>
          </p:blipFill>
          <p:spPr>
            <a:xfrm>
              <a:off x="2236546" y="3028210"/>
              <a:ext cx="542644" cy="118230"/>
            </a:xfrm>
            <a:prstGeom prst="rect">
              <a:avLst/>
            </a:prstGeom>
          </p:spPr>
        </p:pic>
        <p:pic>
          <p:nvPicPr>
            <p:cNvPr id="10" name="Picture 9">
              <a:extLst>
                <a:ext uri="{FF2B5EF4-FFF2-40B4-BE49-F238E27FC236}">
                  <a16:creationId xmlns:a16="http://schemas.microsoft.com/office/drawing/2014/main" id="{48D2D6C0-E267-7A2F-A332-09BAC7DB7CED}"/>
                </a:ext>
              </a:extLst>
            </p:cNvPr>
            <p:cNvPicPr>
              <a:picLocks noChangeAspect="1"/>
            </p:cNvPicPr>
            <p:nvPr/>
          </p:nvPicPr>
          <p:blipFill rotWithShape="1">
            <a:blip r:embed="rId5"/>
            <a:srcRect l="34204" t="30474" r="33224" b="25273"/>
            <a:stretch/>
          </p:blipFill>
          <p:spPr>
            <a:xfrm>
              <a:off x="9352401" y="4823131"/>
              <a:ext cx="335532" cy="252919"/>
            </a:xfrm>
            <a:prstGeom prst="rect">
              <a:avLst/>
            </a:prstGeom>
          </p:spPr>
        </p:pic>
        <p:pic>
          <p:nvPicPr>
            <p:cNvPr id="11" name="Picture 10">
              <a:extLst>
                <a:ext uri="{FF2B5EF4-FFF2-40B4-BE49-F238E27FC236}">
                  <a16:creationId xmlns:a16="http://schemas.microsoft.com/office/drawing/2014/main" id="{FCC0675F-6D49-6783-E962-6AED8F5EC1A2}"/>
                </a:ext>
              </a:extLst>
            </p:cNvPr>
            <p:cNvPicPr>
              <a:picLocks noChangeAspect="1"/>
            </p:cNvPicPr>
            <p:nvPr/>
          </p:nvPicPr>
          <p:blipFill rotWithShape="1">
            <a:blip r:embed="rId6"/>
            <a:srcRect l="25330" t="37000" r="22436" b="37600"/>
            <a:stretch/>
          </p:blipFill>
          <p:spPr>
            <a:xfrm>
              <a:off x="894128" y="4542002"/>
              <a:ext cx="457201" cy="164398"/>
            </a:xfrm>
            <a:prstGeom prst="rect">
              <a:avLst/>
            </a:prstGeom>
          </p:spPr>
        </p:pic>
        <p:pic>
          <p:nvPicPr>
            <p:cNvPr id="12" name="Picture 11">
              <a:extLst>
                <a:ext uri="{FF2B5EF4-FFF2-40B4-BE49-F238E27FC236}">
                  <a16:creationId xmlns:a16="http://schemas.microsoft.com/office/drawing/2014/main" id="{2B4F3381-7F78-C2F9-C0D0-55EF1B013504}"/>
                </a:ext>
              </a:extLst>
            </p:cNvPr>
            <p:cNvPicPr>
              <a:picLocks noChangeAspect="1"/>
            </p:cNvPicPr>
            <p:nvPr/>
          </p:nvPicPr>
          <p:blipFill rotWithShape="1">
            <a:blip r:embed="rId7"/>
            <a:srcRect b="36166"/>
            <a:stretch/>
          </p:blipFill>
          <p:spPr>
            <a:xfrm>
              <a:off x="1234597" y="3831578"/>
              <a:ext cx="408105" cy="180273"/>
            </a:xfrm>
            <a:prstGeom prst="rect">
              <a:avLst/>
            </a:prstGeom>
          </p:spPr>
        </p:pic>
        <p:pic>
          <p:nvPicPr>
            <p:cNvPr id="13" name="Picture 12">
              <a:extLst>
                <a:ext uri="{FF2B5EF4-FFF2-40B4-BE49-F238E27FC236}">
                  <a16:creationId xmlns:a16="http://schemas.microsoft.com/office/drawing/2014/main" id="{EEB8DDAA-95FE-B803-C780-DB0E3C308456}"/>
                </a:ext>
              </a:extLst>
            </p:cNvPr>
            <p:cNvPicPr>
              <a:picLocks noChangeAspect="1"/>
            </p:cNvPicPr>
            <p:nvPr/>
          </p:nvPicPr>
          <p:blipFill rotWithShape="1">
            <a:blip r:embed="rId8"/>
            <a:srcRect l="21310" t="30475" r="19653" b="32610"/>
            <a:stretch/>
          </p:blipFill>
          <p:spPr>
            <a:xfrm>
              <a:off x="1798802" y="3120862"/>
              <a:ext cx="437744" cy="151860"/>
            </a:xfrm>
            <a:prstGeom prst="rect">
              <a:avLst/>
            </a:prstGeom>
          </p:spPr>
        </p:pic>
        <p:pic>
          <p:nvPicPr>
            <p:cNvPr id="14" name="Picture 13">
              <a:extLst>
                <a:ext uri="{FF2B5EF4-FFF2-40B4-BE49-F238E27FC236}">
                  <a16:creationId xmlns:a16="http://schemas.microsoft.com/office/drawing/2014/main" id="{1B5C88B2-EA8F-6E5A-36A0-B82CF52E4E7F}"/>
                </a:ext>
              </a:extLst>
            </p:cNvPr>
            <p:cNvPicPr>
              <a:picLocks noChangeAspect="1"/>
            </p:cNvPicPr>
            <p:nvPr/>
          </p:nvPicPr>
          <p:blipFill rotWithShape="1">
            <a:blip r:embed="rId9"/>
            <a:srcRect l="24286" t="38055" r="23014" b="38379"/>
            <a:stretch/>
          </p:blipFill>
          <p:spPr>
            <a:xfrm>
              <a:off x="293688" y="2372072"/>
              <a:ext cx="708052" cy="164398"/>
            </a:xfrm>
            <a:prstGeom prst="rect">
              <a:avLst/>
            </a:prstGeom>
          </p:spPr>
        </p:pic>
        <p:pic>
          <p:nvPicPr>
            <p:cNvPr id="15" name="Picture 14">
              <a:extLst>
                <a:ext uri="{FF2B5EF4-FFF2-40B4-BE49-F238E27FC236}">
                  <a16:creationId xmlns:a16="http://schemas.microsoft.com/office/drawing/2014/main" id="{9A59E6C9-BED0-F353-0682-4DBE2A1F0A00}"/>
                </a:ext>
              </a:extLst>
            </p:cNvPr>
            <p:cNvPicPr>
              <a:picLocks noChangeAspect="1"/>
            </p:cNvPicPr>
            <p:nvPr/>
          </p:nvPicPr>
          <p:blipFill>
            <a:blip r:embed="rId10"/>
            <a:stretch>
              <a:fillRect/>
            </a:stretch>
          </p:blipFill>
          <p:spPr>
            <a:xfrm>
              <a:off x="339702" y="4507005"/>
              <a:ext cx="554426" cy="238306"/>
            </a:xfrm>
            <a:prstGeom prst="rect">
              <a:avLst/>
            </a:prstGeom>
          </p:spPr>
        </p:pic>
        <p:pic>
          <p:nvPicPr>
            <p:cNvPr id="16" name="Picture 15">
              <a:extLst>
                <a:ext uri="{FF2B5EF4-FFF2-40B4-BE49-F238E27FC236}">
                  <a16:creationId xmlns:a16="http://schemas.microsoft.com/office/drawing/2014/main" id="{F8132D5D-EC5A-40BD-7B56-972B54C10113}"/>
                </a:ext>
              </a:extLst>
            </p:cNvPr>
            <p:cNvPicPr>
              <a:picLocks noChangeAspect="1"/>
            </p:cNvPicPr>
            <p:nvPr/>
          </p:nvPicPr>
          <p:blipFill rotWithShape="1">
            <a:blip r:embed="rId8"/>
            <a:srcRect l="21310" t="30475" r="19653" b="32610"/>
            <a:stretch/>
          </p:blipFill>
          <p:spPr>
            <a:xfrm>
              <a:off x="1941475" y="3365374"/>
              <a:ext cx="437744" cy="151860"/>
            </a:xfrm>
            <a:prstGeom prst="rect">
              <a:avLst/>
            </a:prstGeom>
          </p:spPr>
        </p:pic>
        <p:pic>
          <p:nvPicPr>
            <p:cNvPr id="17" name="Picture 16">
              <a:extLst>
                <a:ext uri="{FF2B5EF4-FFF2-40B4-BE49-F238E27FC236}">
                  <a16:creationId xmlns:a16="http://schemas.microsoft.com/office/drawing/2014/main" id="{A28E222A-5584-05D8-AE39-71F3206D9056}"/>
                </a:ext>
              </a:extLst>
            </p:cNvPr>
            <p:cNvPicPr>
              <a:picLocks noChangeAspect="1"/>
            </p:cNvPicPr>
            <p:nvPr/>
          </p:nvPicPr>
          <p:blipFill rotWithShape="1">
            <a:blip r:embed="rId11"/>
            <a:srcRect l="6283" t="33696" r="5859" b="30339"/>
            <a:stretch/>
          </p:blipFill>
          <p:spPr>
            <a:xfrm>
              <a:off x="9889936" y="4542002"/>
              <a:ext cx="541772" cy="221778"/>
            </a:xfrm>
            <a:prstGeom prst="rect">
              <a:avLst/>
            </a:prstGeom>
          </p:spPr>
        </p:pic>
      </p:grpSp>
      <p:sp>
        <p:nvSpPr>
          <p:cNvPr id="18" name="Oval 17">
            <a:extLst>
              <a:ext uri="{FF2B5EF4-FFF2-40B4-BE49-F238E27FC236}">
                <a16:creationId xmlns:a16="http://schemas.microsoft.com/office/drawing/2014/main" id="{66AEA3BF-336A-B099-C880-321A15B41514}"/>
              </a:ext>
            </a:extLst>
          </p:cNvPr>
          <p:cNvSpPr/>
          <p:nvPr/>
        </p:nvSpPr>
        <p:spPr>
          <a:xfrm>
            <a:off x="995649" y="5872279"/>
            <a:ext cx="374814" cy="346850"/>
          </a:xfrm>
          <a:prstGeom prst="ellipse">
            <a:avLst/>
          </a:prstGeom>
          <a:solidFill>
            <a:srgbClr val="FFFFFF">
              <a:lumMod val="85000"/>
              <a:alpha val="50000"/>
            </a:srgbClr>
          </a:solidFill>
          <a:ln w="12700" cap="flat" cmpd="sng" algn="ctr">
            <a:solidFill>
              <a:srgbClr val="FF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C3D83713-08F3-3C47-F281-EE684916559C}"/>
              </a:ext>
            </a:extLst>
          </p:cNvPr>
          <p:cNvSpPr txBox="1"/>
          <p:nvPr/>
        </p:nvSpPr>
        <p:spPr>
          <a:xfrm>
            <a:off x="1413593" y="5892216"/>
            <a:ext cx="3247811"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rPr>
              <a:t>Logistics Hotspots</a:t>
            </a:r>
          </a:p>
        </p:txBody>
      </p:sp>
      <p:sp>
        <p:nvSpPr>
          <p:cNvPr id="20" name="Star: 5 Points 19">
            <a:extLst>
              <a:ext uri="{FF2B5EF4-FFF2-40B4-BE49-F238E27FC236}">
                <a16:creationId xmlns:a16="http://schemas.microsoft.com/office/drawing/2014/main" id="{EEA80E65-4C5C-9A56-791A-55D64ED646CD}"/>
              </a:ext>
            </a:extLst>
          </p:cNvPr>
          <p:cNvSpPr/>
          <p:nvPr/>
        </p:nvSpPr>
        <p:spPr>
          <a:xfrm>
            <a:off x="2623290" y="1691226"/>
            <a:ext cx="446255" cy="383517"/>
          </a:xfrm>
          <a:prstGeom prst="star5">
            <a:avLst/>
          </a:prstGeom>
          <a:solidFill>
            <a:srgbClr val="FFFF00"/>
          </a:solidFill>
          <a:ln w="12700" cap="flat" cmpd="sng" algn="ctr">
            <a:solidFill>
              <a:srgbClr val="6EB4DC">
                <a:shade val="15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83E54519-946E-9AE1-28F1-973AB698AF9C}"/>
              </a:ext>
            </a:extLst>
          </p:cNvPr>
          <p:cNvSpPr txBox="1"/>
          <p:nvPr/>
        </p:nvSpPr>
        <p:spPr>
          <a:xfrm>
            <a:off x="3204720" y="1747165"/>
            <a:ext cx="1671067"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rPr>
              <a:t>Project Scale</a:t>
            </a:r>
          </a:p>
        </p:txBody>
      </p:sp>
      <p:pic>
        <p:nvPicPr>
          <p:cNvPr id="22" name="Picture 21">
            <a:extLst>
              <a:ext uri="{FF2B5EF4-FFF2-40B4-BE49-F238E27FC236}">
                <a16:creationId xmlns:a16="http://schemas.microsoft.com/office/drawing/2014/main" id="{7AE96802-1E8E-6554-5F49-B3FF858740CF}"/>
              </a:ext>
            </a:extLst>
          </p:cNvPr>
          <p:cNvPicPr>
            <a:picLocks noChangeAspect="1"/>
          </p:cNvPicPr>
          <p:nvPr/>
        </p:nvPicPr>
        <p:blipFill>
          <a:blip r:embed="rId12"/>
          <a:stretch>
            <a:fillRect/>
          </a:stretch>
        </p:blipFill>
        <p:spPr>
          <a:xfrm>
            <a:off x="8142299" y="3022080"/>
            <a:ext cx="2712955" cy="2926334"/>
          </a:xfrm>
          <a:prstGeom prst="rect">
            <a:avLst/>
          </a:prstGeom>
        </p:spPr>
      </p:pic>
      <p:pic>
        <p:nvPicPr>
          <p:cNvPr id="23" name="Picture 22">
            <a:extLst>
              <a:ext uri="{FF2B5EF4-FFF2-40B4-BE49-F238E27FC236}">
                <a16:creationId xmlns:a16="http://schemas.microsoft.com/office/drawing/2014/main" id="{7EA3E538-E337-78F7-A7FF-18213666BEAF}"/>
              </a:ext>
            </a:extLst>
          </p:cNvPr>
          <p:cNvPicPr>
            <a:picLocks noChangeAspect="1"/>
          </p:cNvPicPr>
          <p:nvPr/>
        </p:nvPicPr>
        <p:blipFill>
          <a:blip r:embed="rId13"/>
          <a:stretch>
            <a:fillRect/>
          </a:stretch>
        </p:blipFill>
        <p:spPr>
          <a:xfrm>
            <a:off x="701906" y="1417689"/>
            <a:ext cx="3749365" cy="3901778"/>
          </a:xfrm>
          <a:prstGeom prst="rect">
            <a:avLst/>
          </a:prstGeom>
        </p:spPr>
      </p:pic>
      <p:sp>
        <p:nvSpPr>
          <p:cNvPr id="6" name="Slide Number Placeholder 5">
            <a:extLst>
              <a:ext uri="{FF2B5EF4-FFF2-40B4-BE49-F238E27FC236}">
                <a16:creationId xmlns:a16="http://schemas.microsoft.com/office/drawing/2014/main" id="{30ADD0AF-8C18-7722-1294-219B12C73664}"/>
              </a:ext>
            </a:extLst>
          </p:cNvPr>
          <p:cNvSpPr>
            <a:spLocks noGrp="1"/>
          </p:cNvSpPr>
          <p:nvPr>
            <p:ph type="sldNum" sz="quarter" idx="13"/>
          </p:nvPr>
        </p:nvSpPr>
        <p:spPr/>
        <p:txBody>
          <a:bodyPr/>
          <a:lstStyle/>
          <a:p>
            <a:fld id="{91849349-E2DB-9746-9B41-015570F9C232}" type="slidenum">
              <a:rPr lang="en-GB" smtClean="0"/>
              <a:pPr/>
              <a:t>18</a:t>
            </a:fld>
            <a:endParaRPr lang="en-GB"/>
          </a:p>
        </p:txBody>
      </p:sp>
    </p:spTree>
    <p:extLst>
      <p:ext uri="{BB962C8B-B14F-4D97-AF65-F5344CB8AC3E}">
        <p14:creationId xmlns:p14="http://schemas.microsoft.com/office/powerpoint/2010/main" val="1861532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city with a river and a bridge&#10;&#10;Description automatically generated">
            <a:extLst>
              <a:ext uri="{FF2B5EF4-FFF2-40B4-BE49-F238E27FC236}">
                <a16:creationId xmlns:a16="http://schemas.microsoft.com/office/drawing/2014/main" id="{73F16B72-41F6-C7FF-A7B1-A222EB59EC03}"/>
              </a:ext>
            </a:extLst>
          </p:cNvPr>
          <p:cNvPicPr>
            <a:picLocks noGrp="1" noChangeAspect="1"/>
          </p:cNvPicPr>
          <p:nvPr>
            <p:ph type="pic" sz="quarter" idx="14"/>
          </p:nvPr>
        </p:nvPicPr>
        <p:blipFill>
          <a:blip r:embed="rId2"/>
          <a:srcRect l="11944" r="11944"/>
          <a:stretch>
            <a:fillRect/>
          </a:stretch>
        </p:blipFill>
        <p:spPr/>
      </p:pic>
      <p:sp>
        <p:nvSpPr>
          <p:cNvPr id="13" name="Text Placeholder 12">
            <a:extLst>
              <a:ext uri="{FF2B5EF4-FFF2-40B4-BE49-F238E27FC236}">
                <a16:creationId xmlns:a16="http://schemas.microsoft.com/office/drawing/2014/main" id="{066F33AD-2EC2-55AA-FFE1-D27F05843A39}"/>
              </a:ext>
            </a:extLst>
          </p:cNvPr>
          <p:cNvSpPr>
            <a:spLocks noGrp="1"/>
          </p:cNvSpPr>
          <p:nvPr>
            <p:ph type="body" sz="quarter" idx="19"/>
          </p:nvPr>
        </p:nvSpPr>
        <p:spPr/>
        <p:txBody>
          <a:bodyPr/>
          <a:lstStyle/>
          <a:p>
            <a:r>
              <a:rPr lang="en-GB"/>
              <a:t>3</a:t>
            </a:r>
          </a:p>
        </p:txBody>
      </p:sp>
      <p:sp>
        <p:nvSpPr>
          <p:cNvPr id="8" name="Title 7">
            <a:extLst>
              <a:ext uri="{FF2B5EF4-FFF2-40B4-BE49-F238E27FC236}">
                <a16:creationId xmlns:a16="http://schemas.microsoft.com/office/drawing/2014/main" id="{1328E782-F601-9423-8D6C-DCE3BA336C33}"/>
              </a:ext>
            </a:extLst>
          </p:cNvPr>
          <p:cNvSpPr>
            <a:spLocks noGrp="1"/>
          </p:cNvSpPr>
          <p:nvPr>
            <p:ph type="title"/>
          </p:nvPr>
        </p:nvSpPr>
        <p:spPr/>
        <p:txBody>
          <a:bodyPr/>
          <a:lstStyle/>
          <a:p>
            <a:r>
              <a:rPr lang="en-GB"/>
              <a:t>Project Scale Overview</a:t>
            </a:r>
          </a:p>
        </p:txBody>
      </p:sp>
      <p:sp>
        <p:nvSpPr>
          <p:cNvPr id="19" name="Slide Number Placeholder 18">
            <a:extLst>
              <a:ext uri="{FF2B5EF4-FFF2-40B4-BE49-F238E27FC236}">
                <a16:creationId xmlns:a16="http://schemas.microsoft.com/office/drawing/2014/main" id="{A8D7B1E4-7ED3-1628-248B-A55723B2B64C}"/>
              </a:ext>
            </a:extLst>
          </p:cNvPr>
          <p:cNvSpPr>
            <a:spLocks noGrp="1"/>
          </p:cNvSpPr>
          <p:nvPr>
            <p:ph type="sldNum" sz="quarter" idx="13"/>
          </p:nvPr>
        </p:nvSpPr>
        <p:spPr/>
        <p:txBody>
          <a:bodyPr/>
          <a:lstStyle/>
          <a:p>
            <a:fld id="{91849349-E2DB-9746-9B41-015570F9C232}" type="slidenum">
              <a:rPr lang="en-GB" smtClean="0"/>
              <a:pPr/>
              <a:t>19</a:t>
            </a:fld>
            <a:endParaRPr lang="en-GB"/>
          </a:p>
        </p:txBody>
      </p:sp>
    </p:spTree>
    <p:extLst>
      <p:ext uri="{BB962C8B-B14F-4D97-AF65-F5344CB8AC3E}">
        <p14:creationId xmlns:p14="http://schemas.microsoft.com/office/powerpoint/2010/main" val="624050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lide Number Placeholder 153">
            <a:extLst>
              <a:ext uri="{FF2B5EF4-FFF2-40B4-BE49-F238E27FC236}">
                <a16:creationId xmlns:a16="http://schemas.microsoft.com/office/drawing/2014/main" id="{CB91C64D-3796-B332-02D8-3FA8F5F086E9}"/>
              </a:ext>
            </a:extLst>
          </p:cNvPr>
          <p:cNvSpPr>
            <a:spLocks noGrp="1"/>
          </p:cNvSpPr>
          <p:nvPr>
            <p:ph type="sldNum" sz="quarter" idx="10"/>
          </p:nvPr>
        </p:nvSpPr>
        <p:spPr/>
        <p:txBody>
          <a:bodyPr/>
          <a:lstStyle/>
          <a:p>
            <a:fld id="{91849349-E2DB-9746-9B41-015570F9C232}" type="slidenum">
              <a:rPr lang="en-GB" smtClean="0"/>
              <a:pPr/>
              <a:t>2</a:t>
            </a:fld>
            <a:endParaRPr lang="en-GB"/>
          </a:p>
        </p:txBody>
      </p:sp>
      <p:sp>
        <p:nvSpPr>
          <p:cNvPr id="26" name="Text Placeholder 25">
            <a:extLst>
              <a:ext uri="{FF2B5EF4-FFF2-40B4-BE49-F238E27FC236}">
                <a16:creationId xmlns:a16="http://schemas.microsoft.com/office/drawing/2014/main" id="{DA8DD761-8E50-29C4-CB14-1ED4D388168F}"/>
              </a:ext>
            </a:extLst>
          </p:cNvPr>
          <p:cNvSpPr>
            <a:spLocks noGrp="1"/>
          </p:cNvSpPr>
          <p:nvPr>
            <p:ph type="body" sz="quarter" idx="14"/>
          </p:nvPr>
        </p:nvSpPr>
        <p:spPr/>
        <p:txBody>
          <a:bodyPr/>
          <a:lstStyle/>
          <a:p>
            <a:r>
              <a:rPr lang="en-GB"/>
              <a:t>APAC Logistics Overview</a:t>
            </a:r>
          </a:p>
        </p:txBody>
      </p:sp>
      <p:sp>
        <p:nvSpPr>
          <p:cNvPr id="27" name="Text Placeholder 26">
            <a:extLst>
              <a:ext uri="{FF2B5EF4-FFF2-40B4-BE49-F238E27FC236}">
                <a16:creationId xmlns:a16="http://schemas.microsoft.com/office/drawing/2014/main" id="{8D75EB34-824B-BA21-0D4B-8D733A1EB382}"/>
              </a:ext>
            </a:extLst>
          </p:cNvPr>
          <p:cNvSpPr>
            <a:spLocks noGrp="1"/>
          </p:cNvSpPr>
          <p:nvPr>
            <p:ph type="body" sz="quarter" idx="15"/>
          </p:nvPr>
        </p:nvSpPr>
        <p:spPr/>
        <p:txBody>
          <a:bodyPr/>
          <a:lstStyle/>
          <a:p>
            <a:r>
              <a:rPr lang="en-GB"/>
              <a:t>1</a:t>
            </a:r>
          </a:p>
        </p:txBody>
      </p:sp>
      <p:sp>
        <p:nvSpPr>
          <p:cNvPr id="28" name="Text Placeholder 27">
            <a:extLst>
              <a:ext uri="{FF2B5EF4-FFF2-40B4-BE49-F238E27FC236}">
                <a16:creationId xmlns:a16="http://schemas.microsoft.com/office/drawing/2014/main" id="{2E67912B-D2F5-B5AE-0807-1DC768D0ACF0}"/>
              </a:ext>
            </a:extLst>
          </p:cNvPr>
          <p:cNvSpPr>
            <a:spLocks noGrp="1"/>
          </p:cNvSpPr>
          <p:nvPr>
            <p:ph type="body" sz="quarter" idx="17"/>
          </p:nvPr>
        </p:nvSpPr>
        <p:spPr/>
        <p:txBody>
          <a:bodyPr/>
          <a:lstStyle/>
          <a:p>
            <a:r>
              <a:rPr lang="en-GB"/>
              <a:t>2</a:t>
            </a:r>
          </a:p>
        </p:txBody>
      </p:sp>
      <p:sp>
        <p:nvSpPr>
          <p:cNvPr id="29" name="Text Placeholder 28">
            <a:extLst>
              <a:ext uri="{FF2B5EF4-FFF2-40B4-BE49-F238E27FC236}">
                <a16:creationId xmlns:a16="http://schemas.microsoft.com/office/drawing/2014/main" id="{849A6FAD-4C49-9DD1-9542-8463C1C4AD9B}"/>
              </a:ext>
            </a:extLst>
          </p:cNvPr>
          <p:cNvSpPr>
            <a:spLocks noGrp="1"/>
          </p:cNvSpPr>
          <p:nvPr>
            <p:ph type="body" sz="quarter" idx="19"/>
          </p:nvPr>
        </p:nvSpPr>
        <p:spPr/>
        <p:txBody>
          <a:bodyPr/>
          <a:lstStyle/>
          <a:p>
            <a:r>
              <a:rPr lang="en-GB"/>
              <a:t>3</a:t>
            </a:r>
          </a:p>
        </p:txBody>
      </p:sp>
      <p:sp>
        <p:nvSpPr>
          <p:cNvPr id="30" name="Text Placeholder 29">
            <a:extLst>
              <a:ext uri="{FF2B5EF4-FFF2-40B4-BE49-F238E27FC236}">
                <a16:creationId xmlns:a16="http://schemas.microsoft.com/office/drawing/2014/main" id="{DED09B7D-E201-0CB0-2A2F-65CE21F88F1E}"/>
              </a:ext>
            </a:extLst>
          </p:cNvPr>
          <p:cNvSpPr>
            <a:spLocks noGrp="1"/>
          </p:cNvSpPr>
          <p:nvPr>
            <p:ph type="body" sz="quarter" idx="21"/>
          </p:nvPr>
        </p:nvSpPr>
        <p:spPr/>
        <p:txBody>
          <a:bodyPr/>
          <a:lstStyle/>
          <a:p>
            <a:r>
              <a:rPr lang="en-GB"/>
              <a:t>4</a:t>
            </a:r>
          </a:p>
        </p:txBody>
      </p:sp>
      <p:sp>
        <p:nvSpPr>
          <p:cNvPr id="31" name="Text Placeholder 30">
            <a:extLst>
              <a:ext uri="{FF2B5EF4-FFF2-40B4-BE49-F238E27FC236}">
                <a16:creationId xmlns:a16="http://schemas.microsoft.com/office/drawing/2014/main" id="{49DACDC3-852A-D53E-B82B-43D2797ED81C}"/>
              </a:ext>
            </a:extLst>
          </p:cNvPr>
          <p:cNvSpPr>
            <a:spLocks noGrp="1"/>
          </p:cNvSpPr>
          <p:nvPr>
            <p:ph type="body" sz="quarter" idx="34"/>
          </p:nvPr>
        </p:nvSpPr>
        <p:spPr/>
        <p:txBody>
          <a:bodyPr/>
          <a:lstStyle/>
          <a:p>
            <a:r>
              <a:rPr lang="en-GB"/>
              <a:t>Thailand Country Overview</a:t>
            </a:r>
          </a:p>
        </p:txBody>
      </p:sp>
      <p:sp>
        <p:nvSpPr>
          <p:cNvPr id="32" name="Text Placeholder 31">
            <a:extLst>
              <a:ext uri="{FF2B5EF4-FFF2-40B4-BE49-F238E27FC236}">
                <a16:creationId xmlns:a16="http://schemas.microsoft.com/office/drawing/2014/main" id="{08F401B9-A338-BD86-7625-9D226606BD9A}"/>
              </a:ext>
            </a:extLst>
          </p:cNvPr>
          <p:cNvSpPr>
            <a:spLocks noGrp="1"/>
          </p:cNvSpPr>
          <p:nvPr>
            <p:ph type="body" sz="quarter" idx="35"/>
          </p:nvPr>
        </p:nvSpPr>
        <p:spPr/>
        <p:txBody>
          <a:bodyPr/>
          <a:lstStyle/>
          <a:p>
            <a:r>
              <a:rPr lang="en-GB"/>
              <a:t>Project Scale Overview</a:t>
            </a:r>
          </a:p>
        </p:txBody>
      </p:sp>
      <p:sp>
        <p:nvSpPr>
          <p:cNvPr id="33" name="Text Placeholder 32">
            <a:extLst>
              <a:ext uri="{FF2B5EF4-FFF2-40B4-BE49-F238E27FC236}">
                <a16:creationId xmlns:a16="http://schemas.microsoft.com/office/drawing/2014/main" id="{9B1F5A4A-FDCC-645B-BFCC-ABB5EC808CD1}"/>
              </a:ext>
            </a:extLst>
          </p:cNvPr>
          <p:cNvSpPr>
            <a:spLocks noGrp="1"/>
          </p:cNvSpPr>
          <p:nvPr>
            <p:ph type="body" sz="quarter" idx="36"/>
          </p:nvPr>
        </p:nvSpPr>
        <p:spPr/>
        <p:txBody>
          <a:bodyPr/>
          <a:lstStyle/>
          <a:p>
            <a:r>
              <a:rPr lang="en-US"/>
              <a:t>Potential Initial Land Pipeline </a:t>
            </a:r>
            <a:endParaRPr lang="en-GB"/>
          </a:p>
        </p:txBody>
      </p:sp>
      <p:sp>
        <p:nvSpPr>
          <p:cNvPr id="47" name="Text Placeholder 46">
            <a:extLst>
              <a:ext uri="{FF2B5EF4-FFF2-40B4-BE49-F238E27FC236}">
                <a16:creationId xmlns:a16="http://schemas.microsoft.com/office/drawing/2014/main" id="{63D83ECE-362B-147E-2C22-5C9CB337838B}"/>
              </a:ext>
            </a:extLst>
          </p:cNvPr>
          <p:cNvSpPr>
            <a:spLocks noGrp="1"/>
          </p:cNvSpPr>
          <p:nvPr>
            <p:ph type="body" sz="quarter" idx="56"/>
          </p:nvPr>
        </p:nvSpPr>
        <p:spPr/>
        <p:txBody>
          <a:bodyPr/>
          <a:lstStyle/>
          <a:p>
            <a:r>
              <a:rPr lang="en-GB"/>
              <a:t>5</a:t>
            </a:r>
          </a:p>
        </p:txBody>
      </p:sp>
      <p:sp>
        <p:nvSpPr>
          <p:cNvPr id="48" name="Text Placeholder 47">
            <a:extLst>
              <a:ext uri="{FF2B5EF4-FFF2-40B4-BE49-F238E27FC236}">
                <a16:creationId xmlns:a16="http://schemas.microsoft.com/office/drawing/2014/main" id="{967F7928-AE7B-17F2-D9FE-C0EF29A9B094}"/>
              </a:ext>
            </a:extLst>
          </p:cNvPr>
          <p:cNvSpPr>
            <a:spLocks noGrp="1"/>
          </p:cNvSpPr>
          <p:nvPr>
            <p:ph type="body" sz="quarter" idx="58"/>
          </p:nvPr>
        </p:nvSpPr>
        <p:spPr/>
        <p:txBody>
          <a:bodyPr/>
          <a:lstStyle/>
          <a:p>
            <a:r>
              <a:rPr lang="en-GB"/>
              <a:t>Investment Strategy</a:t>
            </a:r>
          </a:p>
        </p:txBody>
      </p:sp>
      <p:sp>
        <p:nvSpPr>
          <p:cNvPr id="25" name="Title 24">
            <a:extLst>
              <a:ext uri="{FF2B5EF4-FFF2-40B4-BE49-F238E27FC236}">
                <a16:creationId xmlns:a16="http://schemas.microsoft.com/office/drawing/2014/main" id="{07A58F0A-CFAE-D3FE-4D55-3905A8B3B75E}"/>
              </a:ext>
            </a:extLst>
          </p:cNvPr>
          <p:cNvSpPr>
            <a:spLocks noGrp="1"/>
          </p:cNvSpPr>
          <p:nvPr>
            <p:ph type="title"/>
          </p:nvPr>
        </p:nvSpPr>
        <p:spPr/>
        <p:txBody>
          <a:bodyPr/>
          <a:lstStyle/>
          <a:p>
            <a:r>
              <a:rPr lang="en-GB" sz="3200" kern="1200">
                <a:solidFill>
                  <a:schemeClr val="tx1"/>
                </a:solidFill>
                <a:latin typeface="Calisto MT" panose="02040603050505030304" pitchFamily="18" charset="77"/>
                <a:ea typeface="+mj-ea"/>
                <a:cs typeface="+mj-cs"/>
              </a:rPr>
              <a:t>Contents</a:t>
            </a:r>
            <a:endParaRPr lang="en-GB"/>
          </a:p>
        </p:txBody>
      </p:sp>
    </p:spTree>
    <p:extLst>
      <p:ext uri="{BB962C8B-B14F-4D97-AF65-F5344CB8AC3E}">
        <p14:creationId xmlns:p14="http://schemas.microsoft.com/office/powerpoint/2010/main" val="2920802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25">
            <a:extLst>
              <a:ext uri="{FF2B5EF4-FFF2-40B4-BE49-F238E27FC236}">
                <a16:creationId xmlns:a16="http://schemas.microsoft.com/office/drawing/2014/main" id="{928B0310-5760-B5ED-168E-72BEBAB8EB56}"/>
              </a:ext>
            </a:extLst>
          </p:cNvPr>
          <p:cNvSpPr>
            <a:spLocks noGrp="1"/>
          </p:cNvSpPr>
          <p:nvPr>
            <p:ph type="sldNum" sz="quarter" idx="13"/>
          </p:nvPr>
        </p:nvSpPr>
        <p:spPr/>
        <p:txBody>
          <a:bodyPr/>
          <a:lstStyle/>
          <a:p>
            <a:fld id="{91849349-E2DB-9746-9B41-015570F9C232}" type="slidenum">
              <a:rPr lang="en-GB" smtClean="0"/>
              <a:pPr/>
              <a:t>20</a:t>
            </a:fld>
            <a:endParaRPr lang="en-GB"/>
          </a:p>
        </p:txBody>
      </p:sp>
      <p:sp>
        <p:nvSpPr>
          <p:cNvPr id="7" name="Text Placeholder 6">
            <a:extLst>
              <a:ext uri="{FF2B5EF4-FFF2-40B4-BE49-F238E27FC236}">
                <a16:creationId xmlns:a16="http://schemas.microsoft.com/office/drawing/2014/main" id="{5F220D91-D0B5-6A6C-E78D-BE0D008CEA2D}"/>
              </a:ext>
            </a:extLst>
          </p:cNvPr>
          <p:cNvSpPr>
            <a:spLocks noGrp="1"/>
          </p:cNvSpPr>
          <p:nvPr>
            <p:ph type="body" sz="quarter" idx="36"/>
          </p:nvPr>
        </p:nvSpPr>
        <p:spPr>
          <a:xfrm>
            <a:off x="3683894" y="2082459"/>
            <a:ext cx="2528888" cy="3959225"/>
          </a:xfrm>
        </p:spPr>
        <p:txBody>
          <a:bodyPr/>
          <a:lstStyle/>
          <a:p>
            <a:pPr lvl="1" algn="just"/>
            <a:r>
              <a:rPr lang="en-US" sz="1100"/>
              <a:t>The asset offers secure diverse cashflows across at least 2 major tenants who make up 65% of income which is secured for 10 years</a:t>
            </a:r>
          </a:p>
          <a:p>
            <a:pPr lvl="1" algn="just"/>
            <a:r>
              <a:rPr lang="en-US" sz="1100"/>
              <a:t>Strategic significant land holding in the Bangkok area - 50km from central Bangkok</a:t>
            </a:r>
          </a:p>
          <a:p>
            <a:pPr lvl="1" algn="just"/>
            <a:r>
              <a:rPr lang="en-US" sz="1100"/>
              <a:t>An exposure to 2 of the world’s top ten 3PLs. Both of which are looking at their sites to be multi-user and therefore easier to plan for longevity with multiple customers within their operations</a:t>
            </a:r>
          </a:p>
          <a:p>
            <a:pPr lvl="1" algn="just"/>
            <a:r>
              <a:rPr lang="en-US" sz="1100"/>
              <a:t>Strong established trade logistics area</a:t>
            </a:r>
          </a:p>
          <a:p>
            <a:pPr lvl="1" algn="just"/>
            <a:r>
              <a:rPr lang="en-US" sz="1100"/>
              <a:t>The asset will be best in class, will be future-proofed by strong ESG credentials and open additional opportunities for logistics investment in the immediate vicinity</a:t>
            </a:r>
            <a:endParaRPr lang="en-GB" sz="1100"/>
          </a:p>
        </p:txBody>
      </p:sp>
      <p:sp>
        <p:nvSpPr>
          <p:cNvPr id="9" name="Text Placeholder 8">
            <a:extLst>
              <a:ext uri="{FF2B5EF4-FFF2-40B4-BE49-F238E27FC236}">
                <a16:creationId xmlns:a16="http://schemas.microsoft.com/office/drawing/2014/main" id="{F1042D46-B779-4A99-D118-94809DD326D7}"/>
              </a:ext>
            </a:extLst>
          </p:cNvPr>
          <p:cNvSpPr>
            <a:spLocks noGrp="1"/>
          </p:cNvSpPr>
          <p:nvPr>
            <p:ph type="body" sz="quarter" idx="38"/>
          </p:nvPr>
        </p:nvSpPr>
        <p:spPr/>
        <p:txBody>
          <a:bodyPr/>
          <a:lstStyle/>
          <a:p>
            <a:r>
              <a:rPr lang="en-GB"/>
              <a:t>logistics</a:t>
            </a:r>
          </a:p>
        </p:txBody>
      </p:sp>
      <p:sp>
        <p:nvSpPr>
          <p:cNvPr id="10" name="Text Placeholder 9">
            <a:extLst>
              <a:ext uri="{FF2B5EF4-FFF2-40B4-BE49-F238E27FC236}">
                <a16:creationId xmlns:a16="http://schemas.microsoft.com/office/drawing/2014/main" id="{DF8F88B4-1ABE-E12C-3443-CC11E6FA1765}"/>
              </a:ext>
            </a:extLst>
          </p:cNvPr>
          <p:cNvSpPr>
            <a:spLocks noGrp="1"/>
          </p:cNvSpPr>
          <p:nvPr>
            <p:ph type="body" sz="quarter" idx="39"/>
          </p:nvPr>
        </p:nvSpPr>
        <p:spPr/>
        <p:txBody>
          <a:bodyPr/>
          <a:lstStyle/>
          <a:p>
            <a:r>
              <a:rPr lang="en-GB"/>
              <a:t>C. 85k </a:t>
            </a:r>
            <a:r>
              <a:rPr lang="en-GB" err="1"/>
              <a:t>sq</a:t>
            </a:r>
            <a:r>
              <a:rPr lang="en-GB"/>
              <a:t>  (Gross)</a:t>
            </a:r>
          </a:p>
        </p:txBody>
      </p:sp>
      <p:sp>
        <p:nvSpPr>
          <p:cNvPr id="11" name="Text Placeholder 10">
            <a:extLst>
              <a:ext uri="{FF2B5EF4-FFF2-40B4-BE49-F238E27FC236}">
                <a16:creationId xmlns:a16="http://schemas.microsoft.com/office/drawing/2014/main" id="{489DDABC-12BD-BE6C-A986-09AF65FAEFF1}"/>
              </a:ext>
            </a:extLst>
          </p:cNvPr>
          <p:cNvSpPr>
            <a:spLocks noGrp="1"/>
          </p:cNvSpPr>
          <p:nvPr>
            <p:ph type="body" sz="quarter" idx="40"/>
          </p:nvPr>
        </p:nvSpPr>
        <p:spPr/>
        <p:txBody>
          <a:bodyPr/>
          <a:lstStyle/>
          <a:p>
            <a:r>
              <a:rPr lang="en-GB"/>
              <a:t>xxx</a:t>
            </a:r>
          </a:p>
        </p:txBody>
      </p:sp>
      <p:sp>
        <p:nvSpPr>
          <p:cNvPr id="12" name="Text Placeholder 11">
            <a:extLst>
              <a:ext uri="{FF2B5EF4-FFF2-40B4-BE49-F238E27FC236}">
                <a16:creationId xmlns:a16="http://schemas.microsoft.com/office/drawing/2014/main" id="{BA7B7AD5-49BA-0780-A8F6-B7EDD72F426D}"/>
              </a:ext>
            </a:extLst>
          </p:cNvPr>
          <p:cNvSpPr>
            <a:spLocks noGrp="1"/>
          </p:cNvSpPr>
          <p:nvPr>
            <p:ph type="body" sz="quarter" idx="41"/>
          </p:nvPr>
        </p:nvSpPr>
        <p:spPr/>
        <p:txBody>
          <a:bodyPr/>
          <a:lstStyle/>
          <a:p>
            <a:r>
              <a:rPr lang="en-GB"/>
              <a:t>xxx</a:t>
            </a:r>
          </a:p>
        </p:txBody>
      </p:sp>
      <p:pic>
        <p:nvPicPr>
          <p:cNvPr id="6" name="Picture Placeholder 5" descr="A map of a city&#10;&#10;Description automatically generated with medium confidence">
            <a:extLst>
              <a:ext uri="{FF2B5EF4-FFF2-40B4-BE49-F238E27FC236}">
                <a16:creationId xmlns:a16="http://schemas.microsoft.com/office/drawing/2014/main" id="{B81B9D18-D4DE-D840-1126-D88677FDB772}"/>
              </a:ext>
            </a:extLst>
          </p:cNvPr>
          <p:cNvPicPr>
            <a:picLocks noGrp="1" noChangeAspect="1"/>
          </p:cNvPicPr>
          <p:nvPr>
            <p:ph type="pic" sz="quarter" idx="45"/>
          </p:nvPr>
        </p:nvPicPr>
        <p:blipFill>
          <a:blip r:embed="rId2"/>
          <a:srcRect l="5292" r="5292"/>
          <a:stretch>
            <a:fillRect/>
          </a:stretch>
        </p:blipFill>
        <p:spPr/>
      </p:pic>
      <p:sp>
        <p:nvSpPr>
          <p:cNvPr id="18" name="Text Placeholder 17">
            <a:extLst>
              <a:ext uri="{FF2B5EF4-FFF2-40B4-BE49-F238E27FC236}">
                <a16:creationId xmlns:a16="http://schemas.microsoft.com/office/drawing/2014/main" id="{C82EB0D2-1894-AC39-FFB1-EF93E91B68E5}"/>
              </a:ext>
            </a:extLst>
          </p:cNvPr>
          <p:cNvSpPr>
            <a:spLocks noGrp="1"/>
          </p:cNvSpPr>
          <p:nvPr>
            <p:ph type="body" sz="quarter" idx="35"/>
          </p:nvPr>
        </p:nvSpPr>
        <p:spPr/>
        <p:txBody>
          <a:bodyPr/>
          <a:lstStyle/>
          <a:p>
            <a:r>
              <a:rPr lang="en-GB"/>
              <a:t>Investment rationale</a:t>
            </a:r>
          </a:p>
        </p:txBody>
      </p:sp>
      <p:sp>
        <p:nvSpPr>
          <p:cNvPr id="19" name="Text Placeholder 18">
            <a:extLst>
              <a:ext uri="{FF2B5EF4-FFF2-40B4-BE49-F238E27FC236}">
                <a16:creationId xmlns:a16="http://schemas.microsoft.com/office/drawing/2014/main" id="{A3179214-5ABA-3E92-58EA-77D6ED336264}"/>
              </a:ext>
            </a:extLst>
          </p:cNvPr>
          <p:cNvSpPr>
            <a:spLocks noGrp="1"/>
          </p:cNvSpPr>
          <p:nvPr>
            <p:ph type="body" sz="quarter" idx="43"/>
          </p:nvPr>
        </p:nvSpPr>
        <p:spPr/>
        <p:txBody>
          <a:bodyPr/>
          <a:lstStyle/>
          <a:p>
            <a:r>
              <a:rPr lang="en-GB"/>
              <a:t>Key facts</a:t>
            </a:r>
          </a:p>
        </p:txBody>
      </p:sp>
      <p:sp>
        <p:nvSpPr>
          <p:cNvPr id="4" name="Title 3">
            <a:extLst>
              <a:ext uri="{FF2B5EF4-FFF2-40B4-BE49-F238E27FC236}">
                <a16:creationId xmlns:a16="http://schemas.microsoft.com/office/drawing/2014/main" id="{B613A516-528A-956A-F3FB-32D22CC3D63E}"/>
              </a:ext>
            </a:extLst>
          </p:cNvPr>
          <p:cNvSpPr>
            <a:spLocks noGrp="1"/>
          </p:cNvSpPr>
          <p:nvPr>
            <p:ph type="title"/>
          </p:nvPr>
        </p:nvSpPr>
        <p:spPr/>
        <p:txBody>
          <a:bodyPr/>
          <a:lstStyle/>
          <a:p>
            <a:r>
              <a:rPr lang="en-US"/>
              <a:t>Project Scale - Overview</a:t>
            </a:r>
            <a:endParaRPr lang="en-GB"/>
          </a:p>
        </p:txBody>
      </p:sp>
      <p:pic>
        <p:nvPicPr>
          <p:cNvPr id="23" name="Picture 22">
            <a:extLst>
              <a:ext uri="{FF2B5EF4-FFF2-40B4-BE49-F238E27FC236}">
                <a16:creationId xmlns:a16="http://schemas.microsoft.com/office/drawing/2014/main" id="{98C5BCF7-793A-EEE3-BA6F-7B1715E6F405}"/>
              </a:ext>
            </a:extLst>
          </p:cNvPr>
          <p:cNvPicPr>
            <a:picLocks noChangeAspect="1"/>
          </p:cNvPicPr>
          <p:nvPr/>
        </p:nvPicPr>
        <p:blipFill>
          <a:blip r:embed="rId3"/>
          <a:stretch>
            <a:fillRect/>
          </a:stretch>
        </p:blipFill>
        <p:spPr>
          <a:xfrm>
            <a:off x="6390964" y="2136775"/>
            <a:ext cx="2596568" cy="1872230"/>
          </a:xfrm>
          <a:prstGeom prst="rect">
            <a:avLst/>
          </a:prstGeom>
        </p:spPr>
      </p:pic>
      <p:pic>
        <p:nvPicPr>
          <p:cNvPr id="24" name="Picture 23">
            <a:extLst>
              <a:ext uri="{FF2B5EF4-FFF2-40B4-BE49-F238E27FC236}">
                <a16:creationId xmlns:a16="http://schemas.microsoft.com/office/drawing/2014/main" id="{646023FA-6681-2CF0-3A29-F368AFDA0C0F}"/>
              </a:ext>
            </a:extLst>
          </p:cNvPr>
          <p:cNvPicPr>
            <a:picLocks noChangeAspect="1"/>
          </p:cNvPicPr>
          <p:nvPr/>
        </p:nvPicPr>
        <p:blipFill>
          <a:blip r:embed="rId4"/>
          <a:stretch>
            <a:fillRect/>
          </a:stretch>
        </p:blipFill>
        <p:spPr>
          <a:xfrm>
            <a:off x="6504780" y="4121301"/>
            <a:ext cx="5070362" cy="2226886"/>
          </a:xfrm>
          <a:prstGeom prst="rect">
            <a:avLst/>
          </a:prstGeom>
        </p:spPr>
      </p:pic>
      <p:graphicFrame>
        <p:nvGraphicFramePr>
          <p:cNvPr id="27" name="Table 27">
            <a:extLst>
              <a:ext uri="{FF2B5EF4-FFF2-40B4-BE49-F238E27FC236}">
                <a16:creationId xmlns:a16="http://schemas.microsoft.com/office/drawing/2014/main" id="{E8186419-C2E0-7110-A8E3-5E8281821464}"/>
              </a:ext>
            </a:extLst>
          </p:cNvPr>
          <p:cNvGraphicFramePr>
            <a:graphicFrameLocks noGrp="1"/>
          </p:cNvGraphicFramePr>
          <p:nvPr>
            <p:extLst>
              <p:ext uri="{D42A27DB-BD31-4B8C-83A1-F6EECF244321}">
                <p14:modId xmlns:p14="http://schemas.microsoft.com/office/powerpoint/2010/main" val="940586842"/>
              </p:ext>
            </p:extLst>
          </p:nvPr>
        </p:nvGraphicFramePr>
        <p:xfrm>
          <a:off x="609600" y="1938717"/>
          <a:ext cx="2896112" cy="4561896"/>
        </p:xfrm>
        <a:graphic>
          <a:graphicData uri="http://schemas.openxmlformats.org/drawingml/2006/table">
            <a:tbl>
              <a:tblPr firstRow="1" bandRow="1">
                <a:tableStyleId>{9D7B26C5-4107-4FEC-AEDC-1716B250A1EF}</a:tableStyleId>
              </a:tblPr>
              <a:tblGrid>
                <a:gridCol w="2896112">
                  <a:extLst>
                    <a:ext uri="{9D8B030D-6E8A-4147-A177-3AD203B41FA5}">
                      <a16:colId xmlns:a16="http://schemas.microsoft.com/office/drawing/2014/main" val="60203311"/>
                    </a:ext>
                  </a:extLst>
                </a:gridCol>
              </a:tblGrid>
              <a:tr h="326277">
                <a:tc>
                  <a:txBody>
                    <a:bodyPr/>
                    <a:lstStyle/>
                    <a:p>
                      <a:r>
                        <a:rPr lang="en-US" sz="1050"/>
                        <a:t>SECTOR</a:t>
                      </a:r>
                    </a:p>
                    <a:p>
                      <a:r>
                        <a:rPr lang="en-US" sz="1050" b="0"/>
                        <a:t>Logistics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F2F3F5"/>
                    </a:solidFill>
                  </a:tcPr>
                </a:tc>
                <a:extLst>
                  <a:ext uri="{0D108BD9-81ED-4DB2-BD59-A6C34878D82A}">
                    <a16:rowId xmlns:a16="http://schemas.microsoft.com/office/drawing/2014/main" val="2960555485"/>
                  </a:ext>
                </a:extLst>
              </a:tr>
              <a:tr h="276074">
                <a:tc>
                  <a:txBody>
                    <a:bodyPr/>
                    <a:lstStyle/>
                    <a:p>
                      <a:r>
                        <a:rPr lang="en-US" sz="1050" b="1"/>
                        <a:t>Deal Type</a:t>
                      </a:r>
                    </a:p>
                    <a:p>
                      <a:r>
                        <a:rPr lang="en-US" sz="1050" b="0"/>
                        <a:t>Logistics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F2F3F5"/>
                    </a:solidFill>
                  </a:tcPr>
                </a:tc>
                <a:extLst>
                  <a:ext uri="{0D108BD9-81ED-4DB2-BD59-A6C34878D82A}">
                    <a16:rowId xmlns:a16="http://schemas.microsoft.com/office/drawing/2014/main" val="4201002786"/>
                  </a:ext>
                </a:extLst>
              </a:tr>
              <a:tr h="660456">
                <a:tc>
                  <a:txBody>
                    <a:bodyPr/>
                    <a:lstStyle/>
                    <a:p>
                      <a:r>
                        <a:rPr lang="en-US" sz="1050" b="1"/>
                        <a:t>Planning Status &amp; Land Tenure</a:t>
                      </a:r>
                    </a:p>
                    <a:p>
                      <a:r>
                        <a:rPr lang="en-US" sz="1050" b="0"/>
                        <a:t>It is being sold as Freehold, purple zoned (correct zoning for logistics) greenfield 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F2F3F5"/>
                    </a:solidFill>
                  </a:tcPr>
                </a:tc>
                <a:extLst>
                  <a:ext uri="{0D108BD9-81ED-4DB2-BD59-A6C34878D82A}">
                    <a16:rowId xmlns:a16="http://schemas.microsoft.com/office/drawing/2014/main" val="3489168560"/>
                  </a:ext>
                </a:extLst>
              </a:tr>
              <a:tr h="369855">
                <a:tc>
                  <a:txBody>
                    <a:bodyPr/>
                    <a:lstStyle/>
                    <a:p>
                      <a:r>
                        <a:rPr lang="en-US" sz="1050" b="1"/>
                        <a:t>Location</a:t>
                      </a:r>
                    </a:p>
                    <a:p>
                      <a:r>
                        <a:rPr lang="en-US" sz="1050"/>
                        <a:t>Bang Na Trad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F2F3F5"/>
                    </a:solidFill>
                  </a:tcPr>
                </a:tc>
                <a:extLst>
                  <a:ext uri="{0D108BD9-81ED-4DB2-BD59-A6C34878D82A}">
                    <a16:rowId xmlns:a16="http://schemas.microsoft.com/office/drawing/2014/main" val="1918644115"/>
                  </a:ext>
                </a:extLst>
              </a:tr>
              <a:tr h="805757">
                <a:tc>
                  <a:txBody>
                    <a:bodyPr/>
                    <a:lstStyle/>
                    <a:p>
                      <a:r>
                        <a:rPr lang="en-US" sz="1050" b="1"/>
                        <a:t>Scheme</a:t>
                      </a:r>
                    </a:p>
                    <a:p>
                      <a:pPr marL="171450" indent="-171450">
                        <a:buFont typeface="Arial" panose="020B0604020202020204" pitchFamily="34" charset="0"/>
                        <a:buChar char="•"/>
                      </a:pPr>
                      <a:r>
                        <a:rPr lang="en-US" sz="1050"/>
                        <a:t>Warehouse 1: 22,244 sqm </a:t>
                      </a:r>
                    </a:p>
                    <a:p>
                      <a:pPr marL="171450" indent="-171450">
                        <a:buFont typeface="Arial" panose="020B0604020202020204" pitchFamily="34" charset="0"/>
                        <a:buChar char="•"/>
                      </a:pPr>
                      <a:r>
                        <a:rPr lang="en-US" sz="1050"/>
                        <a:t>Warehouse 2: 24,714 sqm </a:t>
                      </a:r>
                    </a:p>
                    <a:p>
                      <a:pPr marL="171450" indent="-171450">
                        <a:buFont typeface="Arial" panose="020B0604020202020204" pitchFamily="34" charset="0"/>
                        <a:buChar char="•"/>
                      </a:pPr>
                      <a:r>
                        <a:rPr lang="en-US" sz="1050"/>
                        <a:t>Warehouse 3: 6,730 sqm </a:t>
                      </a:r>
                    </a:p>
                    <a:p>
                      <a:pPr marL="171450" indent="-171450">
                        <a:buFont typeface="Arial" panose="020B0604020202020204" pitchFamily="34" charset="0"/>
                        <a:buChar char="•"/>
                      </a:pPr>
                      <a:r>
                        <a:rPr lang="en-US" sz="1050"/>
                        <a:t>Warehouse 4: 29,980 sqm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5">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3F5"/>
                    </a:solidFill>
                  </a:tcPr>
                </a:tc>
                <a:extLst>
                  <a:ext uri="{0D108BD9-81ED-4DB2-BD59-A6C34878D82A}">
                    <a16:rowId xmlns:a16="http://schemas.microsoft.com/office/drawing/2014/main" val="41952051"/>
                  </a:ext>
                </a:extLst>
              </a:tr>
              <a:tr h="1677559">
                <a:tc>
                  <a:txBody>
                    <a:bodyPr/>
                    <a:lstStyle/>
                    <a:p>
                      <a:r>
                        <a:rPr lang="en-US" sz="1050" b="1"/>
                        <a:t>Investment Metrics*</a:t>
                      </a:r>
                    </a:p>
                    <a:p>
                      <a:pPr marL="53975" indent="0"/>
                      <a:r>
                        <a:rPr lang="en-US" sz="1000" b="1"/>
                        <a:t>Land cost: </a:t>
                      </a:r>
                      <a:r>
                        <a:rPr lang="en-US" sz="1000" b="0"/>
                        <a:t>THB568m</a:t>
                      </a:r>
                    </a:p>
                    <a:p>
                      <a:pPr marL="53975" indent="0"/>
                      <a:r>
                        <a:rPr lang="en-US" sz="1000" b="1"/>
                        <a:t>Development cost: </a:t>
                      </a:r>
                      <a:r>
                        <a:rPr lang="en-US" sz="1000" b="0"/>
                        <a:t>THB1,340m</a:t>
                      </a:r>
                    </a:p>
                    <a:p>
                      <a:pPr marL="53975" indent="0"/>
                      <a:r>
                        <a:rPr lang="en-US" sz="1000" b="1"/>
                        <a:t>Loan to Cost/Interest rate: </a:t>
                      </a:r>
                      <a:r>
                        <a:rPr lang="en-US" sz="1000" b="0"/>
                        <a:t>65%/4.87% (fixed)</a:t>
                      </a:r>
                    </a:p>
                    <a:p>
                      <a:pPr marL="53975" indent="0"/>
                      <a:r>
                        <a:rPr lang="en-US" sz="1000" b="1"/>
                        <a:t>Net Operating Income (annual): </a:t>
                      </a:r>
                      <a:r>
                        <a:rPr lang="en-US" sz="1000" b="0"/>
                        <a:t>THB165m</a:t>
                      </a:r>
                    </a:p>
                    <a:p>
                      <a:pPr marL="53975" indent="0"/>
                      <a:r>
                        <a:rPr lang="en-US" sz="1000" b="1"/>
                        <a:t>Construction Period: </a:t>
                      </a:r>
                      <a:r>
                        <a:rPr lang="en-US" sz="1000" b="0"/>
                        <a:t>14 months</a:t>
                      </a:r>
                    </a:p>
                    <a:p>
                      <a:pPr marL="53975" indent="0"/>
                      <a:r>
                        <a:rPr lang="en-US" sz="1000" b="1"/>
                        <a:t>Total Hold: </a:t>
                      </a:r>
                      <a:r>
                        <a:rPr lang="en-US" sz="1000" b="0"/>
                        <a:t>18 months</a:t>
                      </a:r>
                    </a:p>
                    <a:p>
                      <a:pPr marL="53975" indent="0"/>
                      <a:r>
                        <a:rPr lang="en-US" sz="1000" b="1"/>
                        <a:t>Development Margin: </a:t>
                      </a:r>
                      <a:r>
                        <a:rPr lang="en-US" sz="1000" b="0"/>
                        <a:t>18%</a:t>
                      </a:r>
                    </a:p>
                    <a:p>
                      <a:pPr marL="53975" indent="0"/>
                      <a:r>
                        <a:rPr lang="en-US" sz="1000" b="1"/>
                        <a:t>Estimated Exit Cap Rate: </a:t>
                      </a:r>
                      <a:r>
                        <a:rPr lang="en-US" sz="1000" b="0"/>
                        <a:t>6.50%</a:t>
                      </a:r>
                    </a:p>
                    <a:p>
                      <a:pPr marL="53975" indent="0"/>
                      <a:r>
                        <a:rPr lang="en-US" sz="1000" b="1"/>
                        <a:t>Sale Type: </a:t>
                      </a:r>
                      <a:r>
                        <a:rPr lang="en-US" sz="1000" b="0"/>
                        <a:t>Asset sold onshore</a:t>
                      </a:r>
                    </a:p>
                    <a:p>
                      <a:pPr marL="53975" indent="0"/>
                      <a:r>
                        <a:rPr lang="en-US" sz="1000" b="1"/>
                        <a:t>Triple-Net Levered IRR: </a:t>
                      </a:r>
                      <a:r>
                        <a:rPr lang="en-US" sz="1000" b="0"/>
                        <a:t>c 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3F5"/>
                    </a:solidFill>
                  </a:tcPr>
                </a:tc>
                <a:extLst>
                  <a:ext uri="{0D108BD9-81ED-4DB2-BD59-A6C34878D82A}">
                    <a16:rowId xmlns:a16="http://schemas.microsoft.com/office/drawing/2014/main" val="3030700100"/>
                  </a:ext>
                </a:extLst>
              </a:tr>
            </a:tbl>
          </a:graphicData>
        </a:graphic>
      </p:graphicFrame>
      <p:sp>
        <p:nvSpPr>
          <p:cNvPr id="29" name="TextBox 28">
            <a:extLst>
              <a:ext uri="{FF2B5EF4-FFF2-40B4-BE49-F238E27FC236}">
                <a16:creationId xmlns:a16="http://schemas.microsoft.com/office/drawing/2014/main" id="{927BAFB5-6D5C-5C3C-DB71-4BFC696E06C3}"/>
              </a:ext>
            </a:extLst>
          </p:cNvPr>
          <p:cNvSpPr txBox="1"/>
          <p:nvPr/>
        </p:nvSpPr>
        <p:spPr>
          <a:xfrm>
            <a:off x="3649558" y="6369493"/>
            <a:ext cx="7459768" cy="215444"/>
          </a:xfrm>
          <a:prstGeom prst="rect">
            <a:avLst/>
          </a:prstGeom>
          <a:noFill/>
        </p:spPr>
        <p:txBody>
          <a:bodyPr wrap="square">
            <a:spAutoFit/>
          </a:bodyPr>
          <a:lstStyle/>
          <a:p>
            <a:r>
              <a:rPr lang="en-US" sz="800">
                <a:solidFill>
                  <a:schemeClr val="bg1">
                    <a:lumMod val="50000"/>
                  </a:schemeClr>
                </a:solidFill>
              </a:rPr>
              <a:t>*These returns are indicative based on today’s cashflows &amp; Levered post tax, post fee &amp; pre promote. These returns are not guaranteed</a:t>
            </a:r>
          </a:p>
        </p:txBody>
      </p:sp>
      <p:sp>
        <p:nvSpPr>
          <p:cNvPr id="2" name="TextBox 1">
            <a:extLst>
              <a:ext uri="{FF2B5EF4-FFF2-40B4-BE49-F238E27FC236}">
                <a16:creationId xmlns:a16="http://schemas.microsoft.com/office/drawing/2014/main" id="{122889DE-FBB7-4001-CAC7-35CDD7AE1BB2}"/>
              </a:ext>
            </a:extLst>
          </p:cNvPr>
          <p:cNvSpPr txBox="1"/>
          <p:nvPr/>
        </p:nvSpPr>
        <p:spPr>
          <a:xfrm rot="19960150">
            <a:off x="6804917" y="2584445"/>
            <a:ext cx="457200" cy="179344"/>
          </a:xfrm>
          <a:prstGeom prst="rect">
            <a:avLst/>
          </a:prstGeom>
          <a:solidFill>
            <a:schemeClr val="bg1"/>
          </a:solidFill>
        </p:spPr>
        <p:txBody>
          <a:bodyPr wrap="square" lIns="0" tIns="0" rIns="0" bIns="0" rtlCol="0">
            <a:spAutoFit/>
          </a:bodyPr>
          <a:lstStyle/>
          <a:p>
            <a:pPr algn="l">
              <a:lnSpc>
                <a:spcPts val="1500"/>
              </a:lnSpc>
              <a:spcAft>
                <a:spcPts val="800"/>
              </a:spcAft>
            </a:pPr>
            <a:endParaRPr lang="en-US" sz="12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BC2D8BE-95FB-2F5E-F89C-40B784A25930}"/>
              </a:ext>
            </a:extLst>
          </p:cNvPr>
          <p:cNvSpPr txBox="1"/>
          <p:nvPr/>
        </p:nvSpPr>
        <p:spPr>
          <a:xfrm rot="21264540">
            <a:off x="7561184" y="2954011"/>
            <a:ext cx="356453" cy="178749"/>
          </a:xfrm>
          <a:prstGeom prst="rect">
            <a:avLst/>
          </a:prstGeom>
          <a:solidFill>
            <a:schemeClr val="bg1"/>
          </a:solidFill>
        </p:spPr>
        <p:txBody>
          <a:bodyPr wrap="square" lIns="0" tIns="0" rIns="0" bIns="0" rtlCol="0">
            <a:spAutoFit/>
          </a:bodyPr>
          <a:lstStyle/>
          <a:p>
            <a:pPr algn="l">
              <a:lnSpc>
                <a:spcPts val="1500"/>
              </a:lnSpc>
              <a:spcAft>
                <a:spcPts val="800"/>
              </a:spcAft>
            </a:pPr>
            <a:endParaRPr lang="en-US" sz="120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B38706-96C7-3459-B178-695C83E7426E}"/>
              </a:ext>
            </a:extLst>
          </p:cNvPr>
          <p:cNvSpPr txBox="1"/>
          <p:nvPr/>
        </p:nvSpPr>
        <p:spPr>
          <a:xfrm rot="21264540">
            <a:off x="7561185" y="3411223"/>
            <a:ext cx="356453" cy="178749"/>
          </a:xfrm>
          <a:prstGeom prst="rect">
            <a:avLst/>
          </a:prstGeom>
          <a:solidFill>
            <a:schemeClr val="bg1"/>
          </a:solidFill>
        </p:spPr>
        <p:txBody>
          <a:bodyPr wrap="square" lIns="0" tIns="0" rIns="0" bIns="0" rtlCol="0">
            <a:spAutoFit/>
          </a:bodyPr>
          <a:lstStyle/>
          <a:p>
            <a:pPr algn="l">
              <a:lnSpc>
                <a:spcPts val="1500"/>
              </a:lnSpc>
              <a:spcAft>
                <a:spcPts val="800"/>
              </a:spcAft>
            </a:pPr>
            <a:endParaRPr lang="en-US"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8698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city with a river and a bridge&#10;&#10;Description automatically generated">
            <a:extLst>
              <a:ext uri="{FF2B5EF4-FFF2-40B4-BE49-F238E27FC236}">
                <a16:creationId xmlns:a16="http://schemas.microsoft.com/office/drawing/2014/main" id="{73F16B72-41F6-C7FF-A7B1-A222EB59EC03}"/>
              </a:ext>
            </a:extLst>
          </p:cNvPr>
          <p:cNvPicPr>
            <a:picLocks noGrp="1" noChangeAspect="1"/>
          </p:cNvPicPr>
          <p:nvPr>
            <p:ph type="pic" sz="quarter" idx="14"/>
          </p:nvPr>
        </p:nvPicPr>
        <p:blipFill>
          <a:blip r:embed="rId2"/>
          <a:srcRect l="11944" r="11944"/>
          <a:stretch>
            <a:fillRect/>
          </a:stretch>
        </p:blipFill>
        <p:spPr/>
      </p:pic>
      <p:sp>
        <p:nvSpPr>
          <p:cNvPr id="13" name="Text Placeholder 12">
            <a:extLst>
              <a:ext uri="{FF2B5EF4-FFF2-40B4-BE49-F238E27FC236}">
                <a16:creationId xmlns:a16="http://schemas.microsoft.com/office/drawing/2014/main" id="{066F33AD-2EC2-55AA-FFE1-D27F05843A39}"/>
              </a:ext>
            </a:extLst>
          </p:cNvPr>
          <p:cNvSpPr>
            <a:spLocks noGrp="1"/>
          </p:cNvSpPr>
          <p:nvPr>
            <p:ph type="body" sz="quarter" idx="19"/>
          </p:nvPr>
        </p:nvSpPr>
        <p:spPr/>
        <p:txBody>
          <a:bodyPr/>
          <a:lstStyle/>
          <a:p>
            <a:r>
              <a:rPr lang="en-GB"/>
              <a:t>4</a:t>
            </a:r>
          </a:p>
        </p:txBody>
      </p:sp>
      <p:sp>
        <p:nvSpPr>
          <p:cNvPr id="8" name="Title 7">
            <a:extLst>
              <a:ext uri="{FF2B5EF4-FFF2-40B4-BE49-F238E27FC236}">
                <a16:creationId xmlns:a16="http://schemas.microsoft.com/office/drawing/2014/main" id="{1328E782-F601-9423-8D6C-DCE3BA336C33}"/>
              </a:ext>
            </a:extLst>
          </p:cNvPr>
          <p:cNvSpPr>
            <a:spLocks noGrp="1"/>
          </p:cNvSpPr>
          <p:nvPr>
            <p:ph type="title"/>
          </p:nvPr>
        </p:nvSpPr>
        <p:spPr/>
        <p:txBody>
          <a:bodyPr/>
          <a:lstStyle/>
          <a:p>
            <a:r>
              <a:rPr lang="en-US"/>
              <a:t>Potential Initial Land Pipeline </a:t>
            </a:r>
            <a:endParaRPr lang="en-GB"/>
          </a:p>
        </p:txBody>
      </p:sp>
      <p:sp>
        <p:nvSpPr>
          <p:cNvPr id="19" name="Slide Number Placeholder 18">
            <a:extLst>
              <a:ext uri="{FF2B5EF4-FFF2-40B4-BE49-F238E27FC236}">
                <a16:creationId xmlns:a16="http://schemas.microsoft.com/office/drawing/2014/main" id="{A8D7B1E4-7ED3-1628-248B-A55723B2B64C}"/>
              </a:ext>
            </a:extLst>
          </p:cNvPr>
          <p:cNvSpPr>
            <a:spLocks noGrp="1"/>
          </p:cNvSpPr>
          <p:nvPr>
            <p:ph type="sldNum" sz="quarter" idx="13"/>
          </p:nvPr>
        </p:nvSpPr>
        <p:spPr/>
        <p:txBody>
          <a:bodyPr/>
          <a:lstStyle/>
          <a:p>
            <a:fld id="{91849349-E2DB-9746-9B41-015570F9C232}" type="slidenum">
              <a:rPr lang="en-GB" smtClean="0"/>
              <a:pPr/>
              <a:t>21</a:t>
            </a:fld>
            <a:endParaRPr lang="en-GB"/>
          </a:p>
        </p:txBody>
      </p:sp>
    </p:spTree>
    <p:extLst>
      <p:ext uri="{BB962C8B-B14F-4D97-AF65-F5344CB8AC3E}">
        <p14:creationId xmlns:p14="http://schemas.microsoft.com/office/powerpoint/2010/main" val="2816911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a:xfrm>
            <a:off x="632183" y="252760"/>
            <a:ext cx="9743966" cy="848360"/>
          </a:xfrm>
        </p:spPr>
        <p:txBody>
          <a:bodyPr/>
          <a:lstStyle/>
          <a:p>
            <a:br>
              <a:rPr lang="en-US"/>
            </a:br>
            <a:br>
              <a:rPr lang="en-US"/>
            </a:br>
            <a:r>
              <a:rPr lang="en-US"/>
              <a:t>Location of Potential Zoned Land Plot </a:t>
            </a:r>
          </a:p>
        </p:txBody>
      </p:sp>
      <p:sp>
        <p:nvSpPr>
          <p:cNvPr id="5" name="Rectangle 4">
            <a:extLst>
              <a:ext uri="{FF2B5EF4-FFF2-40B4-BE49-F238E27FC236}">
                <a16:creationId xmlns:a16="http://schemas.microsoft.com/office/drawing/2014/main" id="{5810D0CA-8923-9B13-FA18-DA21FC9A6AB9}"/>
              </a:ext>
            </a:extLst>
          </p:cNvPr>
          <p:cNvSpPr/>
          <p:nvPr/>
        </p:nvSpPr>
        <p:spPr>
          <a:xfrm>
            <a:off x="632183" y="1368402"/>
            <a:ext cx="1256412" cy="2432142"/>
          </a:xfrm>
          <a:prstGeom prst="rect">
            <a:avLst/>
          </a:prstGeom>
          <a:solidFill>
            <a:srgbClr val="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pic>
        <p:nvPicPr>
          <p:cNvPr id="24" name="Picture 23">
            <a:extLst>
              <a:ext uri="{FF2B5EF4-FFF2-40B4-BE49-F238E27FC236}">
                <a16:creationId xmlns:a16="http://schemas.microsoft.com/office/drawing/2014/main" id="{3921593F-4839-0303-17B9-C2FBB84AB749}"/>
              </a:ext>
            </a:extLst>
          </p:cNvPr>
          <p:cNvPicPr>
            <a:picLocks noChangeAspect="1"/>
          </p:cNvPicPr>
          <p:nvPr/>
        </p:nvPicPr>
        <p:blipFill>
          <a:blip r:embed="rId3"/>
          <a:stretch>
            <a:fillRect/>
          </a:stretch>
        </p:blipFill>
        <p:spPr>
          <a:xfrm>
            <a:off x="649219" y="1300578"/>
            <a:ext cx="4278814" cy="4256843"/>
          </a:xfrm>
          <a:prstGeom prst="rect">
            <a:avLst/>
          </a:prstGeom>
        </p:spPr>
      </p:pic>
      <p:pic>
        <p:nvPicPr>
          <p:cNvPr id="7" name="Picture 6">
            <a:extLst>
              <a:ext uri="{FF2B5EF4-FFF2-40B4-BE49-F238E27FC236}">
                <a16:creationId xmlns:a16="http://schemas.microsoft.com/office/drawing/2014/main" id="{78B6A9F0-BB24-00D3-6A9A-ABAC1A22007C}"/>
              </a:ext>
            </a:extLst>
          </p:cNvPr>
          <p:cNvPicPr>
            <a:picLocks noChangeAspect="1"/>
          </p:cNvPicPr>
          <p:nvPr/>
        </p:nvPicPr>
        <p:blipFill>
          <a:blip r:embed="rId4"/>
          <a:stretch>
            <a:fillRect/>
          </a:stretch>
        </p:blipFill>
        <p:spPr>
          <a:xfrm>
            <a:off x="5801307" y="1312984"/>
            <a:ext cx="4133850" cy="4244437"/>
          </a:xfrm>
          <a:prstGeom prst="rect">
            <a:avLst/>
          </a:prstGeom>
        </p:spPr>
      </p:pic>
      <p:sp>
        <p:nvSpPr>
          <p:cNvPr id="9" name="Oval 8">
            <a:extLst>
              <a:ext uri="{FF2B5EF4-FFF2-40B4-BE49-F238E27FC236}">
                <a16:creationId xmlns:a16="http://schemas.microsoft.com/office/drawing/2014/main" id="{FF56A55C-5198-41CA-D6E9-AF5C467AB7A1}"/>
              </a:ext>
            </a:extLst>
          </p:cNvPr>
          <p:cNvSpPr/>
          <p:nvPr/>
        </p:nvSpPr>
        <p:spPr>
          <a:xfrm>
            <a:off x="6298142" y="1300578"/>
            <a:ext cx="1810839" cy="756584"/>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lnSpc>
                <a:spcPts val="3000"/>
              </a:lnSpc>
              <a:spcAft>
                <a:spcPts val="2400"/>
              </a:spcAft>
            </a:pPr>
            <a:endParaRPr lang="en-US" sz="2400">
              <a:solidFill>
                <a:schemeClr val="tx1"/>
              </a:solidFill>
              <a:latin typeface="Calisto MT" panose="02040603050505030304" pitchFamily="18" charset="77"/>
              <a:cs typeface="Arial" panose="020B0604020202020204" pitchFamily="34" charset="0"/>
            </a:endParaRPr>
          </a:p>
        </p:txBody>
      </p:sp>
      <p:sp>
        <p:nvSpPr>
          <p:cNvPr id="10" name="Oval 9">
            <a:extLst>
              <a:ext uri="{FF2B5EF4-FFF2-40B4-BE49-F238E27FC236}">
                <a16:creationId xmlns:a16="http://schemas.microsoft.com/office/drawing/2014/main" id="{993BC586-B45D-3B55-962B-D59D7BEE3B91}"/>
              </a:ext>
            </a:extLst>
          </p:cNvPr>
          <p:cNvSpPr/>
          <p:nvPr/>
        </p:nvSpPr>
        <p:spPr>
          <a:xfrm>
            <a:off x="8606440" y="5020724"/>
            <a:ext cx="1093918" cy="51930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lnSpc>
                <a:spcPts val="3000"/>
              </a:lnSpc>
              <a:spcAft>
                <a:spcPts val="2400"/>
              </a:spcAft>
            </a:pPr>
            <a:endParaRPr lang="en-US" sz="2400">
              <a:solidFill>
                <a:schemeClr val="tx1"/>
              </a:solidFill>
              <a:latin typeface="Calisto MT" panose="02040603050505030304" pitchFamily="18" charset="77"/>
              <a:cs typeface="Arial" panose="020B0604020202020204" pitchFamily="34" charset="0"/>
            </a:endParaRPr>
          </a:p>
        </p:txBody>
      </p:sp>
      <p:cxnSp>
        <p:nvCxnSpPr>
          <p:cNvPr id="11" name="Straight Connector 10">
            <a:extLst>
              <a:ext uri="{FF2B5EF4-FFF2-40B4-BE49-F238E27FC236}">
                <a16:creationId xmlns:a16="http://schemas.microsoft.com/office/drawing/2014/main" id="{ABD3D92F-D057-6541-D43C-B3AB92610C92}"/>
              </a:ext>
            </a:extLst>
          </p:cNvPr>
          <p:cNvCxnSpPr>
            <a:cxnSpLocks/>
          </p:cNvCxnSpPr>
          <p:nvPr/>
        </p:nvCxnSpPr>
        <p:spPr>
          <a:xfrm flipH="1" flipV="1">
            <a:off x="3495675" y="4969964"/>
            <a:ext cx="5657724" cy="2787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03396E8-E5CD-B017-64E1-788E4B4D9114}"/>
              </a:ext>
            </a:extLst>
          </p:cNvPr>
          <p:cNvCxnSpPr>
            <a:cxnSpLocks/>
            <a:stCxn id="10" idx="3"/>
          </p:cNvCxnSpPr>
          <p:nvPr/>
        </p:nvCxnSpPr>
        <p:spPr>
          <a:xfrm flipH="1" flipV="1">
            <a:off x="3495675" y="4969964"/>
            <a:ext cx="5270966" cy="49401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4C4AEC-4AB8-6CE9-E660-F6F53522F30C}"/>
              </a:ext>
            </a:extLst>
          </p:cNvPr>
          <p:cNvCxnSpPr>
            <a:cxnSpLocks/>
          </p:cNvCxnSpPr>
          <p:nvPr/>
        </p:nvCxnSpPr>
        <p:spPr>
          <a:xfrm flipH="1">
            <a:off x="2462212" y="1476375"/>
            <a:ext cx="3948113" cy="158150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D0E6A2E-4DAD-E4C3-D2C5-40083CCF4236}"/>
              </a:ext>
            </a:extLst>
          </p:cNvPr>
          <p:cNvCxnSpPr>
            <a:cxnSpLocks/>
            <a:stCxn id="9" idx="4"/>
          </p:cNvCxnSpPr>
          <p:nvPr/>
        </p:nvCxnSpPr>
        <p:spPr>
          <a:xfrm flipH="1">
            <a:off x="2462212" y="2057162"/>
            <a:ext cx="4741350" cy="1000718"/>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Text Placeholder 6">
            <a:extLst>
              <a:ext uri="{FF2B5EF4-FFF2-40B4-BE49-F238E27FC236}">
                <a16:creationId xmlns:a16="http://schemas.microsoft.com/office/drawing/2014/main" id="{0E81ACEF-E5A6-49D1-E1BF-1E7292CC2F49}"/>
              </a:ext>
            </a:extLst>
          </p:cNvPr>
          <p:cNvSpPr txBox="1">
            <a:spLocks/>
          </p:cNvSpPr>
          <p:nvPr/>
        </p:nvSpPr>
        <p:spPr>
          <a:xfrm>
            <a:off x="646138" y="6169738"/>
            <a:ext cx="4415461" cy="326312"/>
          </a:xfrm>
          <a:prstGeom prst="rect">
            <a:avLst/>
          </a:prstGeom>
        </p:spPr>
        <p:txBody>
          <a:bodyPr vert="horz" lIns="0" tIns="32659" rIns="82953" bIns="32659"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lang="en-US" sz="726" b="0">
                <a:solidFill>
                  <a:schemeClr val="bg1">
                    <a:lumMod val="50000"/>
                  </a:schemeClr>
                </a:solidFill>
                <a:latin typeface="Arial" panose="020B0604020202020204" pitchFamily="34" charset="0"/>
                <a:cs typeface="Arial" panose="020B0604020202020204" pitchFamily="34" charset="0"/>
              </a:rPr>
              <a:t>Source(s): Google Maps Aug2023 &amp; Scribble Maps Aug 2023</a:t>
            </a:r>
          </a:p>
        </p:txBody>
      </p:sp>
      <p:sp>
        <p:nvSpPr>
          <p:cNvPr id="2" name="Slide Number Placeholder 1">
            <a:extLst>
              <a:ext uri="{FF2B5EF4-FFF2-40B4-BE49-F238E27FC236}">
                <a16:creationId xmlns:a16="http://schemas.microsoft.com/office/drawing/2014/main" id="{A66D62BD-9817-85D3-13B9-1B271FF4D6A6}"/>
              </a:ext>
            </a:extLst>
          </p:cNvPr>
          <p:cNvSpPr>
            <a:spLocks noGrp="1"/>
          </p:cNvSpPr>
          <p:nvPr>
            <p:ph type="sldNum" sz="quarter" idx="13"/>
          </p:nvPr>
        </p:nvSpPr>
        <p:spPr/>
        <p:txBody>
          <a:bodyPr/>
          <a:lstStyle/>
          <a:p>
            <a:fld id="{91849349-E2DB-9746-9B41-015570F9C232}" type="slidenum">
              <a:rPr lang="en-GB" smtClean="0"/>
              <a:pPr/>
              <a:t>22</a:t>
            </a:fld>
            <a:endParaRPr lang="en-GB"/>
          </a:p>
        </p:txBody>
      </p:sp>
    </p:spTree>
    <p:extLst>
      <p:ext uri="{BB962C8B-B14F-4D97-AF65-F5344CB8AC3E}">
        <p14:creationId xmlns:p14="http://schemas.microsoft.com/office/powerpoint/2010/main" val="1307168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Potential Initial Land Pipeline </a:t>
            </a:r>
            <a:endParaRPr lang="en-GB"/>
          </a:p>
        </p:txBody>
      </p:sp>
      <p:graphicFrame>
        <p:nvGraphicFramePr>
          <p:cNvPr id="3" name="Table 2">
            <a:extLst>
              <a:ext uri="{FF2B5EF4-FFF2-40B4-BE49-F238E27FC236}">
                <a16:creationId xmlns:a16="http://schemas.microsoft.com/office/drawing/2014/main" id="{C9BA3202-3B26-4448-0DC7-B750E6629ECB}"/>
              </a:ext>
            </a:extLst>
          </p:cNvPr>
          <p:cNvGraphicFramePr>
            <a:graphicFrameLocks noGrp="1"/>
          </p:cNvGraphicFramePr>
          <p:nvPr>
            <p:extLst>
              <p:ext uri="{D42A27DB-BD31-4B8C-83A1-F6EECF244321}">
                <p14:modId xmlns:p14="http://schemas.microsoft.com/office/powerpoint/2010/main" val="2843764148"/>
              </p:ext>
            </p:extLst>
          </p:nvPr>
        </p:nvGraphicFramePr>
        <p:xfrm>
          <a:off x="624314" y="1332667"/>
          <a:ext cx="9544049" cy="3966793"/>
        </p:xfrm>
        <a:graphic>
          <a:graphicData uri="http://schemas.openxmlformats.org/drawingml/2006/table">
            <a:tbl>
              <a:tblPr firstRow="1" bandRow="1"/>
              <a:tblGrid>
                <a:gridCol w="781135">
                  <a:extLst>
                    <a:ext uri="{9D8B030D-6E8A-4147-A177-3AD203B41FA5}">
                      <a16:colId xmlns:a16="http://schemas.microsoft.com/office/drawing/2014/main" val="3365079785"/>
                    </a:ext>
                  </a:extLst>
                </a:gridCol>
                <a:gridCol w="696111">
                  <a:extLst>
                    <a:ext uri="{9D8B030D-6E8A-4147-A177-3AD203B41FA5}">
                      <a16:colId xmlns:a16="http://schemas.microsoft.com/office/drawing/2014/main" val="3655518193"/>
                    </a:ext>
                  </a:extLst>
                </a:gridCol>
                <a:gridCol w="945244">
                  <a:extLst>
                    <a:ext uri="{9D8B030D-6E8A-4147-A177-3AD203B41FA5}">
                      <a16:colId xmlns:a16="http://schemas.microsoft.com/office/drawing/2014/main" val="2140072745"/>
                    </a:ext>
                  </a:extLst>
                </a:gridCol>
                <a:gridCol w="945244">
                  <a:extLst>
                    <a:ext uri="{9D8B030D-6E8A-4147-A177-3AD203B41FA5}">
                      <a16:colId xmlns:a16="http://schemas.microsoft.com/office/drawing/2014/main" val="3983062251"/>
                    </a:ext>
                  </a:extLst>
                </a:gridCol>
                <a:gridCol w="655225">
                  <a:extLst>
                    <a:ext uri="{9D8B030D-6E8A-4147-A177-3AD203B41FA5}">
                      <a16:colId xmlns:a16="http://schemas.microsoft.com/office/drawing/2014/main" val="2401055583"/>
                    </a:ext>
                  </a:extLst>
                </a:gridCol>
                <a:gridCol w="1040831">
                  <a:extLst>
                    <a:ext uri="{9D8B030D-6E8A-4147-A177-3AD203B41FA5}">
                      <a16:colId xmlns:a16="http://schemas.microsoft.com/office/drawing/2014/main" val="3230670018"/>
                    </a:ext>
                  </a:extLst>
                </a:gridCol>
                <a:gridCol w="779824">
                  <a:extLst>
                    <a:ext uri="{9D8B030D-6E8A-4147-A177-3AD203B41FA5}">
                      <a16:colId xmlns:a16="http://schemas.microsoft.com/office/drawing/2014/main" val="551665325"/>
                    </a:ext>
                  </a:extLst>
                </a:gridCol>
                <a:gridCol w="789512">
                  <a:extLst>
                    <a:ext uri="{9D8B030D-6E8A-4147-A177-3AD203B41FA5}">
                      <a16:colId xmlns:a16="http://schemas.microsoft.com/office/drawing/2014/main" val="141934883"/>
                    </a:ext>
                  </a:extLst>
                </a:gridCol>
                <a:gridCol w="1020435">
                  <a:extLst>
                    <a:ext uri="{9D8B030D-6E8A-4147-A177-3AD203B41FA5}">
                      <a16:colId xmlns:a16="http://schemas.microsoft.com/office/drawing/2014/main" val="781416228"/>
                    </a:ext>
                  </a:extLst>
                </a:gridCol>
                <a:gridCol w="945244">
                  <a:extLst>
                    <a:ext uri="{9D8B030D-6E8A-4147-A177-3AD203B41FA5}">
                      <a16:colId xmlns:a16="http://schemas.microsoft.com/office/drawing/2014/main" val="2325551579"/>
                    </a:ext>
                  </a:extLst>
                </a:gridCol>
                <a:gridCol w="945244">
                  <a:extLst>
                    <a:ext uri="{9D8B030D-6E8A-4147-A177-3AD203B41FA5}">
                      <a16:colId xmlns:a16="http://schemas.microsoft.com/office/drawing/2014/main" val="1863435707"/>
                    </a:ext>
                  </a:extLst>
                </a:gridCol>
              </a:tblGrid>
              <a:tr h="72888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000">
                          <a:solidFill>
                            <a:schemeClr val="accent5">
                              <a:lumMod val="75000"/>
                            </a:schemeClr>
                          </a:solidFill>
                          <a:effectLst/>
                        </a:rPr>
                        <a:t>Land Plot</a:t>
                      </a:r>
                      <a:endParaRPr lang="en-US" sz="1000" b="1">
                        <a:solidFill>
                          <a:schemeClr val="accent5">
                            <a:lumMod val="75000"/>
                          </a:schemeClr>
                        </a:solidFill>
                        <a:effectLst/>
                        <a:latin typeface="Arial"/>
                      </a:endParaRPr>
                    </a:p>
                  </a:txBody>
                  <a:tcPr marL="36000" marR="0" marT="0" marB="72000" anchor="b">
                    <a:lnL w="12700" cmpd="sng">
                      <a:solidFill>
                        <a:srgbClr val="FFFFFF"/>
                      </a:solidFill>
                    </a:lnL>
                    <a:lnR w="12700" cmpd="sng">
                      <a:solidFill>
                        <a:srgbClr val="FFFFFF"/>
                      </a:solidFill>
                    </a:lnR>
                    <a:lnT w="12700" cmpd="sng">
                      <a:solidFill>
                        <a:srgbClr val="FFFFFF"/>
                      </a:solidFill>
                    </a:lnT>
                    <a:lnB w="38100" cmpd="sng">
                      <a:noFill/>
                    </a:lnB>
                    <a:lnTlToBr w="12700" cmpd="sng">
                      <a:noFill/>
                      <a:prstDash val="solid"/>
                    </a:lnTlToBr>
                    <a:lnBlToTr w="12700" cmpd="sng">
                      <a:noFill/>
                      <a:prstDash val="solid"/>
                    </a:lnBlToTr>
                    <a:noFill/>
                  </a:tcPr>
                </a:tc>
                <a:tc>
                  <a:txBody>
                    <a:bodyPr/>
                    <a:lstStyle/>
                    <a:p>
                      <a:r>
                        <a:rPr lang="en-US" sz="1000" b="1">
                          <a:solidFill>
                            <a:schemeClr val="accent5">
                              <a:lumMod val="75000"/>
                            </a:schemeClr>
                          </a:solidFill>
                          <a:effectLst/>
                          <a:latin typeface="Arial"/>
                        </a:rPr>
                        <a:t>Land Area (rai)</a:t>
                      </a:r>
                    </a:p>
                  </a:txBody>
                  <a:tcPr marL="36000" marR="0" marT="0" marB="7200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000">
                          <a:solidFill>
                            <a:schemeClr val="accent5">
                              <a:lumMod val="75000"/>
                            </a:schemeClr>
                          </a:solidFill>
                          <a:effectLst/>
                        </a:rPr>
                        <a:t>Land </a:t>
                      </a:r>
                      <a:br>
                        <a:rPr lang="en-US" sz="1000">
                          <a:solidFill>
                            <a:schemeClr val="accent5">
                              <a:lumMod val="75000"/>
                            </a:schemeClr>
                          </a:solidFill>
                          <a:effectLst/>
                        </a:rPr>
                      </a:br>
                      <a:r>
                        <a:rPr lang="en-US" sz="1000">
                          <a:solidFill>
                            <a:schemeClr val="accent5">
                              <a:lumMod val="75000"/>
                            </a:schemeClr>
                          </a:solidFill>
                          <a:effectLst/>
                        </a:rPr>
                        <a:t>Area (sqm)</a:t>
                      </a:r>
                      <a:endParaRPr lang="en-US" sz="1000" b="1">
                        <a:solidFill>
                          <a:schemeClr val="accent5">
                            <a:lumMod val="75000"/>
                          </a:schemeClr>
                        </a:solidFill>
                        <a:effectLst/>
                        <a:latin typeface="Arial"/>
                      </a:endParaRPr>
                    </a:p>
                  </a:txBody>
                  <a:tcPr marL="36000" marR="0" marT="0" marB="7200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noFill/>
                    </a:lnB>
                    <a:lnTlToBr w="12700" cmpd="sng">
                      <a:noFill/>
                      <a:prstDash val="solid"/>
                    </a:lnTlToBr>
                    <a:lnBlToTr w="12700" cmpd="sng">
                      <a:noFill/>
                      <a:prstDash val="solid"/>
                    </a:lnBlToTr>
                    <a:noFill/>
                  </a:tcPr>
                </a:tc>
                <a:tc>
                  <a:txBody>
                    <a:bodyPr/>
                    <a:lstStyle/>
                    <a:p>
                      <a:r>
                        <a:rPr lang="en-US" sz="1000" b="1">
                          <a:solidFill>
                            <a:schemeClr val="accent5">
                              <a:lumMod val="75000"/>
                            </a:schemeClr>
                          </a:solidFill>
                          <a:effectLst/>
                          <a:latin typeface="Arial"/>
                        </a:rPr>
                        <a:t>Location</a:t>
                      </a:r>
                    </a:p>
                  </a:txBody>
                  <a:tcPr marL="36000" marR="0" marT="0" marB="7200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000">
                          <a:solidFill>
                            <a:schemeClr val="accent5">
                              <a:lumMod val="75000"/>
                            </a:schemeClr>
                          </a:solidFill>
                          <a:effectLst/>
                        </a:rPr>
                        <a:t>Zone Color</a:t>
                      </a:r>
                      <a:endParaRPr lang="en-US" sz="1000" b="1">
                        <a:solidFill>
                          <a:schemeClr val="accent5">
                            <a:lumMod val="75000"/>
                          </a:schemeClr>
                        </a:solidFill>
                        <a:effectLst/>
                        <a:latin typeface="Arial"/>
                      </a:endParaRPr>
                    </a:p>
                  </a:txBody>
                  <a:tcPr marL="36000" marR="0" marT="0" marB="72000" anchor="b">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000">
                          <a:solidFill>
                            <a:schemeClr val="accent5">
                              <a:lumMod val="75000"/>
                            </a:schemeClr>
                          </a:solidFill>
                          <a:effectLst/>
                        </a:rPr>
                        <a:t>Land Tenure</a:t>
                      </a:r>
                      <a:endParaRPr lang="en-US" sz="1000" b="1">
                        <a:solidFill>
                          <a:schemeClr val="accent5">
                            <a:lumMod val="75000"/>
                          </a:schemeClr>
                        </a:solidFill>
                        <a:effectLst/>
                        <a:latin typeface="Arial"/>
                      </a:endParaRPr>
                    </a:p>
                  </a:txBody>
                  <a:tcPr marL="36000" marR="0" marT="0" marB="7200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solidFill>
                          <a:schemeClr val="accent5">
                            <a:lumMod val="75000"/>
                          </a:schemeClr>
                        </a:solidFill>
                        <a:effectLst/>
                      </a:endParaRPr>
                    </a:p>
                    <a:p>
                      <a:endParaRPr lang="en-US" sz="1000" b="1">
                        <a:solidFill>
                          <a:schemeClr val="accent5">
                            <a:lumMod val="75000"/>
                          </a:schemeClr>
                        </a:solidFill>
                        <a:effectLst/>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accent5">
                              <a:lumMod val="75000"/>
                            </a:schemeClr>
                          </a:solidFill>
                          <a:effectLst/>
                        </a:rPr>
                        <a:t>Estimated Gross Floor Area </a:t>
                      </a:r>
                      <a:endParaRPr lang="en-US" sz="1000" b="1">
                        <a:solidFill>
                          <a:schemeClr val="accent5">
                            <a:lumMod val="75000"/>
                          </a:schemeClr>
                        </a:solidFill>
                        <a:effectLst/>
                        <a:latin typeface="+mn-lt"/>
                      </a:endParaRPr>
                    </a:p>
                  </a:txBody>
                  <a:tcPr marL="36000" marR="0" marT="0" marB="7200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rPr>
                        <a:t>sqm</a:t>
                      </a:r>
                      <a:endParaRPr lang="en-US" sz="1000">
                        <a:solidFill>
                          <a:schemeClr val="bg1"/>
                        </a:solidFill>
                        <a:effectLst/>
                        <a:latin typeface="+mn-lt"/>
                      </a:endParaRPr>
                    </a:p>
                    <a:p>
                      <a:r>
                        <a:rPr lang="en-US" sz="1000" b="1">
                          <a:solidFill>
                            <a:schemeClr val="accent5">
                              <a:lumMod val="75000"/>
                            </a:schemeClr>
                          </a:solidFill>
                          <a:effectLst/>
                          <a:latin typeface="Arial"/>
                        </a:rPr>
                        <a:t>No. of buildings </a:t>
                      </a:r>
                    </a:p>
                  </a:txBody>
                  <a:tcPr marL="36000" marR="0" marT="0" marB="7200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noFill/>
                    </a:lnB>
                    <a:lnTlToBr w="12700" cmpd="sng">
                      <a:noFill/>
                      <a:prstDash val="solid"/>
                    </a:lnTlToBr>
                    <a:lnBlToTr w="12700" cmpd="sng">
                      <a:noFill/>
                      <a:prstDash val="solid"/>
                    </a:lnBlToTr>
                    <a:noFill/>
                  </a:tcPr>
                </a:tc>
                <a:tc>
                  <a:txBody>
                    <a:bodyPr/>
                    <a:lstStyle/>
                    <a:p>
                      <a:r>
                        <a:rPr lang="en-US" sz="1000" b="1">
                          <a:solidFill>
                            <a:schemeClr val="accent5">
                              <a:lumMod val="75000"/>
                            </a:schemeClr>
                          </a:solidFill>
                          <a:effectLst/>
                          <a:latin typeface="Arial"/>
                        </a:rPr>
                        <a:t>Estimated Equity (</a:t>
                      </a:r>
                      <a:r>
                        <a:rPr lang="en-US" sz="1000" b="1" err="1">
                          <a:solidFill>
                            <a:schemeClr val="accent5">
                              <a:lumMod val="75000"/>
                            </a:schemeClr>
                          </a:solidFill>
                          <a:effectLst/>
                          <a:latin typeface="Arial"/>
                        </a:rPr>
                        <a:t>USDm</a:t>
                      </a:r>
                      <a:r>
                        <a:rPr lang="en-US" sz="1000" b="1">
                          <a:solidFill>
                            <a:schemeClr val="accent5">
                              <a:lumMod val="75000"/>
                            </a:schemeClr>
                          </a:solidFill>
                          <a:effectLst/>
                          <a:latin typeface="Arial"/>
                        </a:rPr>
                        <a:t>)</a:t>
                      </a:r>
                    </a:p>
                  </a:txBody>
                  <a:tcPr marL="36000" marR="0" marT="0" marB="7200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accent5">
                            <a:lumMod val="75000"/>
                          </a:schemeClr>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accent5">
                            <a:lumMod val="75000"/>
                          </a:schemeClr>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accent5">
                              <a:lumMod val="75000"/>
                            </a:schemeClr>
                          </a:solidFill>
                          <a:effectLst/>
                          <a:latin typeface="+mn-lt"/>
                        </a:rPr>
                        <a:t>Estimated Gross Development Cost (</a:t>
                      </a:r>
                      <a:r>
                        <a:rPr lang="en-US" sz="1000" b="1" err="1">
                          <a:solidFill>
                            <a:schemeClr val="accent5">
                              <a:lumMod val="75000"/>
                            </a:schemeClr>
                          </a:solidFill>
                          <a:effectLst/>
                          <a:latin typeface="+mn-lt"/>
                        </a:rPr>
                        <a:t>USDm</a:t>
                      </a:r>
                      <a:r>
                        <a:rPr lang="en-US" sz="1000" b="1">
                          <a:solidFill>
                            <a:schemeClr val="accent5">
                              <a:lumMod val="75000"/>
                            </a:schemeClr>
                          </a:solidFill>
                          <a:effectLst/>
                          <a:latin typeface="+mn-lt"/>
                        </a:rPr>
                        <a:t>)</a:t>
                      </a:r>
                    </a:p>
                  </a:txBody>
                  <a:tcPr marL="36000" marR="0" marT="0" marB="7200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1">
                          <a:solidFill>
                            <a:schemeClr val="accent5">
                              <a:lumMod val="75000"/>
                            </a:schemeClr>
                          </a:solidFill>
                          <a:effectLst/>
                          <a:latin typeface="+mn-lt"/>
                        </a:rPr>
                        <a:t>Estimated Land Acquisition</a:t>
                      </a:r>
                      <a:endParaRPr lang="en-US" sz="1000" b="1">
                        <a:solidFill>
                          <a:schemeClr val="accent5">
                            <a:lumMod val="75000"/>
                          </a:schemeClr>
                        </a:solidFill>
                        <a:effectLst/>
                        <a:latin typeface="+mn-lt"/>
                      </a:endParaRPr>
                    </a:p>
                  </a:txBody>
                  <a:tcPr marL="36000" marR="0" marT="0" marB="7200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0246479"/>
                  </a:ext>
                </a:extLst>
              </a:tr>
              <a:tr h="47460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rPr>
                        <a:t>Plot 1</a:t>
                      </a:r>
                      <a:endParaRPr lang="en-US" sz="1000">
                        <a:solidFill>
                          <a:schemeClr val="bg1"/>
                        </a:solidFill>
                        <a:effectLst/>
                        <a:latin typeface="Arial"/>
                      </a:endParaRPr>
                    </a:p>
                  </a:txBody>
                  <a:tcPr marL="36000" marR="0" marT="0" marB="0" anchor="ctr">
                    <a:lnL w="12700" cmpd="sng">
                      <a:noFill/>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90 rai</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rPr>
                        <a:t>144,000 sqm</a:t>
                      </a:r>
                      <a:endParaRPr lang="en-US" sz="1000">
                        <a:solidFill>
                          <a:schemeClr val="bg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Bang Na/Samut </a:t>
                      </a:r>
                      <a:r>
                        <a:rPr lang="en-US" sz="1000" err="1">
                          <a:solidFill>
                            <a:schemeClr val="bg1"/>
                          </a:solidFill>
                          <a:effectLst/>
                          <a:latin typeface="Arial"/>
                        </a:rPr>
                        <a:t>Prakarn</a:t>
                      </a:r>
                      <a:endParaRPr lang="en-US" sz="1000">
                        <a:solidFill>
                          <a:schemeClr val="bg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Purple</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rPr>
                        <a:t>Freehold</a:t>
                      </a:r>
                      <a:endParaRPr lang="en-US" sz="1000">
                        <a:solidFill>
                          <a:schemeClr val="bg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rPr>
                        <a:t>85,000 sqm</a:t>
                      </a:r>
                      <a:endParaRPr lang="en-US" sz="1000">
                        <a:solidFill>
                          <a:schemeClr val="bg1"/>
                        </a:solidFill>
                        <a:effectLst/>
                        <a:latin typeface="+mn-lt"/>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4</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$ 23.6</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$ 59.2</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Q4 2023</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mpd="sng">
                      <a:no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extLst>
                  <a:ext uri="{0D108BD9-81ED-4DB2-BD59-A6C34878D82A}">
                    <a16:rowId xmlns:a16="http://schemas.microsoft.com/office/drawing/2014/main" val="1212400572"/>
                  </a:ext>
                </a:extLst>
              </a:tr>
              <a:tr h="48891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rPr>
                        <a:t>Plot 2</a:t>
                      </a:r>
                      <a:endParaRPr lang="en-US" sz="1000">
                        <a:solidFill>
                          <a:schemeClr val="bg1"/>
                        </a:solidFill>
                        <a:effectLst/>
                        <a:latin typeface="Arial"/>
                      </a:endParaRPr>
                    </a:p>
                  </a:txBody>
                  <a:tcPr marL="36000" marR="0" marT="0" marB="0" anchor="ctr">
                    <a:lnL w="12700" cmpd="sng">
                      <a:noFill/>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47 rai</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75,200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mn-lt"/>
                        </a:rPr>
                        <a:t>Bang Na/Samut Prakarn</a:t>
                      </a:r>
                    </a:p>
                    <a:p>
                      <a:endParaRPr lang="en-US" sz="1000">
                        <a:solidFill>
                          <a:schemeClr val="bg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Purple</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Leasehold</a:t>
                      </a:r>
                    </a:p>
                    <a:p>
                      <a:r>
                        <a:rPr lang="en-US" sz="1000">
                          <a:solidFill>
                            <a:schemeClr val="bg1"/>
                          </a:solidFill>
                          <a:effectLst/>
                          <a:latin typeface="Arial"/>
                        </a:rPr>
                        <a:t>30 + 15 years </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47,000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2</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$ 11.3</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$ 28.3</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latin typeface="+mn-lt"/>
                        </a:rPr>
                        <a:t>Q4 2023</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extLst>
                  <a:ext uri="{0D108BD9-81ED-4DB2-BD59-A6C34878D82A}">
                    <a16:rowId xmlns:a16="http://schemas.microsoft.com/office/drawing/2014/main" val="2967008458"/>
                  </a:ext>
                </a:extLst>
              </a:tr>
              <a:tr h="48891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rPr>
                        <a:t>Plot 3</a:t>
                      </a:r>
                      <a:endParaRPr lang="en-US" sz="1000">
                        <a:solidFill>
                          <a:schemeClr val="bg1"/>
                        </a:solidFill>
                        <a:effectLst/>
                        <a:latin typeface="Arial"/>
                      </a:endParaRPr>
                    </a:p>
                  </a:txBody>
                  <a:tcPr marL="36000" marR="0" marT="0" marB="0" anchor="ctr">
                    <a:lnL w="12700" cmpd="sng">
                      <a:noFill/>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16 rai</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25,600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latin typeface="+mn-lt"/>
                        </a:rPr>
                        <a:t>Bang Na/Samut </a:t>
                      </a:r>
                      <a:r>
                        <a:rPr lang="en-US" sz="1000" err="1">
                          <a:solidFill>
                            <a:schemeClr val="bg1"/>
                          </a:solidFill>
                          <a:effectLst/>
                          <a:latin typeface="+mn-lt"/>
                        </a:rPr>
                        <a:t>Prakarn</a:t>
                      </a:r>
                      <a:endParaRPr lang="en-US" sz="1000">
                        <a:solidFill>
                          <a:schemeClr val="bg1"/>
                        </a:solidFill>
                        <a:effectLst/>
                        <a:latin typeface="+mn-lt"/>
                      </a:endParaRPr>
                    </a:p>
                    <a:p>
                      <a:endParaRPr lang="en-US" sz="1000">
                        <a:solidFill>
                          <a:schemeClr val="bg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Purple</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Leasehold</a:t>
                      </a:r>
                    </a:p>
                    <a:p>
                      <a:r>
                        <a:rPr lang="en-US" sz="1000">
                          <a:solidFill>
                            <a:schemeClr val="bg1"/>
                          </a:solidFill>
                          <a:effectLst/>
                          <a:latin typeface="Arial"/>
                        </a:rPr>
                        <a:t>30 years</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16,000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1</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$ 3.8</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$ 9.6 </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latin typeface="+mn-lt"/>
                        </a:rPr>
                        <a:t>Q1 2024</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extLst>
                  <a:ext uri="{0D108BD9-81ED-4DB2-BD59-A6C34878D82A}">
                    <a16:rowId xmlns:a16="http://schemas.microsoft.com/office/drawing/2014/main" val="4147051920"/>
                  </a:ext>
                </a:extLst>
              </a:tr>
              <a:tr h="52411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rPr>
                        <a:t>Plot 4</a:t>
                      </a:r>
                      <a:endParaRPr lang="en-US" sz="1000">
                        <a:solidFill>
                          <a:schemeClr val="bg1"/>
                        </a:solidFill>
                        <a:effectLst/>
                        <a:latin typeface="Arial"/>
                      </a:endParaRPr>
                    </a:p>
                  </a:txBody>
                  <a:tcPr marL="36000" marR="0" marT="0" marB="0" anchor="ctr">
                    <a:lnL w="12700" cmpd="sng">
                      <a:noFill/>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50 rai</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80,000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latin typeface="+mn-lt"/>
                        </a:rPr>
                        <a:t>Bang Na/Samut Prakarn</a:t>
                      </a:r>
                    </a:p>
                    <a:p>
                      <a:endParaRPr lang="en-US" sz="1000">
                        <a:solidFill>
                          <a:schemeClr val="bg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Orange</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bg1"/>
                          </a:solidFill>
                          <a:effectLst/>
                          <a:latin typeface="Arial"/>
                        </a:rPr>
                        <a:t>Leasehold </a:t>
                      </a:r>
                    </a:p>
                    <a:p>
                      <a:r>
                        <a:rPr lang="en-US" sz="1000">
                          <a:solidFill>
                            <a:schemeClr val="bg1"/>
                          </a:solidFill>
                          <a:effectLst/>
                          <a:latin typeface="Arial"/>
                        </a:rPr>
                        <a:t>30 years</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50,000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2</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$ 11.4 </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$ 28.5 </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latin typeface="+mn-lt"/>
                        </a:rPr>
                        <a:t>Q1 2024</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extLst>
                  <a:ext uri="{0D108BD9-81ED-4DB2-BD59-A6C34878D82A}">
                    <a16:rowId xmlns:a16="http://schemas.microsoft.com/office/drawing/2014/main" val="4112143542"/>
                  </a:ext>
                </a:extLst>
              </a:tr>
              <a:tr h="488918">
                <a:tc>
                  <a:txBody>
                    <a:bodyPr/>
                    <a:lstStyle/>
                    <a:p>
                      <a:r>
                        <a:rPr lang="en-US" sz="1000">
                          <a:solidFill>
                            <a:schemeClr val="bg1"/>
                          </a:solidFill>
                          <a:effectLst/>
                          <a:latin typeface="Arial"/>
                        </a:rPr>
                        <a:t>Plot 5</a:t>
                      </a:r>
                    </a:p>
                  </a:txBody>
                  <a:tcPr marL="36000" marR="0" marT="0" marB="0" anchor="ctr">
                    <a:lnL w="12700" cmpd="sng">
                      <a:noFill/>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31 rai</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50,000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latin typeface="+mn-lt"/>
                        </a:rPr>
                        <a:t>Bang Na/Samut </a:t>
                      </a:r>
                      <a:r>
                        <a:rPr lang="en-US" sz="1000" err="1">
                          <a:solidFill>
                            <a:schemeClr val="bg1"/>
                          </a:solidFill>
                          <a:effectLst/>
                          <a:latin typeface="+mn-lt"/>
                        </a:rPr>
                        <a:t>Prakarn</a:t>
                      </a:r>
                      <a:endParaRPr lang="en-US" sz="1000">
                        <a:solidFill>
                          <a:schemeClr val="bg1"/>
                        </a:solidFill>
                        <a:effectLst/>
                        <a:latin typeface="+mn-lt"/>
                      </a:endParaRPr>
                    </a:p>
                    <a:p>
                      <a:endParaRPr lang="en-US" sz="1000">
                        <a:solidFill>
                          <a:schemeClr val="bg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Purple</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Freehold</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31,000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2</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$ 9.4 </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$ 23.7 </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latin typeface="+mn-lt"/>
                        </a:rPr>
                        <a:t>Q2 2024</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extLst>
                  <a:ext uri="{0D108BD9-81ED-4DB2-BD59-A6C34878D82A}">
                    <a16:rowId xmlns:a16="http://schemas.microsoft.com/office/drawing/2014/main" val="1414804464"/>
                  </a:ext>
                </a:extLst>
              </a:tr>
              <a:tr h="351942">
                <a:tc>
                  <a:txBody>
                    <a:bodyPr/>
                    <a:lstStyle/>
                    <a:p>
                      <a:r>
                        <a:rPr lang="en-US" sz="1000">
                          <a:solidFill>
                            <a:schemeClr val="bg1"/>
                          </a:solidFill>
                          <a:effectLst/>
                          <a:latin typeface="Arial"/>
                        </a:rPr>
                        <a:t>Plot 6</a:t>
                      </a:r>
                    </a:p>
                  </a:txBody>
                  <a:tcPr marL="36000" marR="0" marT="0" marB="0" anchor="ctr">
                    <a:lnL w="12700" cmpd="sng">
                      <a:noFill/>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81 rai</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129,000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latin typeface="+mn-lt"/>
                        </a:rPr>
                        <a:t>Laem Chabang</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Purple </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Freehold</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78,000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4</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$ 19.4 </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r>
                        <a:rPr lang="en-US" sz="1000">
                          <a:solidFill>
                            <a:schemeClr val="bg1"/>
                          </a:solidFill>
                          <a:effectLst/>
                          <a:latin typeface="Arial"/>
                        </a:rPr>
                        <a:t>$ 48.6 </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solidFill>
                          <a:effectLst/>
                          <a:latin typeface="+mn-lt"/>
                        </a:rPr>
                        <a:t>Q2 2024</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E3C64"/>
                    </a:solidFill>
                  </a:tcPr>
                </a:tc>
                <a:extLst>
                  <a:ext uri="{0D108BD9-81ED-4DB2-BD59-A6C34878D82A}">
                    <a16:rowId xmlns:a16="http://schemas.microsoft.com/office/drawing/2014/main" val="1895013676"/>
                  </a:ext>
                </a:extLst>
              </a:tr>
              <a:tr h="16297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tx1"/>
                          </a:solidFill>
                          <a:effectLst/>
                        </a:rPr>
                        <a:t>Total</a:t>
                      </a:r>
                      <a:endParaRPr lang="en-US" sz="1000">
                        <a:solidFill>
                          <a:schemeClr val="tx1"/>
                        </a:solidFill>
                        <a:effectLst/>
                        <a:latin typeface="Arial"/>
                      </a:endParaRPr>
                    </a:p>
                  </a:txBody>
                  <a:tcPr marL="36000" marR="0" marT="0" marB="0" anchor="ctr">
                    <a:lnL w="12700" cmpd="sng">
                      <a:noFill/>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p>
                      <a:r>
                        <a:rPr lang="en-US" sz="1000">
                          <a:solidFill>
                            <a:schemeClr val="tx1"/>
                          </a:solidFill>
                          <a:effectLst/>
                          <a:latin typeface="Arial"/>
                        </a:rPr>
                        <a:t>315 rai</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000">
                          <a:solidFill>
                            <a:schemeClr val="tx1"/>
                          </a:solidFill>
                          <a:effectLst/>
                        </a:rPr>
                        <a:t>503,600 sqm</a:t>
                      </a:r>
                      <a:endParaRPr lang="en-US" sz="1000">
                        <a:solidFill>
                          <a:schemeClr val="tx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p>
                      <a:endParaRPr lang="en-US" sz="1000">
                        <a:solidFill>
                          <a:schemeClr val="tx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000">
                        <a:solidFill>
                          <a:schemeClr val="tx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1000">
                        <a:solidFill>
                          <a:schemeClr val="tx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p>
                      <a:r>
                        <a:rPr lang="en-US" sz="1000">
                          <a:solidFill>
                            <a:schemeClr val="tx1"/>
                          </a:solidFill>
                          <a:effectLst/>
                          <a:latin typeface="Arial"/>
                        </a:rPr>
                        <a:t>307,000 sqm</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p>
                      <a:r>
                        <a:rPr lang="en-US" sz="1000">
                          <a:solidFill>
                            <a:schemeClr val="tx1"/>
                          </a:solidFill>
                          <a:effectLst/>
                          <a:latin typeface="Arial"/>
                        </a:rPr>
                        <a:t>20</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p>
                      <a:r>
                        <a:rPr lang="en-US" sz="1000">
                          <a:solidFill>
                            <a:schemeClr val="tx1"/>
                          </a:solidFill>
                          <a:effectLst/>
                          <a:latin typeface="Arial"/>
                        </a:rPr>
                        <a:t>$78.9</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p>
                      <a:r>
                        <a:rPr lang="en-US" sz="1000">
                          <a:solidFill>
                            <a:schemeClr val="tx1"/>
                          </a:solidFill>
                          <a:effectLst/>
                          <a:latin typeface="Arial"/>
                        </a:rPr>
                        <a:t>$197.9</a:t>
                      </a: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tc>
                  <a:txBody>
                    <a:bodyPr/>
                    <a:lstStyle/>
                    <a:p>
                      <a:endParaRPr lang="en-US" sz="1000">
                        <a:solidFill>
                          <a:schemeClr val="tx1"/>
                        </a:solidFill>
                        <a:effectLst/>
                        <a:latin typeface="Arial"/>
                      </a:endParaRPr>
                    </a:p>
                  </a:txBody>
                  <a:tcPr marL="36000" marR="0" marT="0" marB="0" anchor="ctr">
                    <a:lnL w="3175" cap="flat" cmpd="sng" algn="ctr">
                      <a:solidFill>
                        <a:srgbClr val="FFFFFF">
                          <a:lumMod val="95000"/>
                        </a:srgbClr>
                      </a:solidFill>
                      <a:prstDash val="sysDash"/>
                      <a:round/>
                      <a:headEnd type="none" w="med" len="med"/>
                      <a:tailEnd type="none" w="med" len="med"/>
                    </a:lnL>
                    <a:lnR w="3175" cap="flat" cmpd="sng" algn="ctr">
                      <a:solidFill>
                        <a:srgbClr val="FFFFFF">
                          <a:lumMod val="95000"/>
                        </a:srgbClr>
                      </a:solidFill>
                      <a:prstDash val="sysDash"/>
                      <a:round/>
                      <a:headEnd type="none" w="med" len="med"/>
                      <a:tailEnd type="none" w="med" len="med"/>
                    </a:lnR>
                    <a:lnT w="3810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541063798"/>
                  </a:ext>
                </a:extLst>
              </a:tr>
            </a:tbl>
          </a:graphicData>
        </a:graphic>
      </p:graphicFrame>
      <p:sp>
        <p:nvSpPr>
          <p:cNvPr id="6" name="TextBox 5">
            <a:extLst>
              <a:ext uri="{FF2B5EF4-FFF2-40B4-BE49-F238E27FC236}">
                <a16:creationId xmlns:a16="http://schemas.microsoft.com/office/drawing/2014/main" id="{0C33D354-8BEF-935E-8C0E-4D86FB80C11A}"/>
              </a:ext>
            </a:extLst>
          </p:cNvPr>
          <p:cNvSpPr txBox="1"/>
          <p:nvPr/>
        </p:nvSpPr>
        <p:spPr>
          <a:xfrm>
            <a:off x="624314" y="5530476"/>
            <a:ext cx="1597981" cy="167610"/>
          </a:xfrm>
          <a:prstGeom prst="rect">
            <a:avLst/>
          </a:prstGeom>
          <a:noFill/>
        </p:spPr>
        <p:txBody>
          <a:bodyPr wrap="square" lIns="0" tIns="0" rIns="0" bIns="0" rtlCol="0">
            <a:spAutoFit/>
          </a:bodyPr>
          <a:lstStyle/>
          <a:p>
            <a:pPr algn="l">
              <a:lnSpc>
                <a:spcPts val="1500"/>
              </a:lnSpc>
              <a:spcAft>
                <a:spcPts val="800"/>
              </a:spcAft>
            </a:pPr>
            <a:r>
              <a:rPr lang="en-US" sz="800">
                <a:latin typeface="Arial" panose="020B0604020202020204" pitchFamily="34" charset="0"/>
                <a:cs typeface="Arial" panose="020B0604020202020204" pitchFamily="34" charset="0"/>
              </a:rPr>
              <a:t>FX:THB/USD 1/35</a:t>
            </a:r>
          </a:p>
        </p:txBody>
      </p:sp>
      <p:sp>
        <p:nvSpPr>
          <p:cNvPr id="9" name="Text Placeholder 6">
            <a:extLst>
              <a:ext uri="{FF2B5EF4-FFF2-40B4-BE49-F238E27FC236}">
                <a16:creationId xmlns:a16="http://schemas.microsoft.com/office/drawing/2014/main" id="{C669A734-83B7-A974-569E-D9CD58F7420A}"/>
              </a:ext>
            </a:extLst>
          </p:cNvPr>
          <p:cNvSpPr txBox="1">
            <a:spLocks/>
          </p:cNvSpPr>
          <p:nvPr/>
        </p:nvSpPr>
        <p:spPr>
          <a:xfrm>
            <a:off x="624314" y="6187668"/>
            <a:ext cx="8009898" cy="326312"/>
          </a:xfrm>
          <a:prstGeom prst="rect">
            <a:avLst/>
          </a:prstGeom>
        </p:spPr>
        <p:txBody>
          <a:bodyPr vert="horz" lIns="0" tIns="32659" rIns="82953" bIns="32659"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kumimoji="0" lang="en-US" sz="700" b="0" i="0" u="none" strike="noStrike" kern="1200" cap="none" spc="0" normalizeH="0" baseline="0" noProof="0">
                <a:ln>
                  <a:noFill/>
                </a:ln>
                <a:solidFill>
                  <a:schemeClr val="bg1">
                    <a:lumMod val="50000"/>
                  </a:schemeClr>
                </a:solidFill>
                <a:effectLst/>
                <a:uLnTx/>
                <a:uFillTx/>
                <a:latin typeface="Arial"/>
                <a:ea typeface="+mn-ea"/>
                <a:cs typeface="+mn-cs"/>
              </a:rPr>
              <a:t>Note (s): For </a:t>
            </a:r>
            <a:r>
              <a:rPr lang="en-US" sz="726" b="0">
                <a:solidFill>
                  <a:schemeClr val="bg1">
                    <a:lumMod val="50000"/>
                  </a:schemeClr>
                </a:solidFill>
                <a:latin typeface="Arial" panose="020B0604020202020204" pitchFamily="34" charset="0"/>
                <a:cs typeface="Arial" panose="020B0604020202020204" pitchFamily="34" charset="0"/>
              </a:rPr>
              <a:t>Indicative purposes only; there is no guarantee that any particular investment or specific deal terms will be achieved or any return or distribution will be </a:t>
            </a:r>
            <a:r>
              <a:rPr lang="en-US" sz="726" b="0" err="1">
                <a:solidFill>
                  <a:schemeClr val="bg1">
                    <a:lumMod val="50000"/>
                  </a:schemeClr>
                </a:solidFill>
                <a:latin typeface="Arial" panose="020B0604020202020204" pitchFamily="34" charset="0"/>
                <a:cs typeface="Arial" panose="020B0604020202020204" pitchFamily="34" charset="0"/>
              </a:rPr>
              <a:t>reailsed</a:t>
            </a:r>
            <a:r>
              <a:rPr lang="en-US" sz="726" b="0">
                <a:solidFill>
                  <a:schemeClr val="bg1">
                    <a:lumMod val="50000"/>
                  </a:schemeClr>
                </a:solidFill>
                <a:latin typeface="Arial" panose="020B0604020202020204" pitchFamily="34" charset="0"/>
                <a:cs typeface="Arial" panose="020B0604020202020204" pitchFamily="34" charset="0"/>
              </a:rPr>
              <a:t> </a:t>
            </a:r>
          </a:p>
        </p:txBody>
      </p:sp>
      <p:sp>
        <p:nvSpPr>
          <p:cNvPr id="2" name="Slide Number Placeholder 1">
            <a:extLst>
              <a:ext uri="{FF2B5EF4-FFF2-40B4-BE49-F238E27FC236}">
                <a16:creationId xmlns:a16="http://schemas.microsoft.com/office/drawing/2014/main" id="{F714AD75-A593-E70C-2764-708E8FFC03A2}"/>
              </a:ext>
            </a:extLst>
          </p:cNvPr>
          <p:cNvSpPr>
            <a:spLocks noGrp="1"/>
          </p:cNvSpPr>
          <p:nvPr>
            <p:ph type="sldNum" sz="quarter" idx="13"/>
          </p:nvPr>
        </p:nvSpPr>
        <p:spPr/>
        <p:txBody>
          <a:bodyPr/>
          <a:lstStyle/>
          <a:p>
            <a:fld id="{91849349-E2DB-9746-9B41-015570F9C232}" type="slidenum">
              <a:rPr lang="en-GB" smtClean="0"/>
              <a:pPr/>
              <a:t>23</a:t>
            </a:fld>
            <a:endParaRPr lang="en-GB"/>
          </a:p>
        </p:txBody>
      </p:sp>
    </p:spTree>
    <p:extLst>
      <p:ext uri="{BB962C8B-B14F-4D97-AF65-F5344CB8AC3E}">
        <p14:creationId xmlns:p14="http://schemas.microsoft.com/office/powerpoint/2010/main" val="84655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Infrastructure into Central Bangkok from Bang Na</a:t>
            </a:r>
          </a:p>
        </p:txBody>
      </p:sp>
      <p:pic>
        <p:nvPicPr>
          <p:cNvPr id="2" name="Picture 1">
            <a:extLst>
              <a:ext uri="{FF2B5EF4-FFF2-40B4-BE49-F238E27FC236}">
                <a16:creationId xmlns:a16="http://schemas.microsoft.com/office/drawing/2014/main" id="{C5BC5F8F-8487-D1B9-716B-32EA28244C3D}"/>
              </a:ext>
            </a:extLst>
          </p:cNvPr>
          <p:cNvPicPr>
            <a:picLocks noChangeAspect="1"/>
          </p:cNvPicPr>
          <p:nvPr/>
        </p:nvPicPr>
        <p:blipFill>
          <a:blip r:embed="rId2"/>
          <a:stretch>
            <a:fillRect/>
          </a:stretch>
        </p:blipFill>
        <p:spPr>
          <a:xfrm>
            <a:off x="618414" y="1430420"/>
            <a:ext cx="7088336" cy="4798258"/>
          </a:xfrm>
          <a:prstGeom prst="rect">
            <a:avLst/>
          </a:prstGeom>
        </p:spPr>
      </p:pic>
      <p:sp>
        <p:nvSpPr>
          <p:cNvPr id="3" name="Freeform: Shape 2">
            <a:extLst>
              <a:ext uri="{FF2B5EF4-FFF2-40B4-BE49-F238E27FC236}">
                <a16:creationId xmlns:a16="http://schemas.microsoft.com/office/drawing/2014/main" id="{ACBBED22-F7AF-C46D-38EA-A59B17F8F252}"/>
              </a:ext>
            </a:extLst>
          </p:cNvPr>
          <p:cNvSpPr/>
          <p:nvPr/>
        </p:nvSpPr>
        <p:spPr>
          <a:xfrm>
            <a:off x="5010097" y="3010414"/>
            <a:ext cx="777240" cy="1330960"/>
          </a:xfrm>
          <a:custGeom>
            <a:avLst/>
            <a:gdLst>
              <a:gd name="connsiteX0" fmla="*/ 736600 w 736600"/>
              <a:gd name="connsiteY0" fmla="*/ 0 h 1330960"/>
              <a:gd name="connsiteX1" fmla="*/ 665480 w 736600"/>
              <a:gd name="connsiteY1" fmla="*/ 335280 h 1330960"/>
              <a:gd name="connsiteX2" fmla="*/ 314960 w 736600"/>
              <a:gd name="connsiteY2" fmla="*/ 706120 h 1330960"/>
              <a:gd name="connsiteX3" fmla="*/ 116840 w 736600"/>
              <a:gd name="connsiteY3" fmla="*/ 1000760 h 1330960"/>
              <a:gd name="connsiteX4" fmla="*/ 0 w 736600"/>
              <a:gd name="connsiteY4" fmla="*/ 1330960 h 1330960"/>
              <a:gd name="connsiteX0" fmla="*/ 777240 w 777240"/>
              <a:gd name="connsiteY0" fmla="*/ 0 h 1330960"/>
              <a:gd name="connsiteX1" fmla="*/ 665480 w 777240"/>
              <a:gd name="connsiteY1" fmla="*/ 335280 h 1330960"/>
              <a:gd name="connsiteX2" fmla="*/ 314960 w 777240"/>
              <a:gd name="connsiteY2" fmla="*/ 706120 h 1330960"/>
              <a:gd name="connsiteX3" fmla="*/ 116840 w 777240"/>
              <a:gd name="connsiteY3" fmla="*/ 1000760 h 1330960"/>
              <a:gd name="connsiteX4" fmla="*/ 0 w 777240"/>
              <a:gd name="connsiteY4" fmla="*/ 1330960 h 133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1330960">
                <a:moveTo>
                  <a:pt x="777240" y="0"/>
                </a:moveTo>
                <a:lnTo>
                  <a:pt x="665480" y="335280"/>
                </a:lnTo>
                <a:lnTo>
                  <a:pt x="314960" y="706120"/>
                </a:lnTo>
                <a:lnTo>
                  <a:pt x="116840" y="1000760"/>
                </a:lnTo>
                <a:lnTo>
                  <a:pt x="0" y="1330960"/>
                </a:lnTo>
              </a:path>
            </a:pathLst>
          </a:custGeom>
          <a:noFill/>
          <a:ln w="38100" cap="flat" cmpd="sng" algn="ctr">
            <a:solidFill>
              <a:srgbClr val="7030A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a typeface="+mn-ea"/>
              <a:cs typeface="+mn-cs"/>
            </a:endParaRPr>
          </a:p>
        </p:txBody>
      </p:sp>
      <p:sp>
        <p:nvSpPr>
          <p:cNvPr id="5" name="Freeform: Shape 4">
            <a:extLst>
              <a:ext uri="{FF2B5EF4-FFF2-40B4-BE49-F238E27FC236}">
                <a16:creationId xmlns:a16="http://schemas.microsoft.com/office/drawing/2014/main" id="{7016887B-7E7D-202B-F2B2-DFF6BE3B2B70}"/>
              </a:ext>
            </a:extLst>
          </p:cNvPr>
          <p:cNvSpPr/>
          <p:nvPr/>
        </p:nvSpPr>
        <p:spPr>
          <a:xfrm>
            <a:off x="1844465" y="3279777"/>
            <a:ext cx="4527807" cy="2966982"/>
          </a:xfrm>
          <a:custGeom>
            <a:avLst/>
            <a:gdLst>
              <a:gd name="connsiteX0" fmla="*/ 0 w 4003040"/>
              <a:gd name="connsiteY0" fmla="*/ 0 h 1818640"/>
              <a:gd name="connsiteX1" fmla="*/ 447040 w 4003040"/>
              <a:gd name="connsiteY1" fmla="*/ 279400 h 1818640"/>
              <a:gd name="connsiteX2" fmla="*/ 1041400 w 4003040"/>
              <a:gd name="connsiteY2" fmla="*/ 523240 h 1818640"/>
              <a:gd name="connsiteX3" fmla="*/ 1529080 w 4003040"/>
              <a:gd name="connsiteY3" fmla="*/ 690880 h 1818640"/>
              <a:gd name="connsiteX4" fmla="*/ 3713480 w 4003040"/>
              <a:gd name="connsiteY4" fmla="*/ 1168400 h 1818640"/>
              <a:gd name="connsiteX5" fmla="*/ 4003040 w 4003040"/>
              <a:gd name="connsiteY5" fmla="*/ 1818640 h 1818640"/>
              <a:gd name="connsiteX0" fmla="*/ 0 w 4024488"/>
              <a:gd name="connsiteY0" fmla="*/ 0 h 1868289"/>
              <a:gd name="connsiteX1" fmla="*/ 447040 w 4024488"/>
              <a:gd name="connsiteY1" fmla="*/ 279400 h 1868289"/>
              <a:gd name="connsiteX2" fmla="*/ 1041400 w 4024488"/>
              <a:gd name="connsiteY2" fmla="*/ 523240 h 1868289"/>
              <a:gd name="connsiteX3" fmla="*/ 1529080 w 4024488"/>
              <a:gd name="connsiteY3" fmla="*/ 690880 h 1868289"/>
              <a:gd name="connsiteX4" fmla="*/ 3713480 w 4024488"/>
              <a:gd name="connsiteY4" fmla="*/ 1168400 h 1868289"/>
              <a:gd name="connsiteX5" fmla="*/ 4003040 w 4024488"/>
              <a:gd name="connsiteY5" fmla="*/ 1818640 h 1868289"/>
              <a:gd name="connsiteX6" fmla="*/ 4003040 w 4024488"/>
              <a:gd name="connsiteY6" fmla="*/ 1823720 h 1868289"/>
              <a:gd name="connsiteX0" fmla="*/ 0 w 4511040"/>
              <a:gd name="connsiteY0" fmla="*/ 0 h 2153920"/>
              <a:gd name="connsiteX1" fmla="*/ 447040 w 4511040"/>
              <a:gd name="connsiteY1" fmla="*/ 279400 h 2153920"/>
              <a:gd name="connsiteX2" fmla="*/ 1041400 w 4511040"/>
              <a:gd name="connsiteY2" fmla="*/ 523240 h 2153920"/>
              <a:gd name="connsiteX3" fmla="*/ 1529080 w 4511040"/>
              <a:gd name="connsiteY3" fmla="*/ 690880 h 2153920"/>
              <a:gd name="connsiteX4" fmla="*/ 3713480 w 4511040"/>
              <a:gd name="connsiteY4" fmla="*/ 1168400 h 2153920"/>
              <a:gd name="connsiteX5" fmla="*/ 4003040 w 4511040"/>
              <a:gd name="connsiteY5" fmla="*/ 1818640 h 2153920"/>
              <a:gd name="connsiteX6" fmla="*/ 4511040 w 4511040"/>
              <a:gd name="connsiteY6" fmla="*/ 2153920 h 2153920"/>
              <a:gd name="connsiteX0" fmla="*/ 0 w 4550160"/>
              <a:gd name="connsiteY0" fmla="*/ 0 h 2181879"/>
              <a:gd name="connsiteX1" fmla="*/ 447040 w 4550160"/>
              <a:gd name="connsiteY1" fmla="*/ 279400 h 2181879"/>
              <a:gd name="connsiteX2" fmla="*/ 1041400 w 4550160"/>
              <a:gd name="connsiteY2" fmla="*/ 523240 h 2181879"/>
              <a:gd name="connsiteX3" fmla="*/ 1529080 w 4550160"/>
              <a:gd name="connsiteY3" fmla="*/ 690880 h 2181879"/>
              <a:gd name="connsiteX4" fmla="*/ 3713480 w 4550160"/>
              <a:gd name="connsiteY4" fmla="*/ 1168400 h 2181879"/>
              <a:gd name="connsiteX5" fmla="*/ 4003040 w 4550160"/>
              <a:gd name="connsiteY5" fmla="*/ 1818640 h 2181879"/>
              <a:gd name="connsiteX6" fmla="*/ 4511040 w 4550160"/>
              <a:gd name="connsiteY6" fmla="*/ 2153920 h 2181879"/>
              <a:gd name="connsiteX7" fmla="*/ 4516120 w 4550160"/>
              <a:gd name="connsiteY7" fmla="*/ 2164079 h 2181879"/>
              <a:gd name="connsiteX0" fmla="*/ 0 w 4527807"/>
              <a:gd name="connsiteY0" fmla="*/ 0 h 2733039"/>
              <a:gd name="connsiteX1" fmla="*/ 447040 w 4527807"/>
              <a:gd name="connsiteY1" fmla="*/ 279400 h 2733039"/>
              <a:gd name="connsiteX2" fmla="*/ 1041400 w 4527807"/>
              <a:gd name="connsiteY2" fmla="*/ 523240 h 2733039"/>
              <a:gd name="connsiteX3" fmla="*/ 1529080 w 4527807"/>
              <a:gd name="connsiteY3" fmla="*/ 690880 h 2733039"/>
              <a:gd name="connsiteX4" fmla="*/ 3713480 w 4527807"/>
              <a:gd name="connsiteY4" fmla="*/ 1168400 h 2733039"/>
              <a:gd name="connsiteX5" fmla="*/ 4003040 w 4527807"/>
              <a:gd name="connsiteY5" fmla="*/ 1818640 h 2733039"/>
              <a:gd name="connsiteX6" fmla="*/ 4511040 w 4527807"/>
              <a:gd name="connsiteY6" fmla="*/ 2153920 h 2733039"/>
              <a:gd name="connsiteX7" fmla="*/ 4328160 w 4527807"/>
              <a:gd name="connsiteY7" fmla="*/ 2733039 h 2733039"/>
              <a:gd name="connsiteX0" fmla="*/ 0 w 4527807"/>
              <a:gd name="connsiteY0" fmla="*/ 0 h 2766954"/>
              <a:gd name="connsiteX1" fmla="*/ 447040 w 4527807"/>
              <a:gd name="connsiteY1" fmla="*/ 279400 h 2766954"/>
              <a:gd name="connsiteX2" fmla="*/ 1041400 w 4527807"/>
              <a:gd name="connsiteY2" fmla="*/ 523240 h 2766954"/>
              <a:gd name="connsiteX3" fmla="*/ 1529080 w 4527807"/>
              <a:gd name="connsiteY3" fmla="*/ 690880 h 2766954"/>
              <a:gd name="connsiteX4" fmla="*/ 3713480 w 4527807"/>
              <a:gd name="connsiteY4" fmla="*/ 1168400 h 2766954"/>
              <a:gd name="connsiteX5" fmla="*/ 4003040 w 4527807"/>
              <a:gd name="connsiteY5" fmla="*/ 1818640 h 2766954"/>
              <a:gd name="connsiteX6" fmla="*/ 4511040 w 4527807"/>
              <a:gd name="connsiteY6" fmla="*/ 2153920 h 2766954"/>
              <a:gd name="connsiteX7" fmla="*/ 4328160 w 4527807"/>
              <a:gd name="connsiteY7" fmla="*/ 2733039 h 2766954"/>
              <a:gd name="connsiteX8" fmla="*/ 4343401 w 4527807"/>
              <a:gd name="connsiteY8" fmla="*/ 2697479 h 2766954"/>
              <a:gd name="connsiteX0" fmla="*/ 0 w 4527807"/>
              <a:gd name="connsiteY0" fmla="*/ 0 h 2966982"/>
              <a:gd name="connsiteX1" fmla="*/ 447040 w 4527807"/>
              <a:gd name="connsiteY1" fmla="*/ 279400 h 2966982"/>
              <a:gd name="connsiteX2" fmla="*/ 1041400 w 4527807"/>
              <a:gd name="connsiteY2" fmla="*/ 523240 h 2966982"/>
              <a:gd name="connsiteX3" fmla="*/ 1529080 w 4527807"/>
              <a:gd name="connsiteY3" fmla="*/ 690880 h 2966982"/>
              <a:gd name="connsiteX4" fmla="*/ 3713480 w 4527807"/>
              <a:gd name="connsiteY4" fmla="*/ 1168400 h 2966982"/>
              <a:gd name="connsiteX5" fmla="*/ 4003040 w 4527807"/>
              <a:gd name="connsiteY5" fmla="*/ 1818640 h 2966982"/>
              <a:gd name="connsiteX6" fmla="*/ 4511040 w 4527807"/>
              <a:gd name="connsiteY6" fmla="*/ 2153920 h 2966982"/>
              <a:gd name="connsiteX7" fmla="*/ 4328160 w 4527807"/>
              <a:gd name="connsiteY7" fmla="*/ 2733039 h 2966982"/>
              <a:gd name="connsiteX8" fmla="*/ 4394201 w 4527807"/>
              <a:gd name="connsiteY8" fmla="*/ 2966719 h 296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27807" h="2966982">
                <a:moveTo>
                  <a:pt x="0" y="0"/>
                </a:moveTo>
                <a:lnTo>
                  <a:pt x="447040" y="279400"/>
                </a:lnTo>
                <a:lnTo>
                  <a:pt x="1041400" y="523240"/>
                </a:lnTo>
                <a:lnTo>
                  <a:pt x="1529080" y="690880"/>
                </a:lnTo>
                <a:lnTo>
                  <a:pt x="3713480" y="1168400"/>
                </a:lnTo>
                <a:lnTo>
                  <a:pt x="4003040" y="1818640"/>
                </a:lnTo>
                <a:cubicBezTo>
                  <a:pt x="4051300" y="1927860"/>
                  <a:pt x="4511040" y="2152862"/>
                  <a:pt x="4511040" y="2153920"/>
                </a:cubicBezTo>
                <a:cubicBezTo>
                  <a:pt x="4596553" y="2211493"/>
                  <a:pt x="4327102" y="2730923"/>
                  <a:pt x="4328160" y="2733039"/>
                </a:cubicBezTo>
                <a:cubicBezTo>
                  <a:pt x="4300220" y="2823632"/>
                  <a:pt x="4391026" y="2974127"/>
                  <a:pt x="4394201" y="2966719"/>
                </a:cubicBezTo>
              </a:path>
            </a:pathLst>
          </a:custGeom>
          <a:noFill/>
          <a:ln w="47625" cap="flat" cmpd="sng" algn="ctr">
            <a:solidFill>
              <a:srgbClr val="6EB4DC"/>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7" name="Straight Connector 6">
            <a:extLst>
              <a:ext uri="{FF2B5EF4-FFF2-40B4-BE49-F238E27FC236}">
                <a16:creationId xmlns:a16="http://schemas.microsoft.com/office/drawing/2014/main" id="{9A1663A3-F708-95AF-AD15-BEECF03C41FA}"/>
              </a:ext>
            </a:extLst>
          </p:cNvPr>
          <p:cNvCxnSpPr>
            <a:cxnSpLocks/>
          </p:cNvCxnSpPr>
          <p:nvPr/>
        </p:nvCxnSpPr>
        <p:spPr>
          <a:xfrm flipH="1">
            <a:off x="797477" y="1943680"/>
            <a:ext cx="2230581" cy="24284"/>
          </a:xfrm>
          <a:prstGeom prst="line">
            <a:avLst/>
          </a:prstGeom>
          <a:noFill/>
          <a:ln w="38100" cap="flat" cmpd="sng" algn="ctr">
            <a:solidFill>
              <a:srgbClr val="E1AF14"/>
            </a:solidFill>
            <a:prstDash val="solid"/>
            <a:miter lim="800000"/>
          </a:ln>
          <a:effectLst/>
        </p:spPr>
      </p:cxnSp>
      <p:sp>
        <p:nvSpPr>
          <p:cNvPr id="10" name="Rectangle 9">
            <a:extLst>
              <a:ext uri="{FF2B5EF4-FFF2-40B4-BE49-F238E27FC236}">
                <a16:creationId xmlns:a16="http://schemas.microsoft.com/office/drawing/2014/main" id="{D9750DED-3464-F78C-DC94-39143BA0396A}"/>
              </a:ext>
            </a:extLst>
          </p:cNvPr>
          <p:cNvSpPr/>
          <p:nvPr/>
        </p:nvSpPr>
        <p:spPr>
          <a:xfrm>
            <a:off x="591519" y="1430420"/>
            <a:ext cx="1256412" cy="2432142"/>
          </a:xfrm>
          <a:prstGeom prst="rect">
            <a:avLst/>
          </a:prstGeom>
          <a:solidFill>
            <a:srgbClr val="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1" name="Text Placeholder 2">
            <a:extLst>
              <a:ext uri="{FF2B5EF4-FFF2-40B4-BE49-F238E27FC236}">
                <a16:creationId xmlns:a16="http://schemas.microsoft.com/office/drawing/2014/main" id="{6F320D13-14BE-9EE9-6F69-97BA6A28E6AD}"/>
              </a:ext>
            </a:extLst>
          </p:cNvPr>
          <p:cNvSpPr txBox="1">
            <a:spLocks/>
          </p:cNvSpPr>
          <p:nvPr/>
        </p:nvSpPr>
        <p:spPr>
          <a:xfrm>
            <a:off x="636483" y="966827"/>
            <a:ext cx="10099675" cy="300640"/>
          </a:xfrm>
          <a:prstGeom prst="rect">
            <a:avLst/>
          </a:prstGeom>
        </p:spPr>
        <p:txBody>
          <a:bodyPr vert="horz" lIns="0" tIns="36000" rIns="91440" bIns="36000" rtlCol="0" anchor="ctr" anchorCtr="0">
            <a:normAutofit/>
          </a:bodyPr>
          <a:lstStyle>
            <a:lvl1pPr marL="0" indent="0" algn="l" defTabSz="457200" rtl="0" eaLnBrk="1" latinLnBrk="0" hangingPunct="1">
              <a:lnSpc>
                <a:spcPct val="100000"/>
              </a:lnSpc>
              <a:spcBef>
                <a:spcPts val="2400"/>
              </a:spcBef>
              <a:spcAft>
                <a:spcPts val="600"/>
              </a:spcAft>
              <a:buClrTx/>
              <a:buFont typeface="Wingdings" panose="05000000000000000000" pitchFamily="2" charset="2"/>
              <a:buNone/>
              <a:defRPr lang="en-US" sz="1200" b="1" kern="1200" cap="none" baseline="0">
                <a:solidFill>
                  <a:schemeClr val="bg2"/>
                </a:solidFill>
                <a:latin typeface="+mn-lt"/>
                <a:ea typeface="+mn-ea"/>
                <a:cs typeface="+mn-cs"/>
              </a:defRPr>
            </a:lvl1pPr>
            <a:lvl2pPr marL="0" marR="124460" indent="0" algn="l" defTabSz="457200" rtl="0" eaLnBrk="1" latinLnBrk="0" hangingPunct="1">
              <a:lnSpc>
                <a:spcPts val="1500"/>
              </a:lnSpc>
              <a:spcBef>
                <a:spcPts val="600"/>
              </a:spcBef>
              <a:spcAft>
                <a:spcPts val="600"/>
              </a:spcAft>
              <a:buClrTx/>
              <a:buSzPct val="100000"/>
              <a:buFont typeface="Wingdings" panose="05000000000000000000" pitchFamily="2" charset="2"/>
              <a:buNone/>
              <a:defRPr lang="en-US" sz="1050" b="0" kern="1200" spc="-10" dirty="0" smtClean="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2400"/>
              </a:spcBef>
              <a:spcAft>
                <a:spcPts val="600"/>
              </a:spcAft>
              <a:buClrTx/>
              <a:buSzTx/>
              <a:buFont typeface="Wingdings" panose="05000000000000000000" pitchFamily="2" charset="2"/>
              <a:buNone/>
              <a:tabLst/>
              <a:defRPr/>
            </a:pPr>
            <a:r>
              <a:rPr kumimoji="0" lang="en-US" sz="1200" b="1" i="0" u="none" strike="noStrike" kern="1200" cap="none" spc="0" normalizeH="0" baseline="0" noProof="0">
                <a:ln>
                  <a:noFill/>
                </a:ln>
                <a:solidFill>
                  <a:srgbClr val="007DA5"/>
                </a:solidFill>
                <a:effectLst/>
                <a:uLnTx/>
                <a:uFillTx/>
                <a:latin typeface="Arial"/>
                <a:ea typeface="+mn-ea"/>
                <a:cs typeface="+mn-cs"/>
              </a:rPr>
              <a:t> </a:t>
            </a:r>
          </a:p>
        </p:txBody>
      </p:sp>
      <p:sp>
        <p:nvSpPr>
          <p:cNvPr id="13" name="TextBox 12">
            <a:extLst>
              <a:ext uri="{FF2B5EF4-FFF2-40B4-BE49-F238E27FC236}">
                <a16:creationId xmlns:a16="http://schemas.microsoft.com/office/drawing/2014/main" id="{53FBFC74-A179-67AE-2D86-A808FD6DFF78}"/>
              </a:ext>
            </a:extLst>
          </p:cNvPr>
          <p:cNvSpPr txBox="1"/>
          <p:nvPr/>
        </p:nvSpPr>
        <p:spPr>
          <a:xfrm>
            <a:off x="8425283" y="5926175"/>
            <a:ext cx="1849829" cy="215444"/>
          </a:xfrm>
          <a:prstGeom prst="rect">
            <a:avLst/>
          </a:prstGeom>
          <a:noFill/>
        </p:spPr>
        <p:txBody>
          <a:bodyPr wrap="square" lIns="91440" tIns="45720" rIns="91440" bIns="45720" rtlCol="0" anchor="t">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Location of potential land plot </a:t>
            </a:r>
          </a:p>
        </p:txBody>
      </p:sp>
      <p:sp>
        <p:nvSpPr>
          <p:cNvPr id="14" name="Rectangle 13">
            <a:extLst>
              <a:ext uri="{FF2B5EF4-FFF2-40B4-BE49-F238E27FC236}">
                <a16:creationId xmlns:a16="http://schemas.microsoft.com/office/drawing/2014/main" id="{AC38247C-61AD-3116-BF02-06F3ED07A41D}"/>
              </a:ext>
            </a:extLst>
          </p:cNvPr>
          <p:cNvSpPr/>
          <p:nvPr/>
        </p:nvSpPr>
        <p:spPr>
          <a:xfrm>
            <a:off x="8139835" y="5891173"/>
            <a:ext cx="285448" cy="285448"/>
          </a:xfrm>
          <a:prstGeom prst="rect">
            <a:avLst/>
          </a:prstGeom>
          <a:solidFill>
            <a:srgbClr val="1E3C64"/>
          </a:solidFill>
          <a:ln w="12700" cap="flat" cmpd="sng" algn="ctr">
            <a:solidFill>
              <a:srgbClr val="6EB4D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pic>
        <p:nvPicPr>
          <p:cNvPr id="15" name="Graphic 14">
            <a:extLst>
              <a:ext uri="{FF2B5EF4-FFF2-40B4-BE49-F238E27FC236}">
                <a16:creationId xmlns:a16="http://schemas.microsoft.com/office/drawing/2014/main" id="{8A5C4414-E329-425D-F48D-8061A226FB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8891" y="2595570"/>
            <a:ext cx="247794" cy="279225"/>
          </a:xfrm>
          <a:prstGeom prst="rect">
            <a:avLst/>
          </a:prstGeom>
        </p:spPr>
      </p:pic>
      <p:pic>
        <p:nvPicPr>
          <p:cNvPr id="16" name="Graphic 15">
            <a:extLst>
              <a:ext uri="{FF2B5EF4-FFF2-40B4-BE49-F238E27FC236}">
                <a16:creationId xmlns:a16="http://schemas.microsoft.com/office/drawing/2014/main" id="{4BDF24B4-0275-A66A-CF23-661C1D29E6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650" y="1416873"/>
            <a:ext cx="1211448" cy="2233243"/>
          </a:xfrm>
          <a:prstGeom prst="rect">
            <a:avLst/>
          </a:prstGeom>
        </p:spPr>
      </p:pic>
      <p:pic>
        <p:nvPicPr>
          <p:cNvPr id="17" name="Graphic 16">
            <a:extLst>
              <a:ext uri="{FF2B5EF4-FFF2-40B4-BE49-F238E27FC236}">
                <a16:creationId xmlns:a16="http://schemas.microsoft.com/office/drawing/2014/main" id="{C495123B-62EA-6498-6222-9FE56595CF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051" y="2164699"/>
            <a:ext cx="441045" cy="349161"/>
          </a:xfrm>
          <a:prstGeom prst="rect">
            <a:avLst/>
          </a:prstGeom>
        </p:spPr>
      </p:pic>
      <p:sp>
        <p:nvSpPr>
          <p:cNvPr id="18" name="Rectangle 17">
            <a:extLst>
              <a:ext uri="{FF2B5EF4-FFF2-40B4-BE49-F238E27FC236}">
                <a16:creationId xmlns:a16="http://schemas.microsoft.com/office/drawing/2014/main" id="{84A51F7C-366D-8C68-52B2-C4B625FAC850}"/>
              </a:ext>
            </a:extLst>
          </p:cNvPr>
          <p:cNvSpPr/>
          <p:nvPr/>
        </p:nvSpPr>
        <p:spPr>
          <a:xfrm>
            <a:off x="1130202" y="2425024"/>
            <a:ext cx="118344" cy="118344"/>
          </a:xfrm>
          <a:prstGeom prst="rect">
            <a:avLst/>
          </a:prstGeom>
          <a:solidFill>
            <a:srgbClr val="1E3C64"/>
          </a:solidFill>
          <a:ln w="12700" cap="flat" cmpd="sng" algn="ctr">
            <a:solidFill>
              <a:srgbClr val="6EB4DC">
                <a:shade val="50000"/>
              </a:srgbClr>
            </a:solidFill>
            <a:prstDash val="solid"/>
            <a:miter lim="800000"/>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cxnSp>
        <p:nvCxnSpPr>
          <p:cNvPr id="20" name="Straight Connector 19">
            <a:extLst>
              <a:ext uri="{FF2B5EF4-FFF2-40B4-BE49-F238E27FC236}">
                <a16:creationId xmlns:a16="http://schemas.microsoft.com/office/drawing/2014/main" id="{B7128682-AA6A-B2E5-4369-3B812701BFE5}"/>
              </a:ext>
            </a:extLst>
          </p:cNvPr>
          <p:cNvCxnSpPr>
            <a:cxnSpLocks/>
          </p:cNvCxnSpPr>
          <p:nvPr/>
        </p:nvCxnSpPr>
        <p:spPr>
          <a:xfrm flipH="1" flipV="1">
            <a:off x="2979866" y="1935496"/>
            <a:ext cx="3812853" cy="1449460"/>
          </a:xfrm>
          <a:prstGeom prst="line">
            <a:avLst/>
          </a:prstGeom>
          <a:noFill/>
          <a:ln w="38100" cap="flat" cmpd="sng" algn="ctr">
            <a:solidFill>
              <a:srgbClr val="E1AF14"/>
            </a:solidFill>
            <a:prstDash val="solid"/>
            <a:miter lim="800000"/>
          </a:ln>
          <a:effectLst/>
        </p:spPr>
      </p:cxnSp>
      <p:cxnSp>
        <p:nvCxnSpPr>
          <p:cNvPr id="21" name="Straight Connector 20">
            <a:extLst>
              <a:ext uri="{FF2B5EF4-FFF2-40B4-BE49-F238E27FC236}">
                <a16:creationId xmlns:a16="http://schemas.microsoft.com/office/drawing/2014/main" id="{90E34F26-8BFE-D988-1B81-6649003A380E}"/>
              </a:ext>
            </a:extLst>
          </p:cNvPr>
          <p:cNvCxnSpPr>
            <a:cxnSpLocks/>
          </p:cNvCxnSpPr>
          <p:nvPr/>
        </p:nvCxnSpPr>
        <p:spPr>
          <a:xfrm flipH="1">
            <a:off x="6101839" y="3373917"/>
            <a:ext cx="691178" cy="1315183"/>
          </a:xfrm>
          <a:prstGeom prst="line">
            <a:avLst/>
          </a:prstGeom>
          <a:noFill/>
          <a:ln w="38100" cap="flat" cmpd="sng" algn="ctr">
            <a:solidFill>
              <a:srgbClr val="E1AF14"/>
            </a:solidFill>
            <a:prstDash val="solid"/>
            <a:miter lim="800000"/>
          </a:ln>
          <a:effectLst/>
        </p:spPr>
      </p:cxnSp>
      <p:cxnSp>
        <p:nvCxnSpPr>
          <p:cNvPr id="22" name="Straight Connector 21">
            <a:extLst>
              <a:ext uri="{FF2B5EF4-FFF2-40B4-BE49-F238E27FC236}">
                <a16:creationId xmlns:a16="http://schemas.microsoft.com/office/drawing/2014/main" id="{E595E2AF-2F4B-D864-C80E-855BCF4C69E1}"/>
              </a:ext>
            </a:extLst>
          </p:cNvPr>
          <p:cNvCxnSpPr>
            <a:cxnSpLocks/>
          </p:cNvCxnSpPr>
          <p:nvPr/>
        </p:nvCxnSpPr>
        <p:spPr>
          <a:xfrm>
            <a:off x="6114591" y="4611142"/>
            <a:ext cx="0" cy="670070"/>
          </a:xfrm>
          <a:prstGeom prst="line">
            <a:avLst/>
          </a:prstGeom>
          <a:noFill/>
          <a:ln w="38100" cap="flat" cmpd="sng" algn="ctr">
            <a:solidFill>
              <a:srgbClr val="E1AF14"/>
            </a:solidFill>
            <a:prstDash val="solid"/>
            <a:miter lim="800000"/>
          </a:ln>
          <a:effectLst/>
        </p:spPr>
      </p:cxnSp>
      <p:sp>
        <p:nvSpPr>
          <p:cNvPr id="23" name="Freeform: Shape 22">
            <a:extLst>
              <a:ext uri="{FF2B5EF4-FFF2-40B4-BE49-F238E27FC236}">
                <a16:creationId xmlns:a16="http://schemas.microsoft.com/office/drawing/2014/main" id="{1482F8EC-5102-4C10-3A26-D4824907F0CE}"/>
              </a:ext>
            </a:extLst>
          </p:cNvPr>
          <p:cNvSpPr/>
          <p:nvPr/>
        </p:nvSpPr>
        <p:spPr>
          <a:xfrm>
            <a:off x="1806087" y="1789008"/>
            <a:ext cx="5144891" cy="4556760"/>
          </a:xfrm>
          <a:custGeom>
            <a:avLst/>
            <a:gdLst>
              <a:gd name="connsiteX0" fmla="*/ 0 w 4714240"/>
              <a:gd name="connsiteY0" fmla="*/ 60960 h 3327400"/>
              <a:gd name="connsiteX1" fmla="*/ 751840 w 4714240"/>
              <a:gd name="connsiteY1" fmla="*/ 60960 h 3327400"/>
              <a:gd name="connsiteX2" fmla="*/ 1391920 w 4714240"/>
              <a:gd name="connsiteY2" fmla="*/ 0 h 3327400"/>
              <a:gd name="connsiteX3" fmla="*/ 1940560 w 4714240"/>
              <a:gd name="connsiteY3" fmla="*/ 1005840 h 3327400"/>
              <a:gd name="connsiteX4" fmla="*/ 3759200 w 4714240"/>
              <a:gd name="connsiteY4" fmla="*/ 2159000 h 3327400"/>
              <a:gd name="connsiteX5" fmla="*/ 4714240 w 4714240"/>
              <a:gd name="connsiteY5" fmla="*/ 3327400 h 3327400"/>
              <a:gd name="connsiteX0" fmla="*/ 0 w 4786459"/>
              <a:gd name="connsiteY0" fmla="*/ 60960 h 3411086"/>
              <a:gd name="connsiteX1" fmla="*/ 751840 w 4786459"/>
              <a:gd name="connsiteY1" fmla="*/ 60960 h 3411086"/>
              <a:gd name="connsiteX2" fmla="*/ 1391920 w 4786459"/>
              <a:gd name="connsiteY2" fmla="*/ 0 h 3411086"/>
              <a:gd name="connsiteX3" fmla="*/ 1940560 w 4786459"/>
              <a:gd name="connsiteY3" fmla="*/ 1005840 h 3411086"/>
              <a:gd name="connsiteX4" fmla="*/ 3759200 w 4786459"/>
              <a:gd name="connsiteY4" fmla="*/ 2159000 h 3411086"/>
              <a:gd name="connsiteX5" fmla="*/ 4714240 w 4786459"/>
              <a:gd name="connsiteY5" fmla="*/ 3327400 h 3411086"/>
              <a:gd name="connsiteX6" fmla="*/ 4719320 w 4786459"/>
              <a:gd name="connsiteY6" fmla="*/ 3317240 h 3411086"/>
              <a:gd name="connsiteX0" fmla="*/ 0 w 5054600"/>
              <a:gd name="connsiteY0" fmla="*/ 60960 h 3728735"/>
              <a:gd name="connsiteX1" fmla="*/ 751840 w 5054600"/>
              <a:gd name="connsiteY1" fmla="*/ 60960 h 3728735"/>
              <a:gd name="connsiteX2" fmla="*/ 1391920 w 5054600"/>
              <a:gd name="connsiteY2" fmla="*/ 0 h 3728735"/>
              <a:gd name="connsiteX3" fmla="*/ 1940560 w 5054600"/>
              <a:gd name="connsiteY3" fmla="*/ 1005840 h 3728735"/>
              <a:gd name="connsiteX4" fmla="*/ 3759200 w 5054600"/>
              <a:gd name="connsiteY4" fmla="*/ 2159000 h 3728735"/>
              <a:gd name="connsiteX5" fmla="*/ 4714240 w 5054600"/>
              <a:gd name="connsiteY5" fmla="*/ 3327400 h 3728735"/>
              <a:gd name="connsiteX6" fmla="*/ 5054600 w 5054600"/>
              <a:gd name="connsiteY6" fmla="*/ 3728720 h 3728735"/>
              <a:gd name="connsiteX0" fmla="*/ 0 w 5086526"/>
              <a:gd name="connsiteY0" fmla="*/ 60960 h 3759947"/>
              <a:gd name="connsiteX1" fmla="*/ 751840 w 5086526"/>
              <a:gd name="connsiteY1" fmla="*/ 60960 h 3759947"/>
              <a:gd name="connsiteX2" fmla="*/ 1391920 w 5086526"/>
              <a:gd name="connsiteY2" fmla="*/ 0 h 3759947"/>
              <a:gd name="connsiteX3" fmla="*/ 1940560 w 5086526"/>
              <a:gd name="connsiteY3" fmla="*/ 1005840 h 3759947"/>
              <a:gd name="connsiteX4" fmla="*/ 3759200 w 5086526"/>
              <a:gd name="connsiteY4" fmla="*/ 2159000 h 3759947"/>
              <a:gd name="connsiteX5" fmla="*/ 4714240 w 5086526"/>
              <a:gd name="connsiteY5" fmla="*/ 3327400 h 3759947"/>
              <a:gd name="connsiteX6" fmla="*/ 5054600 w 5086526"/>
              <a:gd name="connsiteY6" fmla="*/ 3728720 h 3759947"/>
              <a:gd name="connsiteX7" fmla="*/ 5074919 w 5086526"/>
              <a:gd name="connsiteY7" fmla="*/ 3733800 h 3759947"/>
              <a:gd name="connsiteX0" fmla="*/ 0 w 5074919"/>
              <a:gd name="connsiteY0" fmla="*/ 60960 h 3733800"/>
              <a:gd name="connsiteX1" fmla="*/ 751840 w 5074919"/>
              <a:gd name="connsiteY1" fmla="*/ 60960 h 3733800"/>
              <a:gd name="connsiteX2" fmla="*/ 1391920 w 5074919"/>
              <a:gd name="connsiteY2" fmla="*/ 0 h 3733800"/>
              <a:gd name="connsiteX3" fmla="*/ 1940560 w 5074919"/>
              <a:gd name="connsiteY3" fmla="*/ 1005840 h 3733800"/>
              <a:gd name="connsiteX4" fmla="*/ 3759200 w 5074919"/>
              <a:gd name="connsiteY4" fmla="*/ 2159000 h 3733800"/>
              <a:gd name="connsiteX5" fmla="*/ 4714240 w 5074919"/>
              <a:gd name="connsiteY5" fmla="*/ 3327400 h 3733800"/>
              <a:gd name="connsiteX6" fmla="*/ 4958080 w 5074919"/>
              <a:gd name="connsiteY6" fmla="*/ 3586480 h 3733800"/>
              <a:gd name="connsiteX7" fmla="*/ 5074919 w 5074919"/>
              <a:gd name="connsiteY7" fmla="*/ 3733800 h 3733800"/>
              <a:gd name="connsiteX0" fmla="*/ 0 w 5024119"/>
              <a:gd name="connsiteY0" fmla="*/ 60960 h 4541520"/>
              <a:gd name="connsiteX1" fmla="*/ 751840 w 5024119"/>
              <a:gd name="connsiteY1" fmla="*/ 60960 h 4541520"/>
              <a:gd name="connsiteX2" fmla="*/ 1391920 w 5024119"/>
              <a:gd name="connsiteY2" fmla="*/ 0 h 4541520"/>
              <a:gd name="connsiteX3" fmla="*/ 1940560 w 5024119"/>
              <a:gd name="connsiteY3" fmla="*/ 1005840 h 4541520"/>
              <a:gd name="connsiteX4" fmla="*/ 3759200 w 5024119"/>
              <a:gd name="connsiteY4" fmla="*/ 2159000 h 4541520"/>
              <a:gd name="connsiteX5" fmla="*/ 4714240 w 5024119"/>
              <a:gd name="connsiteY5" fmla="*/ 3327400 h 4541520"/>
              <a:gd name="connsiteX6" fmla="*/ 4958080 w 5024119"/>
              <a:gd name="connsiteY6" fmla="*/ 3586480 h 4541520"/>
              <a:gd name="connsiteX7" fmla="*/ 5024119 w 5024119"/>
              <a:gd name="connsiteY7" fmla="*/ 4541520 h 4541520"/>
              <a:gd name="connsiteX0" fmla="*/ 0 w 5053817"/>
              <a:gd name="connsiteY0" fmla="*/ 60960 h 4541520"/>
              <a:gd name="connsiteX1" fmla="*/ 751840 w 5053817"/>
              <a:gd name="connsiteY1" fmla="*/ 60960 h 4541520"/>
              <a:gd name="connsiteX2" fmla="*/ 1391920 w 5053817"/>
              <a:gd name="connsiteY2" fmla="*/ 0 h 4541520"/>
              <a:gd name="connsiteX3" fmla="*/ 1940560 w 5053817"/>
              <a:gd name="connsiteY3" fmla="*/ 1005840 h 4541520"/>
              <a:gd name="connsiteX4" fmla="*/ 3759200 w 5053817"/>
              <a:gd name="connsiteY4" fmla="*/ 2159000 h 4541520"/>
              <a:gd name="connsiteX5" fmla="*/ 4714240 w 5053817"/>
              <a:gd name="connsiteY5" fmla="*/ 3327400 h 4541520"/>
              <a:gd name="connsiteX6" fmla="*/ 5029200 w 5053817"/>
              <a:gd name="connsiteY6" fmla="*/ 3713480 h 4541520"/>
              <a:gd name="connsiteX7" fmla="*/ 5024119 w 5053817"/>
              <a:gd name="connsiteY7" fmla="*/ 4541520 h 4541520"/>
              <a:gd name="connsiteX0" fmla="*/ 0 w 5038211"/>
              <a:gd name="connsiteY0" fmla="*/ 60960 h 4541520"/>
              <a:gd name="connsiteX1" fmla="*/ 751840 w 5038211"/>
              <a:gd name="connsiteY1" fmla="*/ 60960 h 4541520"/>
              <a:gd name="connsiteX2" fmla="*/ 1391920 w 5038211"/>
              <a:gd name="connsiteY2" fmla="*/ 0 h 4541520"/>
              <a:gd name="connsiteX3" fmla="*/ 1940560 w 5038211"/>
              <a:gd name="connsiteY3" fmla="*/ 1005840 h 4541520"/>
              <a:gd name="connsiteX4" fmla="*/ 3759200 w 5038211"/>
              <a:gd name="connsiteY4" fmla="*/ 2159000 h 4541520"/>
              <a:gd name="connsiteX5" fmla="*/ 4714240 w 5038211"/>
              <a:gd name="connsiteY5" fmla="*/ 3327400 h 4541520"/>
              <a:gd name="connsiteX6" fmla="*/ 5029200 w 5038211"/>
              <a:gd name="connsiteY6" fmla="*/ 3713480 h 4541520"/>
              <a:gd name="connsiteX7" fmla="*/ 5024119 w 5038211"/>
              <a:gd name="connsiteY7" fmla="*/ 4541520 h 4541520"/>
              <a:gd name="connsiteX0" fmla="*/ 0 w 5038211"/>
              <a:gd name="connsiteY0" fmla="*/ 60960 h 4541520"/>
              <a:gd name="connsiteX1" fmla="*/ 751840 w 5038211"/>
              <a:gd name="connsiteY1" fmla="*/ 60960 h 4541520"/>
              <a:gd name="connsiteX2" fmla="*/ 1391920 w 5038211"/>
              <a:gd name="connsiteY2" fmla="*/ 0 h 4541520"/>
              <a:gd name="connsiteX3" fmla="*/ 1940560 w 5038211"/>
              <a:gd name="connsiteY3" fmla="*/ 1005840 h 4541520"/>
              <a:gd name="connsiteX4" fmla="*/ 3759200 w 5038211"/>
              <a:gd name="connsiteY4" fmla="*/ 2159000 h 4541520"/>
              <a:gd name="connsiteX5" fmla="*/ 5029200 w 5038211"/>
              <a:gd name="connsiteY5" fmla="*/ 3713480 h 4541520"/>
              <a:gd name="connsiteX6" fmla="*/ 5024119 w 5038211"/>
              <a:gd name="connsiteY6" fmla="*/ 4541520 h 4541520"/>
              <a:gd name="connsiteX0" fmla="*/ 0 w 5038211"/>
              <a:gd name="connsiteY0" fmla="*/ 60960 h 4541520"/>
              <a:gd name="connsiteX1" fmla="*/ 751840 w 5038211"/>
              <a:gd name="connsiteY1" fmla="*/ 60960 h 4541520"/>
              <a:gd name="connsiteX2" fmla="*/ 1391920 w 5038211"/>
              <a:gd name="connsiteY2" fmla="*/ 0 h 4541520"/>
              <a:gd name="connsiteX3" fmla="*/ 1884680 w 5038211"/>
              <a:gd name="connsiteY3" fmla="*/ 909320 h 4541520"/>
              <a:gd name="connsiteX4" fmla="*/ 3759200 w 5038211"/>
              <a:gd name="connsiteY4" fmla="*/ 2159000 h 4541520"/>
              <a:gd name="connsiteX5" fmla="*/ 5029200 w 5038211"/>
              <a:gd name="connsiteY5" fmla="*/ 3713480 h 4541520"/>
              <a:gd name="connsiteX6" fmla="*/ 5024119 w 5038211"/>
              <a:gd name="connsiteY6" fmla="*/ 4541520 h 4541520"/>
              <a:gd name="connsiteX0" fmla="*/ 0 w 5038211"/>
              <a:gd name="connsiteY0" fmla="*/ 76200 h 4556760"/>
              <a:gd name="connsiteX1" fmla="*/ 751840 w 5038211"/>
              <a:gd name="connsiteY1" fmla="*/ 76200 h 4556760"/>
              <a:gd name="connsiteX2" fmla="*/ 1452880 w 5038211"/>
              <a:gd name="connsiteY2" fmla="*/ 0 h 4556760"/>
              <a:gd name="connsiteX3" fmla="*/ 1884680 w 5038211"/>
              <a:gd name="connsiteY3" fmla="*/ 924560 h 4556760"/>
              <a:gd name="connsiteX4" fmla="*/ 3759200 w 5038211"/>
              <a:gd name="connsiteY4" fmla="*/ 2174240 h 4556760"/>
              <a:gd name="connsiteX5" fmla="*/ 5029200 w 5038211"/>
              <a:gd name="connsiteY5" fmla="*/ 3728720 h 4556760"/>
              <a:gd name="connsiteX6" fmla="*/ 5024119 w 5038211"/>
              <a:gd name="connsiteY6" fmla="*/ 4556760 h 4556760"/>
              <a:gd name="connsiteX0" fmla="*/ 0 w 5144891"/>
              <a:gd name="connsiteY0" fmla="*/ 35560 h 4556760"/>
              <a:gd name="connsiteX1" fmla="*/ 858520 w 5144891"/>
              <a:gd name="connsiteY1" fmla="*/ 76200 h 4556760"/>
              <a:gd name="connsiteX2" fmla="*/ 1559560 w 5144891"/>
              <a:gd name="connsiteY2" fmla="*/ 0 h 4556760"/>
              <a:gd name="connsiteX3" fmla="*/ 1991360 w 5144891"/>
              <a:gd name="connsiteY3" fmla="*/ 924560 h 4556760"/>
              <a:gd name="connsiteX4" fmla="*/ 3865880 w 5144891"/>
              <a:gd name="connsiteY4" fmla="*/ 2174240 h 4556760"/>
              <a:gd name="connsiteX5" fmla="*/ 5135880 w 5144891"/>
              <a:gd name="connsiteY5" fmla="*/ 3728720 h 4556760"/>
              <a:gd name="connsiteX6" fmla="*/ 5130799 w 5144891"/>
              <a:gd name="connsiteY6" fmla="*/ 4556760 h 4556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891" h="4556760">
                <a:moveTo>
                  <a:pt x="0" y="35560"/>
                </a:moveTo>
                <a:lnTo>
                  <a:pt x="858520" y="76200"/>
                </a:lnTo>
                <a:lnTo>
                  <a:pt x="1559560" y="0"/>
                </a:lnTo>
                <a:lnTo>
                  <a:pt x="1991360" y="924560"/>
                </a:lnTo>
                <a:lnTo>
                  <a:pt x="3865880" y="2174240"/>
                </a:lnTo>
                <a:lnTo>
                  <a:pt x="5135880" y="3728720"/>
                </a:lnTo>
                <a:cubicBezTo>
                  <a:pt x="5160433" y="3801533"/>
                  <a:pt x="5126566" y="4555702"/>
                  <a:pt x="5130799" y="4556760"/>
                </a:cubicBezTo>
              </a:path>
            </a:pathLst>
          </a:custGeom>
          <a:noFill/>
          <a:ln w="47625" cap="flat" cmpd="sng" algn="ctr">
            <a:solidFill>
              <a:srgbClr val="00B05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aphicFrame>
        <p:nvGraphicFramePr>
          <p:cNvPr id="26" name="Table 25">
            <a:extLst>
              <a:ext uri="{FF2B5EF4-FFF2-40B4-BE49-F238E27FC236}">
                <a16:creationId xmlns:a16="http://schemas.microsoft.com/office/drawing/2014/main" id="{2DA54BC4-4733-6E27-4095-F791BFD00157}"/>
              </a:ext>
            </a:extLst>
          </p:cNvPr>
          <p:cNvGraphicFramePr>
            <a:graphicFrameLocks noGrp="1"/>
          </p:cNvGraphicFramePr>
          <p:nvPr/>
        </p:nvGraphicFramePr>
        <p:xfrm>
          <a:off x="8052226" y="1892933"/>
          <a:ext cx="2573954" cy="2251890"/>
        </p:xfrm>
        <a:graphic>
          <a:graphicData uri="http://schemas.openxmlformats.org/drawingml/2006/table">
            <a:tbl>
              <a:tblPr firstRow="1" bandRow="1"/>
              <a:tblGrid>
                <a:gridCol w="2573954">
                  <a:extLst>
                    <a:ext uri="{9D8B030D-6E8A-4147-A177-3AD203B41FA5}">
                      <a16:colId xmlns:a16="http://schemas.microsoft.com/office/drawing/2014/main" val="3365079785"/>
                    </a:ext>
                  </a:extLst>
                </a:gridCol>
              </a:tblGrid>
              <a:tr h="27974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endParaRPr lang="en-US" sz="800" b="1">
                        <a:solidFill>
                          <a:schemeClr val="bg2"/>
                        </a:solidFill>
                        <a:effectLst/>
                        <a:latin typeface="Arial"/>
                      </a:endParaRPr>
                    </a:p>
                  </a:txBody>
                  <a:tcPr marL="36000" marR="0" marT="0" marB="72000" anchor="b">
                    <a:lnL w="12700" cmpd="sng">
                      <a:solidFill>
                        <a:srgbClr val="FFFFFF"/>
                      </a:solidFill>
                    </a:lnL>
                    <a:lnR w="12700" cmpd="sng">
                      <a:solidFill>
                        <a:srgbClr val="FFFFFF"/>
                      </a:solidFill>
                    </a:lnR>
                    <a:lnT w="12700" cmpd="sng">
                      <a:solidFill>
                        <a:srgbClr val="FFFFFF"/>
                      </a:solid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0246479"/>
                  </a:ext>
                </a:extLst>
              </a:tr>
              <a:tr h="32727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en-US" sz="800">
                        <a:solidFill>
                          <a:schemeClr val="tx1"/>
                        </a:solidFill>
                        <a:effectLst/>
                        <a:latin typeface="Arial"/>
                      </a:endParaRPr>
                    </a:p>
                  </a:txBody>
                  <a:tcPr marL="540000" marR="0" marT="0" marB="0" anchor="ctr">
                    <a:lnL w="12700" cmpd="sng">
                      <a:noFill/>
                    </a:lnL>
                    <a:lnR w="3175" cap="flat" cmpd="sng" algn="ctr">
                      <a:solidFill>
                        <a:srgbClr val="FFFFFF">
                          <a:lumMod val="95000"/>
                        </a:srgbClr>
                      </a:solidFill>
                      <a:prstDash val="sysDash"/>
                      <a:round/>
                      <a:headEnd type="none" w="med" len="med"/>
                      <a:tailEnd type="none" w="med" len="med"/>
                    </a:lnR>
                    <a:lnT w="38100" cmpd="sng">
                      <a:noFill/>
                    </a:lnT>
                    <a:lnB w="3175" cap="flat" cmpd="sng" algn="ctr">
                      <a:solidFill>
                        <a:srgbClr val="1E3C64"/>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2400572"/>
                  </a:ext>
                </a:extLst>
              </a:tr>
              <a:tr h="32727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a:solidFill>
                            <a:schemeClr val="tx1"/>
                          </a:solidFill>
                          <a:effectLst/>
                        </a:rPr>
                        <a:t>Proposed New Road</a:t>
                      </a:r>
                      <a:endParaRPr lang="en-US" sz="800">
                        <a:solidFill>
                          <a:schemeClr val="tx1"/>
                        </a:solidFill>
                        <a:effectLst/>
                        <a:latin typeface="+mn-lt"/>
                      </a:endParaRPr>
                    </a:p>
                  </a:txBody>
                  <a:tcPr marL="540000" marR="0" marT="0" marB="0" anchor="ctr">
                    <a:lnL w="12700" cmpd="sng">
                      <a:noFill/>
                    </a:lnL>
                    <a:lnR w="3175" cap="flat" cmpd="sng" algn="ctr">
                      <a:solidFill>
                        <a:srgbClr val="FFFFFF">
                          <a:lumMod val="95000"/>
                        </a:srgbClr>
                      </a:solidFill>
                      <a:prstDash val="sysDash"/>
                      <a:round/>
                      <a:headEnd type="none" w="med" len="med"/>
                      <a:tailEnd type="none" w="med" len="med"/>
                    </a:lnR>
                    <a:lnT w="3175" cap="flat" cmpd="sng" algn="ctr">
                      <a:solidFill>
                        <a:srgbClr val="1E3C64"/>
                      </a:solidFill>
                      <a:prstDash val="sysDash"/>
                      <a:round/>
                      <a:headEnd type="none" w="med" len="med"/>
                      <a:tailEnd type="none" w="med" len="med"/>
                    </a:lnT>
                    <a:lnB w="3175" cap="flat" cmpd="sng" algn="ctr">
                      <a:solidFill>
                        <a:srgbClr val="1E3C64"/>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7008458"/>
                  </a:ext>
                </a:extLst>
              </a:tr>
              <a:tr h="32727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a:solidFill>
                            <a:schemeClr val="tx1"/>
                          </a:solidFill>
                          <a:effectLst/>
                          <a:latin typeface="Arial"/>
                        </a:rPr>
                        <a:t>Bang Na Trad</a:t>
                      </a:r>
                    </a:p>
                  </a:txBody>
                  <a:tcPr marL="540000" marR="0" marT="0" marB="0" anchor="ctr">
                    <a:lnL w="12700" cmpd="sng">
                      <a:noFill/>
                    </a:lnL>
                    <a:lnR w="3175" cap="flat" cmpd="sng" algn="ctr">
                      <a:solidFill>
                        <a:srgbClr val="FFFFFF">
                          <a:lumMod val="95000"/>
                        </a:srgbClr>
                      </a:solidFill>
                      <a:prstDash val="sysDash"/>
                      <a:round/>
                      <a:headEnd type="none" w="med" len="med"/>
                      <a:tailEnd type="none" w="med" len="med"/>
                    </a:lnR>
                    <a:lnT w="3175" cap="flat" cmpd="sng" algn="ctr">
                      <a:solidFill>
                        <a:srgbClr val="1E3C64"/>
                      </a:solidFill>
                      <a:prstDash val="sysDash"/>
                      <a:round/>
                      <a:headEnd type="none" w="med" len="med"/>
                      <a:tailEnd type="none" w="med" len="med"/>
                    </a:lnT>
                    <a:lnB w="3175" cap="flat" cmpd="sng" algn="ctr">
                      <a:solidFill>
                        <a:srgbClr val="1E3C64"/>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7051920"/>
                  </a:ext>
                </a:extLst>
              </a:tr>
              <a:tr h="32727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a:solidFill>
                            <a:schemeClr val="tx1"/>
                          </a:solidFill>
                          <a:effectLst/>
                        </a:rPr>
                        <a:t>Bangkok Chon Buri Toll Road</a:t>
                      </a:r>
                      <a:endParaRPr lang="en-US" sz="800">
                        <a:solidFill>
                          <a:schemeClr val="tx1"/>
                        </a:solidFill>
                        <a:effectLst/>
                        <a:latin typeface="+mn-lt"/>
                      </a:endParaRPr>
                    </a:p>
                  </a:txBody>
                  <a:tcPr marL="540000" marR="0" marT="0" marB="0" anchor="ctr">
                    <a:lnL w="12700" cmpd="sng">
                      <a:noFill/>
                    </a:lnL>
                    <a:lnR w="3175" cap="flat" cmpd="sng" algn="ctr">
                      <a:solidFill>
                        <a:srgbClr val="FFFFFF">
                          <a:lumMod val="95000"/>
                        </a:srgbClr>
                      </a:solidFill>
                      <a:prstDash val="sysDash"/>
                      <a:round/>
                      <a:headEnd type="none" w="med" len="med"/>
                      <a:tailEnd type="none" w="med" len="med"/>
                    </a:lnR>
                    <a:lnT w="3175" cap="flat" cmpd="sng" algn="ctr">
                      <a:solidFill>
                        <a:srgbClr val="1E3C64"/>
                      </a:solidFill>
                      <a:prstDash val="sysDash"/>
                      <a:round/>
                      <a:headEnd type="none" w="med" len="med"/>
                      <a:tailEnd type="none" w="med" len="med"/>
                    </a:lnT>
                    <a:lnB w="3175" cap="flat" cmpd="sng" algn="ctr">
                      <a:solidFill>
                        <a:srgbClr val="1E3C64"/>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143542"/>
                  </a:ext>
                </a:extLst>
              </a:tr>
              <a:tr h="32727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a:solidFill>
                            <a:schemeClr val="tx1"/>
                          </a:solidFill>
                          <a:effectLst/>
                        </a:rPr>
                        <a:t>Long Term Proposed Road</a:t>
                      </a:r>
                      <a:endParaRPr lang="en-US" sz="800">
                        <a:solidFill>
                          <a:schemeClr val="tx1"/>
                        </a:solidFill>
                        <a:effectLst/>
                        <a:latin typeface="Arial"/>
                      </a:endParaRPr>
                    </a:p>
                  </a:txBody>
                  <a:tcPr marL="540000" marR="0" marT="0" marB="0" anchor="ctr">
                    <a:lnL w="12700" cmpd="sng">
                      <a:noFill/>
                    </a:lnL>
                    <a:lnR w="3175" cap="flat" cmpd="sng" algn="ctr">
                      <a:solidFill>
                        <a:srgbClr val="FFFFFF">
                          <a:lumMod val="95000"/>
                        </a:srgbClr>
                      </a:solidFill>
                      <a:prstDash val="sysDash"/>
                      <a:round/>
                      <a:headEnd type="none" w="med" len="med"/>
                      <a:tailEnd type="none" w="med" len="med"/>
                    </a:lnR>
                    <a:lnT w="3175" cap="flat" cmpd="sng" algn="ctr">
                      <a:solidFill>
                        <a:srgbClr val="1E3C64"/>
                      </a:solidFill>
                      <a:prstDash val="sysDash"/>
                      <a:round/>
                      <a:headEnd type="none" w="med" len="med"/>
                      <a:tailEnd type="none" w="med" len="med"/>
                    </a:lnT>
                    <a:lnB w="3175" cap="flat" cmpd="sng" algn="ctr">
                      <a:solidFill>
                        <a:srgbClr val="1E3C64"/>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5035549"/>
                  </a:ext>
                </a:extLst>
              </a:tr>
              <a:tr h="33577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a:solidFill>
                            <a:schemeClr val="tx1"/>
                          </a:solidFill>
                          <a:effectLst/>
                        </a:rPr>
                        <a:t>2001 Road</a:t>
                      </a:r>
                      <a:endParaRPr lang="en-US" sz="800">
                        <a:solidFill>
                          <a:schemeClr val="tx1"/>
                        </a:solidFill>
                        <a:effectLst/>
                        <a:latin typeface="Arial"/>
                      </a:endParaRPr>
                    </a:p>
                  </a:txBody>
                  <a:tcPr marL="540000" marR="0" marT="0" marB="0" anchor="ctr">
                    <a:lnL w="12700" cmpd="sng">
                      <a:noFill/>
                    </a:lnL>
                    <a:lnR w="3175" cap="flat" cmpd="sng" algn="ctr">
                      <a:solidFill>
                        <a:srgbClr val="FFFFFF">
                          <a:lumMod val="95000"/>
                        </a:srgbClr>
                      </a:solidFill>
                      <a:prstDash val="sysDash"/>
                      <a:round/>
                      <a:headEnd type="none" w="med" len="med"/>
                      <a:tailEnd type="none" w="med" len="med"/>
                    </a:lnR>
                    <a:lnT w="3175" cap="flat" cmpd="sng" algn="ctr">
                      <a:solidFill>
                        <a:srgbClr val="1E3C64"/>
                      </a:solidFill>
                      <a:prstDash val="sysDash"/>
                      <a:round/>
                      <a:headEnd type="none" w="med" len="med"/>
                      <a:tailEnd type="none" w="med" len="med"/>
                    </a:lnT>
                    <a:lnB w="3175" cap="flat" cmpd="sng" algn="ctr">
                      <a:solidFill>
                        <a:srgbClr val="1E3C64"/>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1063798"/>
                  </a:ext>
                </a:extLst>
              </a:tr>
            </a:tbl>
          </a:graphicData>
        </a:graphic>
      </p:graphicFrame>
      <p:cxnSp>
        <p:nvCxnSpPr>
          <p:cNvPr id="28" name="Straight Connector 27">
            <a:extLst>
              <a:ext uri="{FF2B5EF4-FFF2-40B4-BE49-F238E27FC236}">
                <a16:creationId xmlns:a16="http://schemas.microsoft.com/office/drawing/2014/main" id="{D9FE4A3D-0385-39B1-068A-16FDE34BC49F}"/>
              </a:ext>
            </a:extLst>
          </p:cNvPr>
          <p:cNvCxnSpPr>
            <a:cxnSpLocks/>
          </p:cNvCxnSpPr>
          <p:nvPr/>
        </p:nvCxnSpPr>
        <p:spPr>
          <a:xfrm>
            <a:off x="8103835" y="2676611"/>
            <a:ext cx="288000" cy="0"/>
          </a:xfrm>
          <a:prstGeom prst="line">
            <a:avLst/>
          </a:prstGeom>
          <a:noFill/>
          <a:ln w="47625" cap="rnd" cmpd="sng" algn="ctr">
            <a:solidFill>
              <a:srgbClr val="FF0000"/>
            </a:solidFill>
            <a:prstDash val="solid"/>
            <a:miter lim="800000"/>
          </a:ln>
          <a:effectLst/>
        </p:spPr>
      </p:cxnSp>
      <p:cxnSp>
        <p:nvCxnSpPr>
          <p:cNvPr id="29" name="Straight Connector 28">
            <a:extLst>
              <a:ext uri="{FF2B5EF4-FFF2-40B4-BE49-F238E27FC236}">
                <a16:creationId xmlns:a16="http://schemas.microsoft.com/office/drawing/2014/main" id="{BDD81B2C-4192-8150-D94C-E6D84C880D9C}"/>
              </a:ext>
            </a:extLst>
          </p:cNvPr>
          <p:cNvCxnSpPr>
            <a:cxnSpLocks/>
          </p:cNvCxnSpPr>
          <p:nvPr/>
        </p:nvCxnSpPr>
        <p:spPr>
          <a:xfrm>
            <a:off x="8103835" y="3343675"/>
            <a:ext cx="288000" cy="0"/>
          </a:xfrm>
          <a:prstGeom prst="line">
            <a:avLst/>
          </a:prstGeom>
          <a:noFill/>
          <a:ln w="47625" cap="rnd" cmpd="sng" algn="ctr">
            <a:solidFill>
              <a:srgbClr val="6EB4DC"/>
            </a:solidFill>
            <a:prstDash val="solid"/>
            <a:miter lim="800000"/>
          </a:ln>
          <a:effectLst/>
        </p:spPr>
      </p:cxnSp>
      <p:cxnSp>
        <p:nvCxnSpPr>
          <p:cNvPr id="30" name="Straight Connector 29">
            <a:extLst>
              <a:ext uri="{FF2B5EF4-FFF2-40B4-BE49-F238E27FC236}">
                <a16:creationId xmlns:a16="http://schemas.microsoft.com/office/drawing/2014/main" id="{7FED1167-7C22-3AE4-CA1A-C18D20512FB9}"/>
              </a:ext>
            </a:extLst>
          </p:cNvPr>
          <p:cNvCxnSpPr>
            <a:cxnSpLocks/>
          </p:cNvCxnSpPr>
          <p:nvPr/>
        </p:nvCxnSpPr>
        <p:spPr>
          <a:xfrm>
            <a:off x="8103835" y="2991406"/>
            <a:ext cx="288000" cy="0"/>
          </a:xfrm>
          <a:prstGeom prst="line">
            <a:avLst/>
          </a:prstGeom>
          <a:noFill/>
          <a:ln w="47625" cap="rnd" cmpd="sng" algn="ctr">
            <a:solidFill>
              <a:srgbClr val="00B050"/>
            </a:solidFill>
            <a:prstDash val="solid"/>
            <a:miter lim="800000"/>
          </a:ln>
          <a:effectLst/>
        </p:spPr>
      </p:cxnSp>
      <p:cxnSp>
        <p:nvCxnSpPr>
          <p:cNvPr id="31" name="Straight Connector 30">
            <a:extLst>
              <a:ext uri="{FF2B5EF4-FFF2-40B4-BE49-F238E27FC236}">
                <a16:creationId xmlns:a16="http://schemas.microsoft.com/office/drawing/2014/main" id="{CA452FD1-A774-5A81-09B6-930F82C7F0A2}"/>
              </a:ext>
            </a:extLst>
          </p:cNvPr>
          <p:cNvCxnSpPr>
            <a:cxnSpLocks/>
          </p:cNvCxnSpPr>
          <p:nvPr/>
        </p:nvCxnSpPr>
        <p:spPr>
          <a:xfrm>
            <a:off x="2466417" y="3184482"/>
            <a:ext cx="2703670" cy="713104"/>
          </a:xfrm>
          <a:prstGeom prst="line">
            <a:avLst/>
          </a:prstGeom>
          <a:noFill/>
          <a:ln w="38100" cap="rnd" cmpd="sng" algn="ctr">
            <a:solidFill>
              <a:srgbClr val="C00000"/>
            </a:solidFill>
            <a:prstDash val="dash"/>
            <a:miter lim="800000"/>
          </a:ln>
          <a:effectLst/>
        </p:spPr>
      </p:cxnSp>
      <p:sp>
        <p:nvSpPr>
          <p:cNvPr id="35" name="Isosceles Triangle 34">
            <a:extLst>
              <a:ext uri="{FF2B5EF4-FFF2-40B4-BE49-F238E27FC236}">
                <a16:creationId xmlns:a16="http://schemas.microsoft.com/office/drawing/2014/main" id="{DFC8E437-B7AA-65F1-F6EE-8AD15FE3CC08}"/>
              </a:ext>
            </a:extLst>
          </p:cNvPr>
          <p:cNvSpPr/>
          <p:nvPr/>
        </p:nvSpPr>
        <p:spPr>
          <a:xfrm rot="10800000">
            <a:off x="4599455" y="3736340"/>
            <a:ext cx="103457" cy="89187"/>
          </a:xfrm>
          <a:prstGeom prst="triangle">
            <a:avLst/>
          </a:prstGeom>
          <a:solidFill>
            <a:srgbClr val="1E3C64"/>
          </a:solidFill>
          <a:ln w="12700" cap="flat" cmpd="sng" algn="ctr">
            <a:noFill/>
            <a:prstDash val="solid"/>
            <a:miter lim="800000"/>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cxnSp>
        <p:nvCxnSpPr>
          <p:cNvPr id="41" name="Straight Connector 40">
            <a:extLst>
              <a:ext uri="{FF2B5EF4-FFF2-40B4-BE49-F238E27FC236}">
                <a16:creationId xmlns:a16="http://schemas.microsoft.com/office/drawing/2014/main" id="{E6FF9C28-BCFC-B15D-02C6-BE43A4942BFF}"/>
              </a:ext>
            </a:extLst>
          </p:cNvPr>
          <p:cNvCxnSpPr>
            <a:cxnSpLocks/>
          </p:cNvCxnSpPr>
          <p:nvPr/>
        </p:nvCxnSpPr>
        <p:spPr>
          <a:xfrm>
            <a:off x="8103835" y="3958272"/>
            <a:ext cx="288000" cy="0"/>
          </a:xfrm>
          <a:prstGeom prst="line">
            <a:avLst/>
          </a:prstGeom>
          <a:noFill/>
          <a:ln w="47625" cap="rnd" cmpd="sng" algn="ctr">
            <a:solidFill>
              <a:srgbClr val="7030A0"/>
            </a:solidFill>
            <a:prstDash val="solid"/>
            <a:miter lim="800000"/>
          </a:ln>
          <a:effectLst/>
        </p:spPr>
      </p:cxnSp>
      <p:cxnSp>
        <p:nvCxnSpPr>
          <p:cNvPr id="42" name="Straight Connector 41">
            <a:extLst>
              <a:ext uri="{FF2B5EF4-FFF2-40B4-BE49-F238E27FC236}">
                <a16:creationId xmlns:a16="http://schemas.microsoft.com/office/drawing/2014/main" id="{DEDA907B-1459-EC5B-F2DD-DEA71FE7AD6A}"/>
              </a:ext>
            </a:extLst>
          </p:cNvPr>
          <p:cNvCxnSpPr>
            <a:cxnSpLocks/>
          </p:cNvCxnSpPr>
          <p:nvPr/>
        </p:nvCxnSpPr>
        <p:spPr>
          <a:xfrm>
            <a:off x="8103835" y="3658469"/>
            <a:ext cx="288000" cy="0"/>
          </a:xfrm>
          <a:prstGeom prst="line">
            <a:avLst/>
          </a:prstGeom>
          <a:noFill/>
          <a:ln w="47625" cap="rnd" cmpd="sng" algn="ctr">
            <a:solidFill>
              <a:srgbClr val="E1AF14"/>
            </a:solidFill>
            <a:prstDash val="solid"/>
            <a:miter lim="800000"/>
          </a:ln>
          <a:effectLst/>
        </p:spPr>
      </p:cxnSp>
      <p:grpSp>
        <p:nvGrpSpPr>
          <p:cNvPr id="43" name="Group 42">
            <a:extLst>
              <a:ext uri="{FF2B5EF4-FFF2-40B4-BE49-F238E27FC236}">
                <a16:creationId xmlns:a16="http://schemas.microsoft.com/office/drawing/2014/main" id="{2AAC723C-7439-80AD-8B1A-480242D856EE}"/>
              </a:ext>
            </a:extLst>
          </p:cNvPr>
          <p:cNvGrpSpPr/>
          <p:nvPr/>
        </p:nvGrpSpPr>
        <p:grpSpPr>
          <a:xfrm>
            <a:off x="3785316" y="3183589"/>
            <a:ext cx="3093122" cy="781497"/>
            <a:chOff x="-2288707" y="3663860"/>
            <a:chExt cx="5651430" cy="1427872"/>
          </a:xfrm>
          <a:effectLst>
            <a:outerShdw blurRad="50800" dist="38100" dir="5400000" algn="t" rotWithShape="0">
              <a:prstClr val="black">
                <a:alpha val="40000"/>
              </a:prstClr>
            </a:outerShdw>
          </a:effectLst>
        </p:grpSpPr>
        <p:sp>
          <p:nvSpPr>
            <p:cNvPr id="44" name="Rectangle 43">
              <a:extLst>
                <a:ext uri="{FF2B5EF4-FFF2-40B4-BE49-F238E27FC236}">
                  <a16:creationId xmlns:a16="http://schemas.microsoft.com/office/drawing/2014/main" id="{3B3B5B92-306D-FE8A-8C08-33F3BA689981}"/>
                </a:ext>
              </a:extLst>
            </p:cNvPr>
            <p:cNvSpPr/>
            <p:nvPr/>
          </p:nvSpPr>
          <p:spPr>
            <a:xfrm>
              <a:off x="-2288707" y="4501484"/>
              <a:ext cx="590247" cy="590248"/>
            </a:xfrm>
            <a:prstGeom prst="rect">
              <a:avLst/>
            </a:prstGeom>
            <a:solidFill>
              <a:srgbClr val="1E3C64"/>
            </a:solidFill>
            <a:ln w="12700" cap="flat" cmpd="sng" algn="ctr">
              <a:solidFill>
                <a:srgbClr val="6EB4DC">
                  <a:shade val="50000"/>
                </a:srgbClr>
              </a:solidFill>
              <a:prstDash val="solid"/>
              <a:miter lim="800000"/>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Plot 4</a:t>
              </a:r>
            </a:p>
          </p:txBody>
        </p:sp>
        <p:sp>
          <p:nvSpPr>
            <p:cNvPr id="45" name="Isosceles Triangle 44">
              <a:extLst>
                <a:ext uri="{FF2B5EF4-FFF2-40B4-BE49-F238E27FC236}">
                  <a16:creationId xmlns:a16="http://schemas.microsoft.com/office/drawing/2014/main" id="{45ED3F46-AA91-A086-4749-75C92CBE40F4}"/>
                </a:ext>
              </a:extLst>
            </p:cNvPr>
            <p:cNvSpPr/>
            <p:nvPr/>
          </p:nvSpPr>
          <p:spPr>
            <a:xfrm rot="10800000">
              <a:off x="3173697" y="3663860"/>
              <a:ext cx="189026" cy="162953"/>
            </a:xfrm>
            <a:prstGeom prst="triangle">
              <a:avLst/>
            </a:prstGeom>
            <a:solidFill>
              <a:srgbClr val="1E3C64"/>
            </a:solidFill>
            <a:ln w="12700" cap="flat" cmpd="sng" algn="ctr">
              <a:noFill/>
              <a:prstDash val="solid"/>
              <a:miter lim="800000"/>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sp>
        <p:nvSpPr>
          <p:cNvPr id="47" name="Rectangle 46">
            <a:extLst>
              <a:ext uri="{FF2B5EF4-FFF2-40B4-BE49-F238E27FC236}">
                <a16:creationId xmlns:a16="http://schemas.microsoft.com/office/drawing/2014/main" id="{F5FCF62E-A8CC-168C-67AA-73DF30793DFA}"/>
              </a:ext>
            </a:extLst>
          </p:cNvPr>
          <p:cNvSpPr/>
          <p:nvPr/>
        </p:nvSpPr>
        <p:spPr>
          <a:xfrm>
            <a:off x="3235674" y="3229790"/>
            <a:ext cx="323052" cy="404900"/>
          </a:xfrm>
          <a:prstGeom prst="rect">
            <a:avLst/>
          </a:prstGeom>
          <a:solidFill>
            <a:srgbClr val="1E3C64"/>
          </a:solidFill>
          <a:ln w="12700" cap="flat" cmpd="sng" algn="ctr">
            <a:solidFill>
              <a:srgbClr val="6EB4DC">
                <a:shade val="50000"/>
              </a:srgbClr>
            </a:solidFill>
            <a:prstDash val="solid"/>
            <a:miter lim="800000"/>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Plot 1</a:t>
            </a:r>
          </a:p>
        </p:txBody>
      </p:sp>
      <p:sp>
        <p:nvSpPr>
          <p:cNvPr id="49" name="Rectangle 48">
            <a:extLst>
              <a:ext uri="{FF2B5EF4-FFF2-40B4-BE49-F238E27FC236}">
                <a16:creationId xmlns:a16="http://schemas.microsoft.com/office/drawing/2014/main" id="{43CDE4E6-1442-EA6C-7275-98A65367A49A}"/>
              </a:ext>
            </a:extLst>
          </p:cNvPr>
          <p:cNvSpPr/>
          <p:nvPr/>
        </p:nvSpPr>
        <p:spPr>
          <a:xfrm>
            <a:off x="2797672" y="3457882"/>
            <a:ext cx="323052" cy="323052"/>
          </a:xfrm>
          <a:prstGeom prst="rect">
            <a:avLst/>
          </a:prstGeom>
          <a:solidFill>
            <a:srgbClr val="1E3C64"/>
          </a:solidFill>
          <a:ln w="12700" cap="flat" cmpd="sng" algn="ctr">
            <a:solidFill>
              <a:srgbClr val="6EB4DC">
                <a:shade val="50000"/>
              </a:srgbClr>
            </a:solidFill>
            <a:prstDash val="solid"/>
            <a:miter lim="800000"/>
          </a:ln>
          <a:effectLst/>
        </p:spPr>
        <p:txBody>
          <a:bodyPr lIns="36000" tIns="45720" rIns="3600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Calibri"/>
                <a:ea typeface="+mn-ea"/>
                <a:cs typeface="Calibri"/>
              </a:rPr>
              <a:t>Plot 3</a:t>
            </a:r>
          </a:p>
        </p:txBody>
      </p:sp>
      <p:sp>
        <p:nvSpPr>
          <p:cNvPr id="51" name="Rectangle 50">
            <a:extLst>
              <a:ext uri="{FF2B5EF4-FFF2-40B4-BE49-F238E27FC236}">
                <a16:creationId xmlns:a16="http://schemas.microsoft.com/office/drawing/2014/main" id="{DB591445-1606-4D45-5A60-DDB9F8FAF7C9}"/>
              </a:ext>
            </a:extLst>
          </p:cNvPr>
          <p:cNvSpPr/>
          <p:nvPr/>
        </p:nvSpPr>
        <p:spPr>
          <a:xfrm>
            <a:off x="2867563" y="3911133"/>
            <a:ext cx="323052" cy="323052"/>
          </a:xfrm>
          <a:prstGeom prst="rect">
            <a:avLst/>
          </a:prstGeom>
          <a:solidFill>
            <a:srgbClr val="1E3C64"/>
          </a:solidFill>
          <a:ln w="12700" cap="flat" cmpd="sng" algn="ctr">
            <a:solidFill>
              <a:srgbClr val="6EB4DC">
                <a:shade val="50000"/>
              </a:srgbClr>
            </a:solidFill>
            <a:prstDash val="solid"/>
            <a:miter lim="800000"/>
          </a:ln>
          <a:effectLst/>
        </p:spPr>
        <p:txBody>
          <a:bodyPr lIns="36000" tIns="45720" rIns="3600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FFFFFF"/>
                </a:solidFill>
                <a:effectLst/>
                <a:uLnTx/>
                <a:uFillTx/>
                <a:latin typeface="Calibri"/>
                <a:ea typeface="+mn-ea"/>
                <a:cs typeface="Calibri"/>
              </a:rPr>
              <a:t>Plot 2</a:t>
            </a:r>
          </a:p>
        </p:txBody>
      </p:sp>
      <p:sp>
        <p:nvSpPr>
          <p:cNvPr id="6" name="Rectangle 5">
            <a:extLst>
              <a:ext uri="{FF2B5EF4-FFF2-40B4-BE49-F238E27FC236}">
                <a16:creationId xmlns:a16="http://schemas.microsoft.com/office/drawing/2014/main" id="{9B1CB906-31F7-EE3D-FF4B-04890BE5414F}"/>
              </a:ext>
            </a:extLst>
          </p:cNvPr>
          <p:cNvSpPr/>
          <p:nvPr/>
        </p:nvSpPr>
        <p:spPr>
          <a:xfrm>
            <a:off x="3522945" y="3419782"/>
            <a:ext cx="323052" cy="323052"/>
          </a:xfrm>
          <a:prstGeom prst="rect">
            <a:avLst/>
          </a:prstGeom>
          <a:solidFill>
            <a:srgbClr val="1E3C64"/>
          </a:solidFill>
          <a:ln w="12700" cap="flat" cmpd="sng" algn="ctr">
            <a:solidFill>
              <a:srgbClr val="6EB4DC">
                <a:shade val="50000"/>
              </a:srgbClr>
            </a:solidFill>
            <a:prstDash val="solid"/>
            <a:miter lim="800000"/>
          </a:ln>
          <a:effectLst/>
        </p:spPr>
        <p:txBody>
          <a:bodyPr lIns="36000" rIns="3600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Plot 5</a:t>
            </a:r>
          </a:p>
        </p:txBody>
      </p:sp>
      <p:sp>
        <p:nvSpPr>
          <p:cNvPr id="8" name="Slide Number Placeholder 7">
            <a:extLst>
              <a:ext uri="{FF2B5EF4-FFF2-40B4-BE49-F238E27FC236}">
                <a16:creationId xmlns:a16="http://schemas.microsoft.com/office/drawing/2014/main" id="{DB956925-9F97-8486-450C-9AFBFD2FB6C2}"/>
              </a:ext>
            </a:extLst>
          </p:cNvPr>
          <p:cNvSpPr>
            <a:spLocks noGrp="1"/>
          </p:cNvSpPr>
          <p:nvPr>
            <p:ph type="sldNum" sz="quarter" idx="13"/>
          </p:nvPr>
        </p:nvSpPr>
        <p:spPr/>
        <p:txBody>
          <a:bodyPr/>
          <a:lstStyle/>
          <a:p>
            <a:fld id="{91849349-E2DB-9746-9B41-015570F9C232}" type="slidenum">
              <a:rPr lang="en-GB" smtClean="0"/>
              <a:pPr/>
              <a:t>24</a:t>
            </a:fld>
            <a:endParaRPr lang="en-GB"/>
          </a:p>
        </p:txBody>
      </p:sp>
    </p:spTree>
    <p:extLst>
      <p:ext uri="{BB962C8B-B14F-4D97-AF65-F5344CB8AC3E}">
        <p14:creationId xmlns:p14="http://schemas.microsoft.com/office/powerpoint/2010/main" val="2660654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city with a river and a bridge&#10;&#10;Description automatically generated">
            <a:extLst>
              <a:ext uri="{FF2B5EF4-FFF2-40B4-BE49-F238E27FC236}">
                <a16:creationId xmlns:a16="http://schemas.microsoft.com/office/drawing/2014/main" id="{73F16B72-41F6-C7FF-A7B1-A222EB59EC03}"/>
              </a:ext>
            </a:extLst>
          </p:cNvPr>
          <p:cNvPicPr>
            <a:picLocks noGrp="1" noChangeAspect="1"/>
          </p:cNvPicPr>
          <p:nvPr>
            <p:ph type="pic" sz="quarter" idx="14"/>
          </p:nvPr>
        </p:nvPicPr>
        <p:blipFill>
          <a:blip r:embed="rId2"/>
          <a:srcRect l="11944" r="11944"/>
          <a:stretch>
            <a:fillRect/>
          </a:stretch>
        </p:blipFill>
        <p:spPr/>
      </p:pic>
      <p:sp>
        <p:nvSpPr>
          <p:cNvPr id="13" name="Text Placeholder 12">
            <a:extLst>
              <a:ext uri="{FF2B5EF4-FFF2-40B4-BE49-F238E27FC236}">
                <a16:creationId xmlns:a16="http://schemas.microsoft.com/office/drawing/2014/main" id="{066F33AD-2EC2-55AA-FFE1-D27F05843A39}"/>
              </a:ext>
            </a:extLst>
          </p:cNvPr>
          <p:cNvSpPr>
            <a:spLocks noGrp="1"/>
          </p:cNvSpPr>
          <p:nvPr>
            <p:ph type="body" sz="quarter" idx="19"/>
          </p:nvPr>
        </p:nvSpPr>
        <p:spPr/>
        <p:txBody>
          <a:bodyPr/>
          <a:lstStyle/>
          <a:p>
            <a:r>
              <a:rPr lang="en-GB"/>
              <a:t>5</a:t>
            </a:r>
          </a:p>
        </p:txBody>
      </p:sp>
      <p:sp>
        <p:nvSpPr>
          <p:cNvPr id="8" name="Title 7">
            <a:extLst>
              <a:ext uri="{FF2B5EF4-FFF2-40B4-BE49-F238E27FC236}">
                <a16:creationId xmlns:a16="http://schemas.microsoft.com/office/drawing/2014/main" id="{1328E782-F601-9423-8D6C-DCE3BA336C33}"/>
              </a:ext>
            </a:extLst>
          </p:cNvPr>
          <p:cNvSpPr>
            <a:spLocks noGrp="1"/>
          </p:cNvSpPr>
          <p:nvPr>
            <p:ph type="title"/>
          </p:nvPr>
        </p:nvSpPr>
        <p:spPr/>
        <p:txBody>
          <a:bodyPr/>
          <a:lstStyle/>
          <a:p>
            <a:r>
              <a:rPr lang="en-US"/>
              <a:t>Investment Strategy</a:t>
            </a:r>
            <a:endParaRPr lang="en-GB"/>
          </a:p>
        </p:txBody>
      </p:sp>
      <p:sp>
        <p:nvSpPr>
          <p:cNvPr id="19" name="Slide Number Placeholder 18">
            <a:extLst>
              <a:ext uri="{FF2B5EF4-FFF2-40B4-BE49-F238E27FC236}">
                <a16:creationId xmlns:a16="http://schemas.microsoft.com/office/drawing/2014/main" id="{A8D7B1E4-7ED3-1628-248B-A55723B2B64C}"/>
              </a:ext>
            </a:extLst>
          </p:cNvPr>
          <p:cNvSpPr>
            <a:spLocks noGrp="1"/>
          </p:cNvSpPr>
          <p:nvPr>
            <p:ph type="sldNum" sz="quarter" idx="13"/>
          </p:nvPr>
        </p:nvSpPr>
        <p:spPr/>
        <p:txBody>
          <a:bodyPr/>
          <a:lstStyle/>
          <a:p>
            <a:fld id="{91849349-E2DB-9746-9B41-015570F9C232}" type="slidenum">
              <a:rPr lang="en-GB" smtClean="0"/>
              <a:pPr/>
              <a:t>25</a:t>
            </a:fld>
            <a:endParaRPr lang="en-GB"/>
          </a:p>
        </p:txBody>
      </p:sp>
    </p:spTree>
    <p:extLst>
      <p:ext uri="{BB962C8B-B14F-4D97-AF65-F5344CB8AC3E}">
        <p14:creationId xmlns:p14="http://schemas.microsoft.com/office/powerpoint/2010/main" val="798630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Investment Strategy</a:t>
            </a:r>
            <a:endParaRPr lang="en-GB"/>
          </a:p>
        </p:txBody>
      </p:sp>
      <p:pic>
        <p:nvPicPr>
          <p:cNvPr id="9" name="Picture 8">
            <a:extLst>
              <a:ext uri="{FF2B5EF4-FFF2-40B4-BE49-F238E27FC236}">
                <a16:creationId xmlns:a16="http://schemas.microsoft.com/office/drawing/2014/main" id="{502B27AD-07B4-FCDF-18B2-09BFC739E3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362" y="2359691"/>
            <a:ext cx="10527111" cy="4314353"/>
          </a:xfrm>
          <a:prstGeom prst="rect">
            <a:avLst/>
          </a:prstGeom>
        </p:spPr>
      </p:pic>
      <p:graphicFrame>
        <p:nvGraphicFramePr>
          <p:cNvPr id="24" name="Table 16">
            <a:extLst>
              <a:ext uri="{FF2B5EF4-FFF2-40B4-BE49-F238E27FC236}">
                <a16:creationId xmlns:a16="http://schemas.microsoft.com/office/drawing/2014/main" id="{B7835DC8-CB80-A031-A599-C5D141FE8301}"/>
              </a:ext>
            </a:extLst>
          </p:cNvPr>
          <p:cNvGraphicFramePr>
            <a:graphicFrameLocks noGrp="1"/>
          </p:cNvGraphicFramePr>
          <p:nvPr>
            <p:extLst>
              <p:ext uri="{D42A27DB-BD31-4B8C-83A1-F6EECF244321}">
                <p14:modId xmlns:p14="http://schemas.microsoft.com/office/powerpoint/2010/main" val="1790482224"/>
              </p:ext>
            </p:extLst>
          </p:nvPr>
        </p:nvGraphicFramePr>
        <p:xfrm>
          <a:off x="1036252" y="2858301"/>
          <a:ext cx="9556701" cy="3984688"/>
        </p:xfrm>
        <a:graphic>
          <a:graphicData uri="http://schemas.openxmlformats.org/drawingml/2006/table">
            <a:tbl>
              <a:tblPr firstRow="1" bandRow="1"/>
              <a:tblGrid>
                <a:gridCol w="2567560">
                  <a:extLst>
                    <a:ext uri="{9D8B030D-6E8A-4147-A177-3AD203B41FA5}">
                      <a16:colId xmlns:a16="http://schemas.microsoft.com/office/drawing/2014/main" val="107120301"/>
                    </a:ext>
                  </a:extLst>
                </a:gridCol>
                <a:gridCol w="857283">
                  <a:extLst>
                    <a:ext uri="{9D8B030D-6E8A-4147-A177-3AD203B41FA5}">
                      <a16:colId xmlns:a16="http://schemas.microsoft.com/office/drawing/2014/main" val="2991025253"/>
                    </a:ext>
                  </a:extLst>
                </a:gridCol>
                <a:gridCol w="2698376">
                  <a:extLst>
                    <a:ext uri="{9D8B030D-6E8A-4147-A177-3AD203B41FA5}">
                      <a16:colId xmlns:a16="http://schemas.microsoft.com/office/drawing/2014/main" val="3191467158"/>
                    </a:ext>
                  </a:extLst>
                </a:gridCol>
                <a:gridCol w="770965">
                  <a:extLst>
                    <a:ext uri="{9D8B030D-6E8A-4147-A177-3AD203B41FA5}">
                      <a16:colId xmlns:a16="http://schemas.microsoft.com/office/drawing/2014/main" val="2522246323"/>
                    </a:ext>
                  </a:extLst>
                </a:gridCol>
                <a:gridCol w="2662517">
                  <a:extLst>
                    <a:ext uri="{9D8B030D-6E8A-4147-A177-3AD203B41FA5}">
                      <a16:colId xmlns:a16="http://schemas.microsoft.com/office/drawing/2014/main" val="144475498"/>
                    </a:ext>
                  </a:extLst>
                </a:gridCol>
              </a:tblGrid>
              <a:tr h="22142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a:latin typeface="+mn-lt"/>
                          <a:ea typeface="Source Sans Pro"/>
                          <a:cs typeface="Calibri"/>
                        </a:rPr>
                        <a:t>Deal Sourcing</a:t>
                      </a:r>
                      <a:endParaRPr lang="en-SG" sz="1200">
                        <a:latin typeface="+mn-lt"/>
                        <a:ea typeface="Source Sans Pro"/>
                        <a:cs typeface="Calibri"/>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590636"/>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n-SG" sz="1000">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a:t>In-House Development Expertise</a:t>
                      </a:r>
                      <a:endParaRPr lang="en-SG" sz="1200"/>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DB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n-SG" sz="1000">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1200">
                          <a:latin typeface="+mn-lt"/>
                          <a:ea typeface="Source Sans Pro"/>
                          <a:cs typeface="Calibri"/>
                        </a:rPr>
                        <a:t>Potential Buyers</a:t>
                      </a:r>
                      <a:endParaRPr lang="en-SG" sz="1200">
                        <a:latin typeface="+mn-lt"/>
                        <a:ea typeface="Source Sans Pro"/>
                        <a:cs typeface="Calibri"/>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1AF14"/>
                    </a:solidFill>
                  </a:tcPr>
                </a:tc>
                <a:extLst>
                  <a:ext uri="{0D108BD9-81ED-4DB2-BD59-A6C34878D82A}">
                    <a16:rowId xmlns:a16="http://schemas.microsoft.com/office/drawing/2014/main" val="3956026734"/>
                  </a:ext>
                </a:extLst>
              </a:tr>
              <a:tr h="131377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lgn="l">
                        <a:spcAft>
                          <a:spcPts val="600"/>
                        </a:spcAft>
                        <a:buClr>
                          <a:srgbClr val="FF0000"/>
                        </a:buClr>
                        <a:buFont typeface="Wingdings 2" panose="05020102010507070707" pitchFamily="18" charset="2"/>
                        <a:buChar char="O"/>
                      </a:pPr>
                      <a:r>
                        <a:rPr lang="en-US" sz="1100">
                          <a:solidFill>
                            <a:srgbClr val="002060"/>
                          </a:solidFill>
                          <a:latin typeface="+mn-lt"/>
                          <a:ea typeface="Source Sans Pro"/>
                          <a:cs typeface="Calibri"/>
                        </a:rPr>
                        <a:t>Avoid competing head-on with </a:t>
                      </a:r>
                      <a:r>
                        <a:rPr lang="en-US" sz="1100" err="1">
                          <a:solidFill>
                            <a:srgbClr val="002060"/>
                          </a:solidFill>
                          <a:latin typeface="+mn-lt"/>
                          <a:ea typeface="Source Sans Pro"/>
                          <a:cs typeface="Calibri"/>
                        </a:rPr>
                        <a:t>megafunds</a:t>
                      </a:r>
                      <a:r>
                        <a:rPr lang="en-US" sz="1100">
                          <a:solidFill>
                            <a:srgbClr val="002060"/>
                          </a:solidFill>
                          <a:latin typeface="+mn-lt"/>
                          <a:ea typeface="Source Sans Pro"/>
                          <a:cs typeface="Calibri"/>
                        </a:rPr>
                        <a:t> for large logistics assets / portfolio deals</a:t>
                      </a:r>
                      <a:endParaRPr kumimoji="0" lang="en-GB" sz="1100" b="0" i="0" u="none" strike="noStrike" kern="1200" cap="none" spc="0" normalizeH="0" baseline="0" noProof="0">
                        <a:ln>
                          <a:noFill/>
                        </a:ln>
                        <a:solidFill>
                          <a:srgbClr val="002060"/>
                        </a:solidFill>
                        <a:effectLst/>
                        <a:uLnTx/>
                        <a:uFillTx/>
                        <a:latin typeface="+mn-lt"/>
                        <a:ea typeface="Source Sans Pro"/>
                        <a:cs typeface="Calibri"/>
                      </a:endParaRPr>
                    </a:p>
                    <a:p>
                      <a:pPr marL="171450" indent="-171450" algn="l">
                        <a:spcAft>
                          <a:spcPts val="600"/>
                        </a:spcAft>
                        <a:buClr>
                          <a:srgbClr val="0B6623"/>
                        </a:buClr>
                        <a:buFont typeface="Wingdings" panose="05000000000000000000" pitchFamily="2" charset="2"/>
                        <a:buChar char="ü"/>
                      </a:pPr>
                      <a:r>
                        <a:rPr lang="en-US" sz="1100">
                          <a:solidFill>
                            <a:srgbClr val="002060"/>
                          </a:solidFill>
                          <a:latin typeface="+mn-lt"/>
                          <a:ea typeface="Source Sans Pro"/>
                          <a:cs typeface="Calibri"/>
                        </a:rPr>
                        <a:t>Focus on small-to-midsized deals </a:t>
                      </a:r>
                    </a:p>
                    <a:p>
                      <a:pPr marL="171450" indent="-171450" algn="l">
                        <a:spcAft>
                          <a:spcPts val="600"/>
                        </a:spcAft>
                        <a:buClr>
                          <a:srgbClr val="0B6623"/>
                        </a:buClr>
                        <a:buFont typeface="Wingdings" panose="05000000000000000000" pitchFamily="2" charset="2"/>
                        <a:buChar char="ü"/>
                      </a:pPr>
                      <a:r>
                        <a:rPr lang="en-US" sz="1100">
                          <a:solidFill>
                            <a:srgbClr val="002060"/>
                          </a:solidFill>
                          <a:latin typeface="+mn-lt"/>
                          <a:ea typeface="Source Sans Pro"/>
                          <a:cs typeface="Calibri"/>
                        </a:rPr>
                        <a:t>Source off-market, undervalued logistics land parcels/assets via Savills IM’s exclusive network with logistics partners</a:t>
                      </a:r>
                      <a:endParaRPr lang="en-SG" sz="1100">
                        <a:solidFill>
                          <a:srgbClr val="002060"/>
                        </a:solidFill>
                        <a:latin typeface="+mn-lt"/>
                        <a:ea typeface="Source Sans Pro"/>
                        <a:cs typeface="Calibri"/>
                      </a:endParaRPr>
                    </a:p>
                  </a:txBody>
                  <a:tcPr marL="82797" marR="65194" marT="41398" marB="41398">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0" indent="-171450" algn="just" defTabSz="1007943" rtl="0" eaLnBrk="1" fontAlgn="auto" latinLnBrk="0" hangingPunct="1">
                        <a:lnSpc>
                          <a:spcPct val="100000"/>
                        </a:lnSpc>
                        <a:spcBef>
                          <a:spcPts val="0"/>
                        </a:spcBef>
                        <a:spcAft>
                          <a:spcPts val="0"/>
                        </a:spcAft>
                        <a:buClr>
                          <a:srgbClr val="0B6623"/>
                        </a:buClr>
                        <a:buSzTx/>
                        <a:buFont typeface="Wingdings" panose="05000000000000000000" pitchFamily="2" charset="2"/>
                        <a:buChar char="ü"/>
                        <a:tabLst/>
                        <a:defRPr/>
                      </a:pPr>
                      <a:endParaRPr lang="en-US" sz="1000">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0" indent="-171450" algn="l" defTabSz="1007943" rtl="0" eaLnBrk="1" fontAlgn="auto" latinLnBrk="0" hangingPunct="1">
                        <a:lnSpc>
                          <a:spcPct val="100000"/>
                        </a:lnSpc>
                        <a:spcBef>
                          <a:spcPts val="0"/>
                        </a:spcBef>
                        <a:spcAft>
                          <a:spcPts val="600"/>
                        </a:spcAft>
                        <a:buClr>
                          <a:srgbClr val="0B6623"/>
                        </a:buClr>
                        <a:buSzTx/>
                        <a:buFont typeface="Wingdings" panose="05000000000000000000" pitchFamily="2" charset="2"/>
                        <a:buChar char="ü"/>
                        <a:tabLst/>
                        <a:defRPr/>
                      </a:pPr>
                      <a:r>
                        <a:rPr lang="en-US" sz="1100">
                          <a:solidFill>
                            <a:srgbClr val="002060"/>
                          </a:solidFill>
                          <a:latin typeface="+mn-lt"/>
                          <a:ea typeface="Source Sans Pro"/>
                          <a:cs typeface="Calibri"/>
                        </a:rPr>
                        <a:t>Spearheaded by Nicholas Kinsey who has 17 years of logistics experience across  DHL, CEVA Logistics, XAct Solutions and Goodman</a:t>
                      </a:r>
                    </a:p>
                    <a:p>
                      <a:pPr marL="171450" marR="0" lvl="0" indent="-171450" algn="l" defTabSz="1007943" rtl="0" eaLnBrk="1" fontAlgn="auto" latinLnBrk="0" hangingPunct="1">
                        <a:lnSpc>
                          <a:spcPct val="100000"/>
                        </a:lnSpc>
                        <a:spcBef>
                          <a:spcPts val="0"/>
                        </a:spcBef>
                        <a:spcAft>
                          <a:spcPts val="600"/>
                        </a:spcAft>
                        <a:buClr>
                          <a:srgbClr val="0B6623"/>
                        </a:buClr>
                        <a:buSzTx/>
                        <a:buFont typeface="Wingdings" panose="05000000000000000000" pitchFamily="2" charset="2"/>
                        <a:buChar char="ü"/>
                        <a:tabLst/>
                        <a:defRPr/>
                      </a:pPr>
                      <a:r>
                        <a:rPr lang="en-US" sz="1100">
                          <a:solidFill>
                            <a:srgbClr val="002060"/>
                          </a:solidFill>
                          <a:latin typeface="+mn-lt"/>
                          <a:ea typeface="Source Sans Pro"/>
                          <a:cs typeface="Calibri"/>
                        </a:rPr>
                        <a:t>ESG pathway </a:t>
                      </a:r>
                    </a:p>
                    <a:p>
                      <a:pPr marL="171450" marR="0" lvl="0" indent="-171450" algn="l" defTabSz="1007943" rtl="0" eaLnBrk="1" fontAlgn="auto" latinLnBrk="0" hangingPunct="1">
                        <a:lnSpc>
                          <a:spcPct val="100000"/>
                        </a:lnSpc>
                        <a:spcBef>
                          <a:spcPts val="0"/>
                        </a:spcBef>
                        <a:spcAft>
                          <a:spcPts val="600"/>
                        </a:spcAft>
                        <a:buClr>
                          <a:srgbClr val="0B6623"/>
                        </a:buClr>
                        <a:buSzTx/>
                        <a:buFont typeface="Wingdings" panose="05000000000000000000" pitchFamily="2" charset="2"/>
                        <a:buChar char="ü"/>
                        <a:tabLst/>
                        <a:defRPr/>
                      </a:pPr>
                      <a:r>
                        <a:rPr lang="en-US" sz="1100">
                          <a:solidFill>
                            <a:srgbClr val="002060"/>
                          </a:solidFill>
                          <a:latin typeface="+mn-lt"/>
                          <a:ea typeface="Source Sans Pro"/>
                          <a:cs typeface="Calibri"/>
                        </a:rPr>
                        <a:t>Asset level strategies to meet sustainability obligations</a:t>
                      </a: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0" indent="-171450" algn="l" defTabSz="1007943" rtl="0" eaLnBrk="1" fontAlgn="auto" latinLnBrk="0" hangingPunct="1">
                        <a:lnSpc>
                          <a:spcPct val="100000"/>
                        </a:lnSpc>
                        <a:spcBef>
                          <a:spcPts val="0"/>
                        </a:spcBef>
                        <a:spcAft>
                          <a:spcPts val="0"/>
                        </a:spcAft>
                        <a:buClr>
                          <a:srgbClr val="0B6623"/>
                        </a:buClr>
                        <a:buSzTx/>
                        <a:buFont typeface="Wingdings" panose="05000000000000000000" pitchFamily="2" charset="2"/>
                        <a:buChar char="ü"/>
                        <a:tabLst/>
                        <a:defRPr/>
                      </a:pPr>
                      <a:endParaRPr lang="en-US" sz="1000">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lgn="l">
                        <a:spcAft>
                          <a:spcPts val="600"/>
                        </a:spcAft>
                        <a:buClr>
                          <a:srgbClr val="0B6623"/>
                        </a:buClr>
                        <a:buFont typeface="Wingdings" panose="05000000000000000000" pitchFamily="2" charset="2"/>
                        <a:buChar char="ü"/>
                      </a:pPr>
                      <a:r>
                        <a:rPr lang="en-US" sz="1100">
                          <a:solidFill>
                            <a:srgbClr val="002060"/>
                          </a:solidFill>
                          <a:latin typeface="+mn-lt"/>
                          <a:ea typeface="Source Sans Pro"/>
                          <a:cs typeface="Calibri"/>
                        </a:rPr>
                        <a:t>REITs</a:t>
                      </a:r>
                      <a:endParaRPr kumimoji="0" lang="en-GB" sz="1100" b="0" i="0" u="none" strike="noStrike" kern="1200" cap="none" spc="0" normalizeH="0" baseline="0" noProof="0">
                        <a:ln>
                          <a:noFill/>
                        </a:ln>
                        <a:solidFill>
                          <a:srgbClr val="002060"/>
                        </a:solidFill>
                        <a:effectLst/>
                        <a:uLnTx/>
                        <a:uFillTx/>
                        <a:latin typeface="+mn-lt"/>
                        <a:ea typeface="Source Sans Pro"/>
                        <a:cs typeface="Calibri"/>
                      </a:endParaRPr>
                    </a:p>
                    <a:p>
                      <a:pPr marL="171450" indent="-171450" algn="l">
                        <a:spcAft>
                          <a:spcPts val="600"/>
                        </a:spcAft>
                        <a:buClr>
                          <a:srgbClr val="0B6623"/>
                        </a:buClr>
                        <a:buFont typeface="Wingdings" panose="05000000000000000000" pitchFamily="2" charset="2"/>
                        <a:buChar char="ü"/>
                      </a:pPr>
                      <a:r>
                        <a:rPr lang="en-US" sz="1100">
                          <a:solidFill>
                            <a:srgbClr val="002060"/>
                          </a:solidFill>
                          <a:latin typeface="+mn-lt"/>
                          <a:ea typeface="Source Sans Pro"/>
                          <a:cs typeface="Calibri"/>
                        </a:rPr>
                        <a:t>Core/core+ private real estate funds</a:t>
                      </a:r>
                      <a:endParaRPr kumimoji="0" lang="en-GB" sz="1100" b="0" i="0" u="none" strike="noStrike" kern="1200" cap="none" spc="0" normalizeH="0" baseline="0" noProof="0">
                        <a:ln>
                          <a:noFill/>
                        </a:ln>
                        <a:solidFill>
                          <a:srgbClr val="002060"/>
                        </a:solidFill>
                        <a:effectLst/>
                        <a:uLnTx/>
                        <a:uFillTx/>
                        <a:latin typeface="+mn-lt"/>
                        <a:ea typeface="Source Sans Pro"/>
                        <a:cs typeface="Calibri"/>
                      </a:endParaRPr>
                    </a:p>
                    <a:p>
                      <a:pPr marL="171450" indent="-171450" algn="l">
                        <a:spcAft>
                          <a:spcPts val="600"/>
                        </a:spcAft>
                        <a:buClr>
                          <a:srgbClr val="0B6623"/>
                        </a:buClr>
                        <a:buFont typeface="Wingdings" panose="05000000000000000000" pitchFamily="2" charset="2"/>
                        <a:buChar char="ü"/>
                      </a:pPr>
                      <a:r>
                        <a:rPr lang="en-US" sz="1100">
                          <a:solidFill>
                            <a:srgbClr val="002060"/>
                          </a:solidFill>
                          <a:latin typeface="+mn-lt"/>
                          <a:ea typeface="Source Sans Pro"/>
                          <a:cs typeface="Calibri"/>
                        </a:rPr>
                        <a:t>Institutional investors</a:t>
                      </a:r>
                      <a:endParaRPr kumimoji="0" lang="en-GB" sz="1100" b="0" i="0" u="none" strike="noStrike" kern="1200" cap="none" spc="0" normalizeH="0" baseline="0" noProof="0">
                        <a:ln>
                          <a:noFill/>
                        </a:ln>
                        <a:solidFill>
                          <a:srgbClr val="002060"/>
                        </a:solidFill>
                        <a:effectLst/>
                        <a:uLnTx/>
                        <a:uFillTx/>
                        <a:latin typeface="+mn-lt"/>
                        <a:ea typeface="Source Sans Pro"/>
                        <a:cs typeface="Calibri"/>
                      </a:endParaRPr>
                    </a:p>
                    <a:p>
                      <a:pPr marL="171450" indent="-171450" algn="l">
                        <a:spcAft>
                          <a:spcPts val="600"/>
                        </a:spcAft>
                        <a:buClr>
                          <a:srgbClr val="0B6623"/>
                        </a:buClr>
                        <a:buFont typeface="Wingdings" panose="05000000000000000000" pitchFamily="2" charset="2"/>
                        <a:buChar char="ü"/>
                      </a:pPr>
                      <a:r>
                        <a:rPr lang="en-US" sz="1100">
                          <a:solidFill>
                            <a:srgbClr val="002060"/>
                          </a:solidFill>
                          <a:latin typeface="+mn-lt"/>
                          <a:ea typeface="Source Sans Pro"/>
                          <a:cs typeface="Calibri"/>
                        </a:rPr>
                        <a:t>Individual investors</a:t>
                      </a:r>
                    </a:p>
                    <a:p>
                      <a:pPr marL="171450" indent="-171450" algn="l">
                        <a:spcAft>
                          <a:spcPts val="600"/>
                        </a:spcAft>
                        <a:buClr>
                          <a:srgbClr val="0B6623"/>
                        </a:buClr>
                        <a:buFont typeface="Wingdings" panose="05000000000000000000" pitchFamily="2" charset="2"/>
                        <a:buChar char="ü"/>
                      </a:pPr>
                      <a:r>
                        <a:rPr lang="en-US" sz="1100">
                          <a:solidFill>
                            <a:srgbClr val="002060"/>
                          </a:solidFill>
                          <a:latin typeface="+mn-lt"/>
                          <a:ea typeface="Source Sans Pro"/>
                          <a:cs typeface="Calibri"/>
                        </a:rPr>
                        <a:t>SIM Open-Ended Vehicles</a:t>
                      </a:r>
                      <a:endParaRPr lang="en-SG" sz="1100">
                        <a:solidFill>
                          <a:srgbClr val="002060"/>
                        </a:solidFill>
                        <a:latin typeface="+mn-lt"/>
                        <a:ea typeface="Source Sans Pro"/>
                        <a:cs typeface="Calibri"/>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3620521"/>
                  </a:ext>
                </a:extLst>
              </a:tr>
              <a:tr h="33574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b="1">
                          <a:solidFill>
                            <a:schemeClr val="bg1"/>
                          </a:solidFill>
                          <a:latin typeface="+mn-lt"/>
                          <a:ea typeface="Source Sans Pro"/>
                          <a:cs typeface="Calibri"/>
                        </a:rPr>
                        <a:t>Entry Underwriting</a:t>
                      </a:r>
                    </a:p>
                  </a:txBody>
                  <a:tcPr marL="82797" marR="65194"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590636"/>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b="1">
                        <a:solidFill>
                          <a:schemeClr val="bg1"/>
                        </a:solidFill>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50" b="1">
                          <a:solidFill>
                            <a:schemeClr val="bg1"/>
                          </a:solidFill>
                          <a:latin typeface="+mn-lt"/>
                          <a:ea typeface="Source Sans Pro"/>
                          <a:cs typeface="Calibri"/>
                        </a:rPr>
                        <a:t>Vertically-Integrated Asset Management</a:t>
                      </a: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DB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b="1">
                        <a:solidFill>
                          <a:schemeClr val="bg1"/>
                        </a:solidFill>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200" b="1">
                          <a:solidFill>
                            <a:schemeClr val="bg1"/>
                          </a:solidFill>
                          <a:latin typeface="+mn-lt"/>
                          <a:ea typeface="Source Sans Pro"/>
                          <a:cs typeface="Calibri"/>
                        </a:rPr>
                        <a:t>Exit Underwriting</a:t>
                      </a: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E1AF14"/>
                    </a:solidFill>
                  </a:tcPr>
                </a:tc>
                <a:extLst>
                  <a:ext uri="{0D108BD9-81ED-4DB2-BD59-A6C34878D82A}">
                    <a16:rowId xmlns:a16="http://schemas.microsoft.com/office/drawing/2014/main" val="1397626514"/>
                  </a:ext>
                </a:extLst>
              </a:tr>
              <a:tr h="270210">
                <a:tc rowSpan="6">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lgn="l">
                        <a:spcAft>
                          <a:spcPts val="600"/>
                        </a:spcAft>
                        <a:buClr>
                          <a:srgbClr val="0B6623"/>
                        </a:buClr>
                        <a:buFont typeface="Wingdings" panose="05000000000000000000" pitchFamily="2" charset="2"/>
                        <a:buChar char="ü"/>
                      </a:pPr>
                      <a:r>
                        <a:rPr lang="en-US" sz="1100">
                          <a:solidFill>
                            <a:srgbClr val="002060"/>
                          </a:solidFill>
                          <a:latin typeface="+mn-lt"/>
                          <a:ea typeface="Source Sans Pro"/>
                          <a:cs typeface="Calibri"/>
                        </a:rPr>
                        <a:t>Focus on underlying land value as the main entry valuation benchmark</a:t>
                      </a:r>
                    </a:p>
                    <a:p>
                      <a:pPr marL="171450" indent="-171450" algn="l">
                        <a:spcAft>
                          <a:spcPts val="600"/>
                        </a:spcAft>
                        <a:buClr>
                          <a:srgbClr val="0B6623"/>
                        </a:buClr>
                        <a:buFont typeface="Wingdings" panose="05000000000000000000" pitchFamily="2" charset="2"/>
                        <a:buChar char="ü"/>
                      </a:pPr>
                      <a:r>
                        <a:rPr kumimoji="0" lang="en-US" sz="1100" b="0" i="0" u="none" strike="noStrike" kern="1200" cap="none" spc="0" normalizeH="0" baseline="0" noProof="0">
                          <a:ln>
                            <a:noFill/>
                          </a:ln>
                          <a:solidFill>
                            <a:srgbClr val="002060"/>
                          </a:solidFill>
                          <a:effectLst/>
                          <a:uLnTx/>
                          <a:uFillTx/>
                          <a:latin typeface="+mn-lt"/>
                          <a:ea typeface="Source Sans Pro"/>
                          <a:cs typeface="Calibri"/>
                        </a:rPr>
                        <a:t>Look at land bank opportunities to aid in quick expansion &amp; maximize value</a:t>
                      </a:r>
                      <a:endParaRPr kumimoji="0" lang="en-GB" sz="1100" b="0" i="0" u="none" strike="noStrike" kern="1200" cap="none" spc="0" normalizeH="0" baseline="0" noProof="0">
                        <a:ln>
                          <a:noFill/>
                        </a:ln>
                        <a:solidFill>
                          <a:srgbClr val="002060"/>
                        </a:solidFill>
                        <a:effectLst/>
                        <a:uLnTx/>
                        <a:uFillTx/>
                        <a:latin typeface="+mn-lt"/>
                        <a:ea typeface="Source Sans Pro"/>
                        <a:cs typeface="Calibri"/>
                      </a:endParaRPr>
                    </a:p>
                  </a:txBody>
                  <a:tcPr marL="83127" marR="83127" marT="41398" marB="41398">
                    <a:lnL w="1905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0" indent="-171450" algn="just" defTabSz="1007943" rtl="0" eaLnBrk="1" fontAlgn="auto" latinLnBrk="0" hangingPunct="1">
                        <a:lnSpc>
                          <a:spcPct val="100000"/>
                        </a:lnSpc>
                        <a:spcBef>
                          <a:spcPts val="0"/>
                        </a:spcBef>
                        <a:spcAft>
                          <a:spcPts val="0"/>
                        </a:spcAft>
                        <a:buClr>
                          <a:srgbClr val="0B6623"/>
                        </a:buClr>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solidFill>
                        <a:effectLst/>
                        <a:uLnTx/>
                        <a:uFillTx/>
                        <a:latin typeface="+mn-lt"/>
                        <a:ea typeface="Source Sans Pro" panose="020B0503030403020204" pitchFamily="34" charset="0"/>
                        <a:cs typeface="Calibri" panose="020F0502020204030204" pitchFamily="34" charset="0"/>
                      </a:endParaRPr>
                    </a:p>
                  </a:txBody>
                  <a:tcPr marL="83127" marR="8312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0" indent="-171450" algn="l" defTabSz="1007943" rtl="0" eaLnBrk="1" fontAlgn="auto" latinLnBrk="0" hangingPunct="1">
                        <a:lnSpc>
                          <a:spcPct val="100000"/>
                        </a:lnSpc>
                        <a:spcBef>
                          <a:spcPts val="0"/>
                        </a:spcBef>
                        <a:spcAft>
                          <a:spcPts val="0"/>
                        </a:spcAft>
                        <a:buClr>
                          <a:srgbClr val="0B6623"/>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002060"/>
                          </a:solidFill>
                          <a:effectLst/>
                          <a:uLnTx/>
                          <a:uFillTx/>
                          <a:latin typeface="+mn-lt"/>
                          <a:ea typeface="Source Sans Pro"/>
                          <a:cs typeface="Calibri"/>
                        </a:rPr>
                        <a:t>Deep relationships with creditworthy partners/tenants such as DHL and CEVA</a:t>
                      </a:r>
                    </a:p>
                  </a:txBody>
                  <a:tcPr marL="83127" marR="8312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0" indent="-171450" algn="l" defTabSz="1007943" rtl="0" eaLnBrk="1" fontAlgn="auto" latinLnBrk="0" hangingPunct="1">
                        <a:lnSpc>
                          <a:spcPct val="100000"/>
                        </a:lnSpc>
                        <a:spcBef>
                          <a:spcPts val="0"/>
                        </a:spcBef>
                        <a:spcAft>
                          <a:spcPts val="0"/>
                        </a:spcAft>
                        <a:buClr>
                          <a:srgbClr val="0B6623"/>
                        </a:buClr>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solidFill>
                        <a:effectLst/>
                        <a:uLnTx/>
                        <a:uFillTx/>
                        <a:latin typeface="+mn-lt"/>
                        <a:ea typeface="Source Sans Pro" panose="020B0503030403020204" pitchFamily="34" charset="0"/>
                        <a:cs typeface="Calibri" panose="020F0502020204030204" pitchFamily="34" charset="0"/>
                      </a:endParaRPr>
                    </a:p>
                  </a:txBody>
                  <a:tcPr marL="83127" marR="8312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lgn="l">
                        <a:buClr>
                          <a:srgbClr val="0B6623"/>
                        </a:buClr>
                        <a:buFont typeface="Wingdings" panose="05000000000000000000" pitchFamily="2" charset="2"/>
                        <a:buChar char="ü"/>
                      </a:pPr>
                      <a:r>
                        <a:rPr kumimoji="0" lang="en-GB" sz="1100" b="0" i="0" u="none" strike="noStrike" kern="1200" cap="none" spc="0" normalizeH="0" baseline="0" noProof="0">
                          <a:ln>
                            <a:noFill/>
                          </a:ln>
                          <a:solidFill>
                            <a:srgbClr val="002060"/>
                          </a:solidFill>
                          <a:effectLst/>
                          <a:uLnTx/>
                          <a:uFillTx/>
                          <a:latin typeface="+mn-lt"/>
                          <a:ea typeface="Source Sans Pro"/>
                          <a:cs typeface="Calibri"/>
                        </a:rPr>
                        <a:t>Thailand: 15-17% net IRR*</a:t>
                      </a:r>
                      <a:endParaRPr lang="en-SG" sz="1100">
                        <a:solidFill>
                          <a:srgbClr val="002060"/>
                        </a:solidFill>
                        <a:latin typeface="+mn-lt"/>
                        <a:ea typeface="Source Sans Pro"/>
                        <a:cs typeface="Calibri"/>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5499906"/>
                  </a:ext>
                </a:extLst>
              </a:tr>
              <a:tr h="217953">
                <a:tc vMerge="1">
                  <a:txBody>
                    <a:bodyPr/>
                    <a:lstStyle/>
                    <a:p>
                      <a:pPr algn="ctr"/>
                      <a:r>
                        <a:rPr kumimoji="0" lang="en-GB" sz="1200" b="0" i="0" u="none" strike="noStrike" kern="1200" cap="none" spc="0" normalizeH="0" baseline="0" noProof="0">
                          <a:ln>
                            <a:noFill/>
                          </a:ln>
                          <a:solidFill>
                            <a:srgbClr val="000000"/>
                          </a:solidFill>
                          <a:effectLst/>
                          <a:uLnTx/>
                          <a:uFillTx/>
                          <a:latin typeface="Source Sans Pro" panose="020B0503030403020204" pitchFamily="34" charset="0"/>
                          <a:ea typeface="Source Sans Pro" panose="020B0503030403020204" pitchFamily="34" charset="0"/>
                          <a:cs typeface="+mn-cs"/>
                        </a:rPr>
                        <a:t>✔</a:t>
                      </a:r>
                      <a:endParaRPr lang="en-SG" sz="1200">
                        <a:solidFill>
                          <a:srgbClr val="FF0000"/>
                        </a:solidFill>
                        <a:latin typeface="Source Sans Pro" panose="020B0503030403020204" pitchFamily="34" charset="0"/>
                        <a:ea typeface="Source Sans Pro" panose="020B0503030403020204" pitchFamily="34" charset="0"/>
                      </a:endParaRPr>
                    </a:p>
                  </a:txBody>
                  <a:tcPr>
                    <a:lnL w="190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vMerge="1">
                  <a:txBody>
                    <a:bodyPr/>
                    <a:lstStyle/>
                    <a:p>
                      <a:pPr algn="just"/>
                      <a:endParaRPr lang="en-US" sz="1200">
                        <a:latin typeface="Source Sans Pro" panose="020B0503030403020204" pitchFamily="34" charset="0"/>
                        <a:ea typeface="Source Sans Pro" panose="020B0503030403020204" pitchFamily="34" charset="0"/>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a:p>
                  </a:txBody>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endParaRPr lang="en-US" sz="1000">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1461064"/>
                  </a:ext>
                </a:extLst>
              </a:tr>
              <a:tr h="221426">
                <a:tc vMerge="1">
                  <a:txBody>
                    <a:bodyPr/>
                    <a:lstStyle/>
                    <a:p>
                      <a:pPr algn="ctr"/>
                      <a:endParaRPr lang="en-SG" sz="1200">
                        <a:solidFill>
                          <a:srgbClr val="FF0000"/>
                        </a:solidFill>
                        <a:latin typeface="Source Sans Pro" panose="020B0503030403020204" pitchFamily="34" charset="0"/>
                        <a:ea typeface="Source Sans Pro" panose="020B0503030403020204" pitchFamily="34" charset="0"/>
                      </a:endParaRPr>
                    </a:p>
                  </a:txBody>
                  <a:tcPr>
                    <a:lnL w="190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1007943"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bg1"/>
                        </a:solidFill>
                        <a:effectLst/>
                        <a:uLnTx/>
                        <a:uFillTx/>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100794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n-lt"/>
                          <a:ea typeface="Source Sans Pro"/>
                          <a:cs typeface="Calibri"/>
                        </a:rPr>
                        <a:t>Holding Period</a:t>
                      </a: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00BDB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1007943"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bg1"/>
                        </a:solidFill>
                        <a:effectLst/>
                        <a:uLnTx/>
                        <a:uFillTx/>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just"/>
                      <a:endParaRPr lang="en-US" sz="1000">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8892454"/>
                  </a:ext>
                </a:extLst>
              </a:tr>
              <a:tr h="348443">
                <a:tc vMerge="1">
                  <a:txBody>
                    <a:bodyPr/>
                    <a:lstStyle/>
                    <a:p>
                      <a:pPr algn="ctr"/>
                      <a:endParaRPr lang="en-SG" sz="1200">
                        <a:solidFill>
                          <a:srgbClr val="FF0000"/>
                        </a:solidFill>
                        <a:latin typeface="Source Sans Pro" panose="020B0503030403020204" pitchFamily="34" charset="0"/>
                        <a:ea typeface="Source Sans Pro" panose="020B0503030403020204" pitchFamily="34" charset="0"/>
                      </a:endParaRPr>
                    </a:p>
                  </a:txBody>
                  <a:tcPr>
                    <a:lnL w="190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0" indent="-171450" algn="just" defTabSz="1007943" rtl="0" eaLnBrk="1" fontAlgn="auto" latinLnBrk="0" hangingPunct="1">
                        <a:lnSpc>
                          <a:spcPct val="100000"/>
                        </a:lnSpc>
                        <a:spcBef>
                          <a:spcPts val="0"/>
                        </a:spcBef>
                        <a:spcAft>
                          <a:spcPts val="0"/>
                        </a:spcAft>
                        <a:buClr>
                          <a:srgbClr val="0B6623"/>
                        </a:buClr>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solidFill>
                        <a:effectLst/>
                        <a:uLnTx/>
                        <a:uFillTx/>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0" indent="-171450" algn="just" defTabSz="1007943" rtl="0" eaLnBrk="1" fontAlgn="auto" latinLnBrk="0" hangingPunct="1">
                        <a:lnSpc>
                          <a:spcPct val="100000"/>
                        </a:lnSpc>
                        <a:spcBef>
                          <a:spcPts val="0"/>
                        </a:spcBef>
                        <a:spcAft>
                          <a:spcPts val="0"/>
                        </a:spcAft>
                        <a:buClr>
                          <a:srgbClr val="0B6623"/>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002060"/>
                          </a:solidFill>
                          <a:effectLst/>
                          <a:uLnTx/>
                          <a:uFillTx/>
                          <a:latin typeface="+mn-lt"/>
                          <a:ea typeface="Source Sans Pro"/>
                          <a:cs typeface="Calibri"/>
                        </a:rPr>
                        <a:t>Thailand: 36-48 months (option to hold)</a:t>
                      </a: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marR="0" lvl="0" indent="-171450" algn="just" defTabSz="1007943" rtl="0" eaLnBrk="1" fontAlgn="auto" latinLnBrk="0" hangingPunct="1">
                        <a:lnSpc>
                          <a:spcPct val="100000"/>
                        </a:lnSpc>
                        <a:spcBef>
                          <a:spcPts val="0"/>
                        </a:spcBef>
                        <a:spcAft>
                          <a:spcPts val="0"/>
                        </a:spcAft>
                        <a:buClr>
                          <a:srgbClr val="0B6623"/>
                        </a:buClr>
                        <a:buSzTx/>
                        <a:buFont typeface="Wingdings" panose="05000000000000000000" pitchFamily="2" charset="2"/>
                        <a:buChar char="ü"/>
                        <a:tabLst/>
                        <a:defRPr/>
                      </a:pPr>
                      <a:endParaRPr kumimoji="0" lang="en-US" sz="1000" b="0" i="0" u="none" strike="noStrike" kern="1200" cap="none" spc="0" normalizeH="0" baseline="0" noProof="0">
                        <a:ln>
                          <a:noFill/>
                        </a:ln>
                        <a:solidFill>
                          <a:srgbClr val="000000"/>
                        </a:solidFill>
                        <a:effectLst/>
                        <a:uLnTx/>
                        <a:uFillTx/>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just"/>
                      <a:endParaRPr lang="en-US" sz="1000">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3748684"/>
                  </a:ext>
                </a:extLst>
              </a:tr>
              <a:tr h="196023">
                <a:tc vMerge="1">
                  <a:txBody>
                    <a:bodyPr/>
                    <a:lstStyle/>
                    <a:p>
                      <a:pPr algn="ctr"/>
                      <a:endParaRPr lang="en-SG" sz="1200">
                        <a:solidFill>
                          <a:srgbClr val="FF0000"/>
                        </a:solidFill>
                        <a:latin typeface="Source Sans Pro" panose="020B0503030403020204" pitchFamily="34" charset="0"/>
                        <a:ea typeface="Source Sans Pro" panose="020B0503030403020204" pitchFamily="34" charset="0"/>
                      </a:endParaRPr>
                    </a:p>
                  </a:txBody>
                  <a:tcPr>
                    <a:lnL w="190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b="1">
                        <a:solidFill>
                          <a:schemeClr val="bg1"/>
                        </a:solidFill>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b="1">
                        <a:solidFill>
                          <a:schemeClr val="bg1"/>
                        </a:solidFill>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b="1">
                        <a:solidFill>
                          <a:schemeClr val="bg1"/>
                        </a:solidFill>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just"/>
                      <a:endParaRPr lang="en-US" sz="1000">
                        <a:latin typeface="+mn-lt"/>
                        <a:ea typeface="Source Sans Pro" panose="020B0503030403020204" pitchFamily="34" charset="0"/>
                        <a:cs typeface="Calibri" panose="020F0502020204030204" pitchFamily="34" charset="0"/>
                      </a:endParaRPr>
                    </a:p>
                  </a:txBody>
                  <a:tcPr marL="82797" marR="82797" marT="41398" marB="4139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9622283"/>
                  </a:ext>
                </a:extLst>
              </a:tr>
              <a:tr h="196023">
                <a:tc vMerge="1">
                  <a:txBody>
                    <a:bodyPr/>
                    <a:lstStyle/>
                    <a:p>
                      <a:pPr algn="ctr"/>
                      <a:endParaRPr lang="en-SG" sz="1200">
                        <a:solidFill>
                          <a:srgbClr val="FF0000"/>
                        </a:solidFill>
                        <a:latin typeface="Source Sans Pro" panose="020B0503030403020204" pitchFamily="34" charset="0"/>
                        <a:ea typeface="Source Sans Pro" panose="020B0503030403020204" pitchFamily="34" charset="0"/>
                      </a:endParaRPr>
                    </a:p>
                  </a:txBody>
                  <a:tcPr>
                    <a:lnL w="1905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lgn="just">
                        <a:buClr>
                          <a:srgbClr val="0B6623"/>
                        </a:buClr>
                        <a:buFont typeface="Wingdings" panose="05000000000000000000" pitchFamily="2" charset="2"/>
                        <a:buChar char="ü"/>
                      </a:pPr>
                      <a:endParaRPr lang="en-US" sz="1000">
                        <a:latin typeface="+mn-lt"/>
                        <a:ea typeface="Source Sans Pro" panose="020B0503030403020204" pitchFamily="34" charset="0"/>
                        <a:cs typeface="Calibri" panose="020F0502020204030204" pitchFamily="34" charset="0"/>
                      </a:endParaRPr>
                    </a:p>
                  </a:txBody>
                  <a:tcPr marL="82797" marR="82797" marT="41398" marB="41398">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lgn="just">
                        <a:buClr>
                          <a:srgbClr val="0B6623"/>
                        </a:buClr>
                        <a:buFont typeface="Wingdings" panose="05000000000000000000" pitchFamily="2" charset="2"/>
                        <a:buChar char="ü"/>
                      </a:pPr>
                      <a:endParaRPr lang="en-US" sz="1000">
                        <a:latin typeface="+mn-lt"/>
                        <a:ea typeface="Source Sans Pro" panose="020B0503030403020204" pitchFamily="34" charset="0"/>
                        <a:cs typeface="Calibri" panose="020F0502020204030204" pitchFamily="34" charset="0"/>
                      </a:endParaRPr>
                    </a:p>
                  </a:txBody>
                  <a:tcPr marL="82797" marR="82797" marT="41398" marB="41398">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indent="-171450" algn="just">
                        <a:buClr>
                          <a:srgbClr val="0B6623"/>
                        </a:buClr>
                        <a:buFont typeface="Wingdings" panose="05000000000000000000" pitchFamily="2" charset="2"/>
                        <a:buChar char="ü"/>
                      </a:pPr>
                      <a:endParaRPr lang="en-US" sz="1000">
                        <a:latin typeface="+mn-lt"/>
                        <a:ea typeface="Source Sans Pro" panose="020B0503030403020204" pitchFamily="34" charset="0"/>
                        <a:cs typeface="Calibri" panose="020F0502020204030204" pitchFamily="34" charset="0"/>
                      </a:endParaRPr>
                    </a:p>
                  </a:txBody>
                  <a:tcPr marL="82797" marR="82797" marT="41398" marB="41398">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just"/>
                      <a:endParaRPr lang="en-US" sz="1000">
                        <a:latin typeface="+mn-lt"/>
                        <a:ea typeface="Source Sans Pro" panose="020B0503030403020204" pitchFamily="34" charset="0"/>
                        <a:cs typeface="Calibri" panose="020F0502020204030204" pitchFamily="34" charset="0"/>
                      </a:endParaRPr>
                    </a:p>
                  </a:txBody>
                  <a:tcPr marL="82797" marR="82797" marT="41398" marB="41398">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7136366"/>
                  </a:ext>
                </a:extLst>
              </a:tr>
            </a:tbl>
          </a:graphicData>
        </a:graphic>
      </p:graphicFrame>
      <p:sp>
        <p:nvSpPr>
          <p:cNvPr id="25" name="TextBox 24">
            <a:extLst>
              <a:ext uri="{FF2B5EF4-FFF2-40B4-BE49-F238E27FC236}">
                <a16:creationId xmlns:a16="http://schemas.microsoft.com/office/drawing/2014/main" id="{E91CAEBE-B46A-E787-8CF8-707A77DE4C2E}"/>
              </a:ext>
            </a:extLst>
          </p:cNvPr>
          <p:cNvSpPr txBox="1"/>
          <p:nvPr/>
        </p:nvSpPr>
        <p:spPr>
          <a:xfrm>
            <a:off x="1168679" y="2592329"/>
            <a:ext cx="2357799" cy="276999"/>
          </a:xfrm>
          <a:prstGeom prst="rect">
            <a:avLst/>
          </a:prstGeom>
          <a:noFill/>
        </p:spPr>
        <p:txBody>
          <a:bodyPr wrap="square">
            <a:spAutoFit/>
          </a:bodyPr>
          <a:lstStyle/>
          <a:p>
            <a:pPr algn="ctr" defTabSz="457200"/>
            <a:r>
              <a:rPr lang="en-GB" sz="1200" b="1">
                <a:solidFill>
                  <a:srgbClr val="021D49"/>
                </a:solidFill>
                <a:cs typeface="Calibri" panose="020F0502020204030204" pitchFamily="34" charset="0"/>
              </a:rPr>
              <a:t>Entry</a:t>
            </a:r>
          </a:p>
        </p:txBody>
      </p:sp>
      <p:sp>
        <p:nvSpPr>
          <p:cNvPr id="26" name="TextBox 25">
            <a:extLst>
              <a:ext uri="{FF2B5EF4-FFF2-40B4-BE49-F238E27FC236}">
                <a16:creationId xmlns:a16="http://schemas.microsoft.com/office/drawing/2014/main" id="{1A785E53-EE6B-60BA-870D-709A5E0CD5B5}"/>
              </a:ext>
            </a:extLst>
          </p:cNvPr>
          <p:cNvSpPr txBox="1"/>
          <p:nvPr/>
        </p:nvSpPr>
        <p:spPr>
          <a:xfrm>
            <a:off x="4746607" y="2592330"/>
            <a:ext cx="2357799" cy="276999"/>
          </a:xfrm>
          <a:prstGeom prst="rect">
            <a:avLst/>
          </a:prstGeom>
          <a:noFill/>
        </p:spPr>
        <p:txBody>
          <a:bodyPr wrap="square">
            <a:spAutoFit/>
          </a:bodyPr>
          <a:lstStyle/>
          <a:p>
            <a:pPr algn="ctr" defTabSz="457200"/>
            <a:r>
              <a:rPr lang="en-GB" sz="1200" b="1">
                <a:solidFill>
                  <a:srgbClr val="021D49"/>
                </a:solidFill>
                <a:cs typeface="Calibri" panose="020F0502020204030204" pitchFamily="34" charset="0"/>
              </a:rPr>
              <a:t>Value Creation</a:t>
            </a:r>
          </a:p>
        </p:txBody>
      </p:sp>
      <p:sp>
        <p:nvSpPr>
          <p:cNvPr id="27" name="TextBox 26">
            <a:extLst>
              <a:ext uri="{FF2B5EF4-FFF2-40B4-BE49-F238E27FC236}">
                <a16:creationId xmlns:a16="http://schemas.microsoft.com/office/drawing/2014/main" id="{20E5C00E-422D-A1E7-C050-DC85EA397154}"/>
              </a:ext>
            </a:extLst>
          </p:cNvPr>
          <p:cNvSpPr txBox="1"/>
          <p:nvPr/>
        </p:nvSpPr>
        <p:spPr>
          <a:xfrm>
            <a:off x="8251724" y="2554908"/>
            <a:ext cx="2286852" cy="276999"/>
          </a:xfrm>
          <a:prstGeom prst="rect">
            <a:avLst/>
          </a:prstGeom>
          <a:noFill/>
        </p:spPr>
        <p:txBody>
          <a:bodyPr wrap="square">
            <a:spAutoFit/>
          </a:bodyPr>
          <a:lstStyle/>
          <a:p>
            <a:pPr algn="ctr" defTabSz="457200"/>
            <a:r>
              <a:rPr lang="en-GB" sz="1200" b="1">
                <a:solidFill>
                  <a:srgbClr val="021D49"/>
                </a:solidFill>
                <a:cs typeface="Calibri" panose="020F0502020204030204" pitchFamily="34" charset="0"/>
              </a:rPr>
              <a:t>Exit</a:t>
            </a:r>
          </a:p>
        </p:txBody>
      </p:sp>
      <p:grpSp>
        <p:nvGrpSpPr>
          <p:cNvPr id="28" name="Group 27">
            <a:extLst>
              <a:ext uri="{FF2B5EF4-FFF2-40B4-BE49-F238E27FC236}">
                <a16:creationId xmlns:a16="http://schemas.microsoft.com/office/drawing/2014/main" id="{3DBA81D9-D3EE-E589-EA8F-D4C11E201DB6}"/>
              </a:ext>
            </a:extLst>
          </p:cNvPr>
          <p:cNvGrpSpPr/>
          <p:nvPr/>
        </p:nvGrpSpPr>
        <p:grpSpPr>
          <a:xfrm>
            <a:off x="2389839" y="1233276"/>
            <a:ext cx="1283166" cy="1048508"/>
            <a:chOff x="2344398" y="1281916"/>
            <a:chExt cx="1394826" cy="1304492"/>
          </a:xfrm>
        </p:grpSpPr>
        <p:pic>
          <p:nvPicPr>
            <p:cNvPr id="29" name="Picture 28">
              <a:extLst>
                <a:ext uri="{FF2B5EF4-FFF2-40B4-BE49-F238E27FC236}">
                  <a16:creationId xmlns:a16="http://schemas.microsoft.com/office/drawing/2014/main" id="{D61D2085-4F0E-69C1-0D81-AA0DFA952CD8}"/>
                </a:ext>
              </a:extLst>
            </p:cNvPr>
            <p:cNvPicPr>
              <a:picLocks noChangeAspect="1"/>
            </p:cNvPicPr>
            <p:nvPr/>
          </p:nvPicPr>
          <p:blipFill>
            <a:blip r:embed="rId4"/>
            <a:stretch>
              <a:fillRect/>
            </a:stretch>
          </p:blipFill>
          <p:spPr>
            <a:xfrm>
              <a:off x="2344398" y="1281916"/>
              <a:ext cx="1394826" cy="1304492"/>
            </a:xfrm>
            <a:prstGeom prst="rect">
              <a:avLst/>
            </a:prstGeom>
          </p:spPr>
        </p:pic>
        <p:pic>
          <p:nvPicPr>
            <p:cNvPr id="30" name="Picture 29" descr="A picture containing beverage, dark&#10;&#10;Description automatically generated">
              <a:extLst>
                <a:ext uri="{FF2B5EF4-FFF2-40B4-BE49-F238E27FC236}">
                  <a16:creationId xmlns:a16="http://schemas.microsoft.com/office/drawing/2014/main" id="{E26625ED-1B7A-2D07-89E9-381290780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1878" y="1420581"/>
              <a:ext cx="472441" cy="405385"/>
            </a:xfrm>
            <a:prstGeom prst="rect">
              <a:avLst/>
            </a:prstGeom>
          </p:spPr>
        </p:pic>
        <p:sp>
          <p:nvSpPr>
            <p:cNvPr id="31" name="TextBox 30">
              <a:extLst>
                <a:ext uri="{FF2B5EF4-FFF2-40B4-BE49-F238E27FC236}">
                  <a16:creationId xmlns:a16="http://schemas.microsoft.com/office/drawing/2014/main" id="{85617AF7-594D-40D1-6ADC-52C3653B82F7}"/>
                </a:ext>
              </a:extLst>
            </p:cNvPr>
            <p:cNvSpPr txBox="1"/>
            <p:nvPr/>
          </p:nvSpPr>
          <p:spPr>
            <a:xfrm>
              <a:off x="2442390" y="1881335"/>
              <a:ext cx="1235467" cy="55399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21D49"/>
                  </a:solidFill>
                  <a:effectLst/>
                  <a:uLnTx/>
                  <a:uFillTx/>
                  <a:ea typeface="Source Sans Pro" panose="020B0503030403020204" pitchFamily="34" charset="0"/>
                  <a:cs typeface="Calibri" panose="020F0502020204030204" pitchFamily="34" charset="0"/>
                </a:rPr>
                <a:t>Up to $120m</a:t>
              </a:r>
              <a:endParaRPr kumimoji="0" lang="en-US" sz="1000" b="1" i="0" u="none" strike="noStrike" kern="0" cap="none" spc="0" normalizeH="0" baseline="0" noProof="0">
                <a:ln>
                  <a:noFill/>
                </a:ln>
                <a:solidFill>
                  <a:srgbClr val="6EB4DC"/>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21D49"/>
                  </a:solidFill>
                  <a:effectLst/>
                  <a:uLnTx/>
                  <a:uFillTx/>
                </a:rPr>
                <a:t>Target equity ticket size</a:t>
              </a:r>
              <a:endParaRPr kumimoji="0" lang="en-SG" sz="1000" b="0" i="0" u="none" strike="noStrike" kern="0" cap="none" spc="0" normalizeH="0" baseline="0" noProof="0">
                <a:ln>
                  <a:noFill/>
                </a:ln>
                <a:solidFill>
                  <a:srgbClr val="021D49"/>
                </a:solidFill>
                <a:effectLst/>
                <a:uLnTx/>
                <a:uFillTx/>
              </a:endParaRPr>
            </a:p>
          </p:txBody>
        </p:sp>
      </p:grpSp>
      <p:grpSp>
        <p:nvGrpSpPr>
          <p:cNvPr id="32" name="Group 31">
            <a:extLst>
              <a:ext uri="{FF2B5EF4-FFF2-40B4-BE49-F238E27FC236}">
                <a16:creationId xmlns:a16="http://schemas.microsoft.com/office/drawing/2014/main" id="{1014CEFB-85BA-2099-DAE4-ED3FF0FD2581}"/>
              </a:ext>
            </a:extLst>
          </p:cNvPr>
          <p:cNvGrpSpPr/>
          <p:nvPr/>
        </p:nvGrpSpPr>
        <p:grpSpPr>
          <a:xfrm>
            <a:off x="4183408" y="1230362"/>
            <a:ext cx="1283164" cy="1059457"/>
            <a:chOff x="4134852" y="1279003"/>
            <a:chExt cx="1394827" cy="1304492"/>
          </a:xfrm>
        </p:grpSpPr>
        <p:pic>
          <p:nvPicPr>
            <p:cNvPr id="33" name="Picture 32">
              <a:extLst>
                <a:ext uri="{FF2B5EF4-FFF2-40B4-BE49-F238E27FC236}">
                  <a16:creationId xmlns:a16="http://schemas.microsoft.com/office/drawing/2014/main" id="{6760060A-C006-A47C-1B53-404593A1B273}"/>
                </a:ext>
              </a:extLst>
            </p:cNvPr>
            <p:cNvPicPr>
              <a:picLocks noChangeAspect="1"/>
            </p:cNvPicPr>
            <p:nvPr/>
          </p:nvPicPr>
          <p:blipFill>
            <a:blip r:embed="rId6"/>
            <a:stretch>
              <a:fillRect/>
            </a:stretch>
          </p:blipFill>
          <p:spPr>
            <a:xfrm>
              <a:off x="4134852" y="1279003"/>
              <a:ext cx="1394827" cy="1304492"/>
            </a:xfrm>
            <a:prstGeom prst="rect">
              <a:avLst/>
            </a:prstGeom>
          </p:spPr>
        </p:pic>
        <p:pic>
          <p:nvPicPr>
            <p:cNvPr id="34" name="Picture 33" descr="Icon&#10;&#10;Description automatically generated">
              <a:extLst>
                <a:ext uri="{FF2B5EF4-FFF2-40B4-BE49-F238E27FC236}">
                  <a16:creationId xmlns:a16="http://schemas.microsoft.com/office/drawing/2014/main" id="{2E1F4C41-D0E5-20B7-7EBA-FDBB36760E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1243" y="1435184"/>
              <a:ext cx="472441" cy="405385"/>
            </a:xfrm>
            <a:prstGeom prst="rect">
              <a:avLst/>
            </a:prstGeom>
          </p:spPr>
        </p:pic>
        <p:sp>
          <p:nvSpPr>
            <p:cNvPr id="35" name="TextBox 34">
              <a:extLst>
                <a:ext uri="{FF2B5EF4-FFF2-40B4-BE49-F238E27FC236}">
                  <a16:creationId xmlns:a16="http://schemas.microsoft.com/office/drawing/2014/main" id="{120D0FA9-7420-E731-7F0D-DEAC8BFBB6B8}"/>
                </a:ext>
              </a:extLst>
            </p:cNvPr>
            <p:cNvSpPr txBox="1"/>
            <p:nvPr/>
          </p:nvSpPr>
          <p:spPr>
            <a:xfrm>
              <a:off x="4222561" y="1881334"/>
              <a:ext cx="1261921" cy="4001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21D49"/>
                  </a:solidFill>
                  <a:effectLst/>
                  <a:uLnTx/>
                  <a:uFillTx/>
                  <a:ea typeface="Source Sans Pro" panose="020B0503030403020204" pitchFamily="34" charset="0"/>
                  <a:cs typeface="Calibri" panose="020F0502020204030204" pitchFamily="34" charset="0"/>
                </a:rPr>
                <a:t>Higher Quality</a:t>
              </a:r>
              <a:endParaRPr kumimoji="0" lang="en-US" sz="1000" b="1" i="0" u="none" strike="noStrike" kern="0" cap="none" spc="0" normalizeH="0" baseline="0" noProof="0">
                <a:ln>
                  <a:noFill/>
                </a:ln>
                <a:solidFill>
                  <a:srgbClr val="6EB4DC"/>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21D49"/>
                  </a:solidFill>
                  <a:effectLst/>
                  <a:uLnTx/>
                  <a:uFillTx/>
                </a:rPr>
                <a:t>Market segment</a:t>
              </a:r>
              <a:endParaRPr kumimoji="0" lang="en-SG" sz="1000" b="0" i="0" u="none" strike="noStrike" kern="0" cap="none" spc="0" normalizeH="0" baseline="0" noProof="0">
                <a:ln>
                  <a:noFill/>
                </a:ln>
                <a:solidFill>
                  <a:srgbClr val="021D49"/>
                </a:solidFill>
                <a:effectLst/>
                <a:uLnTx/>
                <a:uFillTx/>
              </a:endParaRPr>
            </a:p>
          </p:txBody>
        </p:sp>
      </p:grpSp>
      <p:grpSp>
        <p:nvGrpSpPr>
          <p:cNvPr id="36" name="Group 35">
            <a:extLst>
              <a:ext uri="{FF2B5EF4-FFF2-40B4-BE49-F238E27FC236}">
                <a16:creationId xmlns:a16="http://schemas.microsoft.com/office/drawing/2014/main" id="{00155E3E-1EFA-FCE2-C7C3-FCA1D79C9AAA}"/>
              </a:ext>
            </a:extLst>
          </p:cNvPr>
          <p:cNvGrpSpPr/>
          <p:nvPr/>
        </p:nvGrpSpPr>
        <p:grpSpPr>
          <a:xfrm>
            <a:off x="6036275" y="1230363"/>
            <a:ext cx="1243401" cy="1050849"/>
            <a:chOff x="5993516" y="1279003"/>
            <a:chExt cx="1351601" cy="1307405"/>
          </a:xfrm>
        </p:grpSpPr>
        <p:pic>
          <p:nvPicPr>
            <p:cNvPr id="37" name="Picture 36">
              <a:extLst>
                <a:ext uri="{FF2B5EF4-FFF2-40B4-BE49-F238E27FC236}">
                  <a16:creationId xmlns:a16="http://schemas.microsoft.com/office/drawing/2014/main" id="{C1557935-0DAA-B401-A92E-1539F0D6EB5E}"/>
                </a:ext>
              </a:extLst>
            </p:cNvPr>
            <p:cNvPicPr>
              <a:picLocks noChangeAspect="1"/>
            </p:cNvPicPr>
            <p:nvPr/>
          </p:nvPicPr>
          <p:blipFill>
            <a:blip r:embed="rId8"/>
            <a:stretch>
              <a:fillRect/>
            </a:stretch>
          </p:blipFill>
          <p:spPr>
            <a:xfrm>
              <a:off x="5993516" y="1279003"/>
              <a:ext cx="1351601" cy="1307405"/>
            </a:xfrm>
            <a:prstGeom prst="rect">
              <a:avLst/>
            </a:prstGeom>
          </p:spPr>
        </p:pic>
        <p:pic>
          <p:nvPicPr>
            <p:cNvPr id="38" name="Picture 37" descr="Icon&#10;&#10;Description automatically generated">
              <a:extLst>
                <a:ext uri="{FF2B5EF4-FFF2-40B4-BE49-F238E27FC236}">
                  <a16:creationId xmlns:a16="http://schemas.microsoft.com/office/drawing/2014/main" id="{1819F01B-7EF4-E3ED-CD56-A807F6890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6283" y="1435183"/>
              <a:ext cx="472441" cy="405385"/>
            </a:xfrm>
            <a:prstGeom prst="rect">
              <a:avLst/>
            </a:prstGeom>
          </p:spPr>
        </p:pic>
        <p:sp>
          <p:nvSpPr>
            <p:cNvPr id="39" name="TextBox 38">
              <a:extLst>
                <a:ext uri="{FF2B5EF4-FFF2-40B4-BE49-F238E27FC236}">
                  <a16:creationId xmlns:a16="http://schemas.microsoft.com/office/drawing/2014/main" id="{D3B2106F-6F8B-C04C-F83F-988277A24D93}"/>
                </a:ext>
              </a:extLst>
            </p:cNvPr>
            <p:cNvSpPr txBox="1"/>
            <p:nvPr/>
          </p:nvSpPr>
          <p:spPr>
            <a:xfrm>
              <a:off x="6042272" y="1881334"/>
              <a:ext cx="1275015" cy="40011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21D49"/>
                  </a:solidFill>
                  <a:effectLst/>
                  <a:uLnTx/>
                  <a:uFillTx/>
                  <a:ea typeface="Source Sans Pro" panose="020B0503030403020204" pitchFamily="34" charset="0"/>
                  <a:cs typeface="Calibri" panose="020F0502020204030204" pitchFamily="34" charset="0"/>
                </a:rPr>
                <a:t>Built-to-suit</a:t>
              </a:r>
              <a:endParaRPr kumimoji="0" lang="en-US" sz="1000" b="1" i="0" u="none" strike="noStrike" kern="0" cap="none" spc="0" normalizeH="0" baseline="0" noProof="0">
                <a:ln>
                  <a:noFill/>
                </a:ln>
                <a:solidFill>
                  <a:srgbClr val="6EB4DC"/>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21D49"/>
                  </a:solidFill>
                  <a:effectLst/>
                  <a:uLnTx/>
                  <a:uFillTx/>
                </a:rPr>
                <a:t>On entitled land</a:t>
              </a:r>
              <a:endParaRPr kumimoji="0" lang="en-SG" sz="1000" b="0" i="0" u="none" strike="noStrike" kern="0" cap="none" spc="0" normalizeH="0" baseline="0" noProof="0">
                <a:ln>
                  <a:noFill/>
                </a:ln>
                <a:solidFill>
                  <a:srgbClr val="021D49"/>
                </a:solidFill>
                <a:effectLst/>
                <a:uLnTx/>
                <a:uFillTx/>
              </a:endParaRPr>
            </a:p>
          </p:txBody>
        </p:sp>
      </p:grpSp>
      <p:grpSp>
        <p:nvGrpSpPr>
          <p:cNvPr id="40" name="Group 39">
            <a:extLst>
              <a:ext uri="{FF2B5EF4-FFF2-40B4-BE49-F238E27FC236}">
                <a16:creationId xmlns:a16="http://schemas.microsoft.com/office/drawing/2014/main" id="{C7837DA8-F23B-CD61-D5C8-8381B4252CCF}"/>
              </a:ext>
            </a:extLst>
          </p:cNvPr>
          <p:cNvGrpSpPr/>
          <p:nvPr/>
        </p:nvGrpSpPr>
        <p:grpSpPr>
          <a:xfrm>
            <a:off x="7745248" y="1233683"/>
            <a:ext cx="1283164" cy="1050850"/>
            <a:chOff x="7692020" y="1282323"/>
            <a:chExt cx="1394825" cy="1307406"/>
          </a:xfrm>
        </p:grpSpPr>
        <p:pic>
          <p:nvPicPr>
            <p:cNvPr id="41" name="Picture 40">
              <a:extLst>
                <a:ext uri="{FF2B5EF4-FFF2-40B4-BE49-F238E27FC236}">
                  <a16:creationId xmlns:a16="http://schemas.microsoft.com/office/drawing/2014/main" id="{B35B15AF-EE50-A8B6-53E4-385934844562}"/>
                </a:ext>
              </a:extLst>
            </p:cNvPr>
            <p:cNvPicPr>
              <a:picLocks noChangeAspect="1"/>
            </p:cNvPicPr>
            <p:nvPr/>
          </p:nvPicPr>
          <p:blipFill>
            <a:blip r:embed="rId10"/>
            <a:stretch>
              <a:fillRect/>
            </a:stretch>
          </p:blipFill>
          <p:spPr>
            <a:xfrm>
              <a:off x="7692020" y="1282323"/>
              <a:ext cx="1394825" cy="1307406"/>
            </a:xfrm>
            <a:prstGeom prst="rect">
              <a:avLst/>
            </a:prstGeom>
          </p:spPr>
        </p:pic>
        <p:pic>
          <p:nvPicPr>
            <p:cNvPr id="42" name="Picture 41" descr="Icon&#10;&#10;Description automatically generated">
              <a:extLst>
                <a:ext uri="{FF2B5EF4-FFF2-40B4-BE49-F238E27FC236}">
                  <a16:creationId xmlns:a16="http://schemas.microsoft.com/office/drawing/2014/main" id="{DCBF8127-DB8F-2A4B-9428-0A628EFDAD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62955" y="1435184"/>
              <a:ext cx="472440" cy="405385"/>
            </a:xfrm>
            <a:prstGeom prst="rect">
              <a:avLst/>
            </a:prstGeom>
          </p:spPr>
        </p:pic>
        <p:sp>
          <p:nvSpPr>
            <p:cNvPr id="43" name="TextBox 42">
              <a:extLst>
                <a:ext uri="{FF2B5EF4-FFF2-40B4-BE49-F238E27FC236}">
                  <a16:creationId xmlns:a16="http://schemas.microsoft.com/office/drawing/2014/main" id="{9652EEC7-2B9C-64E1-1D06-D49615EF0860}"/>
                </a:ext>
              </a:extLst>
            </p:cNvPr>
            <p:cNvSpPr txBox="1"/>
            <p:nvPr/>
          </p:nvSpPr>
          <p:spPr>
            <a:xfrm>
              <a:off x="7808943" y="1892823"/>
              <a:ext cx="1231993" cy="5539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21D49"/>
                  </a:solidFill>
                  <a:effectLst/>
                  <a:uLnTx/>
                  <a:uFillTx/>
                  <a:ea typeface="Source Sans Pro" panose="020B0503030403020204" pitchFamily="34" charset="0"/>
                  <a:cs typeface="Calibri" panose="020F0502020204030204" pitchFamily="34" charset="0"/>
                </a:rPr>
                <a:t>Refurbish / Value-add</a:t>
              </a:r>
              <a:endParaRPr kumimoji="0" lang="en-US" sz="1000" b="1" i="0" u="none" strike="noStrike" kern="0" cap="none" spc="0" normalizeH="0" baseline="0" noProof="0">
                <a:ln>
                  <a:noFill/>
                </a:ln>
                <a:solidFill>
                  <a:srgbClr val="6EB4DC"/>
                </a:solidFill>
                <a:effectLst/>
                <a:uLnTx/>
                <a:uFillTx/>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21D49"/>
                  </a:solidFill>
                  <a:effectLst/>
                  <a:uLnTx/>
                  <a:uFillTx/>
                </a:rPr>
                <a:t>Select assets</a:t>
              </a:r>
              <a:endParaRPr kumimoji="0" lang="en-SG" sz="1000" b="0" i="0" u="none" strike="noStrike" kern="0" cap="none" spc="0" normalizeH="0" baseline="0" noProof="0">
                <a:ln>
                  <a:noFill/>
                </a:ln>
                <a:solidFill>
                  <a:srgbClr val="021D49"/>
                </a:solidFill>
                <a:effectLst/>
                <a:uLnTx/>
                <a:uFillTx/>
              </a:endParaRPr>
            </a:p>
          </p:txBody>
        </p:sp>
      </p:grpSp>
      <p:sp>
        <p:nvSpPr>
          <p:cNvPr id="44" name="Text Placeholder 8">
            <a:extLst>
              <a:ext uri="{FF2B5EF4-FFF2-40B4-BE49-F238E27FC236}">
                <a16:creationId xmlns:a16="http://schemas.microsoft.com/office/drawing/2014/main" id="{0AE0DB00-D058-8807-783B-72C0E1E00056}"/>
              </a:ext>
            </a:extLst>
          </p:cNvPr>
          <p:cNvSpPr txBox="1">
            <a:spLocks/>
          </p:cNvSpPr>
          <p:nvPr/>
        </p:nvSpPr>
        <p:spPr>
          <a:xfrm>
            <a:off x="600087" y="6504737"/>
            <a:ext cx="5157079" cy="234397"/>
          </a:xfrm>
          <a:prstGeom prst="rect">
            <a:avLst/>
          </a:prstGeom>
        </p:spPr>
        <p:txBody>
          <a:bodyPr vert="horz" lIns="91440" tIns="45720" rIns="0" bIns="45720"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kumimoji="0" lang="en-GB" sz="800" b="0" i="0" u="none" strike="noStrike" kern="1200" cap="none" spc="0" normalizeH="0" baseline="0" dirty="0">
                <a:ln>
                  <a:noFill/>
                </a:ln>
                <a:solidFill>
                  <a:prstClr val="black"/>
                </a:solidFill>
                <a:effectLst/>
                <a:uLnTx/>
                <a:uFillTx/>
                <a:latin typeface="Arial"/>
                <a:ea typeface="+mn-ea"/>
                <a:cs typeface="+mn-cs"/>
              </a:defRPr>
            </a:lvl1pPr>
            <a:lvl2pPr marL="0" marR="124460" indent="0" algn="l" defTabSz="457200" rtl="0" eaLnBrk="1" latinLnBrk="0" hangingPunct="1">
              <a:lnSpc>
                <a:spcPts val="1500"/>
              </a:lnSpc>
              <a:spcBef>
                <a:spcPts val="600"/>
              </a:spcBef>
              <a:spcAft>
                <a:spcPts val="600"/>
              </a:spcAft>
              <a:buClrTx/>
              <a:buSzPct val="100000"/>
              <a:buFont typeface="Wingdings" panose="05000000000000000000" pitchFamily="2" charset="2"/>
              <a:buNone/>
              <a:defRPr lang="en-US" sz="1050" b="0" kern="1200" spc="-10" dirty="0" smtClean="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100"/>
              </a:spcAft>
              <a:buClrTx/>
              <a:buSzTx/>
              <a:buFont typeface="Wingdings" panose="05000000000000000000" pitchFamily="2" charset="2"/>
              <a:buNone/>
              <a:tabLst/>
              <a:defRPr/>
            </a:pPr>
            <a:r>
              <a:rPr lang="en-US">
                <a:solidFill>
                  <a:schemeClr val="bg1">
                    <a:lumMod val="50000"/>
                  </a:schemeClr>
                </a:solidFill>
              </a:rPr>
              <a:t>*</a:t>
            </a:r>
            <a:r>
              <a:rPr kumimoji="0" lang="en-US" sz="800" b="0" i="0" u="none" strike="noStrike" kern="1200" cap="none" spc="0" normalizeH="0" baseline="0" noProof="0">
                <a:ln>
                  <a:noFill/>
                </a:ln>
                <a:solidFill>
                  <a:schemeClr val="bg1">
                    <a:lumMod val="50000"/>
                  </a:schemeClr>
                </a:solidFill>
                <a:effectLst/>
                <a:uLnTx/>
                <a:uFillTx/>
                <a:latin typeface="Arial"/>
                <a:ea typeface="+mn-ea"/>
                <a:cs typeface="+mn-cs"/>
              </a:rPr>
              <a:t> </a:t>
            </a:r>
            <a:r>
              <a:rPr lang="en-US">
                <a:solidFill>
                  <a:schemeClr val="bg1">
                    <a:lumMod val="50000"/>
                  </a:schemeClr>
                </a:solidFill>
              </a:rPr>
              <a:t>For indicative purposes only; there is no guarantee that any particular return will be realized</a:t>
            </a:r>
            <a:endParaRPr kumimoji="0" lang="en-US" sz="800" b="0" i="0" u="none" strike="noStrike" kern="1200" cap="none" spc="0" normalizeH="0" baseline="0" noProof="0">
              <a:ln>
                <a:noFill/>
              </a:ln>
              <a:solidFill>
                <a:schemeClr val="bg1">
                  <a:lumMod val="50000"/>
                </a:schemeClr>
              </a:solidFill>
              <a:effectLst/>
              <a:uLnTx/>
              <a:uFillTx/>
              <a:latin typeface="Arial"/>
              <a:ea typeface="+mn-ea"/>
              <a:cs typeface="+mn-cs"/>
            </a:endParaRPr>
          </a:p>
        </p:txBody>
      </p:sp>
      <p:sp>
        <p:nvSpPr>
          <p:cNvPr id="2" name="Slide Number Placeholder 1">
            <a:extLst>
              <a:ext uri="{FF2B5EF4-FFF2-40B4-BE49-F238E27FC236}">
                <a16:creationId xmlns:a16="http://schemas.microsoft.com/office/drawing/2014/main" id="{A5DB52BF-2540-57EE-7D8A-02D9E2D227CC}"/>
              </a:ext>
            </a:extLst>
          </p:cNvPr>
          <p:cNvSpPr>
            <a:spLocks noGrp="1"/>
          </p:cNvSpPr>
          <p:nvPr>
            <p:ph type="sldNum" sz="quarter" idx="13"/>
          </p:nvPr>
        </p:nvSpPr>
        <p:spPr/>
        <p:txBody>
          <a:bodyPr/>
          <a:lstStyle/>
          <a:p>
            <a:fld id="{91849349-E2DB-9746-9B41-015570F9C232}" type="slidenum">
              <a:rPr lang="en-GB" smtClean="0"/>
              <a:pPr/>
              <a:t>26</a:t>
            </a:fld>
            <a:endParaRPr lang="en-GB"/>
          </a:p>
        </p:txBody>
      </p:sp>
    </p:spTree>
    <p:extLst>
      <p:ext uri="{BB962C8B-B14F-4D97-AF65-F5344CB8AC3E}">
        <p14:creationId xmlns:p14="http://schemas.microsoft.com/office/powerpoint/2010/main" val="3109331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9C2EFDD-4E5D-A450-F1EB-6D0EC95F854A}"/>
              </a:ext>
            </a:extLst>
          </p:cNvPr>
          <p:cNvSpPr/>
          <p:nvPr/>
        </p:nvSpPr>
        <p:spPr>
          <a:xfrm>
            <a:off x="5894639" y="1659723"/>
            <a:ext cx="4905268" cy="5018971"/>
          </a:xfrm>
          <a:prstGeom prst="rect">
            <a:avLst/>
          </a:prstGeom>
          <a:solidFill>
            <a:srgbClr val="B2A384">
              <a:lumMod val="20000"/>
              <a:lumOff val="80000"/>
            </a:srgbClr>
          </a:solidFill>
          <a:ln w="12700" cap="flat" cmpd="sng" algn="ctr">
            <a:noFill/>
            <a:prstDash val="solid"/>
            <a:miter lim="800000"/>
          </a:ln>
          <a:effectLst/>
        </p:spPr>
        <p:txBody>
          <a:bodyPr lIns="144000" tIns="144000" rIns="144000" bIns="45720" rtlCol="0" anchor="t" anchorCtr="0"/>
          <a:lstStyle/>
          <a:p>
            <a:pPr marL="223520" marR="0" lvl="0" indent="-223520" algn="l" defTabSz="457200" rtl="0" eaLnBrk="1" fontAlgn="auto" latinLnBrk="0" hangingPunct="1">
              <a:lnSpc>
                <a:spcPct val="107000"/>
              </a:lnSpc>
              <a:spcBef>
                <a:spcPts val="600"/>
              </a:spcBef>
              <a:spcAft>
                <a:spcPts val="0"/>
              </a:spcAft>
              <a:buClrTx/>
              <a:buSzTx/>
              <a:buFont typeface="+mj-lt"/>
              <a:buAutoNum type="arabicPeriod"/>
              <a:tabLst/>
              <a:defRPr/>
            </a:pPr>
            <a:endParaRPr kumimoji="0" lang="en-GB" sz="1000" b="0" i="0" u="none" strike="noStrike" kern="0" cap="none" spc="0" normalizeH="0" baseline="0" noProof="0">
              <a:ln>
                <a:noFill/>
              </a:ln>
              <a:solidFill>
                <a:srgbClr val="191710"/>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Investment Strategy</a:t>
            </a:r>
            <a:endParaRPr lang="en-GB"/>
          </a:p>
        </p:txBody>
      </p:sp>
      <p:sp>
        <p:nvSpPr>
          <p:cNvPr id="11" name="Rectangle 10">
            <a:extLst>
              <a:ext uri="{FF2B5EF4-FFF2-40B4-BE49-F238E27FC236}">
                <a16:creationId xmlns:a16="http://schemas.microsoft.com/office/drawing/2014/main" id="{6B0FE95B-22E3-1128-A776-FE71EFBD0021}"/>
              </a:ext>
            </a:extLst>
          </p:cNvPr>
          <p:cNvSpPr/>
          <p:nvPr/>
        </p:nvSpPr>
        <p:spPr>
          <a:xfrm>
            <a:off x="647951" y="3109731"/>
            <a:ext cx="4905269" cy="367458"/>
          </a:xfrm>
          <a:prstGeom prst="rect">
            <a:avLst/>
          </a:prstGeom>
          <a:solidFill>
            <a:srgbClr val="021D49"/>
          </a:solidFill>
          <a:ln w="12700" cap="flat" cmpd="sng" algn="ctr">
            <a:solidFill>
              <a:srgbClr val="021D49"/>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rgbClr val="FFFFFF"/>
                </a:solidFill>
                <a:effectLst/>
                <a:uLnTx/>
                <a:uFillTx/>
                <a:ea typeface="+mn-ea"/>
                <a:cs typeface="Calibri" panose="020F0502020204030204" pitchFamily="34" charset="0"/>
              </a:rPr>
              <a:t>Structuring*</a:t>
            </a:r>
          </a:p>
        </p:txBody>
      </p:sp>
      <p:sp>
        <p:nvSpPr>
          <p:cNvPr id="12" name="Rectangle 11">
            <a:extLst>
              <a:ext uri="{FF2B5EF4-FFF2-40B4-BE49-F238E27FC236}">
                <a16:creationId xmlns:a16="http://schemas.microsoft.com/office/drawing/2014/main" id="{A758A84A-95C9-5BF1-7DF1-50BF92D8985C}"/>
              </a:ext>
            </a:extLst>
          </p:cNvPr>
          <p:cNvSpPr/>
          <p:nvPr/>
        </p:nvSpPr>
        <p:spPr>
          <a:xfrm>
            <a:off x="624916" y="1352225"/>
            <a:ext cx="4905269" cy="307498"/>
          </a:xfrm>
          <a:prstGeom prst="rect">
            <a:avLst/>
          </a:prstGeom>
          <a:solidFill>
            <a:srgbClr val="021D49"/>
          </a:solidFill>
          <a:ln w="12700" cap="flat" cmpd="sng" algn="ctr">
            <a:solidFill>
              <a:srgbClr val="021D49"/>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rgbClr val="FFFFFF"/>
                </a:solidFill>
                <a:effectLst/>
                <a:uLnTx/>
                <a:uFillTx/>
                <a:ea typeface="+mn-ea"/>
                <a:cs typeface="Calibri" panose="020F0502020204030204" pitchFamily="34" charset="0"/>
              </a:rPr>
              <a:t>Land and Planning</a:t>
            </a:r>
          </a:p>
        </p:txBody>
      </p:sp>
      <p:sp>
        <p:nvSpPr>
          <p:cNvPr id="13" name="Rectangle 12">
            <a:extLst>
              <a:ext uri="{FF2B5EF4-FFF2-40B4-BE49-F238E27FC236}">
                <a16:creationId xmlns:a16="http://schemas.microsoft.com/office/drawing/2014/main" id="{90C7E145-2A57-6449-26AA-FDF843F7EB3F}"/>
              </a:ext>
            </a:extLst>
          </p:cNvPr>
          <p:cNvSpPr/>
          <p:nvPr/>
        </p:nvSpPr>
        <p:spPr>
          <a:xfrm>
            <a:off x="5893159" y="1352225"/>
            <a:ext cx="4905268" cy="307498"/>
          </a:xfrm>
          <a:prstGeom prst="rect">
            <a:avLst/>
          </a:prstGeom>
          <a:solidFill>
            <a:srgbClr val="021D49"/>
          </a:solidFill>
          <a:ln w="12700" cap="flat" cmpd="sng" algn="ctr">
            <a:solidFill>
              <a:srgbClr val="021D49"/>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SIM Development Process</a:t>
            </a:r>
          </a:p>
        </p:txBody>
      </p:sp>
      <p:sp>
        <p:nvSpPr>
          <p:cNvPr id="14" name="TextBox 13">
            <a:extLst>
              <a:ext uri="{FF2B5EF4-FFF2-40B4-BE49-F238E27FC236}">
                <a16:creationId xmlns:a16="http://schemas.microsoft.com/office/drawing/2014/main" id="{53D009BF-D6A0-B669-3EED-2A6A0DD33128}"/>
              </a:ext>
            </a:extLst>
          </p:cNvPr>
          <p:cNvSpPr txBox="1"/>
          <p:nvPr/>
        </p:nvSpPr>
        <p:spPr>
          <a:xfrm>
            <a:off x="5949715" y="1726493"/>
            <a:ext cx="1500046" cy="1067600"/>
          </a:xfrm>
          <a:prstGeom prst="rect">
            <a:avLst/>
          </a:prstGeom>
          <a:noFill/>
        </p:spPr>
        <p:txBody>
          <a:bodyPr wrap="square">
            <a:spAutoFit/>
          </a:bodyPr>
          <a:lstStyle/>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9DC4BE"/>
                </a:solidFill>
                <a:effectLst/>
                <a:uLnTx/>
                <a:uFillTx/>
                <a:latin typeface="Arial"/>
                <a:ea typeface="DengXian"/>
                <a:cs typeface="Calibri" panose="020F0502020204030204" pitchFamily="34" charset="0"/>
              </a:rPr>
              <a:t>1. </a:t>
            </a:r>
          </a:p>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DengXian"/>
                <a:cs typeface="Calibri" panose="020F0502020204030204" pitchFamily="34" charset="0"/>
              </a:rPr>
              <a:t>LAND ACQUISITION</a:t>
            </a:r>
            <a:endParaRPr kumimoji="0" lang="en-US" sz="1100" b="0" i="0" u="none" strike="noStrike" kern="1200" cap="none" spc="0" normalizeH="0" baseline="0" noProof="0">
              <a:ln>
                <a:noFill/>
              </a:ln>
              <a:solidFill>
                <a:srgbClr val="000000"/>
              </a:solidFill>
              <a:effectLst/>
              <a:uLnTx/>
              <a:uFillTx/>
              <a:latin typeface="Arial"/>
              <a:ea typeface="DengXian"/>
              <a:cs typeface="Calibri" panose="020F0502020204030204" pitchFamily="34" charset="0"/>
            </a:endParaRPr>
          </a:p>
          <a:p>
            <a:pPr marL="0" marR="0" lvl="2" indent="0" algn="l" defTabSz="1007943" rtl="0" eaLnBrk="1" fontAlgn="auto" latinLnBrk="0" hangingPunct="1">
              <a:lnSpc>
                <a:spcPct val="107000"/>
              </a:lnSpc>
              <a:spcBef>
                <a:spcPts val="0"/>
              </a:spcBef>
              <a:spcAft>
                <a:spcPts val="600"/>
              </a:spcAft>
              <a:buClr>
                <a:srgbClr val="007DA5"/>
              </a:buClr>
              <a:buSzPct val="100000"/>
              <a:buFontTx/>
              <a:buNone/>
              <a:tabLst/>
              <a:defRPr/>
            </a:pPr>
            <a:r>
              <a:rPr kumimoji="0" lang="en-SG"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rPr>
              <a:t>Various sources both market &amp; off market </a:t>
            </a:r>
            <a:endParaRPr kumimoji="0" lang="en-GB"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endParaRPr>
          </a:p>
        </p:txBody>
      </p:sp>
      <p:sp>
        <p:nvSpPr>
          <p:cNvPr id="15" name="TextBox 14">
            <a:extLst>
              <a:ext uri="{FF2B5EF4-FFF2-40B4-BE49-F238E27FC236}">
                <a16:creationId xmlns:a16="http://schemas.microsoft.com/office/drawing/2014/main" id="{35F72EE4-C40F-9F9C-AC4D-CA457BC8E00E}"/>
              </a:ext>
            </a:extLst>
          </p:cNvPr>
          <p:cNvSpPr txBox="1"/>
          <p:nvPr/>
        </p:nvSpPr>
        <p:spPr>
          <a:xfrm>
            <a:off x="7522459" y="1698567"/>
            <a:ext cx="3280482" cy="1836080"/>
          </a:xfrm>
          <a:prstGeom prst="rect">
            <a:avLst/>
          </a:prstGeom>
          <a:noFill/>
        </p:spPr>
        <p:txBody>
          <a:bodyPr wrap="square">
            <a:spAutoFit/>
          </a:bodyPr>
          <a:lstStyle/>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673154"/>
                </a:solidFill>
                <a:effectLst/>
                <a:uLnTx/>
                <a:uFillTx/>
                <a:latin typeface="Arial"/>
                <a:ea typeface="DengXian"/>
                <a:cs typeface="Calibri" panose="020F0502020204030204" pitchFamily="34" charset="0"/>
              </a:rPr>
              <a:t>2. </a:t>
            </a:r>
          </a:p>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DengXian"/>
                <a:cs typeface="Calibri" panose="020F0502020204030204" pitchFamily="34" charset="0"/>
              </a:rPr>
              <a:t>PLANNING &amp; DESIGN</a:t>
            </a:r>
          </a:p>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DengXian"/>
                <a:cs typeface="Calibri" panose="020F0502020204030204" pitchFamily="34" charset="0"/>
              </a:rPr>
              <a:t>Layout test fit by experienced local designer or shortlisted &amp; reputable design &amp; build contractor </a:t>
            </a:r>
          </a:p>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DengXian"/>
                <a:cs typeface="Calibri" panose="020F0502020204030204" pitchFamily="34" charset="0"/>
              </a:rPr>
              <a:t>AUTHORITY SUBMISSION</a:t>
            </a:r>
          </a:p>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DengXian"/>
                <a:cs typeface="Calibri" panose="020F0502020204030204" pitchFamily="34" charset="0"/>
              </a:rPr>
              <a:t>Detailed authority submission flow chart prepared during comprehensive Due Diligence. Thailand has a defined approval process. </a:t>
            </a:r>
          </a:p>
        </p:txBody>
      </p:sp>
      <p:pic>
        <p:nvPicPr>
          <p:cNvPr id="16" name="Graphic 15">
            <a:extLst>
              <a:ext uri="{FF2B5EF4-FFF2-40B4-BE49-F238E27FC236}">
                <a16:creationId xmlns:a16="http://schemas.microsoft.com/office/drawing/2014/main" id="{99500104-E193-82DA-6C64-06AF7DA684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25364" y="1777813"/>
            <a:ext cx="495649" cy="407646"/>
          </a:xfrm>
          <a:prstGeom prst="rect">
            <a:avLst/>
          </a:prstGeom>
        </p:spPr>
      </p:pic>
      <p:sp>
        <p:nvSpPr>
          <p:cNvPr id="17" name="TextBox 16">
            <a:extLst>
              <a:ext uri="{FF2B5EF4-FFF2-40B4-BE49-F238E27FC236}">
                <a16:creationId xmlns:a16="http://schemas.microsoft.com/office/drawing/2014/main" id="{5CE2A58B-2F5C-E4AA-0BA7-318821D95918}"/>
              </a:ext>
            </a:extLst>
          </p:cNvPr>
          <p:cNvSpPr txBox="1"/>
          <p:nvPr/>
        </p:nvSpPr>
        <p:spPr>
          <a:xfrm>
            <a:off x="6000756" y="3626487"/>
            <a:ext cx="1627316" cy="2922916"/>
          </a:xfrm>
          <a:prstGeom prst="rect">
            <a:avLst/>
          </a:prstGeom>
          <a:noFill/>
        </p:spPr>
        <p:txBody>
          <a:bodyPr wrap="square">
            <a:spAutoFit/>
          </a:bodyPr>
          <a:lstStyle/>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673154"/>
                </a:solidFill>
                <a:effectLst/>
                <a:uLnTx/>
                <a:uFillTx/>
                <a:latin typeface="Arial"/>
                <a:ea typeface="DengXian"/>
                <a:cs typeface="Calibri" panose="020F0502020204030204" pitchFamily="34" charset="0"/>
              </a:rPr>
              <a:t>3. </a:t>
            </a:r>
          </a:p>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DengXian"/>
                <a:cs typeface="Calibri" panose="020F0502020204030204" pitchFamily="34" charset="0"/>
              </a:rPr>
              <a:t>PROCUREMENT</a:t>
            </a:r>
          </a:p>
          <a:p>
            <a:pPr marL="0" marR="0" lvl="2" indent="0" algn="l" defTabSz="1007943" rtl="0" eaLnBrk="1" fontAlgn="auto" latinLnBrk="0" hangingPunct="1">
              <a:lnSpc>
                <a:spcPct val="107000"/>
              </a:lnSpc>
              <a:spcBef>
                <a:spcPts val="600"/>
              </a:spcBef>
              <a:spcAft>
                <a:spcPts val="600"/>
              </a:spcAft>
              <a:buClr>
                <a:srgbClr val="007DA5"/>
              </a:buClr>
              <a:buSzPct val="100000"/>
              <a:buFontTx/>
              <a:buNone/>
              <a:tabLst/>
              <a:defRPr/>
            </a:pPr>
            <a:r>
              <a:rPr kumimoji="0" lang="en-US"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rPr>
              <a:t>Competitive tendering process for General Contractor selection for controlling budget with </a:t>
            </a:r>
            <a:r>
              <a:rPr lang="en-US" sz="1100">
                <a:solidFill>
                  <a:srgbClr val="191710"/>
                </a:solidFill>
                <a:latin typeface="Arial"/>
                <a:cs typeface="Calibri" panose="020F0502020204030204" pitchFamily="34" charset="0"/>
              </a:rPr>
              <a:t>International Federation of Consulting Engineers </a:t>
            </a:r>
            <a:r>
              <a:rPr lang="en-US" sz="1100" b="0" i="0">
                <a:solidFill>
                  <a:srgbClr val="4D5156"/>
                </a:solidFill>
                <a:effectLst/>
                <a:latin typeface="arial" panose="020B0604020202020204" pitchFamily="34" charset="0"/>
              </a:rPr>
              <a:t>(</a:t>
            </a:r>
            <a:r>
              <a:rPr kumimoji="0" lang="en-US"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rPr>
              <a:t>FIDIC) Design + Lump Sum contract model</a:t>
            </a:r>
            <a:endParaRPr kumimoji="0" lang="en-GB"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endParaRPr>
          </a:p>
          <a:p>
            <a:pPr marL="0" marR="0" lvl="2" indent="0" algn="l" defTabSz="1007943" rtl="0" eaLnBrk="1" fontAlgn="auto" latinLnBrk="0" hangingPunct="1">
              <a:lnSpc>
                <a:spcPct val="107000"/>
              </a:lnSpc>
              <a:spcBef>
                <a:spcPts val="600"/>
              </a:spcBef>
              <a:spcAft>
                <a:spcPts val="600"/>
              </a:spcAft>
              <a:buClr>
                <a:srgbClr val="007DA5"/>
              </a:buClr>
              <a:buSzPct val="100000"/>
              <a:buFontTx/>
              <a:buNone/>
              <a:tabLst/>
              <a:defRPr/>
            </a:pPr>
            <a:r>
              <a:rPr kumimoji="0" lang="en-US"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rPr>
              <a:t>Independent Quantity Surveyor involvement if required </a:t>
            </a:r>
          </a:p>
        </p:txBody>
      </p:sp>
      <p:pic>
        <p:nvPicPr>
          <p:cNvPr id="18" name="Graphic 17">
            <a:extLst>
              <a:ext uri="{FF2B5EF4-FFF2-40B4-BE49-F238E27FC236}">
                <a16:creationId xmlns:a16="http://schemas.microsoft.com/office/drawing/2014/main" id="{B43553E2-577A-D6FD-864E-9CA163BC25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3669" y="3400390"/>
            <a:ext cx="577060" cy="538589"/>
          </a:xfrm>
          <a:prstGeom prst="rect">
            <a:avLst/>
          </a:prstGeom>
        </p:spPr>
      </p:pic>
      <p:sp>
        <p:nvSpPr>
          <p:cNvPr id="19" name="TextBox 18">
            <a:extLst>
              <a:ext uri="{FF2B5EF4-FFF2-40B4-BE49-F238E27FC236}">
                <a16:creationId xmlns:a16="http://schemas.microsoft.com/office/drawing/2014/main" id="{B4B3E90A-6F66-D52F-E326-72036D2E2841}"/>
              </a:ext>
            </a:extLst>
          </p:cNvPr>
          <p:cNvSpPr txBox="1"/>
          <p:nvPr/>
        </p:nvSpPr>
        <p:spPr>
          <a:xfrm>
            <a:off x="7523435" y="4075560"/>
            <a:ext cx="1514651" cy="2044470"/>
          </a:xfrm>
          <a:prstGeom prst="rect">
            <a:avLst/>
          </a:prstGeom>
          <a:noFill/>
        </p:spPr>
        <p:txBody>
          <a:bodyPr wrap="square">
            <a:spAutoFit/>
          </a:bodyPr>
          <a:lstStyle/>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9DC4BE"/>
                </a:solidFill>
                <a:effectLst/>
                <a:uLnTx/>
                <a:uFillTx/>
                <a:latin typeface="Arial"/>
                <a:ea typeface="DengXian"/>
                <a:cs typeface="Calibri" panose="020F0502020204030204" pitchFamily="34" charset="0"/>
              </a:rPr>
              <a:t>4. </a:t>
            </a:r>
          </a:p>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DengXian"/>
                <a:cs typeface="Calibri" panose="020F0502020204030204" pitchFamily="34" charset="0"/>
              </a:rPr>
              <a:t>CONSTRUCTION</a:t>
            </a:r>
          </a:p>
          <a:p>
            <a:pPr marL="0" marR="0" lvl="2" indent="0" algn="l" defTabSz="1007943" rtl="0" eaLnBrk="1" fontAlgn="auto" latinLnBrk="0" hangingPunct="1">
              <a:lnSpc>
                <a:spcPct val="107000"/>
              </a:lnSpc>
              <a:spcBef>
                <a:spcPts val="600"/>
              </a:spcBef>
              <a:spcAft>
                <a:spcPts val="600"/>
              </a:spcAft>
              <a:buClr>
                <a:srgbClr val="007DA5"/>
              </a:buClr>
              <a:buSzPct val="100000"/>
              <a:buFontTx/>
              <a:buNone/>
              <a:tabLst/>
              <a:defRPr/>
            </a:pPr>
            <a:r>
              <a:rPr kumimoji="0" lang="en-US"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rPr>
              <a:t>Experienced  team of contractors with relevant experience and strong track record, Project Mangers &amp; specialist consultants such as floor design review</a:t>
            </a:r>
          </a:p>
        </p:txBody>
      </p:sp>
      <p:sp>
        <p:nvSpPr>
          <p:cNvPr id="20" name="TextBox 19">
            <a:extLst>
              <a:ext uri="{FF2B5EF4-FFF2-40B4-BE49-F238E27FC236}">
                <a16:creationId xmlns:a16="http://schemas.microsoft.com/office/drawing/2014/main" id="{79EE9B72-F2BC-EC4D-CAF3-E4DE3E24572F}"/>
              </a:ext>
            </a:extLst>
          </p:cNvPr>
          <p:cNvSpPr txBox="1"/>
          <p:nvPr/>
        </p:nvSpPr>
        <p:spPr>
          <a:xfrm>
            <a:off x="9041120" y="3731543"/>
            <a:ext cx="1757307" cy="4109138"/>
          </a:xfrm>
          <a:prstGeom prst="rect">
            <a:avLst/>
          </a:prstGeom>
          <a:noFill/>
        </p:spPr>
        <p:txBody>
          <a:bodyPr wrap="square">
            <a:spAutoFit/>
          </a:bodyPr>
          <a:lstStyle/>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673154"/>
                </a:solidFill>
                <a:effectLst/>
                <a:uLnTx/>
                <a:uFillTx/>
                <a:latin typeface="Arial"/>
                <a:ea typeface="DengXian"/>
                <a:cs typeface="Calibri" panose="020F0502020204030204" pitchFamily="34" charset="0"/>
              </a:rPr>
              <a:t>5. </a:t>
            </a:r>
          </a:p>
          <a:p>
            <a:pPr marL="0" marR="0" lvl="0" indent="0" algn="l" defTabSz="457200" rtl="0" eaLnBrk="1" fontAlgn="auto" latinLnBrk="0" hangingPunct="1">
              <a:lnSpc>
                <a:spcPct val="107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DengXian"/>
                <a:cs typeface="Calibri" panose="020F0502020204030204" pitchFamily="34" charset="0"/>
              </a:rPr>
              <a:t>PROJECT HANDOVER </a:t>
            </a:r>
          </a:p>
          <a:p>
            <a:pPr marL="0" marR="0" lvl="2" indent="0" algn="l" defTabSz="1007943" rtl="0" eaLnBrk="1" fontAlgn="auto" latinLnBrk="0" hangingPunct="1">
              <a:lnSpc>
                <a:spcPct val="107000"/>
              </a:lnSpc>
              <a:spcBef>
                <a:spcPts val="600"/>
              </a:spcBef>
              <a:spcAft>
                <a:spcPts val="600"/>
              </a:spcAft>
              <a:buClr>
                <a:srgbClr val="007DA5"/>
              </a:buClr>
              <a:buSzPct val="100000"/>
              <a:buFontTx/>
              <a:buNone/>
              <a:tabLst/>
              <a:defRPr/>
            </a:pPr>
            <a:r>
              <a:rPr kumimoji="0" lang="en-US"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rPr>
              <a:t>Adequate training and testing and commission as outlined in a comprehensive design brief. Defects liability period (DLP) thoroughly maned through the 12 months period post construction. Detailed reporting and sign off at each stage of handover and post DLP.</a:t>
            </a:r>
          </a:p>
          <a:p>
            <a:pPr marL="227013" marR="0" lvl="2" indent="-227013" algn="l" defTabSz="1007943" rtl="0" eaLnBrk="1" fontAlgn="auto" latinLnBrk="0" hangingPunct="1">
              <a:lnSpc>
                <a:spcPct val="107000"/>
              </a:lnSpc>
              <a:spcBef>
                <a:spcPts val="600"/>
              </a:spcBef>
              <a:spcAft>
                <a:spcPts val="600"/>
              </a:spcAft>
              <a:buClr>
                <a:srgbClr val="007DA5"/>
              </a:buClr>
              <a:buSzPct val="100000"/>
              <a:buFont typeface="Arial" panose="020B0604020202020204" pitchFamily="34" charset="0"/>
              <a:buChar char="■"/>
              <a:tabLst/>
              <a:defRPr/>
            </a:pPr>
            <a:endParaRPr kumimoji="0" lang="en-GB"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endParaRPr>
          </a:p>
          <a:p>
            <a:pPr marL="0" marR="0" lvl="2" indent="0" algn="l" defTabSz="1007943" rtl="0" eaLnBrk="1" fontAlgn="auto" latinLnBrk="0" hangingPunct="1">
              <a:lnSpc>
                <a:spcPct val="107000"/>
              </a:lnSpc>
              <a:spcBef>
                <a:spcPts val="600"/>
              </a:spcBef>
              <a:spcAft>
                <a:spcPts val="600"/>
              </a:spcAft>
              <a:buClr>
                <a:srgbClr val="007DA5"/>
              </a:buClr>
              <a:buSzPct val="100000"/>
              <a:buFontTx/>
              <a:buNone/>
              <a:tabLst/>
              <a:defRPr/>
            </a:pPr>
            <a:endParaRPr kumimoji="0" lang="en-US"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endParaRPr>
          </a:p>
          <a:p>
            <a:pPr marL="227013" marR="0" lvl="2" indent="-227013" algn="l" defTabSz="1007943" rtl="0" eaLnBrk="1" fontAlgn="auto" latinLnBrk="0" hangingPunct="1">
              <a:lnSpc>
                <a:spcPct val="107000"/>
              </a:lnSpc>
              <a:spcBef>
                <a:spcPts val="600"/>
              </a:spcBef>
              <a:spcAft>
                <a:spcPts val="600"/>
              </a:spcAft>
              <a:buClr>
                <a:srgbClr val="007DA5"/>
              </a:buClr>
              <a:buSzPct val="100000"/>
              <a:buFont typeface="Arial" panose="020B0604020202020204" pitchFamily="34" charset="0"/>
              <a:buChar char="■"/>
              <a:tabLst/>
              <a:defRPr/>
            </a:pPr>
            <a:endParaRPr kumimoji="0" lang="en-GB"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endParaRPr>
          </a:p>
          <a:p>
            <a:pPr marL="0" marR="0" lvl="2" indent="0" algn="l" defTabSz="1007943" rtl="0" eaLnBrk="1" fontAlgn="auto" latinLnBrk="0" hangingPunct="1">
              <a:lnSpc>
                <a:spcPct val="107000"/>
              </a:lnSpc>
              <a:spcBef>
                <a:spcPts val="600"/>
              </a:spcBef>
              <a:spcAft>
                <a:spcPts val="600"/>
              </a:spcAft>
              <a:buClr>
                <a:srgbClr val="007DA5"/>
              </a:buClr>
              <a:buSzPct val="100000"/>
              <a:buFontTx/>
              <a:buNone/>
              <a:tabLst/>
              <a:defRPr/>
            </a:pPr>
            <a:endParaRPr kumimoji="0" lang="en-GB" sz="1100" b="0" i="0" u="none" strike="noStrike" kern="1200" cap="none" spc="0" normalizeH="0" baseline="0" noProof="0">
              <a:ln>
                <a:noFill/>
              </a:ln>
              <a:solidFill>
                <a:srgbClr val="191710"/>
              </a:solidFill>
              <a:effectLst/>
              <a:uLnTx/>
              <a:uFillTx/>
              <a:latin typeface="Arial"/>
              <a:ea typeface="+mn-ea"/>
              <a:cs typeface="Calibri" panose="020F0502020204030204" pitchFamily="34" charset="0"/>
            </a:endParaRPr>
          </a:p>
        </p:txBody>
      </p:sp>
      <p:pic>
        <p:nvPicPr>
          <p:cNvPr id="23" name="Graphic 22">
            <a:extLst>
              <a:ext uri="{FF2B5EF4-FFF2-40B4-BE49-F238E27FC236}">
                <a16:creationId xmlns:a16="http://schemas.microsoft.com/office/drawing/2014/main" id="{10467708-797D-F8C3-59DC-147712A1A4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64261" y="3621809"/>
            <a:ext cx="654710" cy="645391"/>
          </a:xfrm>
          <a:prstGeom prst="rect">
            <a:avLst/>
          </a:prstGeom>
        </p:spPr>
      </p:pic>
      <p:pic>
        <p:nvPicPr>
          <p:cNvPr id="45" name="Graphic 44">
            <a:extLst>
              <a:ext uri="{FF2B5EF4-FFF2-40B4-BE49-F238E27FC236}">
                <a16:creationId xmlns:a16="http://schemas.microsoft.com/office/drawing/2014/main" id="{DCA9A78B-D284-083D-E628-0EA5D5549C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71580" y="1827081"/>
            <a:ext cx="471365" cy="254289"/>
          </a:xfrm>
          <a:prstGeom prst="rect">
            <a:avLst/>
          </a:prstGeom>
        </p:spPr>
      </p:pic>
      <p:pic>
        <p:nvPicPr>
          <p:cNvPr id="46" name="Graphic 45">
            <a:extLst>
              <a:ext uri="{FF2B5EF4-FFF2-40B4-BE49-F238E27FC236}">
                <a16:creationId xmlns:a16="http://schemas.microsoft.com/office/drawing/2014/main" id="{A45CA65D-42AF-225D-364C-DEBFAAB319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23357" y="3316612"/>
            <a:ext cx="505980" cy="522364"/>
          </a:xfrm>
          <a:prstGeom prst="rect">
            <a:avLst/>
          </a:prstGeom>
        </p:spPr>
      </p:pic>
      <p:sp>
        <p:nvSpPr>
          <p:cNvPr id="21" name="TextBox 20">
            <a:extLst>
              <a:ext uri="{FF2B5EF4-FFF2-40B4-BE49-F238E27FC236}">
                <a16:creationId xmlns:a16="http://schemas.microsoft.com/office/drawing/2014/main" id="{D0A31FF2-B63F-9F24-F258-A2F62428E51E}"/>
              </a:ext>
            </a:extLst>
          </p:cNvPr>
          <p:cNvSpPr txBox="1"/>
          <p:nvPr/>
        </p:nvSpPr>
        <p:spPr>
          <a:xfrm>
            <a:off x="4390707" y="1726493"/>
            <a:ext cx="1143000" cy="1143000"/>
          </a:xfrm>
          <a:prstGeom prst="rect">
            <a:avLst/>
          </a:prstGeom>
          <a:solidFill>
            <a:schemeClr val="bg1">
              <a:lumMod val="95000"/>
            </a:schemeClr>
          </a:solidFill>
        </p:spPr>
        <p:txBody>
          <a:bodyPr wrap="square" lIns="0" tIns="0" rIns="0" bIns="0" rtlCol="0" anchor="ctr">
            <a:spAutoFit/>
          </a:bodyPr>
          <a:lstStyle/>
          <a:p>
            <a:pPr algn="ctr">
              <a:lnSpc>
                <a:spcPts val="1500"/>
              </a:lnSpc>
              <a:spcAft>
                <a:spcPts val="800"/>
              </a:spcAft>
            </a:pPr>
            <a:r>
              <a:rPr kumimoji="0" lang="en-US" sz="1100" b="1" i="0" u="none" strike="noStrike" kern="0" cap="none" spc="0" normalizeH="0" baseline="0" noProof="0">
                <a:ln>
                  <a:noFill/>
                </a:ln>
                <a:solidFill>
                  <a:srgbClr val="000000"/>
                </a:solidFill>
                <a:effectLst/>
                <a:uLnTx/>
                <a:uFillTx/>
                <a:latin typeface="Arial"/>
                <a:ea typeface="DengXian" panose="02010600030101010101" pitchFamily="2" charset="-122"/>
                <a:cs typeface="Calibri" panose="020F0502020204030204" pitchFamily="34" charset="0"/>
              </a:rPr>
              <a:t>Other opportunities for leasehold land on a case-by-case basis</a:t>
            </a:r>
          </a:p>
        </p:txBody>
      </p:sp>
      <p:sp>
        <p:nvSpPr>
          <p:cNvPr id="24" name="TextBox 23">
            <a:extLst>
              <a:ext uri="{FF2B5EF4-FFF2-40B4-BE49-F238E27FC236}">
                <a16:creationId xmlns:a16="http://schemas.microsoft.com/office/drawing/2014/main" id="{F9703FC4-87B0-F062-2D5D-468ABB69C9B1}"/>
              </a:ext>
            </a:extLst>
          </p:cNvPr>
          <p:cNvSpPr txBox="1"/>
          <p:nvPr/>
        </p:nvSpPr>
        <p:spPr>
          <a:xfrm>
            <a:off x="3122826" y="1712378"/>
            <a:ext cx="1143000" cy="1143000"/>
          </a:xfrm>
          <a:prstGeom prst="rect">
            <a:avLst/>
          </a:prstGeom>
          <a:solidFill>
            <a:schemeClr val="bg1">
              <a:lumMod val="95000"/>
            </a:schemeClr>
          </a:solidFill>
        </p:spPr>
        <p:txBody>
          <a:bodyPr wrap="square" lIns="0" tIns="0" rIns="0" bIns="0" rtlCol="0" anchor="ctr">
            <a:spAutoFit/>
          </a:bodyPr>
          <a:lstStyle/>
          <a:p>
            <a:pPr marL="0" marR="0" lvl="0" indent="0" algn="ctr" defTabSz="457200" rtl="0" eaLnBrk="1" fontAlgn="auto" latinLnBrk="0" hangingPunct="1">
              <a:lnSpc>
                <a:spcPct val="107000"/>
              </a:lnSpc>
              <a:spcBef>
                <a:spcPts val="0"/>
              </a:spcBef>
              <a:spcAft>
                <a:spcPts val="600"/>
              </a:spcAft>
              <a:buClr>
                <a:srgbClr val="2372B7"/>
              </a:buClr>
              <a:buSzTx/>
              <a:buFontTx/>
              <a:buNone/>
              <a:tabLst/>
              <a:defRPr/>
            </a:pPr>
            <a:r>
              <a:rPr kumimoji="0" lang="en-US" sz="1100" b="1" i="0" u="none" strike="noStrike" kern="0" cap="none" spc="0" normalizeH="0" baseline="0" noProof="0">
                <a:ln>
                  <a:noFill/>
                </a:ln>
                <a:solidFill>
                  <a:srgbClr val="000000"/>
                </a:solidFill>
                <a:effectLst/>
                <a:uLnTx/>
                <a:uFillTx/>
                <a:latin typeface="Arial"/>
                <a:ea typeface="DengXian" panose="02010600030101010101" pitchFamily="2" charset="-122"/>
                <a:cs typeface="Calibri" panose="020F0502020204030204" pitchFamily="34" charset="0"/>
              </a:rPr>
              <a:t>Focus land with purple zoning – suitable for logistics &amp; manufacturing</a:t>
            </a:r>
          </a:p>
        </p:txBody>
      </p:sp>
      <p:sp>
        <p:nvSpPr>
          <p:cNvPr id="25" name="TextBox 24">
            <a:extLst>
              <a:ext uri="{FF2B5EF4-FFF2-40B4-BE49-F238E27FC236}">
                <a16:creationId xmlns:a16="http://schemas.microsoft.com/office/drawing/2014/main" id="{3B89F18C-8D94-94D3-4CE7-14FEC872715B}"/>
              </a:ext>
            </a:extLst>
          </p:cNvPr>
          <p:cNvSpPr txBox="1"/>
          <p:nvPr/>
        </p:nvSpPr>
        <p:spPr>
          <a:xfrm>
            <a:off x="1879756" y="1712378"/>
            <a:ext cx="1143000" cy="1143000"/>
          </a:xfrm>
          <a:prstGeom prst="rect">
            <a:avLst/>
          </a:prstGeom>
          <a:solidFill>
            <a:schemeClr val="bg1">
              <a:lumMod val="95000"/>
            </a:schemeClr>
          </a:solidFill>
        </p:spPr>
        <p:txBody>
          <a:bodyPr wrap="square" lIns="0" tIns="0" rIns="0" bIns="0" rtlCol="0" anchor="ctr">
            <a:spAutoFit/>
          </a:bodyPr>
          <a:lstStyle/>
          <a:p>
            <a:pPr marL="0" marR="0" lvl="0" indent="0" algn="ctr" defTabSz="457200" rtl="0" eaLnBrk="1" fontAlgn="auto" latinLnBrk="0" hangingPunct="1">
              <a:lnSpc>
                <a:spcPct val="107000"/>
              </a:lnSpc>
              <a:spcBef>
                <a:spcPts val="0"/>
              </a:spcBef>
              <a:spcAft>
                <a:spcPts val="600"/>
              </a:spcAft>
              <a:buClr>
                <a:srgbClr val="2372B7"/>
              </a:buClr>
              <a:buSzTx/>
              <a:buFontTx/>
              <a:buNone/>
              <a:tabLst/>
              <a:defRPr/>
            </a:pPr>
            <a:r>
              <a:rPr kumimoji="0" lang="en-US" sz="1100" b="1" i="0" u="none" strike="noStrike" kern="0" cap="none" spc="0" normalizeH="0" baseline="0" noProof="0">
                <a:ln>
                  <a:noFill/>
                </a:ln>
                <a:solidFill>
                  <a:srgbClr val="000000"/>
                </a:solidFill>
                <a:effectLst/>
                <a:uLnTx/>
                <a:uFillTx/>
                <a:latin typeface="Arial"/>
                <a:ea typeface="DengXian" panose="02010600030101010101" pitchFamily="2" charset="-122"/>
                <a:cs typeface="Calibri" panose="020F0502020204030204" pitchFamily="34" charset="0"/>
              </a:rPr>
              <a:t>Preference is for investment into Freehold land </a:t>
            </a:r>
          </a:p>
        </p:txBody>
      </p:sp>
      <p:sp>
        <p:nvSpPr>
          <p:cNvPr id="26" name="TextBox 25">
            <a:extLst>
              <a:ext uri="{FF2B5EF4-FFF2-40B4-BE49-F238E27FC236}">
                <a16:creationId xmlns:a16="http://schemas.microsoft.com/office/drawing/2014/main" id="{E9F82537-E0A3-1735-A1B0-7B7042278CC2}"/>
              </a:ext>
            </a:extLst>
          </p:cNvPr>
          <p:cNvSpPr txBox="1"/>
          <p:nvPr/>
        </p:nvSpPr>
        <p:spPr>
          <a:xfrm>
            <a:off x="622321" y="1726493"/>
            <a:ext cx="1143000" cy="1143000"/>
          </a:xfrm>
          <a:prstGeom prst="rect">
            <a:avLst/>
          </a:prstGeom>
          <a:solidFill>
            <a:schemeClr val="bg1">
              <a:lumMod val="95000"/>
            </a:schemeClr>
          </a:solidFill>
        </p:spPr>
        <p:txBody>
          <a:bodyPr wrap="square" lIns="0" tIns="0" rIns="0" bIns="0" rtlCol="0" anchor="ctr">
            <a:spAutoFit/>
          </a:bodyPr>
          <a:lstStyle/>
          <a:p>
            <a:pPr marL="0" marR="0" lvl="0" indent="0" algn="ctr" defTabSz="457200" rtl="0" eaLnBrk="1" fontAlgn="auto" latinLnBrk="0" hangingPunct="1">
              <a:lnSpc>
                <a:spcPct val="100000"/>
              </a:lnSpc>
              <a:spcBef>
                <a:spcPts val="0"/>
              </a:spcBef>
              <a:spcAft>
                <a:spcPts val="600"/>
              </a:spcAft>
              <a:buClr>
                <a:srgbClr val="2372B7"/>
              </a:buClr>
              <a:buSzTx/>
              <a:buFontTx/>
              <a:buNone/>
              <a:tabLst/>
              <a:defRPr/>
            </a:pPr>
            <a:r>
              <a:rPr kumimoji="0" lang="en-US" sz="1100" b="1" i="0" u="none" strike="noStrike" kern="0" cap="none" spc="0" normalizeH="0" baseline="0" noProof="0">
                <a:ln>
                  <a:noFill/>
                </a:ln>
                <a:solidFill>
                  <a:srgbClr val="000000"/>
                </a:solidFill>
                <a:effectLst/>
                <a:uLnTx/>
                <a:uFillTx/>
                <a:latin typeface="Arial"/>
                <a:ea typeface="DengXian" panose="02010600030101010101" pitchFamily="2" charset="-122"/>
                <a:cs typeface="Calibri" panose="020F0502020204030204" pitchFamily="34" charset="0"/>
              </a:rPr>
              <a:t>Land in Thailand is available with a mix of Leasehold &amp; Freehold</a:t>
            </a:r>
          </a:p>
        </p:txBody>
      </p:sp>
      <p:sp>
        <p:nvSpPr>
          <p:cNvPr id="6" name="TextBox 5">
            <a:extLst>
              <a:ext uri="{FF2B5EF4-FFF2-40B4-BE49-F238E27FC236}">
                <a16:creationId xmlns:a16="http://schemas.microsoft.com/office/drawing/2014/main" id="{F6A1CA18-A1AB-6CC6-7AE2-AFD337EFF553}"/>
              </a:ext>
            </a:extLst>
          </p:cNvPr>
          <p:cNvSpPr txBox="1"/>
          <p:nvPr/>
        </p:nvSpPr>
        <p:spPr>
          <a:xfrm>
            <a:off x="682535" y="6578566"/>
            <a:ext cx="5101030" cy="167610"/>
          </a:xfrm>
          <a:prstGeom prst="rect">
            <a:avLst/>
          </a:prstGeom>
          <a:noFill/>
        </p:spPr>
        <p:txBody>
          <a:bodyPr wrap="square" lIns="0" tIns="0" rIns="0" bIns="0" rtlCol="0">
            <a:spAutoFit/>
          </a:bodyPr>
          <a:lstStyle/>
          <a:p>
            <a:pPr algn="l">
              <a:lnSpc>
                <a:spcPts val="1500"/>
              </a:lnSpc>
              <a:spcAft>
                <a:spcPts val="800"/>
              </a:spcAft>
            </a:pPr>
            <a:r>
              <a:rPr lang="en-US" sz="800">
                <a:solidFill>
                  <a:schemeClr val="bg1">
                    <a:lumMod val="50000"/>
                  </a:schemeClr>
                </a:solidFill>
                <a:latin typeface="Arial" panose="020B0604020202020204" pitchFamily="34" charset="0"/>
                <a:cs typeface="Arial" panose="020B0604020202020204" pitchFamily="34" charset="0"/>
              </a:rPr>
              <a:t>* The structuring chart is for illustrative purposes only.</a:t>
            </a:r>
          </a:p>
        </p:txBody>
      </p:sp>
      <p:sp>
        <p:nvSpPr>
          <p:cNvPr id="5" name="TextBox 4">
            <a:extLst>
              <a:ext uri="{FF2B5EF4-FFF2-40B4-BE49-F238E27FC236}">
                <a16:creationId xmlns:a16="http://schemas.microsoft.com/office/drawing/2014/main" id="{085BA2FF-140E-17E5-9278-195C72FAA5EB}"/>
              </a:ext>
            </a:extLst>
          </p:cNvPr>
          <p:cNvSpPr txBox="1"/>
          <p:nvPr/>
        </p:nvSpPr>
        <p:spPr>
          <a:xfrm>
            <a:off x="1071605" y="3807921"/>
            <a:ext cx="947807" cy="365760"/>
          </a:xfrm>
          <a:prstGeom prst="rect">
            <a:avLst/>
          </a:prstGeom>
          <a:noFill/>
          <a:ln w="19050">
            <a:solidFill>
              <a:schemeClr val="bg2">
                <a:lumMod val="75000"/>
              </a:schemeClr>
            </a:solidFill>
          </a:ln>
        </p:spPr>
        <p:txBody>
          <a:bodyPr wrap="square" lIns="0" tIns="0" rIns="0" bIns="0" rtlCol="0" anchor="ctr">
            <a:spAutoFit/>
          </a:bodyPr>
          <a:lstStyle/>
          <a:p>
            <a:pPr algn="ctr">
              <a:lnSpc>
                <a:spcPts val="1500"/>
              </a:lnSpc>
              <a:spcAft>
                <a:spcPts val="800"/>
              </a:spcAft>
            </a:pPr>
            <a:r>
              <a:rPr lang="en-US" sz="1000" b="1">
                <a:latin typeface="Arial" panose="020B0604020202020204" pitchFamily="34" charset="0"/>
                <a:cs typeface="Arial" panose="020B0604020202020204" pitchFamily="34" charset="0"/>
              </a:rPr>
              <a:t>SIM </a:t>
            </a:r>
          </a:p>
        </p:txBody>
      </p:sp>
      <p:sp>
        <p:nvSpPr>
          <p:cNvPr id="7" name="TextBox 6">
            <a:extLst>
              <a:ext uri="{FF2B5EF4-FFF2-40B4-BE49-F238E27FC236}">
                <a16:creationId xmlns:a16="http://schemas.microsoft.com/office/drawing/2014/main" id="{4D765BA6-1EEB-C7F3-2F2E-FE3157E5D868}"/>
              </a:ext>
            </a:extLst>
          </p:cNvPr>
          <p:cNvSpPr txBox="1"/>
          <p:nvPr/>
        </p:nvSpPr>
        <p:spPr>
          <a:xfrm>
            <a:off x="2548852" y="3801363"/>
            <a:ext cx="947807" cy="365760"/>
          </a:xfrm>
          <a:prstGeom prst="rect">
            <a:avLst/>
          </a:prstGeom>
          <a:noFill/>
          <a:ln w="19050">
            <a:solidFill>
              <a:schemeClr val="bg2">
                <a:lumMod val="75000"/>
              </a:schemeClr>
            </a:solidFill>
          </a:ln>
        </p:spPr>
        <p:txBody>
          <a:bodyPr wrap="square" lIns="0" tIns="0" rIns="0" bIns="0" rtlCol="0" anchor="ctr">
            <a:spAutoFit/>
          </a:bodyPr>
          <a:lstStyle/>
          <a:p>
            <a:pPr algn="ctr">
              <a:lnSpc>
                <a:spcPts val="1500"/>
              </a:lnSpc>
              <a:spcAft>
                <a:spcPts val="800"/>
              </a:spcAft>
            </a:pPr>
            <a:r>
              <a:rPr lang="en-US" sz="1000" b="1">
                <a:latin typeface="Arial" panose="020B0604020202020204" pitchFamily="34" charset="0"/>
                <a:cs typeface="Arial" panose="020B0604020202020204" pitchFamily="34" charset="0"/>
              </a:rPr>
              <a:t>JV Partner</a:t>
            </a:r>
          </a:p>
        </p:txBody>
      </p:sp>
      <p:cxnSp>
        <p:nvCxnSpPr>
          <p:cNvPr id="9" name="Straight Connector 8">
            <a:extLst>
              <a:ext uri="{FF2B5EF4-FFF2-40B4-BE49-F238E27FC236}">
                <a16:creationId xmlns:a16="http://schemas.microsoft.com/office/drawing/2014/main" id="{C8AADC96-3DDE-49D8-F22C-A4C7B01BBC2B}"/>
              </a:ext>
            </a:extLst>
          </p:cNvPr>
          <p:cNvCxnSpPr/>
          <p:nvPr/>
        </p:nvCxnSpPr>
        <p:spPr>
          <a:xfrm>
            <a:off x="635256" y="4460002"/>
            <a:ext cx="484834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CF19E7-7F35-B28C-AB92-B2DC0EE6AB24}"/>
              </a:ext>
            </a:extLst>
          </p:cNvPr>
          <p:cNvSpPr txBox="1"/>
          <p:nvPr/>
        </p:nvSpPr>
        <p:spPr>
          <a:xfrm>
            <a:off x="669840" y="4221877"/>
            <a:ext cx="709558" cy="167610"/>
          </a:xfrm>
          <a:prstGeom prst="rect">
            <a:avLst/>
          </a:prstGeom>
          <a:noFill/>
        </p:spPr>
        <p:txBody>
          <a:bodyPr wrap="square" lIns="0" tIns="0" rIns="0" bIns="0" rtlCol="0">
            <a:spAutoFit/>
          </a:bodyPr>
          <a:lstStyle/>
          <a:p>
            <a:pPr algn="l">
              <a:lnSpc>
                <a:spcPts val="1500"/>
              </a:lnSpc>
              <a:spcAft>
                <a:spcPts val="800"/>
              </a:spcAft>
            </a:pPr>
            <a:r>
              <a:rPr lang="en-US" sz="800">
                <a:latin typeface="Arial" panose="020B0604020202020204" pitchFamily="34" charset="0"/>
                <a:cs typeface="Arial" panose="020B0604020202020204" pitchFamily="34" charset="0"/>
              </a:rPr>
              <a:t>Singapore</a:t>
            </a:r>
          </a:p>
        </p:txBody>
      </p:sp>
      <p:sp>
        <p:nvSpPr>
          <p:cNvPr id="27" name="TextBox 26">
            <a:extLst>
              <a:ext uri="{FF2B5EF4-FFF2-40B4-BE49-F238E27FC236}">
                <a16:creationId xmlns:a16="http://schemas.microsoft.com/office/drawing/2014/main" id="{089CBAEB-F3A1-8F79-2D61-30A3E60B4F9B}"/>
              </a:ext>
            </a:extLst>
          </p:cNvPr>
          <p:cNvSpPr txBox="1"/>
          <p:nvPr/>
        </p:nvSpPr>
        <p:spPr>
          <a:xfrm>
            <a:off x="671283" y="4498288"/>
            <a:ext cx="709558" cy="167610"/>
          </a:xfrm>
          <a:prstGeom prst="rect">
            <a:avLst/>
          </a:prstGeom>
          <a:noFill/>
        </p:spPr>
        <p:txBody>
          <a:bodyPr wrap="square" lIns="0" tIns="0" rIns="0" bIns="0" rtlCol="0">
            <a:spAutoFit/>
          </a:bodyPr>
          <a:lstStyle/>
          <a:p>
            <a:pPr algn="l">
              <a:lnSpc>
                <a:spcPts val="1500"/>
              </a:lnSpc>
              <a:spcAft>
                <a:spcPts val="800"/>
              </a:spcAft>
            </a:pPr>
            <a:r>
              <a:rPr lang="en-US" sz="800">
                <a:latin typeface="Arial" panose="020B0604020202020204" pitchFamily="34" charset="0"/>
                <a:cs typeface="Arial" panose="020B0604020202020204" pitchFamily="34" charset="0"/>
              </a:rPr>
              <a:t>Thailand</a:t>
            </a:r>
          </a:p>
        </p:txBody>
      </p:sp>
      <p:sp>
        <p:nvSpPr>
          <p:cNvPr id="28" name="TextBox 27">
            <a:extLst>
              <a:ext uri="{FF2B5EF4-FFF2-40B4-BE49-F238E27FC236}">
                <a16:creationId xmlns:a16="http://schemas.microsoft.com/office/drawing/2014/main" id="{E0AA002C-6860-A8CC-C0C4-4300732861D6}"/>
              </a:ext>
            </a:extLst>
          </p:cNvPr>
          <p:cNvSpPr txBox="1"/>
          <p:nvPr/>
        </p:nvSpPr>
        <p:spPr>
          <a:xfrm>
            <a:off x="4116838" y="4522880"/>
            <a:ext cx="947807" cy="365760"/>
          </a:xfrm>
          <a:prstGeom prst="rect">
            <a:avLst/>
          </a:prstGeom>
          <a:noFill/>
          <a:ln w="19050">
            <a:solidFill>
              <a:schemeClr val="bg2">
                <a:lumMod val="75000"/>
              </a:schemeClr>
            </a:solidFill>
          </a:ln>
        </p:spPr>
        <p:txBody>
          <a:bodyPr wrap="square" lIns="0" tIns="0" rIns="0" bIns="0" rtlCol="0" anchor="ctr">
            <a:spAutoFit/>
          </a:bodyPr>
          <a:lstStyle/>
          <a:p>
            <a:pPr algn="ctr">
              <a:lnSpc>
                <a:spcPts val="1500"/>
              </a:lnSpc>
              <a:spcAft>
                <a:spcPts val="800"/>
              </a:spcAft>
            </a:pPr>
            <a:r>
              <a:rPr lang="en-US" sz="1000" b="1">
                <a:latin typeface="Arial" panose="020B0604020202020204" pitchFamily="34" charset="0"/>
                <a:cs typeface="Arial" panose="020B0604020202020204" pitchFamily="34" charset="0"/>
              </a:rPr>
              <a:t>JV Partner</a:t>
            </a:r>
          </a:p>
        </p:txBody>
      </p:sp>
      <p:sp>
        <p:nvSpPr>
          <p:cNvPr id="29" name="TextBox 28">
            <a:extLst>
              <a:ext uri="{FF2B5EF4-FFF2-40B4-BE49-F238E27FC236}">
                <a16:creationId xmlns:a16="http://schemas.microsoft.com/office/drawing/2014/main" id="{941C725A-E4F2-5CA6-D85A-59ADB422B10F}"/>
              </a:ext>
            </a:extLst>
          </p:cNvPr>
          <p:cNvSpPr txBox="1"/>
          <p:nvPr/>
        </p:nvSpPr>
        <p:spPr>
          <a:xfrm>
            <a:off x="2550729" y="5228304"/>
            <a:ext cx="947807" cy="365760"/>
          </a:xfrm>
          <a:prstGeom prst="rect">
            <a:avLst/>
          </a:prstGeom>
          <a:noFill/>
          <a:ln w="19050">
            <a:solidFill>
              <a:schemeClr val="accent5">
                <a:lumMod val="50000"/>
              </a:schemeClr>
            </a:solidFill>
          </a:ln>
        </p:spPr>
        <p:txBody>
          <a:bodyPr wrap="square" lIns="0" tIns="0" rIns="0" bIns="0" rtlCol="0" anchor="ctr">
            <a:spAutoFit/>
          </a:bodyPr>
          <a:lstStyle/>
          <a:p>
            <a:pPr algn="ctr">
              <a:lnSpc>
                <a:spcPts val="1500"/>
              </a:lnSpc>
              <a:spcAft>
                <a:spcPts val="800"/>
              </a:spcAft>
            </a:pPr>
            <a:r>
              <a:rPr lang="en-US" sz="1000" b="1">
                <a:solidFill>
                  <a:schemeClr val="accent5">
                    <a:lumMod val="75000"/>
                  </a:schemeClr>
                </a:solidFill>
                <a:latin typeface="Arial" panose="020B0604020202020204" pitchFamily="34" charset="0"/>
                <a:cs typeface="Arial" panose="020B0604020202020204" pitchFamily="34" charset="0"/>
              </a:rPr>
              <a:t>SPV</a:t>
            </a:r>
          </a:p>
        </p:txBody>
      </p:sp>
      <p:sp>
        <p:nvSpPr>
          <p:cNvPr id="31" name="TextBox 30">
            <a:extLst>
              <a:ext uri="{FF2B5EF4-FFF2-40B4-BE49-F238E27FC236}">
                <a16:creationId xmlns:a16="http://schemas.microsoft.com/office/drawing/2014/main" id="{42A27F9F-3E05-FC05-45FD-661B5757874D}"/>
              </a:ext>
            </a:extLst>
          </p:cNvPr>
          <p:cNvSpPr txBox="1"/>
          <p:nvPr/>
        </p:nvSpPr>
        <p:spPr>
          <a:xfrm>
            <a:off x="4126942" y="5227667"/>
            <a:ext cx="947807" cy="365760"/>
          </a:xfrm>
          <a:prstGeom prst="rect">
            <a:avLst/>
          </a:prstGeom>
          <a:noFill/>
          <a:ln w="19050">
            <a:solidFill>
              <a:schemeClr val="accent5">
                <a:lumMod val="60000"/>
                <a:lumOff val="40000"/>
              </a:schemeClr>
            </a:solidFill>
          </a:ln>
        </p:spPr>
        <p:txBody>
          <a:bodyPr wrap="square" lIns="0" tIns="0" rIns="0" bIns="0" rtlCol="0" anchor="ctr">
            <a:spAutoFit/>
          </a:bodyPr>
          <a:lstStyle/>
          <a:p>
            <a:pPr algn="ctr">
              <a:lnSpc>
                <a:spcPts val="1500"/>
              </a:lnSpc>
              <a:spcAft>
                <a:spcPts val="800"/>
              </a:spcAft>
            </a:pPr>
            <a:r>
              <a:rPr lang="en-US" sz="1000" b="1">
                <a:latin typeface="Arial" panose="020B0604020202020204" pitchFamily="34" charset="0"/>
                <a:cs typeface="Arial" panose="020B0604020202020204" pitchFamily="34" charset="0"/>
              </a:rPr>
              <a:t>Bank</a:t>
            </a:r>
          </a:p>
        </p:txBody>
      </p:sp>
      <p:sp>
        <p:nvSpPr>
          <p:cNvPr id="32" name="TextBox 31">
            <a:extLst>
              <a:ext uri="{FF2B5EF4-FFF2-40B4-BE49-F238E27FC236}">
                <a16:creationId xmlns:a16="http://schemas.microsoft.com/office/drawing/2014/main" id="{383D13C1-8E6B-3E64-7D59-CBDA2C49745C}"/>
              </a:ext>
            </a:extLst>
          </p:cNvPr>
          <p:cNvSpPr txBox="1"/>
          <p:nvPr/>
        </p:nvSpPr>
        <p:spPr>
          <a:xfrm>
            <a:off x="1045963" y="5234861"/>
            <a:ext cx="947807" cy="365760"/>
          </a:xfrm>
          <a:prstGeom prst="rect">
            <a:avLst/>
          </a:prstGeom>
          <a:noFill/>
          <a:ln w="19050">
            <a:solidFill>
              <a:srgbClr val="FFC000"/>
            </a:solidFill>
          </a:ln>
        </p:spPr>
        <p:txBody>
          <a:bodyPr wrap="square" lIns="0" tIns="0" rIns="0" bIns="0" rtlCol="0" anchor="ctr">
            <a:spAutoFit/>
          </a:bodyPr>
          <a:lstStyle/>
          <a:p>
            <a:pPr algn="ctr">
              <a:lnSpc>
                <a:spcPts val="1500"/>
              </a:lnSpc>
              <a:spcAft>
                <a:spcPts val="800"/>
              </a:spcAft>
            </a:pPr>
            <a:r>
              <a:rPr lang="en-US" sz="1000" b="1">
                <a:latin typeface="Arial" panose="020B0604020202020204" pitchFamily="34" charset="0"/>
                <a:cs typeface="Arial" panose="020B0604020202020204" pitchFamily="34" charset="0"/>
              </a:rPr>
              <a:t>SIM</a:t>
            </a:r>
          </a:p>
        </p:txBody>
      </p:sp>
      <p:sp>
        <p:nvSpPr>
          <p:cNvPr id="33" name="TextBox 32">
            <a:extLst>
              <a:ext uri="{FF2B5EF4-FFF2-40B4-BE49-F238E27FC236}">
                <a16:creationId xmlns:a16="http://schemas.microsoft.com/office/drawing/2014/main" id="{87754BAE-0D02-CD0C-F12D-6549B604707A}"/>
              </a:ext>
            </a:extLst>
          </p:cNvPr>
          <p:cNvSpPr txBox="1"/>
          <p:nvPr/>
        </p:nvSpPr>
        <p:spPr>
          <a:xfrm>
            <a:off x="2558377" y="6012106"/>
            <a:ext cx="947807" cy="365760"/>
          </a:xfrm>
          <a:prstGeom prst="rect">
            <a:avLst/>
          </a:prstGeom>
          <a:noFill/>
          <a:ln w="19050">
            <a:solidFill>
              <a:schemeClr val="accent1">
                <a:lumMod val="50000"/>
              </a:schemeClr>
            </a:solidFill>
          </a:ln>
        </p:spPr>
        <p:txBody>
          <a:bodyPr wrap="square" lIns="0" tIns="0" rIns="0" bIns="0" rtlCol="0" anchor="ctr">
            <a:spAutoFit/>
          </a:bodyPr>
          <a:lstStyle/>
          <a:p>
            <a:pPr algn="ctr">
              <a:lnSpc>
                <a:spcPts val="1500"/>
              </a:lnSpc>
              <a:spcAft>
                <a:spcPts val="800"/>
              </a:spcAft>
            </a:pPr>
            <a:r>
              <a:rPr lang="en-US" sz="1000" b="1">
                <a:latin typeface="Arial" panose="020B0604020202020204" pitchFamily="34" charset="0"/>
                <a:cs typeface="Arial" panose="020B0604020202020204" pitchFamily="34" charset="0"/>
              </a:rPr>
              <a:t>Project</a:t>
            </a:r>
          </a:p>
        </p:txBody>
      </p:sp>
      <p:cxnSp>
        <p:nvCxnSpPr>
          <p:cNvPr id="35" name="Connector: Elbow 34">
            <a:extLst>
              <a:ext uri="{FF2B5EF4-FFF2-40B4-BE49-F238E27FC236}">
                <a16:creationId xmlns:a16="http://schemas.microsoft.com/office/drawing/2014/main" id="{193B6AB6-0AB1-C4C4-FD94-7D51E1FF62CB}"/>
              </a:ext>
            </a:extLst>
          </p:cNvPr>
          <p:cNvCxnSpPr>
            <a:stCxn id="5" idx="2"/>
            <a:endCxn id="29" idx="0"/>
          </p:cNvCxnSpPr>
          <p:nvPr/>
        </p:nvCxnSpPr>
        <p:spPr>
          <a:xfrm rot="16200000" flipH="1">
            <a:off x="1757760" y="3961430"/>
            <a:ext cx="1054623" cy="147912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D20AA15-B394-A643-0633-FE40776139CA}"/>
              </a:ext>
            </a:extLst>
          </p:cNvPr>
          <p:cNvCxnSpPr>
            <a:cxnSpLocks/>
            <a:stCxn id="7" idx="2"/>
            <a:endCxn id="29" idx="0"/>
          </p:cNvCxnSpPr>
          <p:nvPr/>
        </p:nvCxnSpPr>
        <p:spPr>
          <a:xfrm rot="16200000" flipH="1">
            <a:off x="2493104" y="4696774"/>
            <a:ext cx="1061181" cy="1877"/>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03BBBE92-A31D-D1F9-EFF3-4EC103F4E682}"/>
              </a:ext>
            </a:extLst>
          </p:cNvPr>
          <p:cNvCxnSpPr>
            <a:cxnSpLocks/>
          </p:cNvCxnSpPr>
          <p:nvPr/>
        </p:nvCxnSpPr>
        <p:spPr>
          <a:xfrm rot="10800000" flipV="1">
            <a:off x="3020160" y="4696807"/>
            <a:ext cx="1091049" cy="548318"/>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8D37E63-048A-B677-7640-C350DB013C6D}"/>
              </a:ext>
            </a:extLst>
          </p:cNvPr>
          <p:cNvCxnSpPr>
            <a:stCxn id="31" idx="1"/>
            <a:endCxn id="29" idx="3"/>
          </p:cNvCxnSpPr>
          <p:nvPr/>
        </p:nvCxnSpPr>
        <p:spPr>
          <a:xfrm flipH="1">
            <a:off x="3498536" y="5410547"/>
            <a:ext cx="628406" cy="637"/>
          </a:xfrm>
          <a:prstGeom prst="straightConnector1">
            <a:avLst/>
          </a:prstGeom>
          <a:ln w="63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618665E-2FD5-E85A-4C12-8173B7929A26}"/>
              </a:ext>
            </a:extLst>
          </p:cNvPr>
          <p:cNvCxnSpPr>
            <a:stCxn id="32" idx="3"/>
            <a:endCxn id="29" idx="1"/>
          </p:cNvCxnSpPr>
          <p:nvPr/>
        </p:nvCxnSpPr>
        <p:spPr>
          <a:xfrm flipV="1">
            <a:off x="1993770" y="5411184"/>
            <a:ext cx="556959" cy="6557"/>
          </a:xfrm>
          <a:prstGeom prst="straightConnector1">
            <a:avLst/>
          </a:prstGeom>
          <a:ln w="63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C3EEAF-76BB-AA85-D147-331FA72BB6A9}"/>
              </a:ext>
            </a:extLst>
          </p:cNvPr>
          <p:cNvCxnSpPr>
            <a:cxnSpLocks/>
            <a:stCxn id="29" idx="2"/>
            <a:endCxn id="33" idx="0"/>
          </p:cNvCxnSpPr>
          <p:nvPr/>
        </p:nvCxnSpPr>
        <p:spPr>
          <a:xfrm>
            <a:off x="3024633" y="5594064"/>
            <a:ext cx="7648" cy="41804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558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Team - Leverage Savills IM Regional Footprint</a:t>
            </a:r>
          </a:p>
        </p:txBody>
      </p:sp>
      <p:sp>
        <p:nvSpPr>
          <p:cNvPr id="5" name="Rectangle 4">
            <a:extLst>
              <a:ext uri="{FF2B5EF4-FFF2-40B4-BE49-F238E27FC236}">
                <a16:creationId xmlns:a16="http://schemas.microsoft.com/office/drawing/2014/main" id="{3E22DAA9-F26C-7721-0F27-000B1FE20403}"/>
              </a:ext>
            </a:extLst>
          </p:cNvPr>
          <p:cNvSpPr/>
          <p:nvPr/>
        </p:nvSpPr>
        <p:spPr>
          <a:xfrm>
            <a:off x="624314" y="1288713"/>
            <a:ext cx="10092274" cy="5475599"/>
          </a:xfrm>
          <a:prstGeom prst="rect">
            <a:avLst/>
          </a:prstGeom>
          <a:solidFill>
            <a:srgbClr val="F2F2F2"/>
          </a:solidFill>
          <a:ln w="12700" cap="flat" cmpd="sng" algn="ctr">
            <a:noFill/>
            <a:prstDash val="solid"/>
            <a:miter lim="800000"/>
          </a:ln>
          <a:effectLst>
            <a:outerShdw blurRad="50800" dist="38100" dir="2700000" algn="tl" rotWithShape="0">
              <a:prstClr val="black">
                <a:alpha val="40000"/>
              </a:prstClr>
            </a:outerShdw>
          </a:effectLst>
        </p:spPr>
        <p:txBody>
          <a:bodyPr lIns="144000" tIns="108000" rtlCol="0" anchor="t" anchorCtr="0"/>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400" b="1" i="0" u="none" strike="noStrike" kern="0" cap="none" spc="0" normalizeH="0" baseline="0" noProof="0">
              <a:ln>
                <a:noFill/>
              </a:ln>
              <a:solidFill>
                <a:srgbClr val="000000"/>
              </a:solidFill>
              <a:effectLst/>
              <a:uLnTx/>
              <a:uFillTx/>
              <a:latin typeface="Arial"/>
              <a:ea typeface="+mn-ea"/>
              <a:cs typeface="+mn-cs"/>
            </a:endParaRPr>
          </a:p>
        </p:txBody>
      </p:sp>
      <p:sp>
        <p:nvSpPr>
          <p:cNvPr id="7" name="Rectangle 6">
            <a:extLst>
              <a:ext uri="{FF2B5EF4-FFF2-40B4-BE49-F238E27FC236}">
                <a16:creationId xmlns:a16="http://schemas.microsoft.com/office/drawing/2014/main" id="{EAEF188E-64B3-8372-747C-4D725583D103}"/>
              </a:ext>
            </a:extLst>
          </p:cNvPr>
          <p:cNvSpPr/>
          <p:nvPr/>
        </p:nvSpPr>
        <p:spPr>
          <a:xfrm>
            <a:off x="4163402" y="4998266"/>
            <a:ext cx="2001601" cy="247649"/>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rgbClr val="007DA5"/>
                </a:solidFill>
                <a:effectLst/>
                <a:uLnTx/>
                <a:uFillTx/>
                <a:latin typeface="Arial"/>
                <a:ea typeface="+mn-ea"/>
                <a:cs typeface="+mn-cs"/>
              </a:rPr>
              <a:t>Australia</a:t>
            </a:r>
          </a:p>
        </p:txBody>
      </p:sp>
      <p:cxnSp>
        <p:nvCxnSpPr>
          <p:cNvPr id="8" name="Straight Connector 7">
            <a:extLst>
              <a:ext uri="{FF2B5EF4-FFF2-40B4-BE49-F238E27FC236}">
                <a16:creationId xmlns:a16="http://schemas.microsoft.com/office/drawing/2014/main" id="{A8506A9D-58AD-D5C0-5DD4-498D6BD47C92}"/>
              </a:ext>
            </a:extLst>
          </p:cNvPr>
          <p:cNvCxnSpPr>
            <a:cxnSpLocks/>
          </p:cNvCxnSpPr>
          <p:nvPr/>
        </p:nvCxnSpPr>
        <p:spPr>
          <a:xfrm>
            <a:off x="2868228" y="5249792"/>
            <a:ext cx="5324035" cy="0"/>
          </a:xfrm>
          <a:prstGeom prst="line">
            <a:avLst/>
          </a:prstGeom>
          <a:noFill/>
          <a:ln w="6350" cap="flat" cmpd="sng" algn="ctr">
            <a:solidFill>
              <a:srgbClr val="021D49"/>
            </a:solidFill>
            <a:prstDash val="solid"/>
            <a:miter lim="800000"/>
          </a:ln>
          <a:effectLst/>
        </p:spPr>
      </p:cxnSp>
      <p:sp>
        <p:nvSpPr>
          <p:cNvPr id="10" name="Rectangle 9">
            <a:extLst>
              <a:ext uri="{FF2B5EF4-FFF2-40B4-BE49-F238E27FC236}">
                <a16:creationId xmlns:a16="http://schemas.microsoft.com/office/drawing/2014/main" id="{643DAC06-16D4-7E50-4C72-0E944E5FEA54}"/>
              </a:ext>
            </a:extLst>
          </p:cNvPr>
          <p:cNvSpPr/>
          <p:nvPr/>
        </p:nvSpPr>
        <p:spPr>
          <a:xfrm>
            <a:off x="5802692" y="1324539"/>
            <a:ext cx="3196170" cy="247649"/>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rgbClr val="007DA5"/>
                </a:solidFill>
                <a:effectLst/>
                <a:uLnTx/>
                <a:uFillTx/>
                <a:latin typeface="Arial"/>
                <a:ea typeface="+mn-ea"/>
                <a:cs typeface="+mn-cs"/>
              </a:rPr>
              <a:t>Japan </a:t>
            </a:r>
            <a:r>
              <a:rPr kumimoji="0" lang="en-SG" sz="1000" b="1" i="0" u="none" strike="noStrike" kern="0" cap="none" spc="0" normalizeH="0" baseline="0" noProof="0">
                <a:ln>
                  <a:noFill/>
                </a:ln>
                <a:solidFill>
                  <a:srgbClr val="007DA5"/>
                </a:solidFill>
                <a:effectLst/>
                <a:uLnTx/>
                <a:uFillTx/>
                <a:latin typeface="Arial"/>
                <a:ea typeface="+mn-ea"/>
                <a:cs typeface="+mn-cs"/>
              </a:rPr>
              <a:t>     </a:t>
            </a:r>
          </a:p>
        </p:txBody>
      </p:sp>
      <p:sp>
        <p:nvSpPr>
          <p:cNvPr id="12" name="Rectangle 11">
            <a:extLst>
              <a:ext uri="{FF2B5EF4-FFF2-40B4-BE49-F238E27FC236}">
                <a16:creationId xmlns:a16="http://schemas.microsoft.com/office/drawing/2014/main" id="{F8DEC7D2-C1FA-0C1D-AB6E-EF7835D3F00C}"/>
              </a:ext>
            </a:extLst>
          </p:cNvPr>
          <p:cNvSpPr/>
          <p:nvPr/>
        </p:nvSpPr>
        <p:spPr>
          <a:xfrm>
            <a:off x="8481570" y="4203915"/>
            <a:ext cx="2061039" cy="247649"/>
          </a:xfrm>
          <a:prstGeom prst="rect">
            <a:avLst/>
          </a:prstGeom>
          <a:no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rgbClr val="007DA5"/>
                </a:solidFill>
                <a:effectLst/>
                <a:uLnTx/>
                <a:uFillTx/>
                <a:latin typeface="Arial"/>
                <a:ea typeface="+mn-ea"/>
                <a:cs typeface="+mn-cs"/>
              </a:rPr>
              <a:t>Singapore </a:t>
            </a:r>
            <a:endParaRPr kumimoji="0" lang="en-SG" sz="1000" b="1" i="0" u="none" strike="noStrike" kern="0" cap="none" spc="0" normalizeH="0" baseline="0" noProof="0">
              <a:ln>
                <a:noFill/>
              </a:ln>
              <a:solidFill>
                <a:srgbClr val="007DA5"/>
              </a:solidFill>
              <a:effectLst/>
              <a:uLnTx/>
              <a:uFillTx/>
              <a:latin typeface="Arial"/>
              <a:ea typeface="+mn-ea"/>
              <a:cs typeface="+mn-cs"/>
            </a:endParaRPr>
          </a:p>
        </p:txBody>
      </p:sp>
      <p:sp>
        <p:nvSpPr>
          <p:cNvPr id="13" name="Freeform 245">
            <a:extLst>
              <a:ext uri="{FF2B5EF4-FFF2-40B4-BE49-F238E27FC236}">
                <a16:creationId xmlns:a16="http://schemas.microsoft.com/office/drawing/2014/main" id="{FB2BD799-226A-F44C-1A3B-90827538C896}"/>
              </a:ext>
            </a:extLst>
          </p:cNvPr>
          <p:cNvSpPr>
            <a:spLocks/>
          </p:cNvSpPr>
          <p:nvPr/>
        </p:nvSpPr>
        <p:spPr bwMode="auto">
          <a:xfrm>
            <a:off x="5280404" y="2183888"/>
            <a:ext cx="60325" cy="85725"/>
          </a:xfrm>
          <a:custGeom>
            <a:avLst/>
            <a:gdLst>
              <a:gd name="T0" fmla="*/ 0 w 118"/>
              <a:gd name="T1" fmla="*/ 49 h 167"/>
              <a:gd name="T2" fmla="*/ 0 w 118"/>
              <a:gd name="T3" fmla="*/ 49 h 167"/>
              <a:gd name="T4" fmla="*/ 18 w 118"/>
              <a:gd name="T5" fmla="*/ 71 h 167"/>
              <a:gd name="T6" fmla="*/ 39 w 118"/>
              <a:gd name="T7" fmla="*/ 63 h 167"/>
              <a:gd name="T8" fmla="*/ 39 w 118"/>
              <a:gd name="T9" fmla="*/ 45 h 167"/>
              <a:gd name="T10" fmla="*/ 53 w 118"/>
              <a:gd name="T11" fmla="*/ 71 h 167"/>
              <a:gd name="T12" fmla="*/ 46 w 118"/>
              <a:gd name="T13" fmla="*/ 98 h 167"/>
              <a:gd name="T14" fmla="*/ 29 w 118"/>
              <a:gd name="T15" fmla="*/ 130 h 167"/>
              <a:gd name="T16" fmla="*/ 53 w 118"/>
              <a:gd name="T17" fmla="*/ 161 h 167"/>
              <a:gd name="T18" fmla="*/ 53 w 118"/>
              <a:gd name="T19" fmla="*/ 149 h 167"/>
              <a:gd name="T20" fmla="*/ 58 w 118"/>
              <a:gd name="T21" fmla="*/ 167 h 167"/>
              <a:gd name="T22" fmla="*/ 102 w 118"/>
              <a:gd name="T23" fmla="*/ 71 h 167"/>
              <a:gd name="T24" fmla="*/ 118 w 118"/>
              <a:gd name="T25" fmla="*/ 71 h 167"/>
              <a:gd name="T26" fmla="*/ 118 w 118"/>
              <a:gd name="T27" fmla="*/ 51 h 167"/>
              <a:gd name="T28" fmla="*/ 102 w 118"/>
              <a:gd name="T29" fmla="*/ 35 h 167"/>
              <a:gd name="T30" fmla="*/ 101 w 118"/>
              <a:gd name="T31" fmla="*/ 16 h 167"/>
              <a:gd name="T32" fmla="*/ 55 w 118"/>
              <a:gd name="T33" fmla="*/ 0 h 167"/>
              <a:gd name="T34" fmla="*/ 0 w 118"/>
              <a:gd name="T35" fmla="*/ 4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167">
                <a:moveTo>
                  <a:pt x="0" y="49"/>
                </a:moveTo>
                <a:lnTo>
                  <a:pt x="0" y="49"/>
                </a:lnTo>
                <a:cubicBezTo>
                  <a:pt x="0" y="59"/>
                  <a:pt x="9" y="71"/>
                  <a:pt x="18" y="71"/>
                </a:cubicBezTo>
                <a:cubicBezTo>
                  <a:pt x="23" y="71"/>
                  <a:pt x="30" y="63"/>
                  <a:pt x="39" y="63"/>
                </a:cubicBezTo>
                <a:cubicBezTo>
                  <a:pt x="36" y="57"/>
                  <a:pt x="39" y="51"/>
                  <a:pt x="39" y="45"/>
                </a:cubicBezTo>
                <a:cubicBezTo>
                  <a:pt x="41" y="55"/>
                  <a:pt x="43" y="67"/>
                  <a:pt x="53" y="71"/>
                </a:cubicBezTo>
                <a:lnTo>
                  <a:pt x="46" y="98"/>
                </a:lnTo>
                <a:cubicBezTo>
                  <a:pt x="46" y="98"/>
                  <a:pt x="29" y="126"/>
                  <a:pt x="29" y="130"/>
                </a:cubicBezTo>
                <a:cubicBezTo>
                  <a:pt x="29" y="137"/>
                  <a:pt x="39" y="161"/>
                  <a:pt x="53" y="161"/>
                </a:cubicBezTo>
                <a:lnTo>
                  <a:pt x="53" y="149"/>
                </a:lnTo>
                <a:cubicBezTo>
                  <a:pt x="53" y="155"/>
                  <a:pt x="53" y="167"/>
                  <a:pt x="58" y="167"/>
                </a:cubicBezTo>
                <a:cubicBezTo>
                  <a:pt x="83" y="167"/>
                  <a:pt x="97" y="106"/>
                  <a:pt x="102" y="71"/>
                </a:cubicBezTo>
                <a:cubicBezTo>
                  <a:pt x="108" y="74"/>
                  <a:pt x="113" y="71"/>
                  <a:pt x="118" y="71"/>
                </a:cubicBezTo>
                <a:cubicBezTo>
                  <a:pt x="115" y="65"/>
                  <a:pt x="118" y="57"/>
                  <a:pt x="118" y="51"/>
                </a:cubicBezTo>
                <a:lnTo>
                  <a:pt x="102" y="35"/>
                </a:lnTo>
                <a:cubicBezTo>
                  <a:pt x="97" y="35"/>
                  <a:pt x="101" y="21"/>
                  <a:pt x="101" y="16"/>
                </a:cubicBezTo>
                <a:cubicBezTo>
                  <a:pt x="80" y="16"/>
                  <a:pt x="69" y="0"/>
                  <a:pt x="55" y="0"/>
                </a:cubicBezTo>
                <a:cubicBezTo>
                  <a:pt x="50" y="0"/>
                  <a:pt x="0" y="37"/>
                  <a:pt x="0" y="49"/>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 name="Freeform 246">
            <a:extLst>
              <a:ext uri="{FF2B5EF4-FFF2-40B4-BE49-F238E27FC236}">
                <a16:creationId xmlns:a16="http://schemas.microsoft.com/office/drawing/2014/main" id="{FBD8BC2E-33EF-C365-6A3E-F6DEA259CC2D}"/>
              </a:ext>
            </a:extLst>
          </p:cNvPr>
          <p:cNvSpPr>
            <a:spLocks/>
          </p:cNvSpPr>
          <p:nvPr/>
        </p:nvSpPr>
        <p:spPr bwMode="auto">
          <a:xfrm>
            <a:off x="5280404" y="2183888"/>
            <a:ext cx="60325" cy="85725"/>
          </a:xfrm>
          <a:custGeom>
            <a:avLst/>
            <a:gdLst>
              <a:gd name="T0" fmla="*/ 0 w 118"/>
              <a:gd name="T1" fmla="*/ 49 h 167"/>
              <a:gd name="T2" fmla="*/ 0 w 118"/>
              <a:gd name="T3" fmla="*/ 49 h 167"/>
              <a:gd name="T4" fmla="*/ 18 w 118"/>
              <a:gd name="T5" fmla="*/ 71 h 167"/>
              <a:gd name="T6" fmla="*/ 39 w 118"/>
              <a:gd name="T7" fmla="*/ 63 h 167"/>
              <a:gd name="T8" fmla="*/ 39 w 118"/>
              <a:gd name="T9" fmla="*/ 45 h 167"/>
              <a:gd name="T10" fmla="*/ 53 w 118"/>
              <a:gd name="T11" fmla="*/ 71 h 167"/>
              <a:gd name="T12" fmla="*/ 46 w 118"/>
              <a:gd name="T13" fmla="*/ 98 h 167"/>
              <a:gd name="T14" fmla="*/ 29 w 118"/>
              <a:gd name="T15" fmla="*/ 130 h 167"/>
              <a:gd name="T16" fmla="*/ 53 w 118"/>
              <a:gd name="T17" fmla="*/ 161 h 167"/>
              <a:gd name="T18" fmla="*/ 53 w 118"/>
              <a:gd name="T19" fmla="*/ 149 h 167"/>
              <a:gd name="T20" fmla="*/ 58 w 118"/>
              <a:gd name="T21" fmla="*/ 167 h 167"/>
              <a:gd name="T22" fmla="*/ 102 w 118"/>
              <a:gd name="T23" fmla="*/ 71 h 167"/>
              <a:gd name="T24" fmla="*/ 118 w 118"/>
              <a:gd name="T25" fmla="*/ 71 h 167"/>
              <a:gd name="T26" fmla="*/ 118 w 118"/>
              <a:gd name="T27" fmla="*/ 51 h 167"/>
              <a:gd name="T28" fmla="*/ 102 w 118"/>
              <a:gd name="T29" fmla="*/ 35 h 167"/>
              <a:gd name="T30" fmla="*/ 101 w 118"/>
              <a:gd name="T31" fmla="*/ 16 h 167"/>
              <a:gd name="T32" fmla="*/ 55 w 118"/>
              <a:gd name="T33" fmla="*/ 0 h 167"/>
              <a:gd name="T34" fmla="*/ 0 w 118"/>
              <a:gd name="T35" fmla="*/ 49 h 167"/>
              <a:gd name="T36" fmla="*/ 0 w 118"/>
              <a:gd name="T37" fmla="*/ 4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167">
                <a:moveTo>
                  <a:pt x="0" y="49"/>
                </a:moveTo>
                <a:lnTo>
                  <a:pt x="0" y="49"/>
                </a:lnTo>
                <a:cubicBezTo>
                  <a:pt x="0" y="59"/>
                  <a:pt x="9" y="71"/>
                  <a:pt x="18" y="71"/>
                </a:cubicBezTo>
                <a:cubicBezTo>
                  <a:pt x="23" y="71"/>
                  <a:pt x="30" y="63"/>
                  <a:pt x="39" y="63"/>
                </a:cubicBezTo>
                <a:cubicBezTo>
                  <a:pt x="36" y="57"/>
                  <a:pt x="39" y="51"/>
                  <a:pt x="39" y="45"/>
                </a:cubicBezTo>
                <a:cubicBezTo>
                  <a:pt x="41" y="55"/>
                  <a:pt x="43" y="67"/>
                  <a:pt x="53" y="71"/>
                </a:cubicBezTo>
                <a:lnTo>
                  <a:pt x="46" y="98"/>
                </a:lnTo>
                <a:cubicBezTo>
                  <a:pt x="46" y="98"/>
                  <a:pt x="29" y="126"/>
                  <a:pt x="29" y="130"/>
                </a:cubicBezTo>
                <a:cubicBezTo>
                  <a:pt x="29" y="137"/>
                  <a:pt x="39" y="161"/>
                  <a:pt x="53" y="161"/>
                </a:cubicBezTo>
                <a:lnTo>
                  <a:pt x="53" y="149"/>
                </a:lnTo>
                <a:cubicBezTo>
                  <a:pt x="53" y="155"/>
                  <a:pt x="53" y="167"/>
                  <a:pt x="58" y="167"/>
                </a:cubicBezTo>
                <a:cubicBezTo>
                  <a:pt x="83" y="167"/>
                  <a:pt x="97" y="106"/>
                  <a:pt x="102" y="71"/>
                </a:cubicBezTo>
                <a:cubicBezTo>
                  <a:pt x="108" y="74"/>
                  <a:pt x="113" y="71"/>
                  <a:pt x="118" y="71"/>
                </a:cubicBezTo>
                <a:cubicBezTo>
                  <a:pt x="115" y="65"/>
                  <a:pt x="118" y="57"/>
                  <a:pt x="118" y="51"/>
                </a:cubicBezTo>
                <a:lnTo>
                  <a:pt x="102" y="35"/>
                </a:lnTo>
                <a:cubicBezTo>
                  <a:pt x="97" y="35"/>
                  <a:pt x="101" y="21"/>
                  <a:pt x="101" y="16"/>
                </a:cubicBezTo>
                <a:cubicBezTo>
                  <a:pt x="80" y="16"/>
                  <a:pt x="69" y="0"/>
                  <a:pt x="55" y="0"/>
                </a:cubicBezTo>
                <a:cubicBezTo>
                  <a:pt x="50" y="0"/>
                  <a:pt x="0" y="37"/>
                  <a:pt x="0" y="49"/>
                </a:cubicBezTo>
                <a:lnTo>
                  <a:pt x="0" y="4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 name="Freeform 247">
            <a:extLst>
              <a:ext uri="{FF2B5EF4-FFF2-40B4-BE49-F238E27FC236}">
                <a16:creationId xmlns:a16="http://schemas.microsoft.com/office/drawing/2014/main" id="{9F99E697-EB80-EDB9-52A2-46F4FE46EFF6}"/>
              </a:ext>
            </a:extLst>
          </p:cNvPr>
          <p:cNvSpPr>
            <a:spLocks/>
          </p:cNvSpPr>
          <p:nvPr/>
        </p:nvSpPr>
        <p:spPr bwMode="auto">
          <a:xfrm>
            <a:off x="5351842" y="2164838"/>
            <a:ext cx="66675" cy="52388"/>
          </a:xfrm>
          <a:custGeom>
            <a:avLst/>
            <a:gdLst>
              <a:gd name="T0" fmla="*/ 24 w 132"/>
              <a:gd name="T1" fmla="*/ 104 h 104"/>
              <a:gd name="T2" fmla="*/ 24 w 132"/>
              <a:gd name="T3" fmla="*/ 104 h 104"/>
              <a:gd name="T4" fmla="*/ 66 w 132"/>
              <a:gd name="T5" fmla="*/ 55 h 104"/>
              <a:gd name="T6" fmla="*/ 93 w 132"/>
              <a:gd name="T7" fmla="*/ 68 h 104"/>
              <a:gd name="T8" fmla="*/ 93 w 132"/>
              <a:gd name="T9" fmla="*/ 0 h 104"/>
              <a:gd name="T10" fmla="*/ 33 w 132"/>
              <a:gd name="T11" fmla="*/ 23 h 104"/>
              <a:gd name="T12" fmla="*/ 0 w 132"/>
              <a:gd name="T13" fmla="*/ 53 h 104"/>
              <a:gd name="T14" fmla="*/ 14 w 132"/>
              <a:gd name="T15" fmla="*/ 74 h 104"/>
              <a:gd name="T16" fmla="*/ 24 w 132"/>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04">
                <a:moveTo>
                  <a:pt x="24" y="104"/>
                </a:moveTo>
                <a:lnTo>
                  <a:pt x="24" y="104"/>
                </a:lnTo>
                <a:cubicBezTo>
                  <a:pt x="47" y="104"/>
                  <a:pt x="51" y="72"/>
                  <a:pt x="66" y="55"/>
                </a:cubicBezTo>
                <a:cubicBezTo>
                  <a:pt x="72" y="57"/>
                  <a:pt x="79" y="68"/>
                  <a:pt x="93" y="68"/>
                </a:cubicBezTo>
                <a:cubicBezTo>
                  <a:pt x="110" y="68"/>
                  <a:pt x="132" y="0"/>
                  <a:pt x="93" y="0"/>
                </a:cubicBezTo>
                <a:cubicBezTo>
                  <a:pt x="68" y="0"/>
                  <a:pt x="63" y="33"/>
                  <a:pt x="33" y="23"/>
                </a:cubicBezTo>
                <a:cubicBezTo>
                  <a:pt x="33" y="25"/>
                  <a:pt x="0" y="53"/>
                  <a:pt x="0" y="53"/>
                </a:cubicBezTo>
                <a:cubicBezTo>
                  <a:pt x="0" y="62"/>
                  <a:pt x="3" y="66"/>
                  <a:pt x="14" y="74"/>
                </a:cubicBezTo>
                <a:cubicBezTo>
                  <a:pt x="12" y="84"/>
                  <a:pt x="15" y="104"/>
                  <a:pt x="24" y="104"/>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 name="Freeform 248">
            <a:extLst>
              <a:ext uri="{FF2B5EF4-FFF2-40B4-BE49-F238E27FC236}">
                <a16:creationId xmlns:a16="http://schemas.microsoft.com/office/drawing/2014/main" id="{0B6C3C58-CFB6-E51D-571D-91F17E66C0EB}"/>
              </a:ext>
            </a:extLst>
          </p:cNvPr>
          <p:cNvSpPr>
            <a:spLocks/>
          </p:cNvSpPr>
          <p:nvPr/>
        </p:nvSpPr>
        <p:spPr bwMode="auto">
          <a:xfrm>
            <a:off x="5351842" y="2164838"/>
            <a:ext cx="66675" cy="52388"/>
          </a:xfrm>
          <a:custGeom>
            <a:avLst/>
            <a:gdLst>
              <a:gd name="T0" fmla="*/ 24 w 132"/>
              <a:gd name="T1" fmla="*/ 104 h 104"/>
              <a:gd name="T2" fmla="*/ 24 w 132"/>
              <a:gd name="T3" fmla="*/ 104 h 104"/>
              <a:gd name="T4" fmla="*/ 66 w 132"/>
              <a:gd name="T5" fmla="*/ 55 h 104"/>
              <a:gd name="T6" fmla="*/ 93 w 132"/>
              <a:gd name="T7" fmla="*/ 68 h 104"/>
              <a:gd name="T8" fmla="*/ 93 w 132"/>
              <a:gd name="T9" fmla="*/ 0 h 104"/>
              <a:gd name="T10" fmla="*/ 33 w 132"/>
              <a:gd name="T11" fmla="*/ 23 h 104"/>
              <a:gd name="T12" fmla="*/ 0 w 132"/>
              <a:gd name="T13" fmla="*/ 53 h 104"/>
              <a:gd name="T14" fmla="*/ 14 w 132"/>
              <a:gd name="T15" fmla="*/ 74 h 104"/>
              <a:gd name="T16" fmla="*/ 24 w 132"/>
              <a:gd name="T17" fmla="*/ 104 h 104"/>
              <a:gd name="T18" fmla="*/ 24 w 132"/>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04">
                <a:moveTo>
                  <a:pt x="24" y="104"/>
                </a:moveTo>
                <a:lnTo>
                  <a:pt x="24" y="104"/>
                </a:lnTo>
                <a:cubicBezTo>
                  <a:pt x="47" y="104"/>
                  <a:pt x="51" y="72"/>
                  <a:pt x="66" y="55"/>
                </a:cubicBezTo>
                <a:cubicBezTo>
                  <a:pt x="72" y="57"/>
                  <a:pt x="79" y="68"/>
                  <a:pt x="93" y="68"/>
                </a:cubicBezTo>
                <a:cubicBezTo>
                  <a:pt x="110" y="68"/>
                  <a:pt x="132" y="0"/>
                  <a:pt x="93" y="0"/>
                </a:cubicBezTo>
                <a:cubicBezTo>
                  <a:pt x="68" y="0"/>
                  <a:pt x="63" y="33"/>
                  <a:pt x="33" y="23"/>
                </a:cubicBezTo>
                <a:cubicBezTo>
                  <a:pt x="33" y="25"/>
                  <a:pt x="0" y="53"/>
                  <a:pt x="0" y="53"/>
                </a:cubicBezTo>
                <a:cubicBezTo>
                  <a:pt x="0" y="62"/>
                  <a:pt x="3" y="66"/>
                  <a:pt x="14" y="74"/>
                </a:cubicBezTo>
                <a:cubicBezTo>
                  <a:pt x="12" y="84"/>
                  <a:pt x="15" y="104"/>
                  <a:pt x="24" y="104"/>
                </a:cubicBezTo>
                <a:lnTo>
                  <a:pt x="24" y="10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 name="Freeform 249">
            <a:extLst>
              <a:ext uri="{FF2B5EF4-FFF2-40B4-BE49-F238E27FC236}">
                <a16:creationId xmlns:a16="http://schemas.microsoft.com/office/drawing/2014/main" id="{947F0493-8E56-47FF-1E84-6C80CEDF2931}"/>
              </a:ext>
            </a:extLst>
          </p:cNvPr>
          <p:cNvSpPr>
            <a:spLocks/>
          </p:cNvSpPr>
          <p:nvPr/>
        </p:nvSpPr>
        <p:spPr bwMode="auto">
          <a:xfrm>
            <a:off x="5313742" y="1933063"/>
            <a:ext cx="288925" cy="261938"/>
          </a:xfrm>
          <a:custGeom>
            <a:avLst/>
            <a:gdLst>
              <a:gd name="T0" fmla="*/ 287 w 562"/>
              <a:gd name="T1" fmla="*/ 313 h 509"/>
              <a:gd name="T2" fmla="*/ 287 w 562"/>
              <a:gd name="T3" fmla="*/ 313 h 509"/>
              <a:gd name="T4" fmla="*/ 231 w 562"/>
              <a:gd name="T5" fmla="*/ 374 h 509"/>
              <a:gd name="T6" fmla="*/ 122 w 562"/>
              <a:gd name="T7" fmla="*/ 374 h 509"/>
              <a:gd name="T8" fmla="*/ 23 w 562"/>
              <a:gd name="T9" fmla="*/ 451 h 509"/>
              <a:gd name="T10" fmla="*/ 0 w 562"/>
              <a:gd name="T11" fmla="*/ 464 h 509"/>
              <a:gd name="T12" fmla="*/ 25 w 562"/>
              <a:gd name="T13" fmla="*/ 472 h 509"/>
              <a:gd name="T14" fmla="*/ 117 w 562"/>
              <a:gd name="T15" fmla="*/ 445 h 509"/>
              <a:gd name="T16" fmla="*/ 155 w 562"/>
              <a:gd name="T17" fmla="*/ 439 h 509"/>
              <a:gd name="T18" fmla="*/ 173 w 562"/>
              <a:gd name="T19" fmla="*/ 423 h 509"/>
              <a:gd name="T20" fmla="*/ 226 w 562"/>
              <a:gd name="T21" fmla="*/ 441 h 509"/>
              <a:gd name="T22" fmla="*/ 220 w 562"/>
              <a:gd name="T23" fmla="*/ 474 h 509"/>
              <a:gd name="T24" fmla="*/ 220 w 562"/>
              <a:gd name="T25" fmla="*/ 490 h 509"/>
              <a:gd name="T26" fmla="*/ 245 w 562"/>
              <a:gd name="T27" fmla="*/ 509 h 509"/>
              <a:gd name="T28" fmla="*/ 287 w 562"/>
              <a:gd name="T29" fmla="*/ 458 h 509"/>
              <a:gd name="T30" fmla="*/ 305 w 562"/>
              <a:gd name="T31" fmla="*/ 457 h 509"/>
              <a:gd name="T32" fmla="*/ 287 w 562"/>
              <a:gd name="T33" fmla="*/ 425 h 509"/>
              <a:gd name="T34" fmla="*/ 298 w 562"/>
              <a:gd name="T35" fmla="*/ 409 h 509"/>
              <a:gd name="T36" fmla="*/ 349 w 562"/>
              <a:gd name="T37" fmla="*/ 443 h 509"/>
              <a:gd name="T38" fmla="*/ 384 w 562"/>
              <a:gd name="T39" fmla="*/ 419 h 509"/>
              <a:gd name="T40" fmla="*/ 402 w 562"/>
              <a:gd name="T41" fmla="*/ 419 h 509"/>
              <a:gd name="T42" fmla="*/ 410 w 562"/>
              <a:gd name="T43" fmla="*/ 429 h 509"/>
              <a:gd name="T44" fmla="*/ 458 w 562"/>
              <a:gd name="T45" fmla="*/ 382 h 509"/>
              <a:gd name="T46" fmla="*/ 456 w 562"/>
              <a:gd name="T47" fmla="*/ 413 h 509"/>
              <a:gd name="T48" fmla="*/ 498 w 562"/>
              <a:gd name="T49" fmla="*/ 374 h 509"/>
              <a:gd name="T50" fmla="*/ 489 w 562"/>
              <a:gd name="T51" fmla="*/ 337 h 509"/>
              <a:gd name="T52" fmla="*/ 509 w 562"/>
              <a:gd name="T53" fmla="*/ 282 h 509"/>
              <a:gd name="T54" fmla="*/ 521 w 562"/>
              <a:gd name="T55" fmla="*/ 194 h 509"/>
              <a:gd name="T56" fmla="*/ 537 w 562"/>
              <a:gd name="T57" fmla="*/ 190 h 509"/>
              <a:gd name="T58" fmla="*/ 537 w 562"/>
              <a:gd name="T59" fmla="*/ 178 h 509"/>
              <a:gd name="T60" fmla="*/ 562 w 562"/>
              <a:gd name="T61" fmla="*/ 117 h 509"/>
              <a:gd name="T62" fmla="*/ 537 w 562"/>
              <a:gd name="T63" fmla="*/ 49 h 509"/>
              <a:gd name="T64" fmla="*/ 533 w 562"/>
              <a:gd name="T65" fmla="*/ 9 h 509"/>
              <a:gd name="T66" fmla="*/ 512 w 562"/>
              <a:gd name="T67" fmla="*/ 0 h 509"/>
              <a:gd name="T68" fmla="*/ 516 w 562"/>
              <a:gd name="T69" fmla="*/ 17 h 509"/>
              <a:gd name="T70" fmla="*/ 521 w 562"/>
              <a:gd name="T71" fmla="*/ 19 h 509"/>
              <a:gd name="T72" fmla="*/ 498 w 562"/>
              <a:gd name="T73" fmla="*/ 13 h 509"/>
              <a:gd name="T74" fmla="*/ 458 w 562"/>
              <a:gd name="T75" fmla="*/ 86 h 509"/>
              <a:gd name="T76" fmla="*/ 465 w 562"/>
              <a:gd name="T77" fmla="*/ 109 h 509"/>
              <a:gd name="T78" fmla="*/ 368 w 562"/>
              <a:gd name="T79" fmla="*/ 268 h 509"/>
              <a:gd name="T80" fmla="*/ 317 w 562"/>
              <a:gd name="T81" fmla="*/ 296 h 509"/>
              <a:gd name="T82" fmla="*/ 308 w 562"/>
              <a:gd name="T83" fmla="*/ 286 h 509"/>
              <a:gd name="T84" fmla="*/ 317 w 562"/>
              <a:gd name="T85" fmla="*/ 264 h 509"/>
              <a:gd name="T86" fmla="*/ 287 w 562"/>
              <a:gd name="T87" fmla="*/ 3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2" h="509">
                <a:moveTo>
                  <a:pt x="287" y="313"/>
                </a:moveTo>
                <a:lnTo>
                  <a:pt x="287" y="313"/>
                </a:lnTo>
                <a:cubicBezTo>
                  <a:pt x="271" y="313"/>
                  <a:pt x="261" y="374"/>
                  <a:pt x="231" y="374"/>
                </a:cubicBezTo>
                <a:lnTo>
                  <a:pt x="122" y="374"/>
                </a:lnTo>
                <a:cubicBezTo>
                  <a:pt x="76" y="374"/>
                  <a:pt x="60" y="423"/>
                  <a:pt x="23" y="451"/>
                </a:cubicBezTo>
                <a:cubicBezTo>
                  <a:pt x="16" y="455"/>
                  <a:pt x="0" y="458"/>
                  <a:pt x="0" y="464"/>
                </a:cubicBezTo>
                <a:cubicBezTo>
                  <a:pt x="0" y="472"/>
                  <a:pt x="13" y="472"/>
                  <a:pt x="25" y="472"/>
                </a:cubicBezTo>
                <a:cubicBezTo>
                  <a:pt x="62" y="472"/>
                  <a:pt x="94" y="457"/>
                  <a:pt x="117" y="445"/>
                </a:cubicBezTo>
                <a:cubicBezTo>
                  <a:pt x="130" y="437"/>
                  <a:pt x="141" y="447"/>
                  <a:pt x="155" y="439"/>
                </a:cubicBezTo>
                <a:cubicBezTo>
                  <a:pt x="160" y="437"/>
                  <a:pt x="162" y="423"/>
                  <a:pt x="173" y="423"/>
                </a:cubicBezTo>
                <a:cubicBezTo>
                  <a:pt x="194" y="423"/>
                  <a:pt x="205" y="435"/>
                  <a:pt x="226" y="441"/>
                </a:cubicBezTo>
                <a:cubicBezTo>
                  <a:pt x="226" y="449"/>
                  <a:pt x="220" y="462"/>
                  <a:pt x="220" y="474"/>
                </a:cubicBezTo>
                <a:cubicBezTo>
                  <a:pt x="220" y="480"/>
                  <a:pt x="215" y="490"/>
                  <a:pt x="220" y="490"/>
                </a:cubicBezTo>
                <a:cubicBezTo>
                  <a:pt x="233" y="490"/>
                  <a:pt x="231" y="505"/>
                  <a:pt x="245" y="509"/>
                </a:cubicBezTo>
                <a:cubicBezTo>
                  <a:pt x="254" y="490"/>
                  <a:pt x="275" y="458"/>
                  <a:pt x="287" y="458"/>
                </a:cubicBezTo>
                <a:cubicBezTo>
                  <a:pt x="292" y="458"/>
                  <a:pt x="299" y="458"/>
                  <a:pt x="305" y="457"/>
                </a:cubicBezTo>
                <a:cubicBezTo>
                  <a:pt x="303" y="457"/>
                  <a:pt x="287" y="433"/>
                  <a:pt x="287" y="425"/>
                </a:cubicBezTo>
                <a:cubicBezTo>
                  <a:pt x="287" y="419"/>
                  <a:pt x="292" y="409"/>
                  <a:pt x="298" y="409"/>
                </a:cubicBezTo>
                <a:cubicBezTo>
                  <a:pt x="314" y="409"/>
                  <a:pt x="312" y="443"/>
                  <a:pt x="349" y="443"/>
                </a:cubicBezTo>
                <a:cubicBezTo>
                  <a:pt x="363" y="443"/>
                  <a:pt x="373" y="431"/>
                  <a:pt x="384" y="419"/>
                </a:cubicBezTo>
                <a:lnTo>
                  <a:pt x="402" y="419"/>
                </a:lnTo>
                <a:cubicBezTo>
                  <a:pt x="402" y="423"/>
                  <a:pt x="407" y="429"/>
                  <a:pt x="410" y="429"/>
                </a:cubicBezTo>
                <a:cubicBezTo>
                  <a:pt x="417" y="402"/>
                  <a:pt x="433" y="400"/>
                  <a:pt x="458" y="382"/>
                </a:cubicBezTo>
                <a:cubicBezTo>
                  <a:pt x="456" y="396"/>
                  <a:pt x="449" y="398"/>
                  <a:pt x="456" y="413"/>
                </a:cubicBezTo>
                <a:cubicBezTo>
                  <a:pt x="477" y="406"/>
                  <a:pt x="477" y="386"/>
                  <a:pt x="498" y="374"/>
                </a:cubicBezTo>
                <a:cubicBezTo>
                  <a:pt x="495" y="362"/>
                  <a:pt x="489" y="355"/>
                  <a:pt x="489" y="337"/>
                </a:cubicBezTo>
                <a:cubicBezTo>
                  <a:pt x="489" y="312"/>
                  <a:pt x="509" y="300"/>
                  <a:pt x="509" y="282"/>
                </a:cubicBezTo>
                <a:cubicBezTo>
                  <a:pt x="509" y="260"/>
                  <a:pt x="503" y="200"/>
                  <a:pt x="521" y="194"/>
                </a:cubicBezTo>
                <a:cubicBezTo>
                  <a:pt x="526" y="192"/>
                  <a:pt x="532" y="196"/>
                  <a:pt x="537" y="190"/>
                </a:cubicBezTo>
                <a:lnTo>
                  <a:pt x="537" y="178"/>
                </a:lnTo>
                <a:cubicBezTo>
                  <a:pt x="537" y="153"/>
                  <a:pt x="562" y="149"/>
                  <a:pt x="562" y="117"/>
                </a:cubicBezTo>
                <a:cubicBezTo>
                  <a:pt x="562" y="90"/>
                  <a:pt x="537" y="76"/>
                  <a:pt x="537" y="49"/>
                </a:cubicBezTo>
                <a:cubicBezTo>
                  <a:pt x="537" y="35"/>
                  <a:pt x="539" y="23"/>
                  <a:pt x="533" y="9"/>
                </a:cubicBezTo>
                <a:cubicBezTo>
                  <a:pt x="532" y="3"/>
                  <a:pt x="525" y="0"/>
                  <a:pt x="512" y="0"/>
                </a:cubicBezTo>
                <a:cubicBezTo>
                  <a:pt x="507" y="0"/>
                  <a:pt x="510" y="17"/>
                  <a:pt x="516" y="17"/>
                </a:cubicBezTo>
                <a:cubicBezTo>
                  <a:pt x="518" y="17"/>
                  <a:pt x="519" y="19"/>
                  <a:pt x="521" y="19"/>
                </a:cubicBezTo>
                <a:cubicBezTo>
                  <a:pt x="500" y="39"/>
                  <a:pt x="502" y="13"/>
                  <a:pt x="498" y="13"/>
                </a:cubicBezTo>
                <a:cubicBezTo>
                  <a:pt x="475" y="13"/>
                  <a:pt x="458" y="62"/>
                  <a:pt x="458" y="86"/>
                </a:cubicBezTo>
                <a:cubicBezTo>
                  <a:pt x="458" y="96"/>
                  <a:pt x="465" y="96"/>
                  <a:pt x="465" y="109"/>
                </a:cubicBezTo>
                <a:cubicBezTo>
                  <a:pt x="465" y="172"/>
                  <a:pt x="405" y="255"/>
                  <a:pt x="368" y="268"/>
                </a:cubicBezTo>
                <a:cubicBezTo>
                  <a:pt x="347" y="276"/>
                  <a:pt x="343" y="296"/>
                  <a:pt x="317" y="296"/>
                </a:cubicBezTo>
                <a:cubicBezTo>
                  <a:pt x="314" y="296"/>
                  <a:pt x="308" y="290"/>
                  <a:pt x="308" y="286"/>
                </a:cubicBezTo>
                <a:cubicBezTo>
                  <a:pt x="308" y="278"/>
                  <a:pt x="312" y="270"/>
                  <a:pt x="317" y="264"/>
                </a:cubicBezTo>
                <a:cubicBezTo>
                  <a:pt x="312" y="266"/>
                  <a:pt x="289" y="313"/>
                  <a:pt x="287" y="313"/>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 name="Freeform 250">
            <a:extLst>
              <a:ext uri="{FF2B5EF4-FFF2-40B4-BE49-F238E27FC236}">
                <a16:creationId xmlns:a16="http://schemas.microsoft.com/office/drawing/2014/main" id="{20C62B37-8B26-05D7-38CE-A3A44716ABB8}"/>
              </a:ext>
            </a:extLst>
          </p:cNvPr>
          <p:cNvSpPr>
            <a:spLocks/>
          </p:cNvSpPr>
          <p:nvPr/>
        </p:nvSpPr>
        <p:spPr bwMode="auto">
          <a:xfrm>
            <a:off x="5313742" y="1933063"/>
            <a:ext cx="288925" cy="261938"/>
          </a:xfrm>
          <a:custGeom>
            <a:avLst/>
            <a:gdLst>
              <a:gd name="T0" fmla="*/ 287 w 562"/>
              <a:gd name="T1" fmla="*/ 313 h 509"/>
              <a:gd name="T2" fmla="*/ 287 w 562"/>
              <a:gd name="T3" fmla="*/ 313 h 509"/>
              <a:gd name="T4" fmla="*/ 231 w 562"/>
              <a:gd name="T5" fmla="*/ 374 h 509"/>
              <a:gd name="T6" fmla="*/ 122 w 562"/>
              <a:gd name="T7" fmla="*/ 374 h 509"/>
              <a:gd name="T8" fmla="*/ 23 w 562"/>
              <a:gd name="T9" fmla="*/ 451 h 509"/>
              <a:gd name="T10" fmla="*/ 0 w 562"/>
              <a:gd name="T11" fmla="*/ 464 h 509"/>
              <a:gd name="T12" fmla="*/ 25 w 562"/>
              <a:gd name="T13" fmla="*/ 472 h 509"/>
              <a:gd name="T14" fmla="*/ 117 w 562"/>
              <a:gd name="T15" fmla="*/ 445 h 509"/>
              <a:gd name="T16" fmla="*/ 155 w 562"/>
              <a:gd name="T17" fmla="*/ 439 h 509"/>
              <a:gd name="T18" fmla="*/ 173 w 562"/>
              <a:gd name="T19" fmla="*/ 423 h 509"/>
              <a:gd name="T20" fmla="*/ 226 w 562"/>
              <a:gd name="T21" fmla="*/ 441 h 509"/>
              <a:gd name="T22" fmla="*/ 220 w 562"/>
              <a:gd name="T23" fmla="*/ 474 h 509"/>
              <a:gd name="T24" fmla="*/ 220 w 562"/>
              <a:gd name="T25" fmla="*/ 490 h 509"/>
              <a:gd name="T26" fmla="*/ 245 w 562"/>
              <a:gd name="T27" fmla="*/ 509 h 509"/>
              <a:gd name="T28" fmla="*/ 287 w 562"/>
              <a:gd name="T29" fmla="*/ 458 h 509"/>
              <a:gd name="T30" fmla="*/ 305 w 562"/>
              <a:gd name="T31" fmla="*/ 457 h 509"/>
              <a:gd name="T32" fmla="*/ 287 w 562"/>
              <a:gd name="T33" fmla="*/ 425 h 509"/>
              <a:gd name="T34" fmla="*/ 298 w 562"/>
              <a:gd name="T35" fmla="*/ 409 h 509"/>
              <a:gd name="T36" fmla="*/ 349 w 562"/>
              <a:gd name="T37" fmla="*/ 443 h 509"/>
              <a:gd name="T38" fmla="*/ 384 w 562"/>
              <a:gd name="T39" fmla="*/ 419 h 509"/>
              <a:gd name="T40" fmla="*/ 402 w 562"/>
              <a:gd name="T41" fmla="*/ 419 h 509"/>
              <a:gd name="T42" fmla="*/ 410 w 562"/>
              <a:gd name="T43" fmla="*/ 429 h 509"/>
              <a:gd name="T44" fmla="*/ 458 w 562"/>
              <a:gd name="T45" fmla="*/ 382 h 509"/>
              <a:gd name="T46" fmla="*/ 456 w 562"/>
              <a:gd name="T47" fmla="*/ 413 h 509"/>
              <a:gd name="T48" fmla="*/ 498 w 562"/>
              <a:gd name="T49" fmla="*/ 374 h 509"/>
              <a:gd name="T50" fmla="*/ 489 w 562"/>
              <a:gd name="T51" fmla="*/ 337 h 509"/>
              <a:gd name="T52" fmla="*/ 509 w 562"/>
              <a:gd name="T53" fmla="*/ 282 h 509"/>
              <a:gd name="T54" fmla="*/ 521 w 562"/>
              <a:gd name="T55" fmla="*/ 194 h 509"/>
              <a:gd name="T56" fmla="*/ 537 w 562"/>
              <a:gd name="T57" fmla="*/ 190 h 509"/>
              <a:gd name="T58" fmla="*/ 537 w 562"/>
              <a:gd name="T59" fmla="*/ 178 h 509"/>
              <a:gd name="T60" fmla="*/ 562 w 562"/>
              <a:gd name="T61" fmla="*/ 117 h 509"/>
              <a:gd name="T62" fmla="*/ 537 w 562"/>
              <a:gd name="T63" fmla="*/ 49 h 509"/>
              <a:gd name="T64" fmla="*/ 533 w 562"/>
              <a:gd name="T65" fmla="*/ 9 h 509"/>
              <a:gd name="T66" fmla="*/ 512 w 562"/>
              <a:gd name="T67" fmla="*/ 0 h 509"/>
              <a:gd name="T68" fmla="*/ 516 w 562"/>
              <a:gd name="T69" fmla="*/ 17 h 509"/>
              <a:gd name="T70" fmla="*/ 521 w 562"/>
              <a:gd name="T71" fmla="*/ 19 h 509"/>
              <a:gd name="T72" fmla="*/ 498 w 562"/>
              <a:gd name="T73" fmla="*/ 13 h 509"/>
              <a:gd name="T74" fmla="*/ 458 w 562"/>
              <a:gd name="T75" fmla="*/ 86 h 509"/>
              <a:gd name="T76" fmla="*/ 465 w 562"/>
              <a:gd name="T77" fmla="*/ 109 h 509"/>
              <a:gd name="T78" fmla="*/ 368 w 562"/>
              <a:gd name="T79" fmla="*/ 268 h 509"/>
              <a:gd name="T80" fmla="*/ 317 w 562"/>
              <a:gd name="T81" fmla="*/ 296 h 509"/>
              <a:gd name="T82" fmla="*/ 308 w 562"/>
              <a:gd name="T83" fmla="*/ 286 h 509"/>
              <a:gd name="T84" fmla="*/ 317 w 562"/>
              <a:gd name="T85" fmla="*/ 264 h 509"/>
              <a:gd name="T86" fmla="*/ 287 w 562"/>
              <a:gd name="T87" fmla="*/ 313 h 509"/>
              <a:gd name="T88" fmla="*/ 287 w 562"/>
              <a:gd name="T89" fmla="*/ 3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2" h="509">
                <a:moveTo>
                  <a:pt x="287" y="313"/>
                </a:moveTo>
                <a:lnTo>
                  <a:pt x="287" y="313"/>
                </a:lnTo>
                <a:cubicBezTo>
                  <a:pt x="271" y="313"/>
                  <a:pt x="261" y="374"/>
                  <a:pt x="231" y="374"/>
                </a:cubicBezTo>
                <a:lnTo>
                  <a:pt x="122" y="374"/>
                </a:lnTo>
                <a:cubicBezTo>
                  <a:pt x="76" y="374"/>
                  <a:pt x="60" y="423"/>
                  <a:pt x="23" y="451"/>
                </a:cubicBezTo>
                <a:cubicBezTo>
                  <a:pt x="16" y="455"/>
                  <a:pt x="0" y="458"/>
                  <a:pt x="0" y="464"/>
                </a:cubicBezTo>
                <a:cubicBezTo>
                  <a:pt x="0" y="472"/>
                  <a:pt x="13" y="472"/>
                  <a:pt x="25" y="472"/>
                </a:cubicBezTo>
                <a:cubicBezTo>
                  <a:pt x="62" y="472"/>
                  <a:pt x="94" y="457"/>
                  <a:pt x="117" y="445"/>
                </a:cubicBezTo>
                <a:cubicBezTo>
                  <a:pt x="130" y="437"/>
                  <a:pt x="141" y="447"/>
                  <a:pt x="155" y="439"/>
                </a:cubicBezTo>
                <a:cubicBezTo>
                  <a:pt x="160" y="437"/>
                  <a:pt x="162" y="423"/>
                  <a:pt x="173" y="423"/>
                </a:cubicBezTo>
                <a:cubicBezTo>
                  <a:pt x="194" y="423"/>
                  <a:pt x="205" y="435"/>
                  <a:pt x="226" y="441"/>
                </a:cubicBezTo>
                <a:cubicBezTo>
                  <a:pt x="226" y="449"/>
                  <a:pt x="220" y="462"/>
                  <a:pt x="220" y="474"/>
                </a:cubicBezTo>
                <a:cubicBezTo>
                  <a:pt x="220" y="480"/>
                  <a:pt x="215" y="490"/>
                  <a:pt x="220" y="490"/>
                </a:cubicBezTo>
                <a:cubicBezTo>
                  <a:pt x="233" y="490"/>
                  <a:pt x="231" y="505"/>
                  <a:pt x="245" y="509"/>
                </a:cubicBezTo>
                <a:cubicBezTo>
                  <a:pt x="254" y="490"/>
                  <a:pt x="275" y="458"/>
                  <a:pt x="287" y="458"/>
                </a:cubicBezTo>
                <a:cubicBezTo>
                  <a:pt x="292" y="458"/>
                  <a:pt x="299" y="458"/>
                  <a:pt x="305" y="457"/>
                </a:cubicBezTo>
                <a:cubicBezTo>
                  <a:pt x="303" y="457"/>
                  <a:pt x="287" y="433"/>
                  <a:pt x="287" y="425"/>
                </a:cubicBezTo>
                <a:cubicBezTo>
                  <a:pt x="287" y="419"/>
                  <a:pt x="292" y="409"/>
                  <a:pt x="298" y="409"/>
                </a:cubicBezTo>
                <a:cubicBezTo>
                  <a:pt x="314" y="409"/>
                  <a:pt x="312" y="443"/>
                  <a:pt x="349" y="443"/>
                </a:cubicBezTo>
                <a:cubicBezTo>
                  <a:pt x="363" y="443"/>
                  <a:pt x="373" y="431"/>
                  <a:pt x="384" y="419"/>
                </a:cubicBezTo>
                <a:lnTo>
                  <a:pt x="402" y="419"/>
                </a:lnTo>
                <a:cubicBezTo>
                  <a:pt x="402" y="423"/>
                  <a:pt x="407" y="429"/>
                  <a:pt x="410" y="429"/>
                </a:cubicBezTo>
                <a:cubicBezTo>
                  <a:pt x="417" y="402"/>
                  <a:pt x="433" y="400"/>
                  <a:pt x="458" y="382"/>
                </a:cubicBezTo>
                <a:cubicBezTo>
                  <a:pt x="456" y="396"/>
                  <a:pt x="449" y="398"/>
                  <a:pt x="456" y="413"/>
                </a:cubicBezTo>
                <a:cubicBezTo>
                  <a:pt x="477" y="406"/>
                  <a:pt x="477" y="386"/>
                  <a:pt x="498" y="374"/>
                </a:cubicBezTo>
                <a:cubicBezTo>
                  <a:pt x="495" y="362"/>
                  <a:pt x="489" y="355"/>
                  <a:pt x="489" y="337"/>
                </a:cubicBezTo>
                <a:cubicBezTo>
                  <a:pt x="489" y="312"/>
                  <a:pt x="509" y="300"/>
                  <a:pt x="509" y="282"/>
                </a:cubicBezTo>
                <a:cubicBezTo>
                  <a:pt x="509" y="260"/>
                  <a:pt x="503" y="200"/>
                  <a:pt x="521" y="194"/>
                </a:cubicBezTo>
                <a:cubicBezTo>
                  <a:pt x="526" y="192"/>
                  <a:pt x="532" y="196"/>
                  <a:pt x="537" y="190"/>
                </a:cubicBezTo>
                <a:lnTo>
                  <a:pt x="537" y="178"/>
                </a:lnTo>
                <a:cubicBezTo>
                  <a:pt x="537" y="153"/>
                  <a:pt x="562" y="149"/>
                  <a:pt x="562" y="117"/>
                </a:cubicBezTo>
                <a:cubicBezTo>
                  <a:pt x="562" y="90"/>
                  <a:pt x="537" y="76"/>
                  <a:pt x="537" y="49"/>
                </a:cubicBezTo>
                <a:cubicBezTo>
                  <a:pt x="537" y="35"/>
                  <a:pt x="539" y="23"/>
                  <a:pt x="533" y="9"/>
                </a:cubicBezTo>
                <a:cubicBezTo>
                  <a:pt x="532" y="3"/>
                  <a:pt x="525" y="0"/>
                  <a:pt x="512" y="0"/>
                </a:cubicBezTo>
                <a:cubicBezTo>
                  <a:pt x="507" y="0"/>
                  <a:pt x="510" y="17"/>
                  <a:pt x="516" y="17"/>
                </a:cubicBezTo>
                <a:cubicBezTo>
                  <a:pt x="518" y="17"/>
                  <a:pt x="519" y="19"/>
                  <a:pt x="521" y="19"/>
                </a:cubicBezTo>
                <a:cubicBezTo>
                  <a:pt x="500" y="39"/>
                  <a:pt x="502" y="13"/>
                  <a:pt x="498" y="13"/>
                </a:cubicBezTo>
                <a:cubicBezTo>
                  <a:pt x="475" y="13"/>
                  <a:pt x="458" y="62"/>
                  <a:pt x="458" y="86"/>
                </a:cubicBezTo>
                <a:cubicBezTo>
                  <a:pt x="458" y="96"/>
                  <a:pt x="465" y="96"/>
                  <a:pt x="465" y="109"/>
                </a:cubicBezTo>
                <a:cubicBezTo>
                  <a:pt x="465" y="172"/>
                  <a:pt x="405" y="255"/>
                  <a:pt x="368" y="268"/>
                </a:cubicBezTo>
                <a:cubicBezTo>
                  <a:pt x="347" y="276"/>
                  <a:pt x="343" y="296"/>
                  <a:pt x="317" y="296"/>
                </a:cubicBezTo>
                <a:cubicBezTo>
                  <a:pt x="314" y="296"/>
                  <a:pt x="308" y="290"/>
                  <a:pt x="308" y="286"/>
                </a:cubicBezTo>
                <a:cubicBezTo>
                  <a:pt x="308" y="278"/>
                  <a:pt x="312" y="270"/>
                  <a:pt x="317" y="264"/>
                </a:cubicBezTo>
                <a:cubicBezTo>
                  <a:pt x="312" y="266"/>
                  <a:pt x="289" y="313"/>
                  <a:pt x="287" y="313"/>
                </a:cubicBezTo>
                <a:lnTo>
                  <a:pt x="287" y="31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 name="Freeform 251">
            <a:extLst>
              <a:ext uri="{FF2B5EF4-FFF2-40B4-BE49-F238E27FC236}">
                <a16:creationId xmlns:a16="http://schemas.microsoft.com/office/drawing/2014/main" id="{152AAB28-F46C-C6C7-EFC6-67B3C43F29F5}"/>
              </a:ext>
            </a:extLst>
          </p:cNvPr>
          <p:cNvSpPr>
            <a:spLocks/>
          </p:cNvSpPr>
          <p:nvPr/>
        </p:nvSpPr>
        <p:spPr bwMode="auto">
          <a:xfrm>
            <a:off x="5547104" y="1788600"/>
            <a:ext cx="147637" cy="138113"/>
          </a:xfrm>
          <a:custGeom>
            <a:avLst/>
            <a:gdLst>
              <a:gd name="T0" fmla="*/ 32 w 287"/>
              <a:gd name="T1" fmla="*/ 157 h 270"/>
              <a:gd name="T2" fmla="*/ 32 w 287"/>
              <a:gd name="T3" fmla="*/ 157 h 270"/>
              <a:gd name="T4" fmla="*/ 0 w 287"/>
              <a:gd name="T5" fmla="*/ 206 h 270"/>
              <a:gd name="T6" fmla="*/ 9 w 287"/>
              <a:gd name="T7" fmla="*/ 226 h 270"/>
              <a:gd name="T8" fmla="*/ 9 w 287"/>
              <a:gd name="T9" fmla="*/ 270 h 270"/>
              <a:gd name="T10" fmla="*/ 19 w 287"/>
              <a:gd name="T11" fmla="*/ 270 h 270"/>
              <a:gd name="T12" fmla="*/ 62 w 287"/>
              <a:gd name="T13" fmla="*/ 241 h 270"/>
              <a:gd name="T14" fmla="*/ 28 w 287"/>
              <a:gd name="T15" fmla="*/ 214 h 270"/>
              <a:gd name="T16" fmla="*/ 81 w 287"/>
              <a:gd name="T17" fmla="*/ 200 h 270"/>
              <a:gd name="T18" fmla="*/ 93 w 287"/>
              <a:gd name="T19" fmla="*/ 184 h 270"/>
              <a:gd name="T20" fmla="*/ 169 w 287"/>
              <a:gd name="T21" fmla="*/ 230 h 270"/>
              <a:gd name="T22" fmla="*/ 232 w 287"/>
              <a:gd name="T23" fmla="*/ 161 h 270"/>
              <a:gd name="T24" fmla="*/ 287 w 287"/>
              <a:gd name="T25" fmla="*/ 143 h 270"/>
              <a:gd name="T26" fmla="*/ 266 w 287"/>
              <a:gd name="T27" fmla="*/ 118 h 270"/>
              <a:gd name="T28" fmla="*/ 276 w 287"/>
              <a:gd name="T29" fmla="*/ 94 h 270"/>
              <a:gd name="T30" fmla="*/ 239 w 287"/>
              <a:gd name="T31" fmla="*/ 98 h 270"/>
              <a:gd name="T32" fmla="*/ 102 w 287"/>
              <a:gd name="T33" fmla="*/ 0 h 270"/>
              <a:gd name="T34" fmla="*/ 92 w 287"/>
              <a:gd name="T35" fmla="*/ 26 h 270"/>
              <a:gd name="T36" fmla="*/ 101 w 287"/>
              <a:gd name="T37" fmla="*/ 45 h 270"/>
              <a:gd name="T38" fmla="*/ 58 w 287"/>
              <a:gd name="T39" fmla="*/ 147 h 270"/>
              <a:gd name="T40" fmla="*/ 41 w 287"/>
              <a:gd name="T41" fmla="*/ 147 h 270"/>
              <a:gd name="T42" fmla="*/ 44 w 287"/>
              <a:gd name="T43" fmla="*/ 151 h 270"/>
              <a:gd name="T44" fmla="*/ 32 w 287"/>
              <a:gd name="T45" fmla="*/ 141 h 270"/>
              <a:gd name="T46" fmla="*/ 32 w 287"/>
              <a:gd name="T47" fmla="*/ 1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7" h="270">
                <a:moveTo>
                  <a:pt x="32" y="157"/>
                </a:moveTo>
                <a:lnTo>
                  <a:pt x="32" y="157"/>
                </a:lnTo>
                <a:cubicBezTo>
                  <a:pt x="28" y="171"/>
                  <a:pt x="0" y="184"/>
                  <a:pt x="0" y="206"/>
                </a:cubicBezTo>
                <a:cubicBezTo>
                  <a:pt x="0" y="214"/>
                  <a:pt x="9" y="218"/>
                  <a:pt x="9" y="226"/>
                </a:cubicBezTo>
                <a:lnTo>
                  <a:pt x="9" y="270"/>
                </a:lnTo>
                <a:lnTo>
                  <a:pt x="19" y="270"/>
                </a:lnTo>
                <a:cubicBezTo>
                  <a:pt x="34" y="255"/>
                  <a:pt x="48" y="263"/>
                  <a:pt x="62" y="241"/>
                </a:cubicBezTo>
                <a:cubicBezTo>
                  <a:pt x="55" y="233"/>
                  <a:pt x="28" y="233"/>
                  <a:pt x="28" y="214"/>
                </a:cubicBezTo>
                <a:cubicBezTo>
                  <a:pt x="28" y="181"/>
                  <a:pt x="58" y="200"/>
                  <a:pt x="81" y="200"/>
                </a:cubicBezTo>
                <a:cubicBezTo>
                  <a:pt x="81" y="194"/>
                  <a:pt x="88" y="186"/>
                  <a:pt x="93" y="184"/>
                </a:cubicBezTo>
                <a:cubicBezTo>
                  <a:pt x="123" y="206"/>
                  <a:pt x="141" y="210"/>
                  <a:pt x="169" y="230"/>
                </a:cubicBezTo>
                <a:cubicBezTo>
                  <a:pt x="183" y="206"/>
                  <a:pt x="196" y="161"/>
                  <a:pt x="232" y="161"/>
                </a:cubicBezTo>
                <a:cubicBezTo>
                  <a:pt x="259" y="161"/>
                  <a:pt x="271" y="155"/>
                  <a:pt x="287" y="143"/>
                </a:cubicBezTo>
                <a:cubicBezTo>
                  <a:pt x="280" y="141"/>
                  <a:pt x="266" y="130"/>
                  <a:pt x="266" y="118"/>
                </a:cubicBezTo>
                <a:cubicBezTo>
                  <a:pt x="266" y="108"/>
                  <a:pt x="273" y="104"/>
                  <a:pt x="276" y="94"/>
                </a:cubicBezTo>
                <a:cubicBezTo>
                  <a:pt x="266" y="86"/>
                  <a:pt x="253" y="98"/>
                  <a:pt x="239" y="98"/>
                </a:cubicBezTo>
                <a:cubicBezTo>
                  <a:pt x="171" y="98"/>
                  <a:pt x="150" y="35"/>
                  <a:pt x="102" y="0"/>
                </a:cubicBezTo>
                <a:cubicBezTo>
                  <a:pt x="99" y="6"/>
                  <a:pt x="92" y="12"/>
                  <a:pt x="92" y="26"/>
                </a:cubicBezTo>
                <a:cubicBezTo>
                  <a:pt x="92" y="33"/>
                  <a:pt x="101" y="37"/>
                  <a:pt x="101" y="45"/>
                </a:cubicBezTo>
                <a:cubicBezTo>
                  <a:pt x="101" y="71"/>
                  <a:pt x="88" y="147"/>
                  <a:pt x="58" y="147"/>
                </a:cubicBezTo>
                <a:cubicBezTo>
                  <a:pt x="53" y="147"/>
                  <a:pt x="46" y="149"/>
                  <a:pt x="41" y="147"/>
                </a:cubicBezTo>
                <a:lnTo>
                  <a:pt x="44" y="151"/>
                </a:lnTo>
                <a:cubicBezTo>
                  <a:pt x="39" y="147"/>
                  <a:pt x="35" y="145"/>
                  <a:pt x="32" y="141"/>
                </a:cubicBezTo>
                <a:lnTo>
                  <a:pt x="32" y="157"/>
                </a:ln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 name="Freeform 252">
            <a:extLst>
              <a:ext uri="{FF2B5EF4-FFF2-40B4-BE49-F238E27FC236}">
                <a16:creationId xmlns:a16="http://schemas.microsoft.com/office/drawing/2014/main" id="{48FAB36B-75BD-5E5C-BEC2-500381254CE6}"/>
              </a:ext>
            </a:extLst>
          </p:cNvPr>
          <p:cNvSpPr>
            <a:spLocks/>
          </p:cNvSpPr>
          <p:nvPr/>
        </p:nvSpPr>
        <p:spPr bwMode="auto">
          <a:xfrm>
            <a:off x="5547104" y="1788600"/>
            <a:ext cx="147637" cy="138113"/>
          </a:xfrm>
          <a:custGeom>
            <a:avLst/>
            <a:gdLst>
              <a:gd name="T0" fmla="*/ 32 w 287"/>
              <a:gd name="T1" fmla="*/ 157 h 270"/>
              <a:gd name="T2" fmla="*/ 32 w 287"/>
              <a:gd name="T3" fmla="*/ 157 h 270"/>
              <a:gd name="T4" fmla="*/ 0 w 287"/>
              <a:gd name="T5" fmla="*/ 206 h 270"/>
              <a:gd name="T6" fmla="*/ 9 w 287"/>
              <a:gd name="T7" fmla="*/ 226 h 270"/>
              <a:gd name="T8" fmla="*/ 9 w 287"/>
              <a:gd name="T9" fmla="*/ 270 h 270"/>
              <a:gd name="T10" fmla="*/ 19 w 287"/>
              <a:gd name="T11" fmla="*/ 270 h 270"/>
              <a:gd name="T12" fmla="*/ 62 w 287"/>
              <a:gd name="T13" fmla="*/ 241 h 270"/>
              <a:gd name="T14" fmla="*/ 28 w 287"/>
              <a:gd name="T15" fmla="*/ 214 h 270"/>
              <a:gd name="T16" fmla="*/ 81 w 287"/>
              <a:gd name="T17" fmla="*/ 200 h 270"/>
              <a:gd name="T18" fmla="*/ 93 w 287"/>
              <a:gd name="T19" fmla="*/ 184 h 270"/>
              <a:gd name="T20" fmla="*/ 169 w 287"/>
              <a:gd name="T21" fmla="*/ 230 h 270"/>
              <a:gd name="T22" fmla="*/ 232 w 287"/>
              <a:gd name="T23" fmla="*/ 161 h 270"/>
              <a:gd name="T24" fmla="*/ 287 w 287"/>
              <a:gd name="T25" fmla="*/ 143 h 270"/>
              <a:gd name="T26" fmla="*/ 266 w 287"/>
              <a:gd name="T27" fmla="*/ 118 h 270"/>
              <a:gd name="T28" fmla="*/ 276 w 287"/>
              <a:gd name="T29" fmla="*/ 94 h 270"/>
              <a:gd name="T30" fmla="*/ 239 w 287"/>
              <a:gd name="T31" fmla="*/ 98 h 270"/>
              <a:gd name="T32" fmla="*/ 102 w 287"/>
              <a:gd name="T33" fmla="*/ 0 h 270"/>
              <a:gd name="T34" fmla="*/ 92 w 287"/>
              <a:gd name="T35" fmla="*/ 26 h 270"/>
              <a:gd name="T36" fmla="*/ 101 w 287"/>
              <a:gd name="T37" fmla="*/ 45 h 270"/>
              <a:gd name="T38" fmla="*/ 58 w 287"/>
              <a:gd name="T39" fmla="*/ 147 h 270"/>
              <a:gd name="T40" fmla="*/ 41 w 287"/>
              <a:gd name="T41" fmla="*/ 147 h 270"/>
              <a:gd name="T42" fmla="*/ 44 w 287"/>
              <a:gd name="T43" fmla="*/ 151 h 270"/>
              <a:gd name="T44" fmla="*/ 32 w 287"/>
              <a:gd name="T45" fmla="*/ 141 h 270"/>
              <a:gd name="T46" fmla="*/ 32 w 287"/>
              <a:gd name="T47" fmla="*/ 157 h 270"/>
              <a:gd name="T48" fmla="*/ 32 w 287"/>
              <a:gd name="T49" fmla="*/ 1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7" h="270">
                <a:moveTo>
                  <a:pt x="32" y="157"/>
                </a:moveTo>
                <a:lnTo>
                  <a:pt x="32" y="157"/>
                </a:lnTo>
                <a:cubicBezTo>
                  <a:pt x="28" y="171"/>
                  <a:pt x="0" y="184"/>
                  <a:pt x="0" y="206"/>
                </a:cubicBezTo>
                <a:cubicBezTo>
                  <a:pt x="0" y="214"/>
                  <a:pt x="9" y="218"/>
                  <a:pt x="9" y="226"/>
                </a:cubicBezTo>
                <a:lnTo>
                  <a:pt x="9" y="270"/>
                </a:lnTo>
                <a:lnTo>
                  <a:pt x="19" y="270"/>
                </a:lnTo>
                <a:cubicBezTo>
                  <a:pt x="34" y="255"/>
                  <a:pt x="48" y="263"/>
                  <a:pt x="62" y="241"/>
                </a:cubicBezTo>
                <a:cubicBezTo>
                  <a:pt x="55" y="233"/>
                  <a:pt x="28" y="233"/>
                  <a:pt x="28" y="214"/>
                </a:cubicBezTo>
                <a:cubicBezTo>
                  <a:pt x="28" y="181"/>
                  <a:pt x="58" y="200"/>
                  <a:pt x="81" y="200"/>
                </a:cubicBezTo>
                <a:cubicBezTo>
                  <a:pt x="81" y="194"/>
                  <a:pt x="88" y="186"/>
                  <a:pt x="93" y="184"/>
                </a:cubicBezTo>
                <a:cubicBezTo>
                  <a:pt x="123" y="206"/>
                  <a:pt x="141" y="210"/>
                  <a:pt x="169" y="230"/>
                </a:cubicBezTo>
                <a:cubicBezTo>
                  <a:pt x="183" y="206"/>
                  <a:pt x="196" y="161"/>
                  <a:pt x="232" y="161"/>
                </a:cubicBezTo>
                <a:cubicBezTo>
                  <a:pt x="259" y="161"/>
                  <a:pt x="271" y="155"/>
                  <a:pt x="287" y="143"/>
                </a:cubicBezTo>
                <a:cubicBezTo>
                  <a:pt x="280" y="141"/>
                  <a:pt x="266" y="130"/>
                  <a:pt x="266" y="118"/>
                </a:cubicBezTo>
                <a:cubicBezTo>
                  <a:pt x="266" y="108"/>
                  <a:pt x="273" y="104"/>
                  <a:pt x="276" y="94"/>
                </a:cubicBezTo>
                <a:cubicBezTo>
                  <a:pt x="266" y="86"/>
                  <a:pt x="253" y="98"/>
                  <a:pt x="239" y="98"/>
                </a:cubicBezTo>
                <a:cubicBezTo>
                  <a:pt x="171" y="98"/>
                  <a:pt x="150" y="35"/>
                  <a:pt x="102" y="0"/>
                </a:cubicBezTo>
                <a:cubicBezTo>
                  <a:pt x="99" y="6"/>
                  <a:pt x="92" y="12"/>
                  <a:pt x="92" y="26"/>
                </a:cubicBezTo>
                <a:cubicBezTo>
                  <a:pt x="92" y="33"/>
                  <a:pt x="101" y="37"/>
                  <a:pt x="101" y="45"/>
                </a:cubicBezTo>
                <a:cubicBezTo>
                  <a:pt x="101" y="71"/>
                  <a:pt x="88" y="147"/>
                  <a:pt x="58" y="147"/>
                </a:cubicBezTo>
                <a:cubicBezTo>
                  <a:pt x="53" y="147"/>
                  <a:pt x="46" y="149"/>
                  <a:pt x="41" y="147"/>
                </a:cubicBezTo>
                <a:lnTo>
                  <a:pt x="44" y="151"/>
                </a:lnTo>
                <a:cubicBezTo>
                  <a:pt x="39" y="147"/>
                  <a:pt x="35" y="145"/>
                  <a:pt x="32" y="141"/>
                </a:cubicBezTo>
                <a:lnTo>
                  <a:pt x="32" y="157"/>
                </a:lnTo>
                <a:lnTo>
                  <a:pt x="32" y="15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 name="Freeform 253">
            <a:extLst>
              <a:ext uri="{FF2B5EF4-FFF2-40B4-BE49-F238E27FC236}">
                <a16:creationId xmlns:a16="http://schemas.microsoft.com/office/drawing/2014/main" id="{8DE16690-8594-3B05-0D23-B35634EB52C0}"/>
              </a:ext>
            </a:extLst>
          </p:cNvPr>
          <p:cNvSpPr>
            <a:spLocks/>
          </p:cNvSpPr>
          <p:nvPr/>
        </p:nvSpPr>
        <p:spPr bwMode="auto">
          <a:xfrm>
            <a:off x="5689979" y="1823525"/>
            <a:ext cx="25400" cy="25400"/>
          </a:xfrm>
          <a:custGeom>
            <a:avLst/>
            <a:gdLst>
              <a:gd name="T0" fmla="*/ 5 w 49"/>
              <a:gd name="T1" fmla="*/ 29 h 47"/>
              <a:gd name="T2" fmla="*/ 5 w 49"/>
              <a:gd name="T3" fmla="*/ 29 h 47"/>
              <a:gd name="T4" fmla="*/ 5 w 49"/>
              <a:gd name="T5" fmla="*/ 47 h 47"/>
              <a:gd name="T6" fmla="*/ 49 w 49"/>
              <a:gd name="T7" fmla="*/ 5 h 47"/>
              <a:gd name="T8" fmla="*/ 43 w 49"/>
              <a:gd name="T9" fmla="*/ 0 h 47"/>
              <a:gd name="T10" fmla="*/ 5 w 49"/>
              <a:gd name="T11" fmla="*/ 29 h 47"/>
            </a:gdLst>
            <a:ahLst/>
            <a:cxnLst>
              <a:cxn ang="0">
                <a:pos x="T0" y="T1"/>
              </a:cxn>
              <a:cxn ang="0">
                <a:pos x="T2" y="T3"/>
              </a:cxn>
              <a:cxn ang="0">
                <a:pos x="T4" y="T5"/>
              </a:cxn>
              <a:cxn ang="0">
                <a:pos x="T6" y="T7"/>
              </a:cxn>
              <a:cxn ang="0">
                <a:pos x="T8" y="T9"/>
              </a:cxn>
              <a:cxn ang="0">
                <a:pos x="T10" y="T11"/>
              </a:cxn>
            </a:cxnLst>
            <a:rect l="0" t="0" r="r" b="b"/>
            <a:pathLst>
              <a:path w="49" h="47">
                <a:moveTo>
                  <a:pt x="5" y="29"/>
                </a:moveTo>
                <a:lnTo>
                  <a:pt x="5" y="29"/>
                </a:lnTo>
                <a:cubicBezTo>
                  <a:pt x="2" y="35"/>
                  <a:pt x="0" y="47"/>
                  <a:pt x="5" y="47"/>
                </a:cubicBezTo>
                <a:cubicBezTo>
                  <a:pt x="21" y="47"/>
                  <a:pt x="42" y="17"/>
                  <a:pt x="49" y="5"/>
                </a:cubicBezTo>
                <a:lnTo>
                  <a:pt x="43" y="0"/>
                </a:lnTo>
                <a:cubicBezTo>
                  <a:pt x="29" y="2"/>
                  <a:pt x="12" y="18"/>
                  <a:pt x="5" y="29"/>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 name="Freeform 254">
            <a:extLst>
              <a:ext uri="{FF2B5EF4-FFF2-40B4-BE49-F238E27FC236}">
                <a16:creationId xmlns:a16="http://schemas.microsoft.com/office/drawing/2014/main" id="{C0A43D62-3FAC-BC70-161D-6FB6DA9EB407}"/>
              </a:ext>
            </a:extLst>
          </p:cNvPr>
          <p:cNvSpPr>
            <a:spLocks/>
          </p:cNvSpPr>
          <p:nvPr/>
        </p:nvSpPr>
        <p:spPr bwMode="auto">
          <a:xfrm>
            <a:off x="5689979" y="1823525"/>
            <a:ext cx="25400" cy="25400"/>
          </a:xfrm>
          <a:custGeom>
            <a:avLst/>
            <a:gdLst>
              <a:gd name="T0" fmla="*/ 5 w 49"/>
              <a:gd name="T1" fmla="*/ 29 h 47"/>
              <a:gd name="T2" fmla="*/ 5 w 49"/>
              <a:gd name="T3" fmla="*/ 29 h 47"/>
              <a:gd name="T4" fmla="*/ 5 w 49"/>
              <a:gd name="T5" fmla="*/ 47 h 47"/>
              <a:gd name="T6" fmla="*/ 49 w 49"/>
              <a:gd name="T7" fmla="*/ 5 h 47"/>
              <a:gd name="T8" fmla="*/ 43 w 49"/>
              <a:gd name="T9" fmla="*/ 0 h 47"/>
              <a:gd name="T10" fmla="*/ 5 w 49"/>
              <a:gd name="T11" fmla="*/ 29 h 47"/>
              <a:gd name="T12" fmla="*/ 5 w 49"/>
              <a:gd name="T13" fmla="*/ 29 h 47"/>
            </a:gdLst>
            <a:ahLst/>
            <a:cxnLst>
              <a:cxn ang="0">
                <a:pos x="T0" y="T1"/>
              </a:cxn>
              <a:cxn ang="0">
                <a:pos x="T2" y="T3"/>
              </a:cxn>
              <a:cxn ang="0">
                <a:pos x="T4" y="T5"/>
              </a:cxn>
              <a:cxn ang="0">
                <a:pos x="T6" y="T7"/>
              </a:cxn>
              <a:cxn ang="0">
                <a:pos x="T8" y="T9"/>
              </a:cxn>
              <a:cxn ang="0">
                <a:pos x="T10" y="T11"/>
              </a:cxn>
              <a:cxn ang="0">
                <a:pos x="T12" y="T13"/>
              </a:cxn>
            </a:cxnLst>
            <a:rect l="0" t="0" r="r" b="b"/>
            <a:pathLst>
              <a:path w="49" h="47">
                <a:moveTo>
                  <a:pt x="5" y="29"/>
                </a:moveTo>
                <a:lnTo>
                  <a:pt x="5" y="29"/>
                </a:lnTo>
                <a:cubicBezTo>
                  <a:pt x="2" y="35"/>
                  <a:pt x="0" y="47"/>
                  <a:pt x="5" y="47"/>
                </a:cubicBezTo>
                <a:cubicBezTo>
                  <a:pt x="21" y="47"/>
                  <a:pt x="42" y="17"/>
                  <a:pt x="49" y="5"/>
                </a:cubicBezTo>
                <a:lnTo>
                  <a:pt x="43" y="0"/>
                </a:lnTo>
                <a:cubicBezTo>
                  <a:pt x="29" y="2"/>
                  <a:pt x="12" y="18"/>
                  <a:pt x="5" y="29"/>
                </a:cubicBezTo>
                <a:lnTo>
                  <a:pt x="5" y="2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 name="Freeform 255">
            <a:extLst>
              <a:ext uri="{FF2B5EF4-FFF2-40B4-BE49-F238E27FC236}">
                <a16:creationId xmlns:a16="http://schemas.microsoft.com/office/drawing/2014/main" id="{24739E50-DE79-F641-B329-AECF4C008239}"/>
              </a:ext>
            </a:extLst>
          </p:cNvPr>
          <p:cNvSpPr>
            <a:spLocks/>
          </p:cNvSpPr>
          <p:nvPr/>
        </p:nvSpPr>
        <p:spPr bwMode="auto">
          <a:xfrm>
            <a:off x="5740779" y="1787013"/>
            <a:ext cx="34925" cy="26988"/>
          </a:xfrm>
          <a:custGeom>
            <a:avLst/>
            <a:gdLst>
              <a:gd name="T0" fmla="*/ 40 w 66"/>
              <a:gd name="T1" fmla="*/ 0 h 53"/>
              <a:gd name="T2" fmla="*/ 40 w 66"/>
              <a:gd name="T3" fmla="*/ 0 h 53"/>
              <a:gd name="T4" fmla="*/ 1 w 66"/>
              <a:gd name="T5" fmla="*/ 43 h 53"/>
              <a:gd name="T6" fmla="*/ 1 w 66"/>
              <a:gd name="T7" fmla="*/ 53 h 53"/>
              <a:gd name="T8" fmla="*/ 66 w 66"/>
              <a:gd name="T9" fmla="*/ 14 h 53"/>
              <a:gd name="T10" fmla="*/ 66 w 66"/>
              <a:gd name="T11" fmla="*/ 0 h 53"/>
              <a:gd name="T12" fmla="*/ 40 w 66"/>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66" h="53">
                <a:moveTo>
                  <a:pt x="40" y="0"/>
                </a:moveTo>
                <a:lnTo>
                  <a:pt x="40" y="0"/>
                </a:lnTo>
                <a:cubicBezTo>
                  <a:pt x="19" y="0"/>
                  <a:pt x="1" y="43"/>
                  <a:pt x="1" y="43"/>
                </a:cubicBezTo>
                <a:cubicBezTo>
                  <a:pt x="1" y="45"/>
                  <a:pt x="0" y="53"/>
                  <a:pt x="1" y="53"/>
                </a:cubicBezTo>
                <a:cubicBezTo>
                  <a:pt x="26" y="53"/>
                  <a:pt x="26" y="14"/>
                  <a:pt x="66" y="14"/>
                </a:cubicBezTo>
                <a:lnTo>
                  <a:pt x="66" y="0"/>
                </a:lnTo>
                <a:cubicBezTo>
                  <a:pt x="59" y="2"/>
                  <a:pt x="50" y="0"/>
                  <a:pt x="40" y="0"/>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45" name="Freeform 256">
            <a:extLst>
              <a:ext uri="{FF2B5EF4-FFF2-40B4-BE49-F238E27FC236}">
                <a16:creationId xmlns:a16="http://schemas.microsoft.com/office/drawing/2014/main" id="{0C958626-BBB2-7CB8-2F07-9D5B4EFAC7FB}"/>
              </a:ext>
            </a:extLst>
          </p:cNvPr>
          <p:cNvSpPr>
            <a:spLocks/>
          </p:cNvSpPr>
          <p:nvPr/>
        </p:nvSpPr>
        <p:spPr bwMode="auto">
          <a:xfrm>
            <a:off x="5740779" y="1787013"/>
            <a:ext cx="34925" cy="26988"/>
          </a:xfrm>
          <a:custGeom>
            <a:avLst/>
            <a:gdLst>
              <a:gd name="T0" fmla="*/ 40 w 66"/>
              <a:gd name="T1" fmla="*/ 0 h 53"/>
              <a:gd name="T2" fmla="*/ 40 w 66"/>
              <a:gd name="T3" fmla="*/ 0 h 53"/>
              <a:gd name="T4" fmla="*/ 1 w 66"/>
              <a:gd name="T5" fmla="*/ 43 h 53"/>
              <a:gd name="T6" fmla="*/ 1 w 66"/>
              <a:gd name="T7" fmla="*/ 53 h 53"/>
              <a:gd name="T8" fmla="*/ 66 w 66"/>
              <a:gd name="T9" fmla="*/ 14 h 53"/>
              <a:gd name="T10" fmla="*/ 66 w 66"/>
              <a:gd name="T11" fmla="*/ 0 h 53"/>
              <a:gd name="T12" fmla="*/ 40 w 66"/>
              <a:gd name="T13" fmla="*/ 0 h 53"/>
              <a:gd name="T14" fmla="*/ 40 w 66"/>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3">
                <a:moveTo>
                  <a:pt x="40" y="0"/>
                </a:moveTo>
                <a:lnTo>
                  <a:pt x="40" y="0"/>
                </a:lnTo>
                <a:cubicBezTo>
                  <a:pt x="19" y="0"/>
                  <a:pt x="1" y="43"/>
                  <a:pt x="1" y="43"/>
                </a:cubicBezTo>
                <a:cubicBezTo>
                  <a:pt x="1" y="45"/>
                  <a:pt x="0" y="53"/>
                  <a:pt x="1" y="53"/>
                </a:cubicBezTo>
                <a:cubicBezTo>
                  <a:pt x="26" y="53"/>
                  <a:pt x="26" y="14"/>
                  <a:pt x="66" y="14"/>
                </a:cubicBezTo>
                <a:lnTo>
                  <a:pt x="66" y="0"/>
                </a:lnTo>
                <a:cubicBezTo>
                  <a:pt x="59" y="2"/>
                  <a:pt x="50" y="0"/>
                  <a:pt x="40" y="0"/>
                </a:cubicBezTo>
                <a:lnTo>
                  <a:pt x="40"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46" name="Freeform 257">
            <a:extLst>
              <a:ext uri="{FF2B5EF4-FFF2-40B4-BE49-F238E27FC236}">
                <a16:creationId xmlns:a16="http://schemas.microsoft.com/office/drawing/2014/main" id="{AE8AC8CD-8CEC-DBAF-5289-33A8A35A3F93}"/>
              </a:ext>
            </a:extLst>
          </p:cNvPr>
          <p:cNvSpPr>
            <a:spLocks/>
          </p:cNvSpPr>
          <p:nvPr/>
        </p:nvSpPr>
        <p:spPr bwMode="auto">
          <a:xfrm>
            <a:off x="5802692" y="1756850"/>
            <a:ext cx="15875" cy="20638"/>
          </a:xfrm>
          <a:custGeom>
            <a:avLst/>
            <a:gdLst>
              <a:gd name="T0" fmla="*/ 4 w 33"/>
              <a:gd name="T1" fmla="*/ 39 h 39"/>
              <a:gd name="T2" fmla="*/ 4 w 33"/>
              <a:gd name="T3" fmla="*/ 39 h 39"/>
              <a:gd name="T4" fmla="*/ 33 w 33"/>
              <a:gd name="T5" fmla="*/ 0 h 39"/>
              <a:gd name="T6" fmla="*/ 5 w 33"/>
              <a:gd name="T7" fmla="*/ 12 h 39"/>
              <a:gd name="T8" fmla="*/ 4 w 33"/>
              <a:gd name="T9" fmla="*/ 28 h 39"/>
              <a:gd name="T10" fmla="*/ 4 w 33"/>
              <a:gd name="T11" fmla="*/ 39 h 39"/>
            </a:gdLst>
            <a:ahLst/>
            <a:cxnLst>
              <a:cxn ang="0">
                <a:pos x="T0" y="T1"/>
              </a:cxn>
              <a:cxn ang="0">
                <a:pos x="T2" y="T3"/>
              </a:cxn>
              <a:cxn ang="0">
                <a:pos x="T4" y="T5"/>
              </a:cxn>
              <a:cxn ang="0">
                <a:pos x="T6" y="T7"/>
              </a:cxn>
              <a:cxn ang="0">
                <a:pos x="T8" y="T9"/>
              </a:cxn>
              <a:cxn ang="0">
                <a:pos x="T10" y="T11"/>
              </a:cxn>
            </a:cxnLst>
            <a:rect l="0" t="0" r="r" b="b"/>
            <a:pathLst>
              <a:path w="33" h="39">
                <a:moveTo>
                  <a:pt x="4" y="39"/>
                </a:moveTo>
                <a:lnTo>
                  <a:pt x="4" y="39"/>
                </a:lnTo>
                <a:cubicBezTo>
                  <a:pt x="18" y="39"/>
                  <a:pt x="32" y="12"/>
                  <a:pt x="33" y="0"/>
                </a:cubicBezTo>
                <a:cubicBezTo>
                  <a:pt x="30" y="0"/>
                  <a:pt x="9" y="0"/>
                  <a:pt x="5" y="12"/>
                </a:cubicBezTo>
                <a:cubicBezTo>
                  <a:pt x="4" y="18"/>
                  <a:pt x="9" y="28"/>
                  <a:pt x="4" y="28"/>
                </a:cubicBezTo>
                <a:cubicBezTo>
                  <a:pt x="0" y="28"/>
                  <a:pt x="0" y="39"/>
                  <a:pt x="4" y="39"/>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47" name="Freeform 258">
            <a:extLst>
              <a:ext uri="{FF2B5EF4-FFF2-40B4-BE49-F238E27FC236}">
                <a16:creationId xmlns:a16="http://schemas.microsoft.com/office/drawing/2014/main" id="{E2DFAC79-1486-C7A5-7A60-342B4323BAB9}"/>
              </a:ext>
            </a:extLst>
          </p:cNvPr>
          <p:cNvSpPr>
            <a:spLocks/>
          </p:cNvSpPr>
          <p:nvPr/>
        </p:nvSpPr>
        <p:spPr bwMode="auto">
          <a:xfrm>
            <a:off x="5802692" y="1756850"/>
            <a:ext cx="15875" cy="20638"/>
          </a:xfrm>
          <a:custGeom>
            <a:avLst/>
            <a:gdLst>
              <a:gd name="T0" fmla="*/ 4 w 33"/>
              <a:gd name="T1" fmla="*/ 39 h 39"/>
              <a:gd name="T2" fmla="*/ 4 w 33"/>
              <a:gd name="T3" fmla="*/ 39 h 39"/>
              <a:gd name="T4" fmla="*/ 33 w 33"/>
              <a:gd name="T5" fmla="*/ 0 h 39"/>
              <a:gd name="T6" fmla="*/ 5 w 33"/>
              <a:gd name="T7" fmla="*/ 12 h 39"/>
              <a:gd name="T8" fmla="*/ 4 w 33"/>
              <a:gd name="T9" fmla="*/ 28 h 39"/>
              <a:gd name="T10" fmla="*/ 4 w 33"/>
              <a:gd name="T11" fmla="*/ 39 h 39"/>
              <a:gd name="T12" fmla="*/ 4 w 33"/>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33" h="39">
                <a:moveTo>
                  <a:pt x="4" y="39"/>
                </a:moveTo>
                <a:lnTo>
                  <a:pt x="4" y="39"/>
                </a:lnTo>
                <a:cubicBezTo>
                  <a:pt x="18" y="39"/>
                  <a:pt x="32" y="12"/>
                  <a:pt x="33" y="0"/>
                </a:cubicBezTo>
                <a:cubicBezTo>
                  <a:pt x="30" y="0"/>
                  <a:pt x="9" y="0"/>
                  <a:pt x="5" y="12"/>
                </a:cubicBezTo>
                <a:cubicBezTo>
                  <a:pt x="4" y="18"/>
                  <a:pt x="9" y="28"/>
                  <a:pt x="4" y="28"/>
                </a:cubicBezTo>
                <a:cubicBezTo>
                  <a:pt x="0" y="28"/>
                  <a:pt x="0" y="39"/>
                  <a:pt x="4" y="39"/>
                </a:cubicBezTo>
                <a:lnTo>
                  <a:pt x="4" y="3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48" name="Freeform 259">
            <a:extLst>
              <a:ext uri="{FF2B5EF4-FFF2-40B4-BE49-F238E27FC236}">
                <a16:creationId xmlns:a16="http://schemas.microsoft.com/office/drawing/2014/main" id="{FE09796B-E5B2-3F20-9030-ABD0FD70CD7B}"/>
              </a:ext>
            </a:extLst>
          </p:cNvPr>
          <p:cNvSpPr>
            <a:spLocks/>
          </p:cNvSpPr>
          <p:nvPr/>
        </p:nvSpPr>
        <p:spPr bwMode="auto">
          <a:xfrm>
            <a:off x="4734304" y="2610925"/>
            <a:ext cx="65087" cy="60325"/>
          </a:xfrm>
          <a:custGeom>
            <a:avLst/>
            <a:gdLst>
              <a:gd name="T0" fmla="*/ 106 w 127"/>
              <a:gd name="T1" fmla="*/ 0 h 117"/>
              <a:gd name="T2" fmla="*/ 106 w 127"/>
              <a:gd name="T3" fmla="*/ 0 h 117"/>
              <a:gd name="T4" fmla="*/ 9 w 127"/>
              <a:gd name="T5" fmla="*/ 49 h 117"/>
              <a:gd name="T6" fmla="*/ 9 w 127"/>
              <a:gd name="T7" fmla="*/ 78 h 117"/>
              <a:gd name="T8" fmla="*/ 48 w 127"/>
              <a:gd name="T9" fmla="*/ 117 h 117"/>
              <a:gd name="T10" fmla="*/ 127 w 127"/>
              <a:gd name="T11" fmla="*/ 29 h 117"/>
              <a:gd name="T12" fmla="*/ 106 w 127"/>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127" h="117">
                <a:moveTo>
                  <a:pt x="106" y="0"/>
                </a:moveTo>
                <a:lnTo>
                  <a:pt x="106" y="0"/>
                </a:lnTo>
                <a:cubicBezTo>
                  <a:pt x="83" y="0"/>
                  <a:pt x="23" y="49"/>
                  <a:pt x="9" y="49"/>
                </a:cubicBezTo>
                <a:cubicBezTo>
                  <a:pt x="0" y="49"/>
                  <a:pt x="9" y="66"/>
                  <a:pt x="9" y="78"/>
                </a:cubicBezTo>
                <a:cubicBezTo>
                  <a:pt x="9" y="104"/>
                  <a:pt x="21" y="117"/>
                  <a:pt x="48" y="117"/>
                </a:cubicBezTo>
                <a:cubicBezTo>
                  <a:pt x="74" y="117"/>
                  <a:pt x="127" y="56"/>
                  <a:pt x="127" y="29"/>
                </a:cubicBezTo>
                <a:cubicBezTo>
                  <a:pt x="127" y="17"/>
                  <a:pt x="115" y="0"/>
                  <a:pt x="106" y="0"/>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49" name="Freeform 260">
            <a:extLst>
              <a:ext uri="{FF2B5EF4-FFF2-40B4-BE49-F238E27FC236}">
                <a16:creationId xmlns:a16="http://schemas.microsoft.com/office/drawing/2014/main" id="{CD0CD83C-3630-504C-5F69-9A08CDCB3682}"/>
              </a:ext>
            </a:extLst>
          </p:cNvPr>
          <p:cNvSpPr>
            <a:spLocks/>
          </p:cNvSpPr>
          <p:nvPr/>
        </p:nvSpPr>
        <p:spPr bwMode="auto">
          <a:xfrm>
            <a:off x="4734304" y="2610925"/>
            <a:ext cx="65087" cy="60325"/>
          </a:xfrm>
          <a:custGeom>
            <a:avLst/>
            <a:gdLst>
              <a:gd name="T0" fmla="*/ 106 w 127"/>
              <a:gd name="T1" fmla="*/ 0 h 117"/>
              <a:gd name="T2" fmla="*/ 106 w 127"/>
              <a:gd name="T3" fmla="*/ 0 h 117"/>
              <a:gd name="T4" fmla="*/ 9 w 127"/>
              <a:gd name="T5" fmla="*/ 49 h 117"/>
              <a:gd name="T6" fmla="*/ 9 w 127"/>
              <a:gd name="T7" fmla="*/ 78 h 117"/>
              <a:gd name="T8" fmla="*/ 48 w 127"/>
              <a:gd name="T9" fmla="*/ 117 h 117"/>
              <a:gd name="T10" fmla="*/ 127 w 127"/>
              <a:gd name="T11" fmla="*/ 29 h 117"/>
              <a:gd name="T12" fmla="*/ 106 w 127"/>
              <a:gd name="T13" fmla="*/ 0 h 117"/>
              <a:gd name="T14" fmla="*/ 106 w 127"/>
              <a:gd name="T15" fmla="*/ 0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17">
                <a:moveTo>
                  <a:pt x="106" y="0"/>
                </a:moveTo>
                <a:lnTo>
                  <a:pt x="106" y="0"/>
                </a:lnTo>
                <a:cubicBezTo>
                  <a:pt x="83" y="0"/>
                  <a:pt x="23" y="49"/>
                  <a:pt x="9" y="49"/>
                </a:cubicBezTo>
                <a:cubicBezTo>
                  <a:pt x="0" y="49"/>
                  <a:pt x="9" y="66"/>
                  <a:pt x="9" y="78"/>
                </a:cubicBezTo>
                <a:cubicBezTo>
                  <a:pt x="9" y="104"/>
                  <a:pt x="21" y="117"/>
                  <a:pt x="48" y="117"/>
                </a:cubicBezTo>
                <a:cubicBezTo>
                  <a:pt x="74" y="117"/>
                  <a:pt x="127" y="56"/>
                  <a:pt x="127" y="29"/>
                </a:cubicBezTo>
                <a:cubicBezTo>
                  <a:pt x="127" y="17"/>
                  <a:pt x="115" y="0"/>
                  <a:pt x="106" y="0"/>
                </a:cubicBezTo>
                <a:lnTo>
                  <a:pt x="106" y="0"/>
                </a:lnTo>
                <a:close/>
              </a:path>
            </a:pathLst>
          </a:custGeom>
          <a:solidFill>
            <a:srgbClr val="AEAEAE"/>
          </a:solid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0" name="Freeform 261">
            <a:extLst>
              <a:ext uri="{FF2B5EF4-FFF2-40B4-BE49-F238E27FC236}">
                <a16:creationId xmlns:a16="http://schemas.microsoft.com/office/drawing/2014/main" id="{FA46917B-CC85-8331-0468-9F4743815CA8}"/>
              </a:ext>
            </a:extLst>
          </p:cNvPr>
          <p:cNvSpPr>
            <a:spLocks/>
          </p:cNvSpPr>
          <p:nvPr/>
        </p:nvSpPr>
        <p:spPr bwMode="auto">
          <a:xfrm>
            <a:off x="3842129" y="1494913"/>
            <a:ext cx="1570037" cy="1106488"/>
          </a:xfrm>
          <a:custGeom>
            <a:avLst/>
            <a:gdLst>
              <a:gd name="T0" fmla="*/ 2928 w 3060"/>
              <a:gd name="T1" fmla="*/ 598 h 2151"/>
              <a:gd name="T2" fmla="*/ 3022 w 3060"/>
              <a:gd name="T3" fmla="*/ 527 h 2151"/>
              <a:gd name="T4" fmla="*/ 3013 w 3060"/>
              <a:gd name="T5" fmla="*/ 397 h 2151"/>
              <a:gd name="T6" fmla="*/ 2896 w 3060"/>
              <a:gd name="T7" fmla="*/ 438 h 2151"/>
              <a:gd name="T8" fmla="*/ 2784 w 3060"/>
              <a:gd name="T9" fmla="*/ 315 h 2151"/>
              <a:gd name="T10" fmla="*/ 2692 w 3060"/>
              <a:gd name="T11" fmla="*/ 220 h 2151"/>
              <a:gd name="T12" fmla="*/ 2591 w 3060"/>
              <a:gd name="T13" fmla="*/ 30 h 2151"/>
              <a:gd name="T14" fmla="*/ 2372 w 3060"/>
              <a:gd name="T15" fmla="*/ 27 h 2151"/>
              <a:gd name="T16" fmla="*/ 2355 w 3060"/>
              <a:gd name="T17" fmla="*/ 129 h 2151"/>
              <a:gd name="T18" fmla="*/ 2281 w 3060"/>
              <a:gd name="T19" fmla="*/ 269 h 2151"/>
              <a:gd name="T20" fmla="*/ 2163 w 3060"/>
              <a:gd name="T21" fmla="*/ 301 h 2151"/>
              <a:gd name="T22" fmla="*/ 2119 w 3060"/>
              <a:gd name="T23" fmla="*/ 418 h 2151"/>
              <a:gd name="T24" fmla="*/ 2276 w 3060"/>
              <a:gd name="T25" fmla="*/ 440 h 2151"/>
              <a:gd name="T26" fmla="*/ 2236 w 3060"/>
              <a:gd name="T27" fmla="*/ 500 h 2151"/>
              <a:gd name="T28" fmla="*/ 2075 w 3060"/>
              <a:gd name="T29" fmla="*/ 595 h 2151"/>
              <a:gd name="T30" fmla="*/ 1913 w 3060"/>
              <a:gd name="T31" fmla="*/ 620 h 2151"/>
              <a:gd name="T32" fmla="*/ 1888 w 3060"/>
              <a:gd name="T33" fmla="*/ 744 h 2151"/>
              <a:gd name="T34" fmla="*/ 1648 w 3060"/>
              <a:gd name="T35" fmla="*/ 850 h 2151"/>
              <a:gd name="T36" fmla="*/ 1361 w 3060"/>
              <a:gd name="T37" fmla="*/ 787 h 2151"/>
              <a:gd name="T38" fmla="*/ 1125 w 3060"/>
              <a:gd name="T39" fmla="*/ 732 h 2151"/>
              <a:gd name="T40" fmla="*/ 964 w 3060"/>
              <a:gd name="T41" fmla="*/ 622 h 2151"/>
              <a:gd name="T42" fmla="*/ 878 w 3060"/>
              <a:gd name="T43" fmla="*/ 555 h 2151"/>
              <a:gd name="T44" fmla="*/ 769 w 3060"/>
              <a:gd name="T45" fmla="*/ 407 h 2151"/>
              <a:gd name="T46" fmla="*/ 671 w 3060"/>
              <a:gd name="T47" fmla="*/ 341 h 2151"/>
              <a:gd name="T48" fmla="*/ 597 w 3060"/>
              <a:gd name="T49" fmla="*/ 488 h 2151"/>
              <a:gd name="T50" fmla="*/ 452 w 3060"/>
              <a:gd name="T51" fmla="*/ 541 h 2151"/>
              <a:gd name="T52" fmla="*/ 327 w 3060"/>
              <a:gd name="T53" fmla="*/ 631 h 2151"/>
              <a:gd name="T54" fmla="*/ 347 w 3060"/>
              <a:gd name="T55" fmla="*/ 786 h 2151"/>
              <a:gd name="T56" fmla="*/ 224 w 3060"/>
              <a:gd name="T57" fmla="*/ 905 h 2151"/>
              <a:gd name="T58" fmla="*/ 112 w 3060"/>
              <a:gd name="T59" fmla="*/ 930 h 2151"/>
              <a:gd name="T60" fmla="*/ 0 w 3060"/>
              <a:gd name="T61" fmla="*/ 1013 h 2151"/>
              <a:gd name="T62" fmla="*/ 76 w 3060"/>
              <a:gd name="T63" fmla="*/ 1124 h 2151"/>
              <a:gd name="T64" fmla="*/ 118 w 3060"/>
              <a:gd name="T65" fmla="*/ 1222 h 2151"/>
              <a:gd name="T66" fmla="*/ 238 w 3060"/>
              <a:gd name="T67" fmla="*/ 1313 h 2151"/>
              <a:gd name="T68" fmla="*/ 248 w 3060"/>
              <a:gd name="T69" fmla="*/ 1458 h 2151"/>
              <a:gd name="T70" fmla="*/ 350 w 3060"/>
              <a:gd name="T71" fmla="*/ 1580 h 2151"/>
              <a:gd name="T72" fmla="*/ 422 w 3060"/>
              <a:gd name="T73" fmla="*/ 1582 h 2151"/>
              <a:gd name="T74" fmla="*/ 500 w 3060"/>
              <a:gd name="T75" fmla="*/ 1640 h 2151"/>
              <a:gd name="T76" fmla="*/ 621 w 3060"/>
              <a:gd name="T77" fmla="*/ 1718 h 2151"/>
              <a:gd name="T78" fmla="*/ 750 w 3060"/>
              <a:gd name="T79" fmla="*/ 1733 h 2151"/>
              <a:gd name="T80" fmla="*/ 840 w 3060"/>
              <a:gd name="T81" fmla="*/ 1719 h 2151"/>
              <a:gd name="T82" fmla="*/ 934 w 3060"/>
              <a:gd name="T83" fmla="*/ 1744 h 2151"/>
              <a:gd name="T84" fmla="*/ 1061 w 3060"/>
              <a:gd name="T85" fmla="*/ 1659 h 2151"/>
              <a:gd name="T86" fmla="*/ 1185 w 3060"/>
              <a:gd name="T87" fmla="*/ 1686 h 2151"/>
              <a:gd name="T88" fmla="*/ 1246 w 3060"/>
              <a:gd name="T89" fmla="*/ 1741 h 2151"/>
              <a:gd name="T90" fmla="*/ 1256 w 3060"/>
              <a:gd name="T91" fmla="*/ 1848 h 2151"/>
              <a:gd name="T92" fmla="*/ 1213 w 3060"/>
              <a:gd name="T93" fmla="*/ 1943 h 2151"/>
              <a:gd name="T94" fmla="*/ 1271 w 3060"/>
              <a:gd name="T95" fmla="*/ 2010 h 2151"/>
              <a:gd name="T96" fmla="*/ 1335 w 3060"/>
              <a:gd name="T97" fmla="*/ 2104 h 2151"/>
              <a:gd name="T98" fmla="*/ 1387 w 3060"/>
              <a:gd name="T99" fmla="*/ 2119 h 2151"/>
              <a:gd name="T100" fmla="*/ 1417 w 3060"/>
              <a:gd name="T101" fmla="*/ 2119 h 2151"/>
              <a:gd name="T102" fmla="*/ 1419 w 3060"/>
              <a:gd name="T103" fmla="*/ 2067 h 2151"/>
              <a:gd name="T104" fmla="*/ 1486 w 3060"/>
              <a:gd name="T105" fmla="*/ 2047 h 2151"/>
              <a:gd name="T106" fmla="*/ 1611 w 3060"/>
              <a:gd name="T107" fmla="*/ 2017 h 2151"/>
              <a:gd name="T108" fmla="*/ 1672 w 3060"/>
              <a:gd name="T109" fmla="*/ 2094 h 2151"/>
              <a:gd name="T110" fmla="*/ 1900 w 3060"/>
              <a:gd name="T111" fmla="*/ 2083 h 2151"/>
              <a:gd name="T112" fmla="*/ 2384 w 3060"/>
              <a:gd name="T113" fmla="*/ 1688 h 2151"/>
              <a:gd name="T114" fmla="*/ 2289 w 3060"/>
              <a:gd name="T115" fmla="*/ 1269 h 2151"/>
              <a:gd name="T116" fmla="*/ 2243 w 3060"/>
              <a:gd name="T117" fmla="*/ 1072 h 2151"/>
              <a:gd name="T118" fmla="*/ 2532 w 3060"/>
              <a:gd name="T119" fmla="*/ 953 h 2151"/>
              <a:gd name="T120" fmla="*/ 2721 w 3060"/>
              <a:gd name="T121" fmla="*/ 859 h 2151"/>
              <a:gd name="T122" fmla="*/ 2804 w 3060"/>
              <a:gd name="T123" fmla="*/ 779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0" h="2151">
                <a:moveTo>
                  <a:pt x="2883" y="727"/>
                </a:moveTo>
                <a:lnTo>
                  <a:pt x="2883" y="727"/>
                </a:lnTo>
                <a:lnTo>
                  <a:pt x="2883" y="687"/>
                </a:lnTo>
                <a:lnTo>
                  <a:pt x="2883" y="664"/>
                </a:lnTo>
                <a:lnTo>
                  <a:pt x="2896" y="642"/>
                </a:lnTo>
                <a:lnTo>
                  <a:pt x="2907" y="623"/>
                </a:lnTo>
                <a:lnTo>
                  <a:pt x="2928" y="598"/>
                </a:lnTo>
                <a:lnTo>
                  <a:pt x="2949" y="598"/>
                </a:lnTo>
                <a:lnTo>
                  <a:pt x="2960" y="610"/>
                </a:lnTo>
                <a:cubicBezTo>
                  <a:pt x="2960" y="610"/>
                  <a:pt x="2973" y="611"/>
                  <a:pt x="2980" y="608"/>
                </a:cubicBezTo>
                <a:cubicBezTo>
                  <a:pt x="2987" y="606"/>
                  <a:pt x="2993" y="595"/>
                  <a:pt x="2993" y="595"/>
                </a:cubicBezTo>
                <a:lnTo>
                  <a:pt x="3002" y="568"/>
                </a:lnTo>
                <a:lnTo>
                  <a:pt x="3015" y="550"/>
                </a:lnTo>
                <a:cubicBezTo>
                  <a:pt x="3015" y="550"/>
                  <a:pt x="3019" y="531"/>
                  <a:pt x="3022" y="527"/>
                </a:cubicBezTo>
                <a:cubicBezTo>
                  <a:pt x="3024" y="523"/>
                  <a:pt x="3024" y="498"/>
                  <a:pt x="3028" y="491"/>
                </a:cubicBezTo>
                <a:cubicBezTo>
                  <a:pt x="3032" y="485"/>
                  <a:pt x="3032" y="474"/>
                  <a:pt x="3038" y="463"/>
                </a:cubicBezTo>
                <a:cubicBezTo>
                  <a:pt x="3045" y="452"/>
                  <a:pt x="3046" y="445"/>
                  <a:pt x="3052" y="436"/>
                </a:cubicBezTo>
                <a:cubicBezTo>
                  <a:pt x="3059" y="428"/>
                  <a:pt x="3060" y="416"/>
                  <a:pt x="3060" y="416"/>
                </a:cubicBezTo>
                <a:lnTo>
                  <a:pt x="3060" y="390"/>
                </a:lnTo>
                <a:lnTo>
                  <a:pt x="3041" y="388"/>
                </a:lnTo>
                <a:cubicBezTo>
                  <a:pt x="3041" y="388"/>
                  <a:pt x="3030" y="390"/>
                  <a:pt x="3013" y="397"/>
                </a:cubicBezTo>
                <a:cubicBezTo>
                  <a:pt x="2995" y="404"/>
                  <a:pt x="2991" y="401"/>
                  <a:pt x="2991" y="401"/>
                </a:cubicBezTo>
                <a:lnTo>
                  <a:pt x="2971" y="415"/>
                </a:lnTo>
                <a:cubicBezTo>
                  <a:pt x="2971" y="415"/>
                  <a:pt x="2954" y="428"/>
                  <a:pt x="2938" y="433"/>
                </a:cubicBezTo>
                <a:cubicBezTo>
                  <a:pt x="2934" y="434"/>
                  <a:pt x="2932" y="435"/>
                  <a:pt x="2931" y="435"/>
                </a:cubicBezTo>
                <a:cubicBezTo>
                  <a:pt x="2932" y="435"/>
                  <a:pt x="2934" y="435"/>
                  <a:pt x="2929" y="435"/>
                </a:cubicBezTo>
                <a:cubicBezTo>
                  <a:pt x="2921" y="435"/>
                  <a:pt x="2911" y="438"/>
                  <a:pt x="2911" y="438"/>
                </a:cubicBezTo>
                <a:lnTo>
                  <a:pt x="2896" y="438"/>
                </a:lnTo>
                <a:lnTo>
                  <a:pt x="2869" y="424"/>
                </a:lnTo>
                <a:cubicBezTo>
                  <a:pt x="2869" y="424"/>
                  <a:pt x="2863" y="406"/>
                  <a:pt x="2867" y="399"/>
                </a:cubicBezTo>
                <a:cubicBezTo>
                  <a:pt x="2871" y="393"/>
                  <a:pt x="2846" y="379"/>
                  <a:pt x="2846" y="379"/>
                </a:cubicBezTo>
                <a:lnTo>
                  <a:pt x="2846" y="370"/>
                </a:lnTo>
                <a:lnTo>
                  <a:pt x="2832" y="353"/>
                </a:lnTo>
                <a:lnTo>
                  <a:pt x="2797" y="324"/>
                </a:lnTo>
                <a:lnTo>
                  <a:pt x="2784" y="315"/>
                </a:lnTo>
                <a:lnTo>
                  <a:pt x="2760" y="311"/>
                </a:lnTo>
                <a:cubicBezTo>
                  <a:pt x="2760" y="311"/>
                  <a:pt x="2749" y="309"/>
                  <a:pt x="2734" y="307"/>
                </a:cubicBezTo>
                <a:cubicBezTo>
                  <a:pt x="2718" y="304"/>
                  <a:pt x="2720" y="304"/>
                  <a:pt x="2707" y="298"/>
                </a:cubicBezTo>
                <a:cubicBezTo>
                  <a:pt x="2694" y="291"/>
                  <a:pt x="2707" y="278"/>
                  <a:pt x="2707" y="278"/>
                </a:cubicBezTo>
                <a:lnTo>
                  <a:pt x="2692" y="269"/>
                </a:lnTo>
                <a:cubicBezTo>
                  <a:pt x="2692" y="269"/>
                  <a:pt x="2694" y="250"/>
                  <a:pt x="2692" y="239"/>
                </a:cubicBezTo>
                <a:cubicBezTo>
                  <a:pt x="2690" y="228"/>
                  <a:pt x="2692" y="220"/>
                  <a:pt x="2692" y="220"/>
                </a:cubicBezTo>
                <a:lnTo>
                  <a:pt x="2679" y="190"/>
                </a:lnTo>
                <a:cubicBezTo>
                  <a:pt x="2679" y="190"/>
                  <a:pt x="2665" y="162"/>
                  <a:pt x="2659" y="148"/>
                </a:cubicBezTo>
                <a:cubicBezTo>
                  <a:pt x="2652" y="135"/>
                  <a:pt x="2659" y="148"/>
                  <a:pt x="2659" y="140"/>
                </a:cubicBezTo>
                <a:cubicBezTo>
                  <a:pt x="2659" y="131"/>
                  <a:pt x="2648" y="113"/>
                  <a:pt x="2648" y="113"/>
                </a:cubicBezTo>
                <a:lnTo>
                  <a:pt x="2617" y="69"/>
                </a:lnTo>
                <a:lnTo>
                  <a:pt x="2602" y="45"/>
                </a:lnTo>
                <a:lnTo>
                  <a:pt x="2591" y="30"/>
                </a:lnTo>
                <a:lnTo>
                  <a:pt x="2567" y="25"/>
                </a:lnTo>
                <a:lnTo>
                  <a:pt x="2538" y="5"/>
                </a:lnTo>
                <a:lnTo>
                  <a:pt x="2501" y="0"/>
                </a:lnTo>
                <a:lnTo>
                  <a:pt x="2452" y="3"/>
                </a:lnTo>
                <a:lnTo>
                  <a:pt x="2419" y="16"/>
                </a:lnTo>
                <a:lnTo>
                  <a:pt x="2401" y="19"/>
                </a:lnTo>
                <a:cubicBezTo>
                  <a:pt x="2401" y="19"/>
                  <a:pt x="2379" y="25"/>
                  <a:pt x="2372" y="27"/>
                </a:cubicBezTo>
                <a:cubicBezTo>
                  <a:pt x="2366" y="30"/>
                  <a:pt x="2359" y="41"/>
                  <a:pt x="2359" y="41"/>
                </a:cubicBezTo>
                <a:lnTo>
                  <a:pt x="2344" y="55"/>
                </a:lnTo>
                <a:lnTo>
                  <a:pt x="2344" y="65"/>
                </a:lnTo>
                <a:lnTo>
                  <a:pt x="2358" y="74"/>
                </a:lnTo>
                <a:lnTo>
                  <a:pt x="2359" y="87"/>
                </a:lnTo>
                <a:cubicBezTo>
                  <a:pt x="2359" y="87"/>
                  <a:pt x="2362" y="104"/>
                  <a:pt x="2360" y="122"/>
                </a:cubicBezTo>
                <a:cubicBezTo>
                  <a:pt x="2357" y="140"/>
                  <a:pt x="2360" y="122"/>
                  <a:pt x="2355" y="129"/>
                </a:cubicBezTo>
                <a:cubicBezTo>
                  <a:pt x="2351" y="135"/>
                  <a:pt x="2349" y="140"/>
                  <a:pt x="2344" y="146"/>
                </a:cubicBezTo>
                <a:cubicBezTo>
                  <a:pt x="2340" y="153"/>
                  <a:pt x="2333" y="155"/>
                  <a:pt x="2326" y="166"/>
                </a:cubicBezTo>
                <a:cubicBezTo>
                  <a:pt x="2320" y="177"/>
                  <a:pt x="2308" y="184"/>
                  <a:pt x="2308" y="184"/>
                </a:cubicBezTo>
                <a:cubicBezTo>
                  <a:pt x="2308" y="184"/>
                  <a:pt x="2296" y="197"/>
                  <a:pt x="2283" y="206"/>
                </a:cubicBezTo>
                <a:cubicBezTo>
                  <a:pt x="2271" y="214"/>
                  <a:pt x="2281" y="229"/>
                  <a:pt x="2281" y="229"/>
                </a:cubicBezTo>
                <a:lnTo>
                  <a:pt x="2281" y="249"/>
                </a:lnTo>
                <a:lnTo>
                  <a:pt x="2281" y="269"/>
                </a:lnTo>
                <a:lnTo>
                  <a:pt x="2262" y="276"/>
                </a:lnTo>
                <a:cubicBezTo>
                  <a:pt x="2262" y="276"/>
                  <a:pt x="2249" y="285"/>
                  <a:pt x="2243" y="287"/>
                </a:cubicBezTo>
                <a:cubicBezTo>
                  <a:pt x="2236" y="289"/>
                  <a:pt x="2217" y="289"/>
                  <a:pt x="2208" y="291"/>
                </a:cubicBezTo>
                <a:cubicBezTo>
                  <a:pt x="2199" y="294"/>
                  <a:pt x="2184" y="291"/>
                  <a:pt x="2184" y="291"/>
                </a:cubicBezTo>
                <a:cubicBezTo>
                  <a:pt x="2184" y="291"/>
                  <a:pt x="2178" y="291"/>
                  <a:pt x="2169" y="288"/>
                </a:cubicBezTo>
                <a:cubicBezTo>
                  <a:pt x="2169" y="288"/>
                  <a:pt x="2169" y="288"/>
                  <a:pt x="2169" y="288"/>
                </a:cubicBezTo>
                <a:lnTo>
                  <a:pt x="2163" y="301"/>
                </a:lnTo>
                <a:cubicBezTo>
                  <a:pt x="2163" y="301"/>
                  <a:pt x="2154" y="308"/>
                  <a:pt x="2150" y="314"/>
                </a:cubicBezTo>
                <a:cubicBezTo>
                  <a:pt x="2145" y="321"/>
                  <a:pt x="2139" y="332"/>
                  <a:pt x="2139" y="332"/>
                </a:cubicBezTo>
                <a:cubicBezTo>
                  <a:pt x="2139" y="332"/>
                  <a:pt x="2132" y="341"/>
                  <a:pt x="2130" y="348"/>
                </a:cubicBezTo>
                <a:cubicBezTo>
                  <a:pt x="2128" y="354"/>
                  <a:pt x="2123" y="359"/>
                  <a:pt x="2121" y="365"/>
                </a:cubicBezTo>
                <a:cubicBezTo>
                  <a:pt x="2119" y="372"/>
                  <a:pt x="2112" y="381"/>
                  <a:pt x="2110" y="392"/>
                </a:cubicBezTo>
                <a:cubicBezTo>
                  <a:pt x="2108" y="403"/>
                  <a:pt x="2108" y="418"/>
                  <a:pt x="2108" y="418"/>
                </a:cubicBezTo>
                <a:lnTo>
                  <a:pt x="2119" y="418"/>
                </a:lnTo>
                <a:lnTo>
                  <a:pt x="2135" y="421"/>
                </a:lnTo>
                <a:lnTo>
                  <a:pt x="2147" y="421"/>
                </a:lnTo>
                <a:lnTo>
                  <a:pt x="2183" y="426"/>
                </a:lnTo>
                <a:lnTo>
                  <a:pt x="2196" y="430"/>
                </a:lnTo>
                <a:lnTo>
                  <a:pt x="2223" y="416"/>
                </a:lnTo>
                <a:lnTo>
                  <a:pt x="2249" y="423"/>
                </a:lnTo>
                <a:cubicBezTo>
                  <a:pt x="2249" y="423"/>
                  <a:pt x="2267" y="429"/>
                  <a:pt x="2276" y="440"/>
                </a:cubicBezTo>
                <a:cubicBezTo>
                  <a:pt x="2284" y="451"/>
                  <a:pt x="2288" y="451"/>
                  <a:pt x="2295" y="458"/>
                </a:cubicBezTo>
                <a:cubicBezTo>
                  <a:pt x="2301" y="465"/>
                  <a:pt x="2311" y="473"/>
                  <a:pt x="2311" y="473"/>
                </a:cubicBezTo>
                <a:lnTo>
                  <a:pt x="2311" y="490"/>
                </a:lnTo>
                <a:lnTo>
                  <a:pt x="2311" y="498"/>
                </a:lnTo>
                <a:lnTo>
                  <a:pt x="2289" y="498"/>
                </a:lnTo>
                <a:lnTo>
                  <a:pt x="2262" y="498"/>
                </a:lnTo>
                <a:cubicBezTo>
                  <a:pt x="2253" y="498"/>
                  <a:pt x="2247" y="500"/>
                  <a:pt x="2236" y="500"/>
                </a:cubicBezTo>
                <a:cubicBezTo>
                  <a:pt x="2225" y="500"/>
                  <a:pt x="2196" y="514"/>
                  <a:pt x="2187" y="516"/>
                </a:cubicBezTo>
                <a:cubicBezTo>
                  <a:pt x="2178" y="518"/>
                  <a:pt x="2169" y="524"/>
                  <a:pt x="2169" y="524"/>
                </a:cubicBezTo>
                <a:lnTo>
                  <a:pt x="2154" y="540"/>
                </a:lnTo>
                <a:cubicBezTo>
                  <a:pt x="2154" y="540"/>
                  <a:pt x="2145" y="555"/>
                  <a:pt x="2141" y="556"/>
                </a:cubicBezTo>
                <a:cubicBezTo>
                  <a:pt x="2136" y="557"/>
                  <a:pt x="2123" y="577"/>
                  <a:pt x="2119" y="584"/>
                </a:cubicBezTo>
                <a:cubicBezTo>
                  <a:pt x="2114" y="591"/>
                  <a:pt x="2103" y="586"/>
                  <a:pt x="2097" y="586"/>
                </a:cubicBezTo>
                <a:cubicBezTo>
                  <a:pt x="2090" y="586"/>
                  <a:pt x="2075" y="595"/>
                  <a:pt x="2075" y="595"/>
                </a:cubicBezTo>
                <a:cubicBezTo>
                  <a:pt x="2075" y="595"/>
                  <a:pt x="2057" y="608"/>
                  <a:pt x="2050" y="613"/>
                </a:cubicBezTo>
                <a:cubicBezTo>
                  <a:pt x="2044" y="617"/>
                  <a:pt x="2033" y="624"/>
                  <a:pt x="2013" y="628"/>
                </a:cubicBezTo>
                <a:cubicBezTo>
                  <a:pt x="1993" y="632"/>
                  <a:pt x="2013" y="628"/>
                  <a:pt x="2004" y="626"/>
                </a:cubicBezTo>
                <a:cubicBezTo>
                  <a:pt x="1995" y="624"/>
                  <a:pt x="1986" y="626"/>
                  <a:pt x="1973" y="626"/>
                </a:cubicBezTo>
                <a:cubicBezTo>
                  <a:pt x="1960" y="626"/>
                  <a:pt x="1962" y="624"/>
                  <a:pt x="1951" y="615"/>
                </a:cubicBezTo>
                <a:cubicBezTo>
                  <a:pt x="1940" y="606"/>
                  <a:pt x="1939" y="613"/>
                  <a:pt x="1930" y="613"/>
                </a:cubicBezTo>
                <a:cubicBezTo>
                  <a:pt x="1921" y="613"/>
                  <a:pt x="1913" y="620"/>
                  <a:pt x="1913" y="620"/>
                </a:cubicBezTo>
                <a:lnTo>
                  <a:pt x="1913" y="640"/>
                </a:lnTo>
                <a:lnTo>
                  <a:pt x="1913" y="657"/>
                </a:lnTo>
                <a:lnTo>
                  <a:pt x="1911" y="674"/>
                </a:lnTo>
                <a:cubicBezTo>
                  <a:pt x="1911" y="674"/>
                  <a:pt x="1914" y="699"/>
                  <a:pt x="1910" y="705"/>
                </a:cubicBezTo>
                <a:cubicBezTo>
                  <a:pt x="1905" y="712"/>
                  <a:pt x="1909" y="714"/>
                  <a:pt x="1909" y="714"/>
                </a:cubicBezTo>
                <a:lnTo>
                  <a:pt x="1909" y="744"/>
                </a:lnTo>
                <a:cubicBezTo>
                  <a:pt x="1909" y="744"/>
                  <a:pt x="1897" y="745"/>
                  <a:pt x="1888" y="744"/>
                </a:cubicBezTo>
                <a:cubicBezTo>
                  <a:pt x="1879" y="743"/>
                  <a:pt x="1869" y="767"/>
                  <a:pt x="1869" y="767"/>
                </a:cubicBezTo>
                <a:cubicBezTo>
                  <a:pt x="1869" y="767"/>
                  <a:pt x="1845" y="783"/>
                  <a:pt x="1838" y="783"/>
                </a:cubicBezTo>
                <a:cubicBezTo>
                  <a:pt x="1831" y="783"/>
                  <a:pt x="1816" y="789"/>
                  <a:pt x="1798" y="796"/>
                </a:cubicBezTo>
                <a:cubicBezTo>
                  <a:pt x="1781" y="803"/>
                  <a:pt x="1774" y="805"/>
                  <a:pt x="1764" y="805"/>
                </a:cubicBezTo>
                <a:cubicBezTo>
                  <a:pt x="1754" y="805"/>
                  <a:pt x="1741" y="807"/>
                  <a:pt x="1721" y="809"/>
                </a:cubicBezTo>
                <a:cubicBezTo>
                  <a:pt x="1701" y="811"/>
                  <a:pt x="1708" y="814"/>
                  <a:pt x="1699" y="818"/>
                </a:cubicBezTo>
                <a:cubicBezTo>
                  <a:pt x="1690" y="822"/>
                  <a:pt x="1666" y="836"/>
                  <a:pt x="1648" y="850"/>
                </a:cubicBezTo>
                <a:cubicBezTo>
                  <a:pt x="1631" y="865"/>
                  <a:pt x="1602" y="853"/>
                  <a:pt x="1591" y="849"/>
                </a:cubicBezTo>
                <a:cubicBezTo>
                  <a:pt x="1580" y="845"/>
                  <a:pt x="1573" y="853"/>
                  <a:pt x="1553" y="849"/>
                </a:cubicBezTo>
                <a:lnTo>
                  <a:pt x="1487" y="831"/>
                </a:lnTo>
                <a:cubicBezTo>
                  <a:pt x="1487" y="831"/>
                  <a:pt x="1458" y="825"/>
                  <a:pt x="1443" y="814"/>
                </a:cubicBezTo>
                <a:cubicBezTo>
                  <a:pt x="1427" y="803"/>
                  <a:pt x="1423" y="814"/>
                  <a:pt x="1423" y="814"/>
                </a:cubicBezTo>
                <a:cubicBezTo>
                  <a:pt x="1423" y="814"/>
                  <a:pt x="1401" y="803"/>
                  <a:pt x="1394" y="796"/>
                </a:cubicBezTo>
                <a:cubicBezTo>
                  <a:pt x="1388" y="789"/>
                  <a:pt x="1372" y="794"/>
                  <a:pt x="1361" y="787"/>
                </a:cubicBezTo>
                <a:cubicBezTo>
                  <a:pt x="1350" y="780"/>
                  <a:pt x="1324" y="785"/>
                  <a:pt x="1312" y="777"/>
                </a:cubicBezTo>
                <a:cubicBezTo>
                  <a:pt x="1301" y="770"/>
                  <a:pt x="1288" y="781"/>
                  <a:pt x="1275" y="778"/>
                </a:cubicBezTo>
                <a:cubicBezTo>
                  <a:pt x="1262" y="775"/>
                  <a:pt x="1228" y="779"/>
                  <a:pt x="1228" y="779"/>
                </a:cubicBezTo>
                <a:lnTo>
                  <a:pt x="1199" y="779"/>
                </a:lnTo>
                <a:cubicBezTo>
                  <a:pt x="1199" y="779"/>
                  <a:pt x="1173" y="774"/>
                  <a:pt x="1156" y="763"/>
                </a:cubicBezTo>
                <a:cubicBezTo>
                  <a:pt x="1138" y="752"/>
                  <a:pt x="1136" y="752"/>
                  <a:pt x="1134" y="744"/>
                </a:cubicBezTo>
                <a:cubicBezTo>
                  <a:pt x="1131" y="737"/>
                  <a:pt x="1125" y="732"/>
                  <a:pt x="1125" y="732"/>
                </a:cubicBezTo>
                <a:cubicBezTo>
                  <a:pt x="1125" y="732"/>
                  <a:pt x="1114" y="712"/>
                  <a:pt x="1111" y="705"/>
                </a:cubicBezTo>
                <a:cubicBezTo>
                  <a:pt x="1109" y="699"/>
                  <a:pt x="1098" y="688"/>
                  <a:pt x="1092" y="686"/>
                </a:cubicBezTo>
                <a:cubicBezTo>
                  <a:pt x="1085" y="683"/>
                  <a:pt x="1078" y="672"/>
                  <a:pt x="1072" y="668"/>
                </a:cubicBezTo>
                <a:cubicBezTo>
                  <a:pt x="1065" y="663"/>
                  <a:pt x="1058" y="659"/>
                  <a:pt x="1047" y="652"/>
                </a:cubicBezTo>
                <a:cubicBezTo>
                  <a:pt x="1036" y="646"/>
                  <a:pt x="1016" y="644"/>
                  <a:pt x="1010" y="641"/>
                </a:cubicBezTo>
                <a:cubicBezTo>
                  <a:pt x="1003" y="639"/>
                  <a:pt x="992" y="638"/>
                  <a:pt x="981" y="631"/>
                </a:cubicBezTo>
                <a:cubicBezTo>
                  <a:pt x="970" y="624"/>
                  <a:pt x="964" y="622"/>
                  <a:pt x="964" y="622"/>
                </a:cubicBezTo>
                <a:lnTo>
                  <a:pt x="930" y="622"/>
                </a:lnTo>
                <a:lnTo>
                  <a:pt x="902" y="622"/>
                </a:lnTo>
                <a:cubicBezTo>
                  <a:pt x="891" y="622"/>
                  <a:pt x="887" y="612"/>
                  <a:pt x="887" y="612"/>
                </a:cubicBezTo>
                <a:lnTo>
                  <a:pt x="878" y="612"/>
                </a:lnTo>
                <a:lnTo>
                  <a:pt x="855" y="600"/>
                </a:lnTo>
                <a:lnTo>
                  <a:pt x="853" y="578"/>
                </a:lnTo>
                <a:lnTo>
                  <a:pt x="878" y="555"/>
                </a:lnTo>
                <a:cubicBezTo>
                  <a:pt x="878" y="555"/>
                  <a:pt x="880" y="538"/>
                  <a:pt x="877" y="531"/>
                </a:cubicBezTo>
                <a:cubicBezTo>
                  <a:pt x="875" y="524"/>
                  <a:pt x="880" y="515"/>
                  <a:pt x="877" y="509"/>
                </a:cubicBezTo>
                <a:cubicBezTo>
                  <a:pt x="875" y="502"/>
                  <a:pt x="868" y="484"/>
                  <a:pt x="864" y="478"/>
                </a:cubicBezTo>
                <a:cubicBezTo>
                  <a:pt x="860" y="471"/>
                  <a:pt x="842" y="456"/>
                  <a:pt x="842" y="456"/>
                </a:cubicBezTo>
                <a:lnTo>
                  <a:pt x="827" y="438"/>
                </a:lnTo>
                <a:lnTo>
                  <a:pt x="796" y="423"/>
                </a:lnTo>
                <a:lnTo>
                  <a:pt x="769" y="407"/>
                </a:lnTo>
                <a:lnTo>
                  <a:pt x="735" y="392"/>
                </a:lnTo>
                <a:lnTo>
                  <a:pt x="715" y="362"/>
                </a:lnTo>
                <a:lnTo>
                  <a:pt x="715" y="324"/>
                </a:lnTo>
                <a:lnTo>
                  <a:pt x="696" y="327"/>
                </a:lnTo>
                <a:lnTo>
                  <a:pt x="682" y="327"/>
                </a:lnTo>
                <a:lnTo>
                  <a:pt x="680" y="325"/>
                </a:lnTo>
                <a:lnTo>
                  <a:pt x="671" y="341"/>
                </a:lnTo>
                <a:cubicBezTo>
                  <a:pt x="671" y="341"/>
                  <a:pt x="673" y="351"/>
                  <a:pt x="671" y="357"/>
                </a:cubicBezTo>
                <a:cubicBezTo>
                  <a:pt x="669" y="363"/>
                  <a:pt x="657" y="369"/>
                  <a:pt x="657" y="369"/>
                </a:cubicBezTo>
                <a:cubicBezTo>
                  <a:pt x="657" y="369"/>
                  <a:pt x="640" y="376"/>
                  <a:pt x="630" y="386"/>
                </a:cubicBezTo>
                <a:cubicBezTo>
                  <a:pt x="620" y="395"/>
                  <a:pt x="611" y="386"/>
                  <a:pt x="611" y="386"/>
                </a:cubicBezTo>
                <a:lnTo>
                  <a:pt x="611" y="433"/>
                </a:lnTo>
                <a:lnTo>
                  <a:pt x="611" y="462"/>
                </a:lnTo>
                <a:cubicBezTo>
                  <a:pt x="611" y="472"/>
                  <a:pt x="607" y="478"/>
                  <a:pt x="597" y="488"/>
                </a:cubicBezTo>
                <a:cubicBezTo>
                  <a:pt x="587" y="498"/>
                  <a:pt x="585" y="488"/>
                  <a:pt x="573" y="488"/>
                </a:cubicBezTo>
                <a:cubicBezTo>
                  <a:pt x="561" y="488"/>
                  <a:pt x="541" y="479"/>
                  <a:pt x="530" y="474"/>
                </a:cubicBezTo>
                <a:cubicBezTo>
                  <a:pt x="518" y="469"/>
                  <a:pt x="495" y="475"/>
                  <a:pt x="495" y="475"/>
                </a:cubicBezTo>
                <a:lnTo>
                  <a:pt x="488" y="475"/>
                </a:lnTo>
                <a:cubicBezTo>
                  <a:pt x="488" y="475"/>
                  <a:pt x="476" y="487"/>
                  <a:pt x="476" y="493"/>
                </a:cubicBezTo>
                <a:cubicBezTo>
                  <a:pt x="476" y="499"/>
                  <a:pt x="468" y="506"/>
                  <a:pt x="466" y="518"/>
                </a:cubicBezTo>
                <a:cubicBezTo>
                  <a:pt x="464" y="530"/>
                  <a:pt x="452" y="541"/>
                  <a:pt x="452" y="541"/>
                </a:cubicBezTo>
                <a:cubicBezTo>
                  <a:pt x="452" y="541"/>
                  <a:pt x="458" y="561"/>
                  <a:pt x="452" y="569"/>
                </a:cubicBezTo>
                <a:cubicBezTo>
                  <a:pt x="446" y="577"/>
                  <a:pt x="452" y="593"/>
                  <a:pt x="452" y="605"/>
                </a:cubicBezTo>
                <a:cubicBezTo>
                  <a:pt x="452" y="617"/>
                  <a:pt x="442" y="607"/>
                  <a:pt x="442" y="607"/>
                </a:cubicBezTo>
                <a:cubicBezTo>
                  <a:pt x="442" y="607"/>
                  <a:pt x="424" y="605"/>
                  <a:pt x="418" y="605"/>
                </a:cubicBezTo>
                <a:cubicBezTo>
                  <a:pt x="412" y="605"/>
                  <a:pt x="385" y="605"/>
                  <a:pt x="373" y="607"/>
                </a:cubicBezTo>
                <a:cubicBezTo>
                  <a:pt x="361" y="609"/>
                  <a:pt x="357" y="613"/>
                  <a:pt x="345" y="619"/>
                </a:cubicBezTo>
                <a:cubicBezTo>
                  <a:pt x="333" y="625"/>
                  <a:pt x="327" y="631"/>
                  <a:pt x="327" y="631"/>
                </a:cubicBezTo>
                <a:cubicBezTo>
                  <a:pt x="327" y="631"/>
                  <a:pt x="327" y="645"/>
                  <a:pt x="333" y="659"/>
                </a:cubicBezTo>
                <a:cubicBezTo>
                  <a:pt x="339" y="672"/>
                  <a:pt x="341" y="676"/>
                  <a:pt x="341" y="676"/>
                </a:cubicBezTo>
                <a:lnTo>
                  <a:pt x="353" y="698"/>
                </a:lnTo>
                <a:cubicBezTo>
                  <a:pt x="353" y="698"/>
                  <a:pt x="359" y="716"/>
                  <a:pt x="361" y="724"/>
                </a:cubicBezTo>
                <a:cubicBezTo>
                  <a:pt x="363" y="733"/>
                  <a:pt x="360" y="736"/>
                  <a:pt x="360" y="750"/>
                </a:cubicBezTo>
                <a:cubicBezTo>
                  <a:pt x="360" y="764"/>
                  <a:pt x="347" y="777"/>
                  <a:pt x="347" y="777"/>
                </a:cubicBezTo>
                <a:lnTo>
                  <a:pt x="347" y="786"/>
                </a:lnTo>
                <a:lnTo>
                  <a:pt x="334" y="810"/>
                </a:lnTo>
                <a:lnTo>
                  <a:pt x="333" y="820"/>
                </a:lnTo>
                <a:lnTo>
                  <a:pt x="321" y="836"/>
                </a:lnTo>
                <a:cubicBezTo>
                  <a:pt x="321" y="836"/>
                  <a:pt x="305" y="843"/>
                  <a:pt x="298" y="847"/>
                </a:cubicBezTo>
                <a:cubicBezTo>
                  <a:pt x="291" y="851"/>
                  <a:pt x="270" y="860"/>
                  <a:pt x="259" y="864"/>
                </a:cubicBezTo>
                <a:cubicBezTo>
                  <a:pt x="248" y="868"/>
                  <a:pt x="242" y="875"/>
                  <a:pt x="239" y="879"/>
                </a:cubicBezTo>
                <a:cubicBezTo>
                  <a:pt x="236" y="884"/>
                  <a:pt x="229" y="893"/>
                  <a:pt x="224" y="905"/>
                </a:cubicBezTo>
                <a:cubicBezTo>
                  <a:pt x="218" y="918"/>
                  <a:pt x="211" y="906"/>
                  <a:pt x="211" y="906"/>
                </a:cubicBezTo>
                <a:lnTo>
                  <a:pt x="187" y="906"/>
                </a:lnTo>
                <a:cubicBezTo>
                  <a:pt x="187" y="906"/>
                  <a:pt x="174" y="917"/>
                  <a:pt x="173" y="922"/>
                </a:cubicBezTo>
                <a:cubicBezTo>
                  <a:pt x="172" y="926"/>
                  <a:pt x="169" y="926"/>
                  <a:pt x="163" y="936"/>
                </a:cubicBezTo>
                <a:cubicBezTo>
                  <a:pt x="158" y="946"/>
                  <a:pt x="152" y="943"/>
                  <a:pt x="152" y="943"/>
                </a:cubicBezTo>
                <a:lnTo>
                  <a:pt x="112" y="948"/>
                </a:lnTo>
                <a:lnTo>
                  <a:pt x="112" y="930"/>
                </a:lnTo>
                <a:cubicBezTo>
                  <a:pt x="112" y="920"/>
                  <a:pt x="103" y="930"/>
                  <a:pt x="103" y="930"/>
                </a:cubicBezTo>
                <a:lnTo>
                  <a:pt x="89" y="939"/>
                </a:lnTo>
                <a:cubicBezTo>
                  <a:pt x="89" y="939"/>
                  <a:pt x="74" y="943"/>
                  <a:pt x="70" y="945"/>
                </a:cubicBezTo>
                <a:cubicBezTo>
                  <a:pt x="66" y="946"/>
                  <a:pt x="46" y="963"/>
                  <a:pt x="46" y="963"/>
                </a:cubicBezTo>
                <a:cubicBezTo>
                  <a:pt x="46" y="963"/>
                  <a:pt x="27" y="977"/>
                  <a:pt x="25" y="982"/>
                </a:cubicBezTo>
                <a:cubicBezTo>
                  <a:pt x="24" y="986"/>
                  <a:pt x="17" y="988"/>
                  <a:pt x="15" y="995"/>
                </a:cubicBezTo>
                <a:cubicBezTo>
                  <a:pt x="14" y="1002"/>
                  <a:pt x="0" y="1013"/>
                  <a:pt x="0" y="1013"/>
                </a:cubicBezTo>
                <a:lnTo>
                  <a:pt x="4" y="1023"/>
                </a:lnTo>
                <a:cubicBezTo>
                  <a:pt x="4" y="1023"/>
                  <a:pt x="3" y="1044"/>
                  <a:pt x="8" y="1044"/>
                </a:cubicBezTo>
                <a:cubicBezTo>
                  <a:pt x="14" y="1044"/>
                  <a:pt x="31" y="1053"/>
                  <a:pt x="35" y="1053"/>
                </a:cubicBezTo>
                <a:cubicBezTo>
                  <a:pt x="39" y="1053"/>
                  <a:pt x="63" y="1058"/>
                  <a:pt x="63" y="1058"/>
                </a:cubicBezTo>
                <a:cubicBezTo>
                  <a:pt x="63" y="1058"/>
                  <a:pt x="63" y="1077"/>
                  <a:pt x="65" y="1084"/>
                </a:cubicBezTo>
                <a:cubicBezTo>
                  <a:pt x="66" y="1091"/>
                  <a:pt x="71" y="1102"/>
                  <a:pt x="71" y="1102"/>
                </a:cubicBezTo>
                <a:cubicBezTo>
                  <a:pt x="71" y="1102"/>
                  <a:pt x="73" y="1120"/>
                  <a:pt x="76" y="1124"/>
                </a:cubicBezTo>
                <a:cubicBezTo>
                  <a:pt x="79" y="1127"/>
                  <a:pt x="71" y="1144"/>
                  <a:pt x="71" y="1144"/>
                </a:cubicBezTo>
                <a:lnTo>
                  <a:pt x="68" y="1143"/>
                </a:lnTo>
                <a:lnTo>
                  <a:pt x="69" y="1145"/>
                </a:lnTo>
                <a:lnTo>
                  <a:pt x="69" y="1167"/>
                </a:lnTo>
                <a:lnTo>
                  <a:pt x="102" y="1176"/>
                </a:lnTo>
                <a:lnTo>
                  <a:pt x="116" y="1190"/>
                </a:lnTo>
                <a:cubicBezTo>
                  <a:pt x="116" y="1190"/>
                  <a:pt x="117" y="1213"/>
                  <a:pt x="118" y="1222"/>
                </a:cubicBezTo>
                <a:cubicBezTo>
                  <a:pt x="120" y="1230"/>
                  <a:pt x="127" y="1234"/>
                  <a:pt x="136" y="1237"/>
                </a:cubicBezTo>
                <a:cubicBezTo>
                  <a:pt x="145" y="1241"/>
                  <a:pt x="147" y="1246"/>
                  <a:pt x="159" y="1250"/>
                </a:cubicBezTo>
                <a:cubicBezTo>
                  <a:pt x="172" y="1253"/>
                  <a:pt x="166" y="1253"/>
                  <a:pt x="182" y="1259"/>
                </a:cubicBezTo>
                <a:cubicBezTo>
                  <a:pt x="187" y="1261"/>
                  <a:pt x="189" y="1262"/>
                  <a:pt x="191" y="1263"/>
                </a:cubicBezTo>
                <a:lnTo>
                  <a:pt x="214" y="1278"/>
                </a:lnTo>
                <a:lnTo>
                  <a:pt x="231" y="1278"/>
                </a:lnTo>
                <a:lnTo>
                  <a:pt x="238" y="1313"/>
                </a:lnTo>
                <a:lnTo>
                  <a:pt x="264" y="1330"/>
                </a:lnTo>
                <a:lnTo>
                  <a:pt x="266" y="1353"/>
                </a:lnTo>
                <a:lnTo>
                  <a:pt x="266" y="1380"/>
                </a:lnTo>
                <a:lnTo>
                  <a:pt x="274" y="1402"/>
                </a:lnTo>
                <a:lnTo>
                  <a:pt x="281" y="1434"/>
                </a:lnTo>
                <a:lnTo>
                  <a:pt x="278" y="1458"/>
                </a:lnTo>
                <a:lnTo>
                  <a:pt x="248" y="1458"/>
                </a:lnTo>
                <a:lnTo>
                  <a:pt x="252" y="1462"/>
                </a:lnTo>
                <a:lnTo>
                  <a:pt x="261" y="1474"/>
                </a:lnTo>
                <a:cubicBezTo>
                  <a:pt x="261" y="1474"/>
                  <a:pt x="265" y="1501"/>
                  <a:pt x="265" y="1511"/>
                </a:cubicBezTo>
                <a:cubicBezTo>
                  <a:pt x="265" y="1521"/>
                  <a:pt x="278" y="1539"/>
                  <a:pt x="278" y="1539"/>
                </a:cubicBezTo>
                <a:lnTo>
                  <a:pt x="300" y="1539"/>
                </a:lnTo>
                <a:cubicBezTo>
                  <a:pt x="305" y="1539"/>
                  <a:pt x="335" y="1565"/>
                  <a:pt x="335" y="1565"/>
                </a:cubicBezTo>
                <a:lnTo>
                  <a:pt x="350" y="1580"/>
                </a:lnTo>
                <a:lnTo>
                  <a:pt x="372" y="1604"/>
                </a:lnTo>
                <a:lnTo>
                  <a:pt x="367" y="1607"/>
                </a:lnTo>
                <a:lnTo>
                  <a:pt x="390" y="1601"/>
                </a:lnTo>
                <a:lnTo>
                  <a:pt x="390" y="1597"/>
                </a:lnTo>
                <a:cubicBezTo>
                  <a:pt x="390" y="1597"/>
                  <a:pt x="394" y="1580"/>
                  <a:pt x="398" y="1581"/>
                </a:cubicBezTo>
                <a:cubicBezTo>
                  <a:pt x="402" y="1581"/>
                  <a:pt x="412" y="1582"/>
                  <a:pt x="412" y="1582"/>
                </a:cubicBezTo>
                <a:lnTo>
                  <a:pt x="422" y="1582"/>
                </a:lnTo>
                <a:lnTo>
                  <a:pt x="436" y="1581"/>
                </a:lnTo>
                <a:cubicBezTo>
                  <a:pt x="436" y="1581"/>
                  <a:pt x="440" y="1589"/>
                  <a:pt x="444" y="1595"/>
                </a:cubicBezTo>
                <a:cubicBezTo>
                  <a:pt x="448" y="1600"/>
                  <a:pt x="453" y="1609"/>
                  <a:pt x="453" y="1609"/>
                </a:cubicBezTo>
                <a:lnTo>
                  <a:pt x="462" y="1621"/>
                </a:lnTo>
                <a:cubicBezTo>
                  <a:pt x="462" y="1621"/>
                  <a:pt x="465" y="1614"/>
                  <a:pt x="470" y="1621"/>
                </a:cubicBezTo>
                <a:cubicBezTo>
                  <a:pt x="476" y="1628"/>
                  <a:pt x="492" y="1640"/>
                  <a:pt x="492" y="1640"/>
                </a:cubicBezTo>
                <a:cubicBezTo>
                  <a:pt x="492" y="1640"/>
                  <a:pt x="493" y="1633"/>
                  <a:pt x="500" y="1640"/>
                </a:cubicBezTo>
                <a:cubicBezTo>
                  <a:pt x="506" y="1647"/>
                  <a:pt x="510" y="1652"/>
                  <a:pt x="516" y="1652"/>
                </a:cubicBezTo>
                <a:lnTo>
                  <a:pt x="532" y="1652"/>
                </a:lnTo>
                <a:lnTo>
                  <a:pt x="554" y="1672"/>
                </a:lnTo>
                <a:cubicBezTo>
                  <a:pt x="554" y="1672"/>
                  <a:pt x="563" y="1685"/>
                  <a:pt x="567" y="1688"/>
                </a:cubicBezTo>
                <a:cubicBezTo>
                  <a:pt x="571" y="1690"/>
                  <a:pt x="593" y="1701"/>
                  <a:pt x="593" y="1701"/>
                </a:cubicBezTo>
                <a:lnTo>
                  <a:pt x="605" y="1711"/>
                </a:lnTo>
                <a:cubicBezTo>
                  <a:pt x="605" y="1711"/>
                  <a:pt x="610" y="1712"/>
                  <a:pt x="621" y="1718"/>
                </a:cubicBezTo>
                <a:cubicBezTo>
                  <a:pt x="631" y="1723"/>
                  <a:pt x="631" y="1723"/>
                  <a:pt x="631" y="1723"/>
                </a:cubicBezTo>
                <a:cubicBezTo>
                  <a:pt x="631" y="1723"/>
                  <a:pt x="646" y="1718"/>
                  <a:pt x="650" y="1723"/>
                </a:cubicBezTo>
                <a:cubicBezTo>
                  <a:pt x="654" y="1729"/>
                  <a:pt x="677" y="1723"/>
                  <a:pt x="677" y="1723"/>
                </a:cubicBezTo>
                <a:lnTo>
                  <a:pt x="703" y="1733"/>
                </a:lnTo>
                <a:lnTo>
                  <a:pt x="723" y="1733"/>
                </a:lnTo>
                <a:lnTo>
                  <a:pt x="747" y="1738"/>
                </a:lnTo>
                <a:lnTo>
                  <a:pt x="750" y="1733"/>
                </a:lnTo>
                <a:lnTo>
                  <a:pt x="766" y="1733"/>
                </a:lnTo>
                <a:lnTo>
                  <a:pt x="773" y="1751"/>
                </a:lnTo>
                <a:lnTo>
                  <a:pt x="782" y="1743"/>
                </a:lnTo>
                <a:lnTo>
                  <a:pt x="800" y="1726"/>
                </a:lnTo>
                <a:lnTo>
                  <a:pt x="816" y="1719"/>
                </a:lnTo>
                <a:lnTo>
                  <a:pt x="827" y="1719"/>
                </a:lnTo>
                <a:lnTo>
                  <a:pt x="840" y="1719"/>
                </a:lnTo>
                <a:lnTo>
                  <a:pt x="860" y="1719"/>
                </a:lnTo>
                <a:cubicBezTo>
                  <a:pt x="860" y="1719"/>
                  <a:pt x="869" y="1724"/>
                  <a:pt x="873" y="1725"/>
                </a:cubicBezTo>
                <a:cubicBezTo>
                  <a:pt x="877" y="1727"/>
                  <a:pt x="903" y="1733"/>
                  <a:pt x="903" y="1733"/>
                </a:cubicBezTo>
                <a:lnTo>
                  <a:pt x="911" y="1740"/>
                </a:lnTo>
                <a:lnTo>
                  <a:pt x="926" y="1754"/>
                </a:lnTo>
                <a:lnTo>
                  <a:pt x="920" y="1761"/>
                </a:lnTo>
                <a:lnTo>
                  <a:pt x="934" y="1744"/>
                </a:lnTo>
                <a:lnTo>
                  <a:pt x="964" y="1711"/>
                </a:lnTo>
                <a:cubicBezTo>
                  <a:pt x="964" y="1711"/>
                  <a:pt x="964" y="1712"/>
                  <a:pt x="971" y="1702"/>
                </a:cubicBezTo>
                <a:cubicBezTo>
                  <a:pt x="977" y="1692"/>
                  <a:pt x="991" y="1686"/>
                  <a:pt x="991" y="1686"/>
                </a:cubicBezTo>
                <a:lnTo>
                  <a:pt x="1011" y="1686"/>
                </a:lnTo>
                <a:lnTo>
                  <a:pt x="1024" y="1660"/>
                </a:lnTo>
                <a:lnTo>
                  <a:pt x="1044" y="1659"/>
                </a:lnTo>
                <a:lnTo>
                  <a:pt x="1061" y="1659"/>
                </a:lnTo>
                <a:lnTo>
                  <a:pt x="1081" y="1659"/>
                </a:lnTo>
                <a:lnTo>
                  <a:pt x="1098" y="1659"/>
                </a:lnTo>
                <a:lnTo>
                  <a:pt x="1121" y="1659"/>
                </a:lnTo>
                <a:lnTo>
                  <a:pt x="1135" y="1659"/>
                </a:lnTo>
                <a:lnTo>
                  <a:pt x="1145" y="1684"/>
                </a:lnTo>
                <a:lnTo>
                  <a:pt x="1162" y="1686"/>
                </a:lnTo>
                <a:cubicBezTo>
                  <a:pt x="1162" y="1686"/>
                  <a:pt x="1175" y="1694"/>
                  <a:pt x="1185" y="1686"/>
                </a:cubicBezTo>
                <a:cubicBezTo>
                  <a:pt x="1191" y="1680"/>
                  <a:pt x="1193" y="1694"/>
                  <a:pt x="1196" y="1705"/>
                </a:cubicBezTo>
                <a:lnTo>
                  <a:pt x="1196" y="1705"/>
                </a:lnTo>
                <a:lnTo>
                  <a:pt x="1208" y="1694"/>
                </a:lnTo>
                <a:lnTo>
                  <a:pt x="1215" y="1704"/>
                </a:lnTo>
                <a:lnTo>
                  <a:pt x="1231" y="1718"/>
                </a:lnTo>
                <a:cubicBezTo>
                  <a:pt x="1231" y="1718"/>
                  <a:pt x="1236" y="1728"/>
                  <a:pt x="1239" y="1731"/>
                </a:cubicBezTo>
                <a:cubicBezTo>
                  <a:pt x="1242" y="1734"/>
                  <a:pt x="1246" y="1741"/>
                  <a:pt x="1246" y="1741"/>
                </a:cubicBezTo>
                <a:lnTo>
                  <a:pt x="1252" y="1754"/>
                </a:lnTo>
                <a:lnTo>
                  <a:pt x="1258" y="1767"/>
                </a:lnTo>
                <a:cubicBezTo>
                  <a:pt x="1258" y="1767"/>
                  <a:pt x="1261" y="1780"/>
                  <a:pt x="1263" y="1785"/>
                </a:cubicBezTo>
                <a:cubicBezTo>
                  <a:pt x="1266" y="1790"/>
                  <a:pt x="1263" y="1795"/>
                  <a:pt x="1263" y="1798"/>
                </a:cubicBezTo>
                <a:cubicBezTo>
                  <a:pt x="1263" y="1801"/>
                  <a:pt x="1263" y="1817"/>
                  <a:pt x="1263" y="1822"/>
                </a:cubicBezTo>
                <a:cubicBezTo>
                  <a:pt x="1263" y="1827"/>
                  <a:pt x="1262" y="1833"/>
                  <a:pt x="1262" y="1833"/>
                </a:cubicBezTo>
                <a:cubicBezTo>
                  <a:pt x="1262" y="1833"/>
                  <a:pt x="1258" y="1845"/>
                  <a:pt x="1256" y="1848"/>
                </a:cubicBezTo>
                <a:cubicBezTo>
                  <a:pt x="1254" y="1851"/>
                  <a:pt x="1253" y="1857"/>
                  <a:pt x="1252" y="1865"/>
                </a:cubicBezTo>
                <a:cubicBezTo>
                  <a:pt x="1250" y="1872"/>
                  <a:pt x="1246" y="1875"/>
                  <a:pt x="1242" y="1881"/>
                </a:cubicBezTo>
                <a:cubicBezTo>
                  <a:pt x="1239" y="1887"/>
                  <a:pt x="1237" y="1889"/>
                  <a:pt x="1235" y="1890"/>
                </a:cubicBezTo>
                <a:cubicBezTo>
                  <a:pt x="1232" y="1891"/>
                  <a:pt x="1227" y="1899"/>
                  <a:pt x="1224" y="1903"/>
                </a:cubicBezTo>
                <a:cubicBezTo>
                  <a:pt x="1221" y="1906"/>
                  <a:pt x="1215" y="1912"/>
                  <a:pt x="1215" y="1916"/>
                </a:cubicBezTo>
                <a:cubicBezTo>
                  <a:pt x="1215" y="1920"/>
                  <a:pt x="1213" y="1928"/>
                  <a:pt x="1213" y="1928"/>
                </a:cubicBezTo>
                <a:lnTo>
                  <a:pt x="1213" y="1943"/>
                </a:lnTo>
                <a:cubicBezTo>
                  <a:pt x="1213" y="1947"/>
                  <a:pt x="1217" y="1948"/>
                  <a:pt x="1221" y="1948"/>
                </a:cubicBezTo>
                <a:cubicBezTo>
                  <a:pt x="1224" y="1948"/>
                  <a:pt x="1230" y="1950"/>
                  <a:pt x="1235" y="1954"/>
                </a:cubicBezTo>
                <a:cubicBezTo>
                  <a:pt x="1240" y="1957"/>
                  <a:pt x="1246" y="1952"/>
                  <a:pt x="1250" y="1954"/>
                </a:cubicBezTo>
                <a:cubicBezTo>
                  <a:pt x="1254" y="1955"/>
                  <a:pt x="1257" y="1958"/>
                  <a:pt x="1262" y="1963"/>
                </a:cubicBezTo>
                <a:cubicBezTo>
                  <a:pt x="1267" y="1968"/>
                  <a:pt x="1263" y="1975"/>
                  <a:pt x="1263" y="1975"/>
                </a:cubicBezTo>
                <a:lnTo>
                  <a:pt x="1263" y="1986"/>
                </a:lnTo>
                <a:lnTo>
                  <a:pt x="1271" y="2010"/>
                </a:lnTo>
                <a:cubicBezTo>
                  <a:pt x="1271" y="2010"/>
                  <a:pt x="1276" y="2015"/>
                  <a:pt x="1278" y="2016"/>
                </a:cubicBezTo>
                <a:cubicBezTo>
                  <a:pt x="1281" y="2018"/>
                  <a:pt x="1287" y="2026"/>
                  <a:pt x="1287" y="2026"/>
                </a:cubicBezTo>
                <a:lnTo>
                  <a:pt x="1290" y="2041"/>
                </a:lnTo>
                <a:lnTo>
                  <a:pt x="1293" y="2065"/>
                </a:lnTo>
                <a:lnTo>
                  <a:pt x="1299" y="2072"/>
                </a:lnTo>
                <a:lnTo>
                  <a:pt x="1313" y="2080"/>
                </a:lnTo>
                <a:cubicBezTo>
                  <a:pt x="1313" y="2080"/>
                  <a:pt x="1317" y="2086"/>
                  <a:pt x="1335" y="2104"/>
                </a:cubicBezTo>
                <a:cubicBezTo>
                  <a:pt x="1354" y="2122"/>
                  <a:pt x="1345" y="2114"/>
                  <a:pt x="1345" y="2114"/>
                </a:cubicBezTo>
                <a:lnTo>
                  <a:pt x="1359" y="2114"/>
                </a:lnTo>
                <a:cubicBezTo>
                  <a:pt x="1361" y="2114"/>
                  <a:pt x="1370" y="2109"/>
                  <a:pt x="1374" y="2108"/>
                </a:cubicBezTo>
                <a:cubicBezTo>
                  <a:pt x="1378" y="2107"/>
                  <a:pt x="1378" y="2105"/>
                  <a:pt x="1381" y="2104"/>
                </a:cubicBezTo>
                <a:cubicBezTo>
                  <a:pt x="1383" y="2103"/>
                  <a:pt x="1387" y="2109"/>
                  <a:pt x="1387" y="2109"/>
                </a:cubicBezTo>
                <a:lnTo>
                  <a:pt x="1387" y="2118"/>
                </a:lnTo>
                <a:lnTo>
                  <a:pt x="1387" y="2119"/>
                </a:lnTo>
                <a:lnTo>
                  <a:pt x="1387" y="2119"/>
                </a:lnTo>
                <a:lnTo>
                  <a:pt x="1387" y="2126"/>
                </a:lnTo>
                <a:lnTo>
                  <a:pt x="1397" y="2134"/>
                </a:lnTo>
                <a:lnTo>
                  <a:pt x="1406" y="2134"/>
                </a:lnTo>
                <a:lnTo>
                  <a:pt x="1416" y="2134"/>
                </a:lnTo>
                <a:lnTo>
                  <a:pt x="1417" y="2126"/>
                </a:lnTo>
                <a:lnTo>
                  <a:pt x="1417" y="2119"/>
                </a:lnTo>
                <a:lnTo>
                  <a:pt x="1417" y="2106"/>
                </a:lnTo>
                <a:lnTo>
                  <a:pt x="1417" y="2096"/>
                </a:lnTo>
                <a:lnTo>
                  <a:pt x="1410" y="2088"/>
                </a:lnTo>
                <a:lnTo>
                  <a:pt x="1406" y="2082"/>
                </a:lnTo>
                <a:cubicBezTo>
                  <a:pt x="1406" y="2082"/>
                  <a:pt x="1404" y="2079"/>
                  <a:pt x="1406" y="2076"/>
                </a:cubicBezTo>
                <a:cubicBezTo>
                  <a:pt x="1408" y="2073"/>
                  <a:pt x="1415" y="2067"/>
                  <a:pt x="1415" y="2067"/>
                </a:cubicBezTo>
                <a:lnTo>
                  <a:pt x="1419" y="2067"/>
                </a:lnTo>
                <a:lnTo>
                  <a:pt x="1431" y="2056"/>
                </a:lnTo>
                <a:lnTo>
                  <a:pt x="1443" y="2065"/>
                </a:lnTo>
                <a:cubicBezTo>
                  <a:pt x="1443" y="2063"/>
                  <a:pt x="1444" y="2059"/>
                  <a:pt x="1445" y="2051"/>
                </a:cubicBezTo>
                <a:cubicBezTo>
                  <a:pt x="1446" y="2039"/>
                  <a:pt x="1454" y="2045"/>
                  <a:pt x="1454" y="2045"/>
                </a:cubicBezTo>
                <a:cubicBezTo>
                  <a:pt x="1454" y="2045"/>
                  <a:pt x="1458" y="2047"/>
                  <a:pt x="1463" y="2047"/>
                </a:cubicBezTo>
                <a:lnTo>
                  <a:pt x="1476" y="2047"/>
                </a:lnTo>
                <a:lnTo>
                  <a:pt x="1486" y="2047"/>
                </a:lnTo>
                <a:lnTo>
                  <a:pt x="1506" y="2047"/>
                </a:lnTo>
                <a:cubicBezTo>
                  <a:pt x="1511" y="2047"/>
                  <a:pt x="1532" y="2043"/>
                  <a:pt x="1535" y="2043"/>
                </a:cubicBezTo>
                <a:cubicBezTo>
                  <a:pt x="1538" y="2043"/>
                  <a:pt x="1546" y="2039"/>
                  <a:pt x="1546" y="2039"/>
                </a:cubicBezTo>
                <a:cubicBezTo>
                  <a:pt x="1546" y="2039"/>
                  <a:pt x="1564" y="2020"/>
                  <a:pt x="1572" y="2016"/>
                </a:cubicBezTo>
                <a:cubicBezTo>
                  <a:pt x="1580" y="2013"/>
                  <a:pt x="1583" y="2010"/>
                  <a:pt x="1583" y="2010"/>
                </a:cubicBezTo>
                <a:lnTo>
                  <a:pt x="1593" y="2010"/>
                </a:lnTo>
                <a:cubicBezTo>
                  <a:pt x="1599" y="2010"/>
                  <a:pt x="1604" y="2013"/>
                  <a:pt x="1611" y="2017"/>
                </a:cubicBezTo>
                <a:cubicBezTo>
                  <a:pt x="1618" y="2022"/>
                  <a:pt x="1621" y="2024"/>
                  <a:pt x="1629" y="2028"/>
                </a:cubicBezTo>
                <a:cubicBezTo>
                  <a:pt x="1636" y="2033"/>
                  <a:pt x="1638" y="2028"/>
                  <a:pt x="1643" y="2028"/>
                </a:cubicBezTo>
                <a:cubicBezTo>
                  <a:pt x="1649" y="2028"/>
                  <a:pt x="1657" y="2037"/>
                  <a:pt x="1657" y="2037"/>
                </a:cubicBezTo>
                <a:cubicBezTo>
                  <a:pt x="1657" y="2037"/>
                  <a:pt x="1659" y="2048"/>
                  <a:pt x="1659" y="2053"/>
                </a:cubicBezTo>
                <a:cubicBezTo>
                  <a:pt x="1659" y="2059"/>
                  <a:pt x="1660" y="2063"/>
                  <a:pt x="1661" y="2065"/>
                </a:cubicBezTo>
                <a:cubicBezTo>
                  <a:pt x="1662" y="2066"/>
                  <a:pt x="1663" y="2079"/>
                  <a:pt x="1664" y="2082"/>
                </a:cubicBezTo>
                <a:cubicBezTo>
                  <a:pt x="1665" y="2086"/>
                  <a:pt x="1668" y="2090"/>
                  <a:pt x="1672" y="2094"/>
                </a:cubicBezTo>
                <a:cubicBezTo>
                  <a:pt x="1677" y="2097"/>
                  <a:pt x="1686" y="2106"/>
                  <a:pt x="1686" y="2106"/>
                </a:cubicBezTo>
                <a:lnTo>
                  <a:pt x="1699" y="2110"/>
                </a:lnTo>
                <a:cubicBezTo>
                  <a:pt x="1708" y="2101"/>
                  <a:pt x="1716" y="2092"/>
                  <a:pt x="1723" y="2080"/>
                </a:cubicBezTo>
                <a:cubicBezTo>
                  <a:pt x="1753" y="2096"/>
                  <a:pt x="1774" y="2084"/>
                  <a:pt x="1807" y="2102"/>
                </a:cubicBezTo>
                <a:cubicBezTo>
                  <a:pt x="1806" y="2112"/>
                  <a:pt x="1800" y="2151"/>
                  <a:pt x="1816" y="2151"/>
                </a:cubicBezTo>
                <a:cubicBezTo>
                  <a:pt x="1835" y="2151"/>
                  <a:pt x="1825" y="2126"/>
                  <a:pt x="1839" y="2110"/>
                </a:cubicBezTo>
                <a:cubicBezTo>
                  <a:pt x="1851" y="2096"/>
                  <a:pt x="1886" y="2090"/>
                  <a:pt x="1900" y="2083"/>
                </a:cubicBezTo>
                <a:cubicBezTo>
                  <a:pt x="1934" y="2065"/>
                  <a:pt x="1967" y="2073"/>
                  <a:pt x="1988" y="2049"/>
                </a:cubicBezTo>
                <a:cubicBezTo>
                  <a:pt x="1988" y="2049"/>
                  <a:pt x="2006" y="2012"/>
                  <a:pt x="2009" y="2012"/>
                </a:cubicBezTo>
                <a:cubicBezTo>
                  <a:pt x="2027" y="2012"/>
                  <a:pt x="2036" y="2028"/>
                  <a:pt x="2053" y="2028"/>
                </a:cubicBezTo>
                <a:cubicBezTo>
                  <a:pt x="2134" y="2028"/>
                  <a:pt x="2154" y="1973"/>
                  <a:pt x="2203" y="1941"/>
                </a:cubicBezTo>
                <a:cubicBezTo>
                  <a:pt x="2217" y="1933"/>
                  <a:pt x="2226" y="1926"/>
                  <a:pt x="2229" y="1906"/>
                </a:cubicBezTo>
                <a:cubicBezTo>
                  <a:pt x="2271" y="1906"/>
                  <a:pt x="2284" y="1833"/>
                  <a:pt x="2300" y="1796"/>
                </a:cubicBezTo>
                <a:cubicBezTo>
                  <a:pt x="2310" y="1772"/>
                  <a:pt x="2358" y="1694"/>
                  <a:pt x="2384" y="1688"/>
                </a:cubicBezTo>
                <a:cubicBezTo>
                  <a:pt x="2384" y="1645"/>
                  <a:pt x="2410" y="1625"/>
                  <a:pt x="2410" y="1569"/>
                </a:cubicBezTo>
                <a:cubicBezTo>
                  <a:pt x="2410" y="1484"/>
                  <a:pt x="2393" y="1453"/>
                  <a:pt x="2361" y="1400"/>
                </a:cubicBezTo>
                <a:cubicBezTo>
                  <a:pt x="2356" y="1390"/>
                  <a:pt x="2356" y="1368"/>
                  <a:pt x="2340" y="1358"/>
                </a:cubicBezTo>
                <a:lnTo>
                  <a:pt x="2342" y="1358"/>
                </a:lnTo>
                <a:lnTo>
                  <a:pt x="2338" y="1358"/>
                </a:lnTo>
                <a:cubicBezTo>
                  <a:pt x="2338" y="1358"/>
                  <a:pt x="2336" y="1325"/>
                  <a:pt x="2336" y="1319"/>
                </a:cubicBezTo>
                <a:cubicBezTo>
                  <a:pt x="2322" y="1317"/>
                  <a:pt x="2289" y="1297"/>
                  <a:pt x="2289" y="1269"/>
                </a:cubicBezTo>
                <a:cubicBezTo>
                  <a:pt x="2289" y="1245"/>
                  <a:pt x="2319" y="1243"/>
                  <a:pt x="2326" y="1220"/>
                </a:cubicBezTo>
                <a:cubicBezTo>
                  <a:pt x="2342" y="1167"/>
                  <a:pt x="2417" y="1167"/>
                  <a:pt x="2453" y="1127"/>
                </a:cubicBezTo>
                <a:cubicBezTo>
                  <a:pt x="2439" y="1106"/>
                  <a:pt x="2412" y="1127"/>
                  <a:pt x="2387" y="1109"/>
                </a:cubicBezTo>
                <a:cubicBezTo>
                  <a:pt x="2375" y="1102"/>
                  <a:pt x="2368" y="1086"/>
                  <a:pt x="2349" y="1086"/>
                </a:cubicBezTo>
                <a:cubicBezTo>
                  <a:pt x="2335" y="1086"/>
                  <a:pt x="2335" y="1129"/>
                  <a:pt x="2324" y="1129"/>
                </a:cubicBezTo>
                <a:cubicBezTo>
                  <a:pt x="2310" y="1129"/>
                  <a:pt x="2293" y="1135"/>
                  <a:pt x="2279" y="1125"/>
                </a:cubicBezTo>
                <a:cubicBezTo>
                  <a:pt x="2257" y="1109"/>
                  <a:pt x="2264" y="1090"/>
                  <a:pt x="2243" y="1072"/>
                </a:cubicBezTo>
                <a:cubicBezTo>
                  <a:pt x="2236" y="1066"/>
                  <a:pt x="2206" y="1058"/>
                  <a:pt x="2206" y="1039"/>
                </a:cubicBezTo>
                <a:cubicBezTo>
                  <a:pt x="2206" y="998"/>
                  <a:pt x="2257" y="1011"/>
                  <a:pt x="2282" y="992"/>
                </a:cubicBezTo>
                <a:cubicBezTo>
                  <a:pt x="2303" y="974"/>
                  <a:pt x="2344" y="945"/>
                  <a:pt x="2358" y="919"/>
                </a:cubicBezTo>
                <a:cubicBezTo>
                  <a:pt x="2361" y="913"/>
                  <a:pt x="2368" y="894"/>
                  <a:pt x="2386" y="894"/>
                </a:cubicBezTo>
                <a:cubicBezTo>
                  <a:pt x="2400" y="894"/>
                  <a:pt x="2419" y="919"/>
                  <a:pt x="2419" y="931"/>
                </a:cubicBezTo>
                <a:cubicBezTo>
                  <a:pt x="2419" y="962"/>
                  <a:pt x="2386" y="976"/>
                  <a:pt x="2386" y="1011"/>
                </a:cubicBezTo>
                <a:cubicBezTo>
                  <a:pt x="2435" y="1011"/>
                  <a:pt x="2475" y="953"/>
                  <a:pt x="2532" y="953"/>
                </a:cubicBezTo>
                <a:cubicBezTo>
                  <a:pt x="2538" y="953"/>
                  <a:pt x="2543" y="954"/>
                  <a:pt x="2547" y="957"/>
                </a:cubicBezTo>
                <a:lnTo>
                  <a:pt x="2600" y="921"/>
                </a:lnTo>
                <a:lnTo>
                  <a:pt x="2634" y="899"/>
                </a:lnTo>
                <a:lnTo>
                  <a:pt x="2660" y="858"/>
                </a:lnTo>
                <a:lnTo>
                  <a:pt x="2674" y="853"/>
                </a:lnTo>
                <a:lnTo>
                  <a:pt x="2701" y="853"/>
                </a:lnTo>
                <a:lnTo>
                  <a:pt x="2721" y="859"/>
                </a:lnTo>
                <a:lnTo>
                  <a:pt x="2734" y="859"/>
                </a:lnTo>
                <a:lnTo>
                  <a:pt x="2749" y="842"/>
                </a:lnTo>
                <a:lnTo>
                  <a:pt x="2749" y="826"/>
                </a:lnTo>
                <a:lnTo>
                  <a:pt x="2771" y="826"/>
                </a:lnTo>
                <a:lnTo>
                  <a:pt x="2803" y="807"/>
                </a:lnTo>
                <a:lnTo>
                  <a:pt x="2803" y="794"/>
                </a:lnTo>
                <a:lnTo>
                  <a:pt x="2804" y="779"/>
                </a:lnTo>
                <a:lnTo>
                  <a:pt x="2821" y="779"/>
                </a:lnTo>
                <a:lnTo>
                  <a:pt x="2830" y="773"/>
                </a:lnTo>
                <a:lnTo>
                  <a:pt x="2834" y="768"/>
                </a:lnTo>
                <a:lnTo>
                  <a:pt x="2860" y="755"/>
                </a:lnTo>
                <a:lnTo>
                  <a:pt x="2883" y="734"/>
                </a:lnTo>
                <a:lnTo>
                  <a:pt x="2883" y="727"/>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1" name="Freeform 262">
            <a:extLst>
              <a:ext uri="{FF2B5EF4-FFF2-40B4-BE49-F238E27FC236}">
                <a16:creationId xmlns:a16="http://schemas.microsoft.com/office/drawing/2014/main" id="{83A61A07-B386-91B9-93AF-888EE8805EA6}"/>
              </a:ext>
            </a:extLst>
          </p:cNvPr>
          <p:cNvSpPr>
            <a:spLocks/>
          </p:cNvSpPr>
          <p:nvPr/>
        </p:nvSpPr>
        <p:spPr bwMode="auto">
          <a:xfrm>
            <a:off x="3842129" y="1494913"/>
            <a:ext cx="1570037" cy="1106488"/>
          </a:xfrm>
          <a:custGeom>
            <a:avLst/>
            <a:gdLst>
              <a:gd name="T0" fmla="*/ 2928 w 3060"/>
              <a:gd name="T1" fmla="*/ 598 h 2151"/>
              <a:gd name="T2" fmla="*/ 3022 w 3060"/>
              <a:gd name="T3" fmla="*/ 527 h 2151"/>
              <a:gd name="T4" fmla="*/ 3013 w 3060"/>
              <a:gd name="T5" fmla="*/ 397 h 2151"/>
              <a:gd name="T6" fmla="*/ 2896 w 3060"/>
              <a:gd name="T7" fmla="*/ 438 h 2151"/>
              <a:gd name="T8" fmla="*/ 2784 w 3060"/>
              <a:gd name="T9" fmla="*/ 315 h 2151"/>
              <a:gd name="T10" fmla="*/ 2692 w 3060"/>
              <a:gd name="T11" fmla="*/ 220 h 2151"/>
              <a:gd name="T12" fmla="*/ 2591 w 3060"/>
              <a:gd name="T13" fmla="*/ 30 h 2151"/>
              <a:gd name="T14" fmla="*/ 2372 w 3060"/>
              <a:gd name="T15" fmla="*/ 27 h 2151"/>
              <a:gd name="T16" fmla="*/ 2355 w 3060"/>
              <a:gd name="T17" fmla="*/ 129 h 2151"/>
              <a:gd name="T18" fmla="*/ 2281 w 3060"/>
              <a:gd name="T19" fmla="*/ 269 h 2151"/>
              <a:gd name="T20" fmla="*/ 2163 w 3060"/>
              <a:gd name="T21" fmla="*/ 301 h 2151"/>
              <a:gd name="T22" fmla="*/ 2119 w 3060"/>
              <a:gd name="T23" fmla="*/ 418 h 2151"/>
              <a:gd name="T24" fmla="*/ 2276 w 3060"/>
              <a:gd name="T25" fmla="*/ 440 h 2151"/>
              <a:gd name="T26" fmla="*/ 2236 w 3060"/>
              <a:gd name="T27" fmla="*/ 500 h 2151"/>
              <a:gd name="T28" fmla="*/ 2075 w 3060"/>
              <a:gd name="T29" fmla="*/ 595 h 2151"/>
              <a:gd name="T30" fmla="*/ 1913 w 3060"/>
              <a:gd name="T31" fmla="*/ 620 h 2151"/>
              <a:gd name="T32" fmla="*/ 1888 w 3060"/>
              <a:gd name="T33" fmla="*/ 744 h 2151"/>
              <a:gd name="T34" fmla="*/ 1648 w 3060"/>
              <a:gd name="T35" fmla="*/ 850 h 2151"/>
              <a:gd name="T36" fmla="*/ 1361 w 3060"/>
              <a:gd name="T37" fmla="*/ 787 h 2151"/>
              <a:gd name="T38" fmla="*/ 1125 w 3060"/>
              <a:gd name="T39" fmla="*/ 732 h 2151"/>
              <a:gd name="T40" fmla="*/ 964 w 3060"/>
              <a:gd name="T41" fmla="*/ 622 h 2151"/>
              <a:gd name="T42" fmla="*/ 878 w 3060"/>
              <a:gd name="T43" fmla="*/ 555 h 2151"/>
              <a:gd name="T44" fmla="*/ 769 w 3060"/>
              <a:gd name="T45" fmla="*/ 407 h 2151"/>
              <a:gd name="T46" fmla="*/ 671 w 3060"/>
              <a:gd name="T47" fmla="*/ 341 h 2151"/>
              <a:gd name="T48" fmla="*/ 597 w 3060"/>
              <a:gd name="T49" fmla="*/ 488 h 2151"/>
              <a:gd name="T50" fmla="*/ 452 w 3060"/>
              <a:gd name="T51" fmla="*/ 541 h 2151"/>
              <a:gd name="T52" fmla="*/ 327 w 3060"/>
              <a:gd name="T53" fmla="*/ 631 h 2151"/>
              <a:gd name="T54" fmla="*/ 347 w 3060"/>
              <a:gd name="T55" fmla="*/ 786 h 2151"/>
              <a:gd name="T56" fmla="*/ 224 w 3060"/>
              <a:gd name="T57" fmla="*/ 905 h 2151"/>
              <a:gd name="T58" fmla="*/ 112 w 3060"/>
              <a:gd name="T59" fmla="*/ 930 h 2151"/>
              <a:gd name="T60" fmla="*/ 0 w 3060"/>
              <a:gd name="T61" fmla="*/ 1013 h 2151"/>
              <a:gd name="T62" fmla="*/ 76 w 3060"/>
              <a:gd name="T63" fmla="*/ 1124 h 2151"/>
              <a:gd name="T64" fmla="*/ 118 w 3060"/>
              <a:gd name="T65" fmla="*/ 1222 h 2151"/>
              <a:gd name="T66" fmla="*/ 238 w 3060"/>
              <a:gd name="T67" fmla="*/ 1313 h 2151"/>
              <a:gd name="T68" fmla="*/ 248 w 3060"/>
              <a:gd name="T69" fmla="*/ 1458 h 2151"/>
              <a:gd name="T70" fmla="*/ 350 w 3060"/>
              <a:gd name="T71" fmla="*/ 1580 h 2151"/>
              <a:gd name="T72" fmla="*/ 422 w 3060"/>
              <a:gd name="T73" fmla="*/ 1582 h 2151"/>
              <a:gd name="T74" fmla="*/ 500 w 3060"/>
              <a:gd name="T75" fmla="*/ 1640 h 2151"/>
              <a:gd name="T76" fmla="*/ 621 w 3060"/>
              <a:gd name="T77" fmla="*/ 1718 h 2151"/>
              <a:gd name="T78" fmla="*/ 750 w 3060"/>
              <a:gd name="T79" fmla="*/ 1733 h 2151"/>
              <a:gd name="T80" fmla="*/ 840 w 3060"/>
              <a:gd name="T81" fmla="*/ 1719 h 2151"/>
              <a:gd name="T82" fmla="*/ 934 w 3060"/>
              <a:gd name="T83" fmla="*/ 1744 h 2151"/>
              <a:gd name="T84" fmla="*/ 1061 w 3060"/>
              <a:gd name="T85" fmla="*/ 1659 h 2151"/>
              <a:gd name="T86" fmla="*/ 1185 w 3060"/>
              <a:gd name="T87" fmla="*/ 1686 h 2151"/>
              <a:gd name="T88" fmla="*/ 1246 w 3060"/>
              <a:gd name="T89" fmla="*/ 1741 h 2151"/>
              <a:gd name="T90" fmla="*/ 1256 w 3060"/>
              <a:gd name="T91" fmla="*/ 1848 h 2151"/>
              <a:gd name="T92" fmla="*/ 1213 w 3060"/>
              <a:gd name="T93" fmla="*/ 1943 h 2151"/>
              <a:gd name="T94" fmla="*/ 1271 w 3060"/>
              <a:gd name="T95" fmla="*/ 2010 h 2151"/>
              <a:gd name="T96" fmla="*/ 1335 w 3060"/>
              <a:gd name="T97" fmla="*/ 2104 h 2151"/>
              <a:gd name="T98" fmla="*/ 1387 w 3060"/>
              <a:gd name="T99" fmla="*/ 2119 h 2151"/>
              <a:gd name="T100" fmla="*/ 1417 w 3060"/>
              <a:gd name="T101" fmla="*/ 2119 h 2151"/>
              <a:gd name="T102" fmla="*/ 1419 w 3060"/>
              <a:gd name="T103" fmla="*/ 2067 h 2151"/>
              <a:gd name="T104" fmla="*/ 1486 w 3060"/>
              <a:gd name="T105" fmla="*/ 2047 h 2151"/>
              <a:gd name="T106" fmla="*/ 1611 w 3060"/>
              <a:gd name="T107" fmla="*/ 2017 h 2151"/>
              <a:gd name="T108" fmla="*/ 1672 w 3060"/>
              <a:gd name="T109" fmla="*/ 2094 h 2151"/>
              <a:gd name="T110" fmla="*/ 1900 w 3060"/>
              <a:gd name="T111" fmla="*/ 2083 h 2151"/>
              <a:gd name="T112" fmla="*/ 2384 w 3060"/>
              <a:gd name="T113" fmla="*/ 1688 h 2151"/>
              <a:gd name="T114" fmla="*/ 2289 w 3060"/>
              <a:gd name="T115" fmla="*/ 1269 h 2151"/>
              <a:gd name="T116" fmla="*/ 2243 w 3060"/>
              <a:gd name="T117" fmla="*/ 1072 h 2151"/>
              <a:gd name="T118" fmla="*/ 2532 w 3060"/>
              <a:gd name="T119" fmla="*/ 953 h 2151"/>
              <a:gd name="T120" fmla="*/ 2721 w 3060"/>
              <a:gd name="T121" fmla="*/ 859 h 2151"/>
              <a:gd name="T122" fmla="*/ 2804 w 3060"/>
              <a:gd name="T123" fmla="*/ 779 h 2151"/>
              <a:gd name="T124" fmla="*/ 2883 w 3060"/>
              <a:gd name="T125" fmla="*/ 727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0" h="2151">
                <a:moveTo>
                  <a:pt x="2883" y="727"/>
                </a:moveTo>
                <a:lnTo>
                  <a:pt x="2883" y="727"/>
                </a:lnTo>
                <a:lnTo>
                  <a:pt x="2883" y="687"/>
                </a:lnTo>
                <a:lnTo>
                  <a:pt x="2883" y="664"/>
                </a:lnTo>
                <a:lnTo>
                  <a:pt x="2896" y="642"/>
                </a:lnTo>
                <a:lnTo>
                  <a:pt x="2907" y="623"/>
                </a:lnTo>
                <a:lnTo>
                  <a:pt x="2928" y="598"/>
                </a:lnTo>
                <a:lnTo>
                  <a:pt x="2949" y="598"/>
                </a:lnTo>
                <a:lnTo>
                  <a:pt x="2960" y="610"/>
                </a:lnTo>
                <a:cubicBezTo>
                  <a:pt x="2960" y="610"/>
                  <a:pt x="2973" y="611"/>
                  <a:pt x="2980" y="608"/>
                </a:cubicBezTo>
                <a:cubicBezTo>
                  <a:pt x="2987" y="606"/>
                  <a:pt x="2993" y="595"/>
                  <a:pt x="2993" y="595"/>
                </a:cubicBezTo>
                <a:lnTo>
                  <a:pt x="3002" y="568"/>
                </a:lnTo>
                <a:lnTo>
                  <a:pt x="3015" y="550"/>
                </a:lnTo>
                <a:cubicBezTo>
                  <a:pt x="3015" y="550"/>
                  <a:pt x="3019" y="531"/>
                  <a:pt x="3022" y="527"/>
                </a:cubicBezTo>
                <a:cubicBezTo>
                  <a:pt x="3024" y="523"/>
                  <a:pt x="3024" y="498"/>
                  <a:pt x="3028" y="491"/>
                </a:cubicBezTo>
                <a:cubicBezTo>
                  <a:pt x="3032" y="485"/>
                  <a:pt x="3032" y="474"/>
                  <a:pt x="3038" y="463"/>
                </a:cubicBezTo>
                <a:cubicBezTo>
                  <a:pt x="3045" y="452"/>
                  <a:pt x="3046" y="445"/>
                  <a:pt x="3052" y="436"/>
                </a:cubicBezTo>
                <a:cubicBezTo>
                  <a:pt x="3059" y="428"/>
                  <a:pt x="3060" y="416"/>
                  <a:pt x="3060" y="416"/>
                </a:cubicBezTo>
                <a:lnTo>
                  <a:pt x="3060" y="390"/>
                </a:lnTo>
                <a:lnTo>
                  <a:pt x="3041" y="388"/>
                </a:lnTo>
                <a:cubicBezTo>
                  <a:pt x="3041" y="388"/>
                  <a:pt x="3030" y="390"/>
                  <a:pt x="3013" y="397"/>
                </a:cubicBezTo>
                <a:cubicBezTo>
                  <a:pt x="2995" y="404"/>
                  <a:pt x="2991" y="401"/>
                  <a:pt x="2991" y="401"/>
                </a:cubicBezTo>
                <a:lnTo>
                  <a:pt x="2971" y="415"/>
                </a:lnTo>
                <a:cubicBezTo>
                  <a:pt x="2971" y="415"/>
                  <a:pt x="2954" y="428"/>
                  <a:pt x="2938" y="433"/>
                </a:cubicBezTo>
                <a:cubicBezTo>
                  <a:pt x="2934" y="434"/>
                  <a:pt x="2932" y="435"/>
                  <a:pt x="2931" y="435"/>
                </a:cubicBezTo>
                <a:cubicBezTo>
                  <a:pt x="2932" y="435"/>
                  <a:pt x="2934" y="435"/>
                  <a:pt x="2929" y="435"/>
                </a:cubicBezTo>
                <a:cubicBezTo>
                  <a:pt x="2921" y="435"/>
                  <a:pt x="2911" y="438"/>
                  <a:pt x="2911" y="438"/>
                </a:cubicBezTo>
                <a:lnTo>
                  <a:pt x="2896" y="438"/>
                </a:lnTo>
                <a:lnTo>
                  <a:pt x="2869" y="424"/>
                </a:lnTo>
                <a:cubicBezTo>
                  <a:pt x="2869" y="424"/>
                  <a:pt x="2863" y="406"/>
                  <a:pt x="2867" y="399"/>
                </a:cubicBezTo>
                <a:cubicBezTo>
                  <a:pt x="2871" y="393"/>
                  <a:pt x="2846" y="379"/>
                  <a:pt x="2846" y="379"/>
                </a:cubicBezTo>
                <a:lnTo>
                  <a:pt x="2846" y="370"/>
                </a:lnTo>
                <a:lnTo>
                  <a:pt x="2832" y="353"/>
                </a:lnTo>
                <a:lnTo>
                  <a:pt x="2797" y="324"/>
                </a:lnTo>
                <a:lnTo>
                  <a:pt x="2784" y="315"/>
                </a:lnTo>
                <a:lnTo>
                  <a:pt x="2760" y="311"/>
                </a:lnTo>
                <a:cubicBezTo>
                  <a:pt x="2760" y="311"/>
                  <a:pt x="2749" y="309"/>
                  <a:pt x="2734" y="307"/>
                </a:cubicBezTo>
                <a:cubicBezTo>
                  <a:pt x="2718" y="304"/>
                  <a:pt x="2720" y="304"/>
                  <a:pt x="2707" y="298"/>
                </a:cubicBezTo>
                <a:cubicBezTo>
                  <a:pt x="2694" y="291"/>
                  <a:pt x="2707" y="278"/>
                  <a:pt x="2707" y="278"/>
                </a:cubicBezTo>
                <a:lnTo>
                  <a:pt x="2692" y="269"/>
                </a:lnTo>
                <a:cubicBezTo>
                  <a:pt x="2692" y="269"/>
                  <a:pt x="2694" y="250"/>
                  <a:pt x="2692" y="239"/>
                </a:cubicBezTo>
                <a:cubicBezTo>
                  <a:pt x="2690" y="228"/>
                  <a:pt x="2692" y="220"/>
                  <a:pt x="2692" y="220"/>
                </a:cubicBezTo>
                <a:lnTo>
                  <a:pt x="2679" y="190"/>
                </a:lnTo>
                <a:cubicBezTo>
                  <a:pt x="2679" y="190"/>
                  <a:pt x="2665" y="162"/>
                  <a:pt x="2659" y="148"/>
                </a:cubicBezTo>
                <a:cubicBezTo>
                  <a:pt x="2652" y="135"/>
                  <a:pt x="2659" y="148"/>
                  <a:pt x="2659" y="140"/>
                </a:cubicBezTo>
                <a:cubicBezTo>
                  <a:pt x="2659" y="131"/>
                  <a:pt x="2648" y="113"/>
                  <a:pt x="2648" y="113"/>
                </a:cubicBezTo>
                <a:lnTo>
                  <a:pt x="2617" y="69"/>
                </a:lnTo>
                <a:lnTo>
                  <a:pt x="2602" y="45"/>
                </a:lnTo>
                <a:lnTo>
                  <a:pt x="2591" y="30"/>
                </a:lnTo>
                <a:lnTo>
                  <a:pt x="2567" y="25"/>
                </a:lnTo>
                <a:lnTo>
                  <a:pt x="2538" y="5"/>
                </a:lnTo>
                <a:lnTo>
                  <a:pt x="2501" y="0"/>
                </a:lnTo>
                <a:lnTo>
                  <a:pt x="2452" y="3"/>
                </a:lnTo>
                <a:lnTo>
                  <a:pt x="2419" y="16"/>
                </a:lnTo>
                <a:lnTo>
                  <a:pt x="2401" y="19"/>
                </a:lnTo>
                <a:cubicBezTo>
                  <a:pt x="2401" y="19"/>
                  <a:pt x="2379" y="25"/>
                  <a:pt x="2372" y="27"/>
                </a:cubicBezTo>
                <a:cubicBezTo>
                  <a:pt x="2366" y="30"/>
                  <a:pt x="2359" y="41"/>
                  <a:pt x="2359" y="41"/>
                </a:cubicBezTo>
                <a:lnTo>
                  <a:pt x="2344" y="55"/>
                </a:lnTo>
                <a:lnTo>
                  <a:pt x="2344" y="65"/>
                </a:lnTo>
                <a:lnTo>
                  <a:pt x="2358" y="74"/>
                </a:lnTo>
                <a:lnTo>
                  <a:pt x="2359" y="87"/>
                </a:lnTo>
                <a:cubicBezTo>
                  <a:pt x="2359" y="87"/>
                  <a:pt x="2362" y="104"/>
                  <a:pt x="2360" y="122"/>
                </a:cubicBezTo>
                <a:cubicBezTo>
                  <a:pt x="2357" y="140"/>
                  <a:pt x="2360" y="122"/>
                  <a:pt x="2355" y="129"/>
                </a:cubicBezTo>
                <a:cubicBezTo>
                  <a:pt x="2351" y="135"/>
                  <a:pt x="2349" y="140"/>
                  <a:pt x="2344" y="146"/>
                </a:cubicBezTo>
                <a:cubicBezTo>
                  <a:pt x="2340" y="153"/>
                  <a:pt x="2333" y="155"/>
                  <a:pt x="2326" y="166"/>
                </a:cubicBezTo>
                <a:cubicBezTo>
                  <a:pt x="2320" y="177"/>
                  <a:pt x="2308" y="184"/>
                  <a:pt x="2308" y="184"/>
                </a:cubicBezTo>
                <a:cubicBezTo>
                  <a:pt x="2308" y="184"/>
                  <a:pt x="2296" y="197"/>
                  <a:pt x="2283" y="206"/>
                </a:cubicBezTo>
                <a:cubicBezTo>
                  <a:pt x="2271" y="214"/>
                  <a:pt x="2281" y="229"/>
                  <a:pt x="2281" y="229"/>
                </a:cubicBezTo>
                <a:lnTo>
                  <a:pt x="2281" y="249"/>
                </a:lnTo>
                <a:lnTo>
                  <a:pt x="2281" y="269"/>
                </a:lnTo>
                <a:lnTo>
                  <a:pt x="2262" y="276"/>
                </a:lnTo>
                <a:cubicBezTo>
                  <a:pt x="2262" y="276"/>
                  <a:pt x="2249" y="285"/>
                  <a:pt x="2243" y="287"/>
                </a:cubicBezTo>
                <a:cubicBezTo>
                  <a:pt x="2236" y="289"/>
                  <a:pt x="2217" y="289"/>
                  <a:pt x="2208" y="291"/>
                </a:cubicBezTo>
                <a:cubicBezTo>
                  <a:pt x="2199" y="294"/>
                  <a:pt x="2184" y="291"/>
                  <a:pt x="2184" y="291"/>
                </a:cubicBezTo>
                <a:cubicBezTo>
                  <a:pt x="2184" y="291"/>
                  <a:pt x="2178" y="291"/>
                  <a:pt x="2169" y="288"/>
                </a:cubicBezTo>
                <a:cubicBezTo>
                  <a:pt x="2169" y="288"/>
                  <a:pt x="2169" y="288"/>
                  <a:pt x="2169" y="288"/>
                </a:cubicBezTo>
                <a:lnTo>
                  <a:pt x="2163" y="301"/>
                </a:lnTo>
                <a:cubicBezTo>
                  <a:pt x="2163" y="301"/>
                  <a:pt x="2154" y="308"/>
                  <a:pt x="2150" y="314"/>
                </a:cubicBezTo>
                <a:cubicBezTo>
                  <a:pt x="2145" y="321"/>
                  <a:pt x="2139" y="332"/>
                  <a:pt x="2139" y="332"/>
                </a:cubicBezTo>
                <a:cubicBezTo>
                  <a:pt x="2139" y="332"/>
                  <a:pt x="2132" y="341"/>
                  <a:pt x="2130" y="348"/>
                </a:cubicBezTo>
                <a:cubicBezTo>
                  <a:pt x="2128" y="354"/>
                  <a:pt x="2123" y="359"/>
                  <a:pt x="2121" y="365"/>
                </a:cubicBezTo>
                <a:cubicBezTo>
                  <a:pt x="2119" y="372"/>
                  <a:pt x="2112" y="381"/>
                  <a:pt x="2110" y="392"/>
                </a:cubicBezTo>
                <a:cubicBezTo>
                  <a:pt x="2108" y="403"/>
                  <a:pt x="2108" y="418"/>
                  <a:pt x="2108" y="418"/>
                </a:cubicBezTo>
                <a:lnTo>
                  <a:pt x="2119" y="418"/>
                </a:lnTo>
                <a:lnTo>
                  <a:pt x="2135" y="421"/>
                </a:lnTo>
                <a:lnTo>
                  <a:pt x="2147" y="421"/>
                </a:lnTo>
                <a:lnTo>
                  <a:pt x="2183" y="426"/>
                </a:lnTo>
                <a:lnTo>
                  <a:pt x="2196" y="430"/>
                </a:lnTo>
                <a:lnTo>
                  <a:pt x="2223" y="416"/>
                </a:lnTo>
                <a:lnTo>
                  <a:pt x="2249" y="423"/>
                </a:lnTo>
                <a:cubicBezTo>
                  <a:pt x="2249" y="423"/>
                  <a:pt x="2267" y="429"/>
                  <a:pt x="2276" y="440"/>
                </a:cubicBezTo>
                <a:cubicBezTo>
                  <a:pt x="2284" y="451"/>
                  <a:pt x="2288" y="451"/>
                  <a:pt x="2295" y="458"/>
                </a:cubicBezTo>
                <a:cubicBezTo>
                  <a:pt x="2301" y="465"/>
                  <a:pt x="2311" y="473"/>
                  <a:pt x="2311" y="473"/>
                </a:cubicBezTo>
                <a:lnTo>
                  <a:pt x="2311" y="490"/>
                </a:lnTo>
                <a:lnTo>
                  <a:pt x="2311" y="498"/>
                </a:lnTo>
                <a:lnTo>
                  <a:pt x="2289" y="498"/>
                </a:lnTo>
                <a:lnTo>
                  <a:pt x="2262" y="498"/>
                </a:lnTo>
                <a:cubicBezTo>
                  <a:pt x="2253" y="498"/>
                  <a:pt x="2247" y="500"/>
                  <a:pt x="2236" y="500"/>
                </a:cubicBezTo>
                <a:cubicBezTo>
                  <a:pt x="2225" y="500"/>
                  <a:pt x="2196" y="514"/>
                  <a:pt x="2187" y="516"/>
                </a:cubicBezTo>
                <a:cubicBezTo>
                  <a:pt x="2178" y="518"/>
                  <a:pt x="2169" y="524"/>
                  <a:pt x="2169" y="524"/>
                </a:cubicBezTo>
                <a:lnTo>
                  <a:pt x="2154" y="540"/>
                </a:lnTo>
                <a:cubicBezTo>
                  <a:pt x="2154" y="540"/>
                  <a:pt x="2145" y="555"/>
                  <a:pt x="2141" y="556"/>
                </a:cubicBezTo>
                <a:cubicBezTo>
                  <a:pt x="2136" y="557"/>
                  <a:pt x="2123" y="577"/>
                  <a:pt x="2119" y="584"/>
                </a:cubicBezTo>
                <a:cubicBezTo>
                  <a:pt x="2114" y="591"/>
                  <a:pt x="2103" y="586"/>
                  <a:pt x="2097" y="586"/>
                </a:cubicBezTo>
                <a:cubicBezTo>
                  <a:pt x="2090" y="586"/>
                  <a:pt x="2075" y="595"/>
                  <a:pt x="2075" y="595"/>
                </a:cubicBezTo>
                <a:cubicBezTo>
                  <a:pt x="2075" y="595"/>
                  <a:pt x="2057" y="608"/>
                  <a:pt x="2050" y="613"/>
                </a:cubicBezTo>
                <a:cubicBezTo>
                  <a:pt x="2044" y="617"/>
                  <a:pt x="2033" y="624"/>
                  <a:pt x="2013" y="628"/>
                </a:cubicBezTo>
                <a:cubicBezTo>
                  <a:pt x="1993" y="632"/>
                  <a:pt x="2013" y="628"/>
                  <a:pt x="2004" y="626"/>
                </a:cubicBezTo>
                <a:cubicBezTo>
                  <a:pt x="1995" y="624"/>
                  <a:pt x="1986" y="626"/>
                  <a:pt x="1973" y="626"/>
                </a:cubicBezTo>
                <a:cubicBezTo>
                  <a:pt x="1960" y="626"/>
                  <a:pt x="1962" y="624"/>
                  <a:pt x="1951" y="615"/>
                </a:cubicBezTo>
                <a:cubicBezTo>
                  <a:pt x="1940" y="606"/>
                  <a:pt x="1939" y="613"/>
                  <a:pt x="1930" y="613"/>
                </a:cubicBezTo>
                <a:cubicBezTo>
                  <a:pt x="1921" y="613"/>
                  <a:pt x="1913" y="620"/>
                  <a:pt x="1913" y="620"/>
                </a:cubicBezTo>
                <a:lnTo>
                  <a:pt x="1913" y="640"/>
                </a:lnTo>
                <a:lnTo>
                  <a:pt x="1913" y="657"/>
                </a:lnTo>
                <a:lnTo>
                  <a:pt x="1911" y="674"/>
                </a:lnTo>
                <a:cubicBezTo>
                  <a:pt x="1911" y="674"/>
                  <a:pt x="1914" y="699"/>
                  <a:pt x="1910" y="705"/>
                </a:cubicBezTo>
                <a:cubicBezTo>
                  <a:pt x="1905" y="712"/>
                  <a:pt x="1909" y="714"/>
                  <a:pt x="1909" y="714"/>
                </a:cubicBezTo>
                <a:lnTo>
                  <a:pt x="1909" y="744"/>
                </a:lnTo>
                <a:cubicBezTo>
                  <a:pt x="1909" y="744"/>
                  <a:pt x="1897" y="745"/>
                  <a:pt x="1888" y="744"/>
                </a:cubicBezTo>
                <a:cubicBezTo>
                  <a:pt x="1879" y="743"/>
                  <a:pt x="1869" y="767"/>
                  <a:pt x="1869" y="767"/>
                </a:cubicBezTo>
                <a:cubicBezTo>
                  <a:pt x="1869" y="767"/>
                  <a:pt x="1845" y="783"/>
                  <a:pt x="1838" y="783"/>
                </a:cubicBezTo>
                <a:cubicBezTo>
                  <a:pt x="1831" y="783"/>
                  <a:pt x="1816" y="789"/>
                  <a:pt x="1798" y="796"/>
                </a:cubicBezTo>
                <a:cubicBezTo>
                  <a:pt x="1781" y="803"/>
                  <a:pt x="1774" y="805"/>
                  <a:pt x="1764" y="805"/>
                </a:cubicBezTo>
                <a:cubicBezTo>
                  <a:pt x="1754" y="805"/>
                  <a:pt x="1741" y="807"/>
                  <a:pt x="1721" y="809"/>
                </a:cubicBezTo>
                <a:cubicBezTo>
                  <a:pt x="1701" y="811"/>
                  <a:pt x="1708" y="814"/>
                  <a:pt x="1699" y="818"/>
                </a:cubicBezTo>
                <a:cubicBezTo>
                  <a:pt x="1690" y="822"/>
                  <a:pt x="1666" y="836"/>
                  <a:pt x="1648" y="850"/>
                </a:cubicBezTo>
                <a:cubicBezTo>
                  <a:pt x="1631" y="865"/>
                  <a:pt x="1602" y="853"/>
                  <a:pt x="1591" y="849"/>
                </a:cubicBezTo>
                <a:cubicBezTo>
                  <a:pt x="1580" y="845"/>
                  <a:pt x="1573" y="853"/>
                  <a:pt x="1553" y="849"/>
                </a:cubicBezTo>
                <a:lnTo>
                  <a:pt x="1487" y="831"/>
                </a:lnTo>
                <a:cubicBezTo>
                  <a:pt x="1487" y="831"/>
                  <a:pt x="1458" y="825"/>
                  <a:pt x="1443" y="814"/>
                </a:cubicBezTo>
                <a:cubicBezTo>
                  <a:pt x="1427" y="803"/>
                  <a:pt x="1423" y="814"/>
                  <a:pt x="1423" y="814"/>
                </a:cubicBezTo>
                <a:cubicBezTo>
                  <a:pt x="1423" y="814"/>
                  <a:pt x="1401" y="803"/>
                  <a:pt x="1394" y="796"/>
                </a:cubicBezTo>
                <a:cubicBezTo>
                  <a:pt x="1388" y="789"/>
                  <a:pt x="1372" y="794"/>
                  <a:pt x="1361" y="787"/>
                </a:cubicBezTo>
                <a:cubicBezTo>
                  <a:pt x="1350" y="780"/>
                  <a:pt x="1324" y="785"/>
                  <a:pt x="1312" y="777"/>
                </a:cubicBezTo>
                <a:cubicBezTo>
                  <a:pt x="1301" y="770"/>
                  <a:pt x="1288" y="781"/>
                  <a:pt x="1275" y="778"/>
                </a:cubicBezTo>
                <a:cubicBezTo>
                  <a:pt x="1262" y="775"/>
                  <a:pt x="1228" y="779"/>
                  <a:pt x="1228" y="779"/>
                </a:cubicBezTo>
                <a:lnTo>
                  <a:pt x="1199" y="779"/>
                </a:lnTo>
                <a:cubicBezTo>
                  <a:pt x="1199" y="779"/>
                  <a:pt x="1173" y="774"/>
                  <a:pt x="1156" y="763"/>
                </a:cubicBezTo>
                <a:cubicBezTo>
                  <a:pt x="1138" y="752"/>
                  <a:pt x="1136" y="752"/>
                  <a:pt x="1134" y="744"/>
                </a:cubicBezTo>
                <a:cubicBezTo>
                  <a:pt x="1131" y="737"/>
                  <a:pt x="1125" y="732"/>
                  <a:pt x="1125" y="732"/>
                </a:cubicBezTo>
                <a:cubicBezTo>
                  <a:pt x="1125" y="732"/>
                  <a:pt x="1114" y="712"/>
                  <a:pt x="1111" y="705"/>
                </a:cubicBezTo>
                <a:cubicBezTo>
                  <a:pt x="1109" y="699"/>
                  <a:pt x="1098" y="688"/>
                  <a:pt x="1092" y="686"/>
                </a:cubicBezTo>
                <a:cubicBezTo>
                  <a:pt x="1085" y="683"/>
                  <a:pt x="1078" y="672"/>
                  <a:pt x="1072" y="668"/>
                </a:cubicBezTo>
                <a:cubicBezTo>
                  <a:pt x="1065" y="663"/>
                  <a:pt x="1058" y="659"/>
                  <a:pt x="1047" y="652"/>
                </a:cubicBezTo>
                <a:cubicBezTo>
                  <a:pt x="1036" y="646"/>
                  <a:pt x="1016" y="644"/>
                  <a:pt x="1010" y="641"/>
                </a:cubicBezTo>
                <a:cubicBezTo>
                  <a:pt x="1003" y="639"/>
                  <a:pt x="992" y="638"/>
                  <a:pt x="981" y="631"/>
                </a:cubicBezTo>
                <a:cubicBezTo>
                  <a:pt x="970" y="624"/>
                  <a:pt x="964" y="622"/>
                  <a:pt x="964" y="622"/>
                </a:cubicBezTo>
                <a:lnTo>
                  <a:pt x="930" y="622"/>
                </a:lnTo>
                <a:lnTo>
                  <a:pt x="902" y="622"/>
                </a:lnTo>
                <a:cubicBezTo>
                  <a:pt x="891" y="622"/>
                  <a:pt x="887" y="612"/>
                  <a:pt x="887" y="612"/>
                </a:cubicBezTo>
                <a:lnTo>
                  <a:pt x="878" y="612"/>
                </a:lnTo>
                <a:lnTo>
                  <a:pt x="855" y="600"/>
                </a:lnTo>
                <a:lnTo>
                  <a:pt x="853" y="578"/>
                </a:lnTo>
                <a:lnTo>
                  <a:pt x="878" y="555"/>
                </a:lnTo>
                <a:cubicBezTo>
                  <a:pt x="878" y="555"/>
                  <a:pt x="880" y="538"/>
                  <a:pt x="877" y="531"/>
                </a:cubicBezTo>
                <a:cubicBezTo>
                  <a:pt x="875" y="524"/>
                  <a:pt x="880" y="515"/>
                  <a:pt x="877" y="509"/>
                </a:cubicBezTo>
                <a:cubicBezTo>
                  <a:pt x="875" y="502"/>
                  <a:pt x="868" y="484"/>
                  <a:pt x="864" y="478"/>
                </a:cubicBezTo>
                <a:cubicBezTo>
                  <a:pt x="860" y="471"/>
                  <a:pt x="842" y="456"/>
                  <a:pt x="842" y="456"/>
                </a:cubicBezTo>
                <a:lnTo>
                  <a:pt x="827" y="438"/>
                </a:lnTo>
                <a:lnTo>
                  <a:pt x="796" y="423"/>
                </a:lnTo>
                <a:lnTo>
                  <a:pt x="769" y="407"/>
                </a:lnTo>
                <a:lnTo>
                  <a:pt x="735" y="392"/>
                </a:lnTo>
                <a:lnTo>
                  <a:pt x="715" y="362"/>
                </a:lnTo>
                <a:lnTo>
                  <a:pt x="715" y="324"/>
                </a:lnTo>
                <a:lnTo>
                  <a:pt x="696" y="327"/>
                </a:lnTo>
                <a:lnTo>
                  <a:pt x="682" y="327"/>
                </a:lnTo>
                <a:lnTo>
                  <a:pt x="680" y="325"/>
                </a:lnTo>
                <a:lnTo>
                  <a:pt x="671" y="341"/>
                </a:lnTo>
                <a:cubicBezTo>
                  <a:pt x="671" y="341"/>
                  <a:pt x="673" y="351"/>
                  <a:pt x="671" y="357"/>
                </a:cubicBezTo>
                <a:cubicBezTo>
                  <a:pt x="669" y="363"/>
                  <a:pt x="657" y="369"/>
                  <a:pt x="657" y="369"/>
                </a:cubicBezTo>
                <a:cubicBezTo>
                  <a:pt x="657" y="369"/>
                  <a:pt x="640" y="376"/>
                  <a:pt x="630" y="386"/>
                </a:cubicBezTo>
                <a:cubicBezTo>
                  <a:pt x="620" y="395"/>
                  <a:pt x="611" y="386"/>
                  <a:pt x="611" y="386"/>
                </a:cubicBezTo>
                <a:lnTo>
                  <a:pt x="611" y="433"/>
                </a:lnTo>
                <a:lnTo>
                  <a:pt x="611" y="462"/>
                </a:lnTo>
                <a:cubicBezTo>
                  <a:pt x="611" y="472"/>
                  <a:pt x="607" y="478"/>
                  <a:pt x="597" y="488"/>
                </a:cubicBezTo>
                <a:cubicBezTo>
                  <a:pt x="587" y="498"/>
                  <a:pt x="585" y="488"/>
                  <a:pt x="573" y="488"/>
                </a:cubicBezTo>
                <a:cubicBezTo>
                  <a:pt x="561" y="488"/>
                  <a:pt x="541" y="479"/>
                  <a:pt x="530" y="474"/>
                </a:cubicBezTo>
                <a:cubicBezTo>
                  <a:pt x="518" y="469"/>
                  <a:pt x="495" y="475"/>
                  <a:pt x="495" y="475"/>
                </a:cubicBezTo>
                <a:lnTo>
                  <a:pt x="488" y="475"/>
                </a:lnTo>
                <a:cubicBezTo>
                  <a:pt x="488" y="475"/>
                  <a:pt x="476" y="487"/>
                  <a:pt x="476" y="493"/>
                </a:cubicBezTo>
                <a:cubicBezTo>
                  <a:pt x="476" y="499"/>
                  <a:pt x="468" y="506"/>
                  <a:pt x="466" y="518"/>
                </a:cubicBezTo>
                <a:cubicBezTo>
                  <a:pt x="464" y="530"/>
                  <a:pt x="452" y="541"/>
                  <a:pt x="452" y="541"/>
                </a:cubicBezTo>
                <a:cubicBezTo>
                  <a:pt x="452" y="541"/>
                  <a:pt x="458" y="561"/>
                  <a:pt x="452" y="569"/>
                </a:cubicBezTo>
                <a:cubicBezTo>
                  <a:pt x="446" y="577"/>
                  <a:pt x="452" y="593"/>
                  <a:pt x="452" y="605"/>
                </a:cubicBezTo>
                <a:cubicBezTo>
                  <a:pt x="452" y="617"/>
                  <a:pt x="442" y="607"/>
                  <a:pt x="442" y="607"/>
                </a:cubicBezTo>
                <a:cubicBezTo>
                  <a:pt x="442" y="607"/>
                  <a:pt x="424" y="605"/>
                  <a:pt x="418" y="605"/>
                </a:cubicBezTo>
                <a:cubicBezTo>
                  <a:pt x="412" y="605"/>
                  <a:pt x="385" y="605"/>
                  <a:pt x="373" y="607"/>
                </a:cubicBezTo>
                <a:cubicBezTo>
                  <a:pt x="361" y="609"/>
                  <a:pt x="357" y="613"/>
                  <a:pt x="345" y="619"/>
                </a:cubicBezTo>
                <a:cubicBezTo>
                  <a:pt x="333" y="625"/>
                  <a:pt x="327" y="631"/>
                  <a:pt x="327" y="631"/>
                </a:cubicBezTo>
                <a:cubicBezTo>
                  <a:pt x="327" y="631"/>
                  <a:pt x="327" y="645"/>
                  <a:pt x="333" y="659"/>
                </a:cubicBezTo>
                <a:cubicBezTo>
                  <a:pt x="339" y="672"/>
                  <a:pt x="341" y="676"/>
                  <a:pt x="341" y="676"/>
                </a:cubicBezTo>
                <a:lnTo>
                  <a:pt x="353" y="698"/>
                </a:lnTo>
                <a:cubicBezTo>
                  <a:pt x="353" y="698"/>
                  <a:pt x="359" y="716"/>
                  <a:pt x="361" y="724"/>
                </a:cubicBezTo>
                <a:cubicBezTo>
                  <a:pt x="363" y="733"/>
                  <a:pt x="360" y="736"/>
                  <a:pt x="360" y="750"/>
                </a:cubicBezTo>
                <a:cubicBezTo>
                  <a:pt x="360" y="764"/>
                  <a:pt x="347" y="777"/>
                  <a:pt x="347" y="777"/>
                </a:cubicBezTo>
                <a:lnTo>
                  <a:pt x="347" y="786"/>
                </a:lnTo>
                <a:lnTo>
                  <a:pt x="334" y="810"/>
                </a:lnTo>
                <a:lnTo>
                  <a:pt x="333" y="820"/>
                </a:lnTo>
                <a:lnTo>
                  <a:pt x="321" y="836"/>
                </a:lnTo>
                <a:cubicBezTo>
                  <a:pt x="321" y="836"/>
                  <a:pt x="305" y="843"/>
                  <a:pt x="298" y="847"/>
                </a:cubicBezTo>
                <a:cubicBezTo>
                  <a:pt x="291" y="851"/>
                  <a:pt x="270" y="860"/>
                  <a:pt x="259" y="864"/>
                </a:cubicBezTo>
                <a:cubicBezTo>
                  <a:pt x="248" y="868"/>
                  <a:pt x="242" y="875"/>
                  <a:pt x="239" y="879"/>
                </a:cubicBezTo>
                <a:cubicBezTo>
                  <a:pt x="236" y="884"/>
                  <a:pt x="229" y="893"/>
                  <a:pt x="224" y="905"/>
                </a:cubicBezTo>
                <a:cubicBezTo>
                  <a:pt x="218" y="918"/>
                  <a:pt x="211" y="906"/>
                  <a:pt x="211" y="906"/>
                </a:cubicBezTo>
                <a:lnTo>
                  <a:pt x="187" y="906"/>
                </a:lnTo>
                <a:cubicBezTo>
                  <a:pt x="187" y="906"/>
                  <a:pt x="174" y="917"/>
                  <a:pt x="173" y="922"/>
                </a:cubicBezTo>
                <a:cubicBezTo>
                  <a:pt x="172" y="926"/>
                  <a:pt x="169" y="926"/>
                  <a:pt x="163" y="936"/>
                </a:cubicBezTo>
                <a:cubicBezTo>
                  <a:pt x="158" y="946"/>
                  <a:pt x="152" y="943"/>
                  <a:pt x="152" y="943"/>
                </a:cubicBezTo>
                <a:lnTo>
                  <a:pt x="112" y="948"/>
                </a:lnTo>
                <a:lnTo>
                  <a:pt x="112" y="930"/>
                </a:lnTo>
                <a:cubicBezTo>
                  <a:pt x="112" y="920"/>
                  <a:pt x="103" y="930"/>
                  <a:pt x="103" y="930"/>
                </a:cubicBezTo>
                <a:lnTo>
                  <a:pt x="89" y="939"/>
                </a:lnTo>
                <a:cubicBezTo>
                  <a:pt x="89" y="939"/>
                  <a:pt x="74" y="943"/>
                  <a:pt x="70" y="945"/>
                </a:cubicBezTo>
                <a:cubicBezTo>
                  <a:pt x="66" y="946"/>
                  <a:pt x="46" y="963"/>
                  <a:pt x="46" y="963"/>
                </a:cubicBezTo>
                <a:cubicBezTo>
                  <a:pt x="46" y="963"/>
                  <a:pt x="27" y="977"/>
                  <a:pt x="25" y="982"/>
                </a:cubicBezTo>
                <a:cubicBezTo>
                  <a:pt x="24" y="986"/>
                  <a:pt x="17" y="988"/>
                  <a:pt x="15" y="995"/>
                </a:cubicBezTo>
                <a:cubicBezTo>
                  <a:pt x="14" y="1002"/>
                  <a:pt x="0" y="1013"/>
                  <a:pt x="0" y="1013"/>
                </a:cubicBezTo>
                <a:lnTo>
                  <a:pt x="4" y="1023"/>
                </a:lnTo>
                <a:cubicBezTo>
                  <a:pt x="4" y="1023"/>
                  <a:pt x="3" y="1044"/>
                  <a:pt x="8" y="1044"/>
                </a:cubicBezTo>
                <a:cubicBezTo>
                  <a:pt x="14" y="1044"/>
                  <a:pt x="31" y="1053"/>
                  <a:pt x="35" y="1053"/>
                </a:cubicBezTo>
                <a:cubicBezTo>
                  <a:pt x="39" y="1053"/>
                  <a:pt x="63" y="1058"/>
                  <a:pt x="63" y="1058"/>
                </a:cubicBezTo>
                <a:cubicBezTo>
                  <a:pt x="63" y="1058"/>
                  <a:pt x="63" y="1077"/>
                  <a:pt x="65" y="1084"/>
                </a:cubicBezTo>
                <a:cubicBezTo>
                  <a:pt x="66" y="1091"/>
                  <a:pt x="71" y="1102"/>
                  <a:pt x="71" y="1102"/>
                </a:cubicBezTo>
                <a:cubicBezTo>
                  <a:pt x="71" y="1102"/>
                  <a:pt x="73" y="1120"/>
                  <a:pt x="76" y="1124"/>
                </a:cubicBezTo>
                <a:cubicBezTo>
                  <a:pt x="79" y="1127"/>
                  <a:pt x="71" y="1144"/>
                  <a:pt x="71" y="1144"/>
                </a:cubicBezTo>
                <a:lnTo>
                  <a:pt x="68" y="1143"/>
                </a:lnTo>
                <a:lnTo>
                  <a:pt x="69" y="1145"/>
                </a:lnTo>
                <a:lnTo>
                  <a:pt x="69" y="1167"/>
                </a:lnTo>
                <a:lnTo>
                  <a:pt x="102" y="1176"/>
                </a:lnTo>
                <a:lnTo>
                  <a:pt x="116" y="1190"/>
                </a:lnTo>
                <a:cubicBezTo>
                  <a:pt x="116" y="1190"/>
                  <a:pt x="117" y="1213"/>
                  <a:pt x="118" y="1222"/>
                </a:cubicBezTo>
                <a:cubicBezTo>
                  <a:pt x="120" y="1230"/>
                  <a:pt x="127" y="1234"/>
                  <a:pt x="136" y="1237"/>
                </a:cubicBezTo>
                <a:cubicBezTo>
                  <a:pt x="145" y="1241"/>
                  <a:pt x="147" y="1246"/>
                  <a:pt x="159" y="1250"/>
                </a:cubicBezTo>
                <a:cubicBezTo>
                  <a:pt x="172" y="1253"/>
                  <a:pt x="166" y="1253"/>
                  <a:pt x="182" y="1259"/>
                </a:cubicBezTo>
                <a:cubicBezTo>
                  <a:pt x="187" y="1261"/>
                  <a:pt x="189" y="1262"/>
                  <a:pt x="191" y="1263"/>
                </a:cubicBezTo>
                <a:lnTo>
                  <a:pt x="214" y="1278"/>
                </a:lnTo>
                <a:lnTo>
                  <a:pt x="231" y="1278"/>
                </a:lnTo>
                <a:lnTo>
                  <a:pt x="238" y="1313"/>
                </a:lnTo>
                <a:lnTo>
                  <a:pt x="264" y="1330"/>
                </a:lnTo>
                <a:lnTo>
                  <a:pt x="266" y="1353"/>
                </a:lnTo>
                <a:lnTo>
                  <a:pt x="266" y="1380"/>
                </a:lnTo>
                <a:lnTo>
                  <a:pt x="274" y="1402"/>
                </a:lnTo>
                <a:lnTo>
                  <a:pt x="281" y="1434"/>
                </a:lnTo>
                <a:lnTo>
                  <a:pt x="278" y="1458"/>
                </a:lnTo>
                <a:lnTo>
                  <a:pt x="248" y="1458"/>
                </a:lnTo>
                <a:lnTo>
                  <a:pt x="252" y="1462"/>
                </a:lnTo>
                <a:lnTo>
                  <a:pt x="261" y="1474"/>
                </a:lnTo>
                <a:cubicBezTo>
                  <a:pt x="261" y="1474"/>
                  <a:pt x="265" y="1501"/>
                  <a:pt x="265" y="1511"/>
                </a:cubicBezTo>
                <a:cubicBezTo>
                  <a:pt x="265" y="1521"/>
                  <a:pt x="278" y="1539"/>
                  <a:pt x="278" y="1539"/>
                </a:cubicBezTo>
                <a:lnTo>
                  <a:pt x="300" y="1539"/>
                </a:lnTo>
                <a:cubicBezTo>
                  <a:pt x="305" y="1539"/>
                  <a:pt x="335" y="1565"/>
                  <a:pt x="335" y="1565"/>
                </a:cubicBezTo>
                <a:lnTo>
                  <a:pt x="350" y="1580"/>
                </a:lnTo>
                <a:lnTo>
                  <a:pt x="372" y="1604"/>
                </a:lnTo>
                <a:lnTo>
                  <a:pt x="367" y="1607"/>
                </a:lnTo>
                <a:lnTo>
                  <a:pt x="390" y="1601"/>
                </a:lnTo>
                <a:lnTo>
                  <a:pt x="390" y="1597"/>
                </a:lnTo>
                <a:cubicBezTo>
                  <a:pt x="390" y="1597"/>
                  <a:pt x="394" y="1580"/>
                  <a:pt x="398" y="1581"/>
                </a:cubicBezTo>
                <a:cubicBezTo>
                  <a:pt x="402" y="1581"/>
                  <a:pt x="412" y="1582"/>
                  <a:pt x="412" y="1582"/>
                </a:cubicBezTo>
                <a:lnTo>
                  <a:pt x="422" y="1582"/>
                </a:lnTo>
                <a:lnTo>
                  <a:pt x="436" y="1581"/>
                </a:lnTo>
                <a:cubicBezTo>
                  <a:pt x="436" y="1581"/>
                  <a:pt x="440" y="1589"/>
                  <a:pt x="444" y="1595"/>
                </a:cubicBezTo>
                <a:cubicBezTo>
                  <a:pt x="448" y="1600"/>
                  <a:pt x="453" y="1609"/>
                  <a:pt x="453" y="1609"/>
                </a:cubicBezTo>
                <a:lnTo>
                  <a:pt x="462" y="1621"/>
                </a:lnTo>
                <a:cubicBezTo>
                  <a:pt x="462" y="1621"/>
                  <a:pt x="465" y="1614"/>
                  <a:pt x="470" y="1621"/>
                </a:cubicBezTo>
                <a:cubicBezTo>
                  <a:pt x="476" y="1628"/>
                  <a:pt x="492" y="1640"/>
                  <a:pt x="492" y="1640"/>
                </a:cubicBezTo>
                <a:cubicBezTo>
                  <a:pt x="492" y="1640"/>
                  <a:pt x="493" y="1633"/>
                  <a:pt x="500" y="1640"/>
                </a:cubicBezTo>
                <a:cubicBezTo>
                  <a:pt x="506" y="1647"/>
                  <a:pt x="510" y="1652"/>
                  <a:pt x="516" y="1652"/>
                </a:cubicBezTo>
                <a:lnTo>
                  <a:pt x="532" y="1652"/>
                </a:lnTo>
                <a:lnTo>
                  <a:pt x="554" y="1672"/>
                </a:lnTo>
                <a:cubicBezTo>
                  <a:pt x="554" y="1672"/>
                  <a:pt x="563" y="1685"/>
                  <a:pt x="567" y="1688"/>
                </a:cubicBezTo>
                <a:cubicBezTo>
                  <a:pt x="571" y="1690"/>
                  <a:pt x="593" y="1701"/>
                  <a:pt x="593" y="1701"/>
                </a:cubicBezTo>
                <a:lnTo>
                  <a:pt x="605" y="1711"/>
                </a:lnTo>
                <a:cubicBezTo>
                  <a:pt x="605" y="1711"/>
                  <a:pt x="610" y="1712"/>
                  <a:pt x="621" y="1718"/>
                </a:cubicBezTo>
                <a:cubicBezTo>
                  <a:pt x="631" y="1723"/>
                  <a:pt x="631" y="1723"/>
                  <a:pt x="631" y="1723"/>
                </a:cubicBezTo>
                <a:cubicBezTo>
                  <a:pt x="631" y="1723"/>
                  <a:pt x="646" y="1718"/>
                  <a:pt x="650" y="1723"/>
                </a:cubicBezTo>
                <a:cubicBezTo>
                  <a:pt x="654" y="1729"/>
                  <a:pt x="677" y="1723"/>
                  <a:pt x="677" y="1723"/>
                </a:cubicBezTo>
                <a:lnTo>
                  <a:pt x="703" y="1733"/>
                </a:lnTo>
                <a:lnTo>
                  <a:pt x="723" y="1733"/>
                </a:lnTo>
                <a:lnTo>
                  <a:pt x="747" y="1738"/>
                </a:lnTo>
                <a:lnTo>
                  <a:pt x="750" y="1733"/>
                </a:lnTo>
                <a:lnTo>
                  <a:pt x="766" y="1733"/>
                </a:lnTo>
                <a:lnTo>
                  <a:pt x="773" y="1751"/>
                </a:lnTo>
                <a:lnTo>
                  <a:pt x="782" y="1743"/>
                </a:lnTo>
                <a:lnTo>
                  <a:pt x="800" y="1726"/>
                </a:lnTo>
                <a:lnTo>
                  <a:pt x="816" y="1719"/>
                </a:lnTo>
                <a:lnTo>
                  <a:pt x="827" y="1719"/>
                </a:lnTo>
                <a:lnTo>
                  <a:pt x="840" y="1719"/>
                </a:lnTo>
                <a:lnTo>
                  <a:pt x="860" y="1719"/>
                </a:lnTo>
                <a:cubicBezTo>
                  <a:pt x="860" y="1719"/>
                  <a:pt x="869" y="1724"/>
                  <a:pt x="873" y="1725"/>
                </a:cubicBezTo>
                <a:cubicBezTo>
                  <a:pt x="877" y="1727"/>
                  <a:pt x="903" y="1733"/>
                  <a:pt x="903" y="1733"/>
                </a:cubicBezTo>
                <a:lnTo>
                  <a:pt x="911" y="1740"/>
                </a:lnTo>
                <a:lnTo>
                  <a:pt x="926" y="1754"/>
                </a:lnTo>
                <a:lnTo>
                  <a:pt x="920" y="1761"/>
                </a:lnTo>
                <a:lnTo>
                  <a:pt x="934" y="1744"/>
                </a:lnTo>
                <a:lnTo>
                  <a:pt x="964" y="1711"/>
                </a:lnTo>
                <a:cubicBezTo>
                  <a:pt x="964" y="1711"/>
                  <a:pt x="964" y="1712"/>
                  <a:pt x="971" y="1702"/>
                </a:cubicBezTo>
                <a:cubicBezTo>
                  <a:pt x="977" y="1692"/>
                  <a:pt x="991" y="1686"/>
                  <a:pt x="991" y="1686"/>
                </a:cubicBezTo>
                <a:lnTo>
                  <a:pt x="1011" y="1686"/>
                </a:lnTo>
                <a:lnTo>
                  <a:pt x="1024" y="1660"/>
                </a:lnTo>
                <a:lnTo>
                  <a:pt x="1044" y="1659"/>
                </a:lnTo>
                <a:lnTo>
                  <a:pt x="1061" y="1659"/>
                </a:lnTo>
                <a:lnTo>
                  <a:pt x="1081" y="1659"/>
                </a:lnTo>
                <a:lnTo>
                  <a:pt x="1098" y="1659"/>
                </a:lnTo>
                <a:lnTo>
                  <a:pt x="1121" y="1659"/>
                </a:lnTo>
                <a:lnTo>
                  <a:pt x="1135" y="1659"/>
                </a:lnTo>
                <a:lnTo>
                  <a:pt x="1145" y="1684"/>
                </a:lnTo>
                <a:lnTo>
                  <a:pt x="1162" y="1686"/>
                </a:lnTo>
                <a:cubicBezTo>
                  <a:pt x="1162" y="1686"/>
                  <a:pt x="1175" y="1694"/>
                  <a:pt x="1185" y="1686"/>
                </a:cubicBezTo>
                <a:cubicBezTo>
                  <a:pt x="1191" y="1680"/>
                  <a:pt x="1193" y="1694"/>
                  <a:pt x="1196" y="1705"/>
                </a:cubicBezTo>
                <a:lnTo>
                  <a:pt x="1196" y="1705"/>
                </a:lnTo>
                <a:lnTo>
                  <a:pt x="1208" y="1694"/>
                </a:lnTo>
                <a:lnTo>
                  <a:pt x="1215" y="1704"/>
                </a:lnTo>
                <a:lnTo>
                  <a:pt x="1231" y="1718"/>
                </a:lnTo>
                <a:cubicBezTo>
                  <a:pt x="1231" y="1718"/>
                  <a:pt x="1236" y="1728"/>
                  <a:pt x="1239" y="1731"/>
                </a:cubicBezTo>
                <a:cubicBezTo>
                  <a:pt x="1242" y="1734"/>
                  <a:pt x="1246" y="1741"/>
                  <a:pt x="1246" y="1741"/>
                </a:cubicBezTo>
                <a:lnTo>
                  <a:pt x="1252" y="1754"/>
                </a:lnTo>
                <a:lnTo>
                  <a:pt x="1258" y="1767"/>
                </a:lnTo>
                <a:cubicBezTo>
                  <a:pt x="1258" y="1767"/>
                  <a:pt x="1261" y="1780"/>
                  <a:pt x="1263" y="1785"/>
                </a:cubicBezTo>
                <a:cubicBezTo>
                  <a:pt x="1266" y="1790"/>
                  <a:pt x="1263" y="1795"/>
                  <a:pt x="1263" y="1798"/>
                </a:cubicBezTo>
                <a:cubicBezTo>
                  <a:pt x="1263" y="1801"/>
                  <a:pt x="1263" y="1817"/>
                  <a:pt x="1263" y="1822"/>
                </a:cubicBezTo>
                <a:cubicBezTo>
                  <a:pt x="1263" y="1827"/>
                  <a:pt x="1262" y="1833"/>
                  <a:pt x="1262" y="1833"/>
                </a:cubicBezTo>
                <a:cubicBezTo>
                  <a:pt x="1262" y="1833"/>
                  <a:pt x="1258" y="1845"/>
                  <a:pt x="1256" y="1848"/>
                </a:cubicBezTo>
                <a:cubicBezTo>
                  <a:pt x="1254" y="1851"/>
                  <a:pt x="1253" y="1857"/>
                  <a:pt x="1252" y="1865"/>
                </a:cubicBezTo>
                <a:cubicBezTo>
                  <a:pt x="1250" y="1872"/>
                  <a:pt x="1246" y="1875"/>
                  <a:pt x="1242" y="1881"/>
                </a:cubicBezTo>
                <a:cubicBezTo>
                  <a:pt x="1239" y="1887"/>
                  <a:pt x="1237" y="1889"/>
                  <a:pt x="1235" y="1890"/>
                </a:cubicBezTo>
                <a:cubicBezTo>
                  <a:pt x="1232" y="1891"/>
                  <a:pt x="1227" y="1899"/>
                  <a:pt x="1224" y="1903"/>
                </a:cubicBezTo>
                <a:cubicBezTo>
                  <a:pt x="1221" y="1906"/>
                  <a:pt x="1215" y="1912"/>
                  <a:pt x="1215" y="1916"/>
                </a:cubicBezTo>
                <a:cubicBezTo>
                  <a:pt x="1215" y="1920"/>
                  <a:pt x="1213" y="1928"/>
                  <a:pt x="1213" y="1928"/>
                </a:cubicBezTo>
                <a:lnTo>
                  <a:pt x="1213" y="1943"/>
                </a:lnTo>
                <a:cubicBezTo>
                  <a:pt x="1213" y="1947"/>
                  <a:pt x="1217" y="1948"/>
                  <a:pt x="1221" y="1948"/>
                </a:cubicBezTo>
                <a:cubicBezTo>
                  <a:pt x="1224" y="1948"/>
                  <a:pt x="1230" y="1950"/>
                  <a:pt x="1235" y="1954"/>
                </a:cubicBezTo>
                <a:cubicBezTo>
                  <a:pt x="1240" y="1957"/>
                  <a:pt x="1246" y="1952"/>
                  <a:pt x="1250" y="1954"/>
                </a:cubicBezTo>
                <a:cubicBezTo>
                  <a:pt x="1254" y="1955"/>
                  <a:pt x="1257" y="1958"/>
                  <a:pt x="1262" y="1963"/>
                </a:cubicBezTo>
                <a:cubicBezTo>
                  <a:pt x="1267" y="1968"/>
                  <a:pt x="1263" y="1975"/>
                  <a:pt x="1263" y="1975"/>
                </a:cubicBezTo>
                <a:lnTo>
                  <a:pt x="1263" y="1986"/>
                </a:lnTo>
                <a:lnTo>
                  <a:pt x="1271" y="2010"/>
                </a:lnTo>
                <a:cubicBezTo>
                  <a:pt x="1271" y="2010"/>
                  <a:pt x="1276" y="2015"/>
                  <a:pt x="1278" y="2016"/>
                </a:cubicBezTo>
                <a:cubicBezTo>
                  <a:pt x="1281" y="2018"/>
                  <a:pt x="1287" y="2026"/>
                  <a:pt x="1287" y="2026"/>
                </a:cubicBezTo>
                <a:lnTo>
                  <a:pt x="1290" y="2041"/>
                </a:lnTo>
                <a:lnTo>
                  <a:pt x="1293" y="2065"/>
                </a:lnTo>
                <a:lnTo>
                  <a:pt x="1299" y="2072"/>
                </a:lnTo>
                <a:lnTo>
                  <a:pt x="1313" y="2080"/>
                </a:lnTo>
                <a:cubicBezTo>
                  <a:pt x="1313" y="2080"/>
                  <a:pt x="1317" y="2086"/>
                  <a:pt x="1335" y="2104"/>
                </a:cubicBezTo>
                <a:cubicBezTo>
                  <a:pt x="1354" y="2122"/>
                  <a:pt x="1345" y="2114"/>
                  <a:pt x="1345" y="2114"/>
                </a:cubicBezTo>
                <a:lnTo>
                  <a:pt x="1359" y="2114"/>
                </a:lnTo>
                <a:cubicBezTo>
                  <a:pt x="1361" y="2114"/>
                  <a:pt x="1370" y="2109"/>
                  <a:pt x="1374" y="2108"/>
                </a:cubicBezTo>
                <a:cubicBezTo>
                  <a:pt x="1378" y="2107"/>
                  <a:pt x="1378" y="2105"/>
                  <a:pt x="1381" y="2104"/>
                </a:cubicBezTo>
                <a:cubicBezTo>
                  <a:pt x="1383" y="2103"/>
                  <a:pt x="1387" y="2109"/>
                  <a:pt x="1387" y="2109"/>
                </a:cubicBezTo>
                <a:lnTo>
                  <a:pt x="1387" y="2118"/>
                </a:lnTo>
                <a:lnTo>
                  <a:pt x="1387" y="2119"/>
                </a:lnTo>
                <a:lnTo>
                  <a:pt x="1387" y="2119"/>
                </a:lnTo>
                <a:lnTo>
                  <a:pt x="1387" y="2126"/>
                </a:lnTo>
                <a:lnTo>
                  <a:pt x="1397" y="2134"/>
                </a:lnTo>
                <a:lnTo>
                  <a:pt x="1406" y="2134"/>
                </a:lnTo>
                <a:lnTo>
                  <a:pt x="1416" y="2134"/>
                </a:lnTo>
                <a:lnTo>
                  <a:pt x="1417" y="2126"/>
                </a:lnTo>
                <a:lnTo>
                  <a:pt x="1417" y="2119"/>
                </a:lnTo>
                <a:lnTo>
                  <a:pt x="1417" y="2106"/>
                </a:lnTo>
                <a:lnTo>
                  <a:pt x="1417" y="2096"/>
                </a:lnTo>
                <a:lnTo>
                  <a:pt x="1410" y="2088"/>
                </a:lnTo>
                <a:lnTo>
                  <a:pt x="1406" y="2082"/>
                </a:lnTo>
                <a:cubicBezTo>
                  <a:pt x="1406" y="2082"/>
                  <a:pt x="1404" y="2079"/>
                  <a:pt x="1406" y="2076"/>
                </a:cubicBezTo>
                <a:cubicBezTo>
                  <a:pt x="1408" y="2073"/>
                  <a:pt x="1415" y="2067"/>
                  <a:pt x="1415" y="2067"/>
                </a:cubicBezTo>
                <a:lnTo>
                  <a:pt x="1419" y="2067"/>
                </a:lnTo>
                <a:lnTo>
                  <a:pt x="1431" y="2056"/>
                </a:lnTo>
                <a:lnTo>
                  <a:pt x="1443" y="2065"/>
                </a:lnTo>
                <a:cubicBezTo>
                  <a:pt x="1443" y="2063"/>
                  <a:pt x="1444" y="2059"/>
                  <a:pt x="1445" y="2051"/>
                </a:cubicBezTo>
                <a:cubicBezTo>
                  <a:pt x="1446" y="2039"/>
                  <a:pt x="1454" y="2045"/>
                  <a:pt x="1454" y="2045"/>
                </a:cubicBezTo>
                <a:cubicBezTo>
                  <a:pt x="1454" y="2045"/>
                  <a:pt x="1458" y="2047"/>
                  <a:pt x="1463" y="2047"/>
                </a:cubicBezTo>
                <a:lnTo>
                  <a:pt x="1476" y="2047"/>
                </a:lnTo>
                <a:lnTo>
                  <a:pt x="1486" y="2047"/>
                </a:lnTo>
                <a:lnTo>
                  <a:pt x="1506" y="2047"/>
                </a:lnTo>
                <a:cubicBezTo>
                  <a:pt x="1511" y="2047"/>
                  <a:pt x="1532" y="2043"/>
                  <a:pt x="1535" y="2043"/>
                </a:cubicBezTo>
                <a:cubicBezTo>
                  <a:pt x="1538" y="2043"/>
                  <a:pt x="1546" y="2039"/>
                  <a:pt x="1546" y="2039"/>
                </a:cubicBezTo>
                <a:cubicBezTo>
                  <a:pt x="1546" y="2039"/>
                  <a:pt x="1564" y="2020"/>
                  <a:pt x="1572" y="2016"/>
                </a:cubicBezTo>
                <a:cubicBezTo>
                  <a:pt x="1580" y="2013"/>
                  <a:pt x="1583" y="2010"/>
                  <a:pt x="1583" y="2010"/>
                </a:cubicBezTo>
                <a:lnTo>
                  <a:pt x="1593" y="2010"/>
                </a:lnTo>
                <a:cubicBezTo>
                  <a:pt x="1599" y="2010"/>
                  <a:pt x="1604" y="2013"/>
                  <a:pt x="1611" y="2017"/>
                </a:cubicBezTo>
                <a:cubicBezTo>
                  <a:pt x="1618" y="2022"/>
                  <a:pt x="1621" y="2024"/>
                  <a:pt x="1629" y="2028"/>
                </a:cubicBezTo>
                <a:cubicBezTo>
                  <a:pt x="1636" y="2033"/>
                  <a:pt x="1638" y="2028"/>
                  <a:pt x="1643" y="2028"/>
                </a:cubicBezTo>
                <a:cubicBezTo>
                  <a:pt x="1649" y="2028"/>
                  <a:pt x="1657" y="2037"/>
                  <a:pt x="1657" y="2037"/>
                </a:cubicBezTo>
                <a:cubicBezTo>
                  <a:pt x="1657" y="2037"/>
                  <a:pt x="1659" y="2048"/>
                  <a:pt x="1659" y="2053"/>
                </a:cubicBezTo>
                <a:cubicBezTo>
                  <a:pt x="1659" y="2059"/>
                  <a:pt x="1660" y="2063"/>
                  <a:pt x="1661" y="2065"/>
                </a:cubicBezTo>
                <a:cubicBezTo>
                  <a:pt x="1662" y="2066"/>
                  <a:pt x="1663" y="2079"/>
                  <a:pt x="1664" y="2082"/>
                </a:cubicBezTo>
                <a:cubicBezTo>
                  <a:pt x="1665" y="2086"/>
                  <a:pt x="1668" y="2090"/>
                  <a:pt x="1672" y="2094"/>
                </a:cubicBezTo>
                <a:cubicBezTo>
                  <a:pt x="1677" y="2097"/>
                  <a:pt x="1686" y="2106"/>
                  <a:pt x="1686" y="2106"/>
                </a:cubicBezTo>
                <a:lnTo>
                  <a:pt x="1699" y="2110"/>
                </a:lnTo>
                <a:cubicBezTo>
                  <a:pt x="1708" y="2101"/>
                  <a:pt x="1716" y="2092"/>
                  <a:pt x="1723" y="2080"/>
                </a:cubicBezTo>
                <a:cubicBezTo>
                  <a:pt x="1753" y="2096"/>
                  <a:pt x="1774" y="2084"/>
                  <a:pt x="1807" y="2102"/>
                </a:cubicBezTo>
                <a:cubicBezTo>
                  <a:pt x="1806" y="2112"/>
                  <a:pt x="1800" y="2151"/>
                  <a:pt x="1816" y="2151"/>
                </a:cubicBezTo>
                <a:cubicBezTo>
                  <a:pt x="1835" y="2151"/>
                  <a:pt x="1825" y="2126"/>
                  <a:pt x="1839" y="2110"/>
                </a:cubicBezTo>
                <a:cubicBezTo>
                  <a:pt x="1851" y="2096"/>
                  <a:pt x="1886" y="2090"/>
                  <a:pt x="1900" y="2083"/>
                </a:cubicBezTo>
                <a:cubicBezTo>
                  <a:pt x="1934" y="2065"/>
                  <a:pt x="1967" y="2073"/>
                  <a:pt x="1988" y="2049"/>
                </a:cubicBezTo>
                <a:cubicBezTo>
                  <a:pt x="1988" y="2049"/>
                  <a:pt x="2006" y="2012"/>
                  <a:pt x="2009" y="2012"/>
                </a:cubicBezTo>
                <a:cubicBezTo>
                  <a:pt x="2027" y="2012"/>
                  <a:pt x="2036" y="2028"/>
                  <a:pt x="2053" y="2028"/>
                </a:cubicBezTo>
                <a:cubicBezTo>
                  <a:pt x="2134" y="2028"/>
                  <a:pt x="2154" y="1973"/>
                  <a:pt x="2203" y="1941"/>
                </a:cubicBezTo>
                <a:cubicBezTo>
                  <a:pt x="2217" y="1933"/>
                  <a:pt x="2226" y="1926"/>
                  <a:pt x="2229" y="1906"/>
                </a:cubicBezTo>
                <a:cubicBezTo>
                  <a:pt x="2271" y="1906"/>
                  <a:pt x="2284" y="1833"/>
                  <a:pt x="2300" y="1796"/>
                </a:cubicBezTo>
                <a:cubicBezTo>
                  <a:pt x="2310" y="1772"/>
                  <a:pt x="2358" y="1694"/>
                  <a:pt x="2384" y="1688"/>
                </a:cubicBezTo>
                <a:cubicBezTo>
                  <a:pt x="2384" y="1645"/>
                  <a:pt x="2410" y="1625"/>
                  <a:pt x="2410" y="1569"/>
                </a:cubicBezTo>
                <a:cubicBezTo>
                  <a:pt x="2410" y="1484"/>
                  <a:pt x="2393" y="1453"/>
                  <a:pt x="2361" y="1400"/>
                </a:cubicBezTo>
                <a:cubicBezTo>
                  <a:pt x="2356" y="1390"/>
                  <a:pt x="2356" y="1368"/>
                  <a:pt x="2340" y="1358"/>
                </a:cubicBezTo>
                <a:lnTo>
                  <a:pt x="2342" y="1358"/>
                </a:lnTo>
                <a:lnTo>
                  <a:pt x="2338" y="1358"/>
                </a:lnTo>
                <a:cubicBezTo>
                  <a:pt x="2338" y="1358"/>
                  <a:pt x="2336" y="1325"/>
                  <a:pt x="2336" y="1319"/>
                </a:cubicBezTo>
                <a:cubicBezTo>
                  <a:pt x="2322" y="1317"/>
                  <a:pt x="2289" y="1297"/>
                  <a:pt x="2289" y="1269"/>
                </a:cubicBezTo>
                <a:cubicBezTo>
                  <a:pt x="2289" y="1245"/>
                  <a:pt x="2319" y="1243"/>
                  <a:pt x="2326" y="1220"/>
                </a:cubicBezTo>
                <a:cubicBezTo>
                  <a:pt x="2342" y="1167"/>
                  <a:pt x="2417" y="1167"/>
                  <a:pt x="2453" y="1127"/>
                </a:cubicBezTo>
                <a:cubicBezTo>
                  <a:pt x="2439" y="1106"/>
                  <a:pt x="2412" y="1127"/>
                  <a:pt x="2387" y="1109"/>
                </a:cubicBezTo>
                <a:cubicBezTo>
                  <a:pt x="2375" y="1102"/>
                  <a:pt x="2368" y="1086"/>
                  <a:pt x="2349" y="1086"/>
                </a:cubicBezTo>
                <a:cubicBezTo>
                  <a:pt x="2335" y="1086"/>
                  <a:pt x="2335" y="1129"/>
                  <a:pt x="2324" y="1129"/>
                </a:cubicBezTo>
                <a:cubicBezTo>
                  <a:pt x="2310" y="1129"/>
                  <a:pt x="2293" y="1135"/>
                  <a:pt x="2279" y="1125"/>
                </a:cubicBezTo>
                <a:cubicBezTo>
                  <a:pt x="2257" y="1109"/>
                  <a:pt x="2264" y="1090"/>
                  <a:pt x="2243" y="1072"/>
                </a:cubicBezTo>
                <a:cubicBezTo>
                  <a:pt x="2236" y="1066"/>
                  <a:pt x="2206" y="1058"/>
                  <a:pt x="2206" y="1039"/>
                </a:cubicBezTo>
                <a:cubicBezTo>
                  <a:pt x="2206" y="998"/>
                  <a:pt x="2257" y="1011"/>
                  <a:pt x="2282" y="992"/>
                </a:cubicBezTo>
                <a:cubicBezTo>
                  <a:pt x="2303" y="974"/>
                  <a:pt x="2344" y="945"/>
                  <a:pt x="2358" y="919"/>
                </a:cubicBezTo>
                <a:cubicBezTo>
                  <a:pt x="2361" y="913"/>
                  <a:pt x="2368" y="894"/>
                  <a:pt x="2386" y="894"/>
                </a:cubicBezTo>
                <a:cubicBezTo>
                  <a:pt x="2400" y="894"/>
                  <a:pt x="2419" y="919"/>
                  <a:pt x="2419" y="931"/>
                </a:cubicBezTo>
                <a:cubicBezTo>
                  <a:pt x="2419" y="962"/>
                  <a:pt x="2386" y="976"/>
                  <a:pt x="2386" y="1011"/>
                </a:cubicBezTo>
                <a:cubicBezTo>
                  <a:pt x="2435" y="1011"/>
                  <a:pt x="2475" y="953"/>
                  <a:pt x="2532" y="953"/>
                </a:cubicBezTo>
                <a:cubicBezTo>
                  <a:pt x="2538" y="953"/>
                  <a:pt x="2543" y="954"/>
                  <a:pt x="2547" y="957"/>
                </a:cubicBezTo>
                <a:lnTo>
                  <a:pt x="2600" y="921"/>
                </a:lnTo>
                <a:lnTo>
                  <a:pt x="2634" y="899"/>
                </a:lnTo>
                <a:lnTo>
                  <a:pt x="2660" y="858"/>
                </a:lnTo>
                <a:lnTo>
                  <a:pt x="2674" y="853"/>
                </a:lnTo>
                <a:lnTo>
                  <a:pt x="2701" y="853"/>
                </a:lnTo>
                <a:lnTo>
                  <a:pt x="2721" y="859"/>
                </a:lnTo>
                <a:lnTo>
                  <a:pt x="2734" y="859"/>
                </a:lnTo>
                <a:lnTo>
                  <a:pt x="2749" y="842"/>
                </a:lnTo>
                <a:lnTo>
                  <a:pt x="2749" y="826"/>
                </a:lnTo>
                <a:lnTo>
                  <a:pt x="2771" y="826"/>
                </a:lnTo>
                <a:lnTo>
                  <a:pt x="2803" y="807"/>
                </a:lnTo>
                <a:lnTo>
                  <a:pt x="2803" y="794"/>
                </a:lnTo>
                <a:lnTo>
                  <a:pt x="2804" y="779"/>
                </a:lnTo>
                <a:lnTo>
                  <a:pt x="2821" y="779"/>
                </a:lnTo>
                <a:lnTo>
                  <a:pt x="2830" y="773"/>
                </a:lnTo>
                <a:lnTo>
                  <a:pt x="2834" y="768"/>
                </a:lnTo>
                <a:lnTo>
                  <a:pt x="2860" y="755"/>
                </a:lnTo>
                <a:lnTo>
                  <a:pt x="2883" y="734"/>
                </a:lnTo>
                <a:lnTo>
                  <a:pt x="2883" y="727"/>
                </a:lnTo>
                <a:lnTo>
                  <a:pt x="2883" y="72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2" name="Freeform 263">
            <a:extLst>
              <a:ext uri="{FF2B5EF4-FFF2-40B4-BE49-F238E27FC236}">
                <a16:creationId xmlns:a16="http://schemas.microsoft.com/office/drawing/2014/main" id="{065E26C3-615A-13CD-A174-AC28DD2276CD}"/>
              </a:ext>
            </a:extLst>
          </p:cNvPr>
          <p:cNvSpPr>
            <a:spLocks noEditPoints="1"/>
          </p:cNvSpPr>
          <p:nvPr/>
        </p:nvSpPr>
        <p:spPr bwMode="auto">
          <a:xfrm>
            <a:off x="3840542" y="1493325"/>
            <a:ext cx="1571625" cy="1108075"/>
          </a:xfrm>
          <a:custGeom>
            <a:avLst/>
            <a:gdLst>
              <a:gd name="T0" fmla="*/ 2163 w 3064"/>
              <a:gd name="T1" fmla="*/ 1976 h 2155"/>
              <a:gd name="T2" fmla="*/ 2337 w 3064"/>
              <a:gd name="T3" fmla="*/ 1322 h 2155"/>
              <a:gd name="T4" fmla="*/ 2235 w 3064"/>
              <a:gd name="T5" fmla="*/ 1070 h 2155"/>
              <a:gd name="T6" fmla="*/ 2723 w 3064"/>
              <a:gd name="T7" fmla="*/ 860 h 2155"/>
              <a:gd name="T8" fmla="*/ 2963 w 3064"/>
              <a:gd name="T9" fmla="*/ 610 h 2155"/>
              <a:gd name="T10" fmla="*/ 2941 w 3064"/>
              <a:gd name="T11" fmla="*/ 436 h 2155"/>
              <a:gd name="T12" fmla="*/ 2798 w 3064"/>
              <a:gd name="T13" fmla="*/ 328 h 2155"/>
              <a:gd name="T14" fmla="*/ 2648 w 3064"/>
              <a:gd name="T15" fmla="*/ 116 h 2155"/>
              <a:gd name="T16" fmla="*/ 2360 w 3064"/>
              <a:gd name="T17" fmla="*/ 134 h 2155"/>
              <a:gd name="T18" fmla="*/ 2172 w 3064"/>
              <a:gd name="T19" fmla="*/ 292 h 2155"/>
              <a:gd name="T20" fmla="*/ 2291 w 3064"/>
              <a:gd name="T21" fmla="*/ 453 h 2155"/>
              <a:gd name="T22" fmla="*/ 2053 w 3064"/>
              <a:gd name="T23" fmla="*/ 616 h 2155"/>
              <a:gd name="T24" fmla="*/ 1913 w 3064"/>
              <a:gd name="T25" fmla="*/ 708 h 2155"/>
              <a:gd name="T26" fmla="*/ 1651 w 3064"/>
              <a:gd name="T27" fmla="*/ 853 h 2155"/>
              <a:gd name="T28" fmla="*/ 1282 w 3064"/>
              <a:gd name="T29" fmla="*/ 782 h 2155"/>
              <a:gd name="T30" fmla="*/ 982 w 3064"/>
              <a:gd name="T31" fmla="*/ 635 h 2155"/>
              <a:gd name="T32" fmla="*/ 699 w 3064"/>
              <a:gd name="T33" fmla="*/ 331 h 2155"/>
              <a:gd name="T34" fmla="*/ 491 w 3064"/>
              <a:gd name="T35" fmla="*/ 478 h 2155"/>
              <a:gd name="T36" fmla="*/ 365 w 3064"/>
              <a:gd name="T37" fmla="*/ 739 h 2155"/>
              <a:gd name="T38" fmla="*/ 154 w 3064"/>
              <a:gd name="T39" fmla="*/ 947 h 2155"/>
              <a:gd name="T40" fmla="*/ 66 w 3064"/>
              <a:gd name="T41" fmla="*/ 1059 h 2155"/>
              <a:gd name="T42" fmla="*/ 185 w 3064"/>
              <a:gd name="T43" fmla="*/ 1260 h 2155"/>
              <a:gd name="T44" fmla="*/ 302 w 3064"/>
              <a:gd name="T45" fmla="*/ 1539 h 2155"/>
              <a:gd name="T46" fmla="*/ 507 w 3064"/>
              <a:gd name="T47" fmla="*/ 1645 h 2155"/>
              <a:gd name="T48" fmla="*/ 770 w 3064"/>
              <a:gd name="T49" fmla="*/ 1733 h 2155"/>
              <a:gd name="T50" fmla="*/ 1046 w 3064"/>
              <a:gd name="T51" fmla="*/ 1659 h 2155"/>
              <a:gd name="T52" fmla="*/ 1267 w 3064"/>
              <a:gd name="T53" fmla="*/ 1800 h 2155"/>
              <a:gd name="T54" fmla="*/ 1252 w 3064"/>
              <a:gd name="T55" fmla="*/ 1954 h 2155"/>
              <a:gd name="T56" fmla="*/ 1382 w 3064"/>
              <a:gd name="T57" fmla="*/ 2104 h 2155"/>
              <a:gd name="T58" fmla="*/ 1452 w 3064"/>
              <a:gd name="T59" fmla="*/ 2044 h 2155"/>
              <a:gd name="T60" fmla="*/ 1662 w 3064"/>
              <a:gd name="T61" fmla="*/ 2055 h 2155"/>
              <a:gd name="T62" fmla="*/ 1665 w 3064"/>
              <a:gd name="T63" fmla="*/ 2085 h 2155"/>
              <a:gd name="T64" fmla="*/ 1464 w 3064"/>
              <a:gd name="T65" fmla="*/ 2051 h 2155"/>
              <a:gd name="T66" fmla="*/ 1388 w 3064"/>
              <a:gd name="T67" fmla="*/ 2123 h 2155"/>
              <a:gd name="T68" fmla="*/ 1314 w 3064"/>
              <a:gd name="T69" fmla="*/ 2083 h 2155"/>
              <a:gd name="T70" fmla="*/ 1225 w 3064"/>
              <a:gd name="T71" fmla="*/ 1903 h 2155"/>
              <a:gd name="T72" fmla="*/ 1216 w 3064"/>
              <a:gd name="T73" fmla="*/ 1707 h 2155"/>
              <a:gd name="T74" fmla="*/ 930 w 3064"/>
              <a:gd name="T75" fmla="*/ 1756 h 2155"/>
              <a:gd name="T76" fmla="*/ 661 w 3064"/>
              <a:gd name="T77" fmla="*/ 1729 h 2155"/>
              <a:gd name="T78" fmla="*/ 471 w 3064"/>
              <a:gd name="T79" fmla="*/ 1624 h 2155"/>
              <a:gd name="T80" fmla="*/ 265 w 3064"/>
              <a:gd name="T81" fmla="*/ 1513 h 2155"/>
              <a:gd name="T82" fmla="*/ 138 w 3064"/>
              <a:gd name="T83" fmla="*/ 1241 h 2155"/>
              <a:gd name="T84" fmla="*/ 16 w 3064"/>
              <a:gd name="T85" fmla="*/ 997 h 2155"/>
              <a:gd name="T86" fmla="*/ 220 w 3064"/>
              <a:gd name="T87" fmla="*/ 911 h 2155"/>
              <a:gd name="T88" fmla="*/ 327 w 3064"/>
              <a:gd name="T89" fmla="*/ 632 h 2155"/>
              <a:gd name="T90" fmla="*/ 489 w 3064"/>
              <a:gd name="T91" fmla="*/ 475 h 2155"/>
              <a:gd name="T92" fmla="*/ 682 w 3064"/>
              <a:gd name="T93" fmla="*/ 324 h 2155"/>
              <a:gd name="T94" fmla="*/ 890 w 3064"/>
              <a:gd name="T95" fmla="*/ 612 h 2155"/>
              <a:gd name="T96" fmla="*/ 1230 w 3064"/>
              <a:gd name="T97" fmla="*/ 779 h 2155"/>
              <a:gd name="T98" fmla="*/ 1649 w 3064"/>
              <a:gd name="T99" fmla="*/ 851 h 2155"/>
              <a:gd name="T100" fmla="*/ 1913 w 3064"/>
              <a:gd name="T101" fmla="*/ 621 h 2155"/>
              <a:gd name="T102" fmla="*/ 2119 w 3064"/>
              <a:gd name="T103" fmla="*/ 585 h 2155"/>
              <a:gd name="T104" fmla="*/ 2184 w 3064"/>
              <a:gd name="T105" fmla="*/ 430 h 2155"/>
              <a:gd name="T106" fmla="*/ 2186 w 3064"/>
              <a:gd name="T107" fmla="*/ 292 h 2155"/>
              <a:gd name="T108" fmla="*/ 2359 w 3064"/>
              <a:gd name="T109" fmla="*/ 127 h 2155"/>
              <a:gd name="T110" fmla="*/ 2663 w 3064"/>
              <a:gd name="T111" fmla="*/ 142 h 2155"/>
              <a:gd name="T112" fmla="*/ 2850 w 3064"/>
              <a:gd name="T113" fmla="*/ 380 h 2155"/>
              <a:gd name="T114" fmla="*/ 3048 w 3064"/>
              <a:gd name="T115" fmla="*/ 453 h 2155"/>
              <a:gd name="T116" fmla="*/ 2887 w 3064"/>
              <a:gd name="T117" fmla="*/ 729 h 2155"/>
              <a:gd name="T118" fmla="*/ 2550 w 3064"/>
              <a:gd name="T119" fmla="*/ 961 h 2155"/>
              <a:gd name="T120" fmla="*/ 2282 w 3064"/>
              <a:gd name="T121" fmla="*/ 1126 h 2155"/>
              <a:gd name="T122" fmla="*/ 2340 w 3064"/>
              <a:gd name="T123" fmla="*/ 1320 h 2155"/>
              <a:gd name="T124" fmla="*/ 2012 w 3064"/>
              <a:gd name="T125" fmla="*/ 2015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4" h="2155">
                <a:moveTo>
                  <a:pt x="1724" y="2080"/>
                </a:moveTo>
                <a:lnTo>
                  <a:pt x="1724" y="2080"/>
                </a:lnTo>
                <a:lnTo>
                  <a:pt x="1725" y="2081"/>
                </a:lnTo>
                <a:cubicBezTo>
                  <a:pt x="1740" y="2088"/>
                  <a:pt x="1752" y="2090"/>
                  <a:pt x="1765" y="2091"/>
                </a:cubicBezTo>
                <a:cubicBezTo>
                  <a:pt x="1778" y="2092"/>
                  <a:pt x="1792" y="2093"/>
                  <a:pt x="1810" y="2102"/>
                </a:cubicBezTo>
                <a:lnTo>
                  <a:pt x="1811" y="2103"/>
                </a:lnTo>
                <a:lnTo>
                  <a:pt x="1811" y="2104"/>
                </a:lnTo>
                <a:cubicBezTo>
                  <a:pt x="1807" y="2127"/>
                  <a:pt x="1808" y="2143"/>
                  <a:pt x="1813" y="2149"/>
                </a:cubicBezTo>
                <a:cubicBezTo>
                  <a:pt x="1814" y="2151"/>
                  <a:pt x="1816" y="2151"/>
                  <a:pt x="1818" y="2151"/>
                </a:cubicBezTo>
                <a:cubicBezTo>
                  <a:pt x="1827" y="2151"/>
                  <a:pt x="1828" y="2146"/>
                  <a:pt x="1830" y="2135"/>
                </a:cubicBezTo>
                <a:cubicBezTo>
                  <a:pt x="1832" y="2127"/>
                  <a:pt x="1833" y="2118"/>
                  <a:pt x="1840" y="2111"/>
                </a:cubicBezTo>
                <a:cubicBezTo>
                  <a:pt x="1848" y="2102"/>
                  <a:pt x="1865" y="2096"/>
                  <a:pt x="1880" y="2091"/>
                </a:cubicBezTo>
                <a:cubicBezTo>
                  <a:pt x="1888" y="2089"/>
                  <a:pt x="1896" y="2086"/>
                  <a:pt x="1902" y="2083"/>
                </a:cubicBezTo>
                <a:cubicBezTo>
                  <a:pt x="1916" y="2075"/>
                  <a:pt x="1930" y="2072"/>
                  <a:pt x="1944" y="2070"/>
                </a:cubicBezTo>
                <a:cubicBezTo>
                  <a:pt x="1962" y="2066"/>
                  <a:pt x="1977" y="2063"/>
                  <a:pt x="1989" y="2050"/>
                </a:cubicBezTo>
                <a:cubicBezTo>
                  <a:pt x="2007" y="2012"/>
                  <a:pt x="2010" y="2012"/>
                  <a:pt x="2011" y="2012"/>
                </a:cubicBezTo>
                <a:cubicBezTo>
                  <a:pt x="2021" y="2012"/>
                  <a:pt x="2028" y="2016"/>
                  <a:pt x="2034" y="2020"/>
                </a:cubicBezTo>
                <a:cubicBezTo>
                  <a:pt x="2041" y="2024"/>
                  <a:pt x="2047" y="2028"/>
                  <a:pt x="2055" y="2028"/>
                </a:cubicBezTo>
                <a:cubicBezTo>
                  <a:pt x="2110" y="2028"/>
                  <a:pt x="2136" y="2003"/>
                  <a:pt x="2163" y="1976"/>
                </a:cubicBezTo>
                <a:cubicBezTo>
                  <a:pt x="2176" y="1964"/>
                  <a:pt x="2188" y="1952"/>
                  <a:pt x="2204" y="1942"/>
                </a:cubicBezTo>
                <a:cubicBezTo>
                  <a:pt x="2218" y="1934"/>
                  <a:pt x="2226" y="1926"/>
                  <a:pt x="2230" y="1908"/>
                </a:cubicBezTo>
                <a:lnTo>
                  <a:pt x="2230" y="1906"/>
                </a:lnTo>
                <a:lnTo>
                  <a:pt x="2231" y="1906"/>
                </a:lnTo>
                <a:cubicBezTo>
                  <a:pt x="2263" y="1906"/>
                  <a:pt x="2277" y="1864"/>
                  <a:pt x="2289" y="1827"/>
                </a:cubicBezTo>
                <a:cubicBezTo>
                  <a:pt x="2293" y="1816"/>
                  <a:pt x="2296" y="1806"/>
                  <a:pt x="2300" y="1797"/>
                </a:cubicBezTo>
                <a:cubicBezTo>
                  <a:pt x="2309" y="1777"/>
                  <a:pt x="2356" y="1697"/>
                  <a:pt x="2384" y="1689"/>
                </a:cubicBezTo>
                <a:cubicBezTo>
                  <a:pt x="2385" y="1669"/>
                  <a:pt x="2390" y="1654"/>
                  <a:pt x="2396" y="1638"/>
                </a:cubicBezTo>
                <a:cubicBezTo>
                  <a:pt x="2403" y="1620"/>
                  <a:pt x="2411" y="1601"/>
                  <a:pt x="2411" y="1571"/>
                </a:cubicBezTo>
                <a:cubicBezTo>
                  <a:pt x="2411" y="1485"/>
                  <a:pt x="2392" y="1454"/>
                  <a:pt x="2362" y="1403"/>
                </a:cubicBezTo>
                <a:cubicBezTo>
                  <a:pt x="2360" y="1399"/>
                  <a:pt x="2359" y="1395"/>
                  <a:pt x="2357" y="1390"/>
                </a:cubicBezTo>
                <a:cubicBezTo>
                  <a:pt x="2355" y="1380"/>
                  <a:pt x="2351" y="1368"/>
                  <a:pt x="2341" y="1362"/>
                </a:cubicBezTo>
                <a:lnTo>
                  <a:pt x="2341" y="1362"/>
                </a:lnTo>
                <a:lnTo>
                  <a:pt x="2339" y="1362"/>
                </a:lnTo>
                <a:lnTo>
                  <a:pt x="2339" y="1360"/>
                </a:lnTo>
                <a:lnTo>
                  <a:pt x="2339" y="1360"/>
                </a:lnTo>
                <a:lnTo>
                  <a:pt x="2337" y="1359"/>
                </a:lnTo>
                <a:lnTo>
                  <a:pt x="2339" y="1359"/>
                </a:lnTo>
                <a:cubicBezTo>
                  <a:pt x="2338" y="1354"/>
                  <a:pt x="2337" y="1330"/>
                  <a:pt x="2337" y="1322"/>
                </a:cubicBezTo>
                <a:cubicBezTo>
                  <a:pt x="2322" y="1319"/>
                  <a:pt x="2289" y="1299"/>
                  <a:pt x="2289" y="1271"/>
                </a:cubicBezTo>
                <a:cubicBezTo>
                  <a:pt x="2289" y="1258"/>
                  <a:pt x="2299" y="1251"/>
                  <a:pt x="2308" y="1244"/>
                </a:cubicBezTo>
                <a:cubicBezTo>
                  <a:pt x="2315" y="1238"/>
                  <a:pt x="2323" y="1232"/>
                  <a:pt x="2326" y="1221"/>
                </a:cubicBezTo>
                <a:cubicBezTo>
                  <a:pt x="2336" y="1190"/>
                  <a:pt x="2366" y="1176"/>
                  <a:pt x="2396" y="1163"/>
                </a:cubicBezTo>
                <a:cubicBezTo>
                  <a:pt x="2417" y="1154"/>
                  <a:pt x="2438" y="1145"/>
                  <a:pt x="2452" y="1129"/>
                </a:cubicBezTo>
                <a:cubicBezTo>
                  <a:pt x="2447" y="1122"/>
                  <a:pt x="2440" y="1120"/>
                  <a:pt x="2432" y="1120"/>
                </a:cubicBezTo>
                <a:cubicBezTo>
                  <a:pt x="2429" y="1120"/>
                  <a:pt x="2427" y="1121"/>
                  <a:pt x="2425" y="1121"/>
                </a:cubicBezTo>
                <a:cubicBezTo>
                  <a:pt x="2422" y="1121"/>
                  <a:pt x="2419" y="1121"/>
                  <a:pt x="2417" y="1121"/>
                </a:cubicBezTo>
                <a:cubicBezTo>
                  <a:pt x="2408" y="1121"/>
                  <a:pt x="2398" y="1120"/>
                  <a:pt x="2388" y="1113"/>
                </a:cubicBezTo>
                <a:cubicBezTo>
                  <a:pt x="2385" y="1110"/>
                  <a:pt x="2381" y="1107"/>
                  <a:pt x="2378" y="1104"/>
                </a:cubicBezTo>
                <a:cubicBezTo>
                  <a:pt x="2370" y="1096"/>
                  <a:pt x="2363" y="1090"/>
                  <a:pt x="2351" y="1090"/>
                </a:cubicBezTo>
                <a:cubicBezTo>
                  <a:pt x="2344" y="1090"/>
                  <a:pt x="2341" y="1102"/>
                  <a:pt x="2338" y="1112"/>
                </a:cubicBezTo>
                <a:cubicBezTo>
                  <a:pt x="2335" y="1123"/>
                  <a:pt x="2332" y="1133"/>
                  <a:pt x="2326" y="1133"/>
                </a:cubicBezTo>
                <a:cubicBezTo>
                  <a:pt x="2323" y="1133"/>
                  <a:pt x="2319" y="1133"/>
                  <a:pt x="2315" y="1134"/>
                </a:cubicBezTo>
                <a:cubicBezTo>
                  <a:pt x="2311" y="1134"/>
                  <a:pt x="2306" y="1135"/>
                  <a:pt x="2302" y="1135"/>
                </a:cubicBezTo>
                <a:cubicBezTo>
                  <a:pt x="2293" y="1135"/>
                  <a:pt x="2286" y="1133"/>
                  <a:pt x="2280" y="1128"/>
                </a:cubicBezTo>
                <a:cubicBezTo>
                  <a:pt x="2268" y="1120"/>
                  <a:pt x="2265" y="1111"/>
                  <a:pt x="2261" y="1102"/>
                </a:cubicBezTo>
                <a:cubicBezTo>
                  <a:pt x="2258" y="1093"/>
                  <a:pt x="2254" y="1084"/>
                  <a:pt x="2244" y="1075"/>
                </a:cubicBezTo>
                <a:cubicBezTo>
                  <a:pt x="2243" y="1074"/>
                  <a:pt x="2239" y="1072"/>
                  <a:pt x="2235" y="1070"/>
                </a:cubicBezTo>
                <a:cubicBezTo>
                  <a:pt x="2224" y="1065"/>
                  <a:pt x="2207" y="1056"/>
                  <a:pt x="2207" y="1041"/>
                </a:cubicBezTo>
                <a:cubicBezTo>
                  <a:pt x="2207" y="1014"/>
                  <a:pt x="2228" y="1009"/>
                  <a:pt x="2249" y="1005"/>
                </a:cubicBezTo>
                <a:cubicBezTo>
                  <a:pt x="2261" y="1002"/>
                  <a:pt x="2274" y="1000"/>
                  <a:pt x="2283" y="993"/>
                </a:cubicBezTo>
                <a:cubicBezTo>
                  <a:pt x="2287" y="989"/>
                  <a:pt x="2292" y="985"/>
                  <a:pt x="2298" y="981"/>
                </a:cubicBezTo>
                <a:cubicBezTo>
                  <a:pt x="2318" y="964"/>
                  <a:pt x="2347" y="941"/>
                  <a:pt x="2358" y="920"/>
                </a:cubicBezTo>
                <a:cubicBezTo>
                  <a:pt x="2359" y="919"/>
                  <a:pt x="2359" y="918"/>
                  <a:pt x="2360" y="917"/>
                </a:cubicBezTo>
                <a:cubicBezTo>
                  <a:pt x="2364" y="909"/>
                  <a:pt x="2372" y="894"/>
                  <a:pt x="2388" y="894"/>
                </a:cubicBezTo>
                <a:cubicBezTo>
                  <a:pt x="2403" y="894"/>
                  <a:pt x="2423" y="921"/>
                  <a:pt x="2423" y="933"/>
                </a:cubicBezTo>
                <a:cubicBezTo>
                  <a:pt x="2423" y="949"/>
                  <a:pt x="2415" y="960"/>
                  <a:pt x="2407" y="972"/>
                </a:cubicBezTo>
                <a:cubicBezTo>
                  <a:pt x="2399" y="983"/>
                  <a:pt x="2390" y="995"/>
                  <a:pt x="2390" y="1012"/>
                </a:cubicBezTo>
                <a:cubicBezTo>
                  <a:pt x="2412" y="1011"/>
                  <a:pt x="2433" y="998"/>
                  <a:pt x="2455" y="984"/>
                </a:cubicBezTo>
                <a:cubicBezTo>
                  <a:pt x="2479" y="969"/>
                  <a:pt x="2504" y="953"/>
                  <a:pt x="2534" y="953"/>
                </a:cubicBezTo>
                <a:cubicBezTo>
                  <a:pt x="2539" y="953"/>
                  <a:pt x="2544" y="954"/>
                  <a:pt x="2549" y="957"/>
                </a:cubicBezTo>
                <a:lnTo>
                  <a:pt x="2601" y="922"/>
                </a:lnTo>
                <a:lnTo>
                  <a:pt x="2635" y="900"/>
                </a:lnTo>
                <a:lnTo>
                  <a:pt x="2661" y="859"/>
                </a:lnTo>
                <a:lnTo>
                  <a:pt x="2676" y="853"/>
                </a:lnTo>
                <a:lnTo>
                  <a:pt x="2703" y="853"/>
                </a:lnTo>
                <a:lnTo>
                  <a:pt x="2723" y="860"/>
                </a:lnTo>
                <a:lnTo>
                  <a:pt x="2735" y="860"/>
                </a:lnTo>
                <a:lnTo>
                  <a:pt x="2749" y="844"/>
                </a:lnTo>
                <a:lnTo>
                  <a:pt x="2749" y="826"/>
                </a:lnTo>
                <a:lnTo>
                  <a:pt x="2772" y="826"/>
                </a:lnTo>
                <a:lnTo>
                  <a:pt x="2803" y="808"/>
                </a:lnTo>
                <a:lnTo>
                  <a:pt x="2803" y="796"/>
                </a:lnTo>
                <a:lnTo>
                  <a:pt x="2805" y="779"/>
                </a:lnTo>
                <a:lnTo>
                  <a:pt x="2823" y="779"/>
                </a:lnTo>
                <a:lnTo>
                  <a:pt x="2830" y="774"/>
                </a:lnTo>
                <a:lnTo>
                  <a:pt x="2836" y="768"/>
                </a:lnTo>
                <a:lnTo>
                  <a:pt x="2861" y="756"/>
                </a:lnTo>
                <a:lnTo>
                  <a:pt x="2883" y="735"/>
                </a:lnTo>
                <a:lnTo>
                  <a:pt x="2883" y="729"/>
                </a:lnTo>
                <a:lnTo>
                  <a:pt x="2883" y="666"/>
                </a:lnTo>
                <a:lnTo>
                  <a:pt x="2897" y="643"/>
                </a:lnTo>
                <a:lnTo>
                  <a:pt x="2908" y="625"/>
                </a:lnTo>
                <a:lnTo>
                  <a:pt x="2929" y="599"/>
                </a:lnTo>
                <a:lnTo>
                  <a:pt x="2952" y="599"/>
                </a:lnTo>
                <a:lnTo>
                  <a:pt x="2963" y="610"/>
                </a:lnTo>
                <a:cubicBezTo>
                  <a:pt x="2964" y="610"/>
                  <a:pt x="2965" y="610"/>
                  <a:pt x="2967" y="610"/>
                </a:cubicBezTo>
                <a:cubicBezTo>
                  <a:pt x="2973" y="610"/>
                  <a:pt x="2978" y="610"/>
                  <a:pt x="2981" y="609"/>
                </a:cubicBezTo>
                <a:cubicBezTo>
                  <a:pt x="2986" y="607"/>
                  <a:pt x="2992" y="599"/>
                  <a:pt x="2994" y="596"/>
                </a:cubicBezTo>
                <a:lnTo>
                  <a:pt x="3003" y="569"/>
                </a:lnTo>
                <a:lnTo>
                  <a:pt x="3015" y="552"/>
                </a:lnTo>
                <a:cubicBezTo>
                  <a:pt x="3016" y="549"/>
                  <a:pt x="3020" y="532"/>
                  <a:pt x="3022" y="528"/>
                </a:cubicBezTo>
                <a:cubicBezTo>
                  <a:pt x="3023" y="527"/>
                  <a:pt x="3023" y="521"/>
                  <a:pt x="3024" y="516"/>
                </a:cubicBezTo>
                <a:cubicBezTo>
                  <a:pt x="3025" y="507"/>
                  <a:pt x="3026" y="497"/>
                  <a:pt x="3029" y="492"/>
                </a:cubicBezTo>
                <a:cubicBezTo>
                  <a:pt x="3030" y="490"/>
                  <a:pt x="3031" y="486"/>
                  <a:pt x="3032" y="482"/>
                </a:cubicBezTo>
                <a:cubicBezTo>
                  <a:pt x="3034" y="476"/>
                  <a:pt x="3035" y="470"/>
                  <a:pt x="3039" y="464"/>
                </a:cubicBezTo>
                <a:cubicBezTo>
                  <a:pt x="3042" y="459"/>
                  <a:pt x="3044" y="455"/>
                  <a:pt x="3045" y="451"/>
                </a:cubicBezTo>
                <a:cubicBezTo>
                  <a:pt x="3047" y="447"/>
                  <a:pt x="3049" y="442"/>
                  <a:pt x="3053" y="437"/>
                </a:cubicBezTo>
                <a:cubicBezTo>
                  <a:pt x="3059" y="429"/>
                  <a:pt x="3061" y="418"/>
                  <a:pt x="3061" y="418"/>
                </a:cubicBezTo>
                <a:lnTo>
                  <a:pt x="3061" y="394"/>
                </a:lnTo>
                <a:lnTo>
                  <a:pt x="3043" y="392"/>
                </a:lnTo>
                <a:cubicBezTo>
                  <a:pt x="3041" y="392"/>
                  <a:pt x="3031" y="395"/>
                  <a:pt x="3015" y="401"/>
                </a:cubicBezTo>
                <a:cubicBezTo>
                  <a:pt x="3001" y="406"/>
                  <a:pt x="2995" y="406"/>
                  <a:pt x="2993" y="405"/>
                </a:cubicBezTo>
                <a:lnTo>
                  <a:pt x="2974" y="418"/>
                </a:lnTo>
                <a:cubicBezTo>
                  <a:pt x="2973" y="419"/>
                  <a:pt x="2956" y="432"/>
                  <a:pt x="2941" y="436"/>
                </a:cubicBezTo>
                <a:cubicBezTo>
                  <a:pt x="2938" y="437"/>
                  <a:pt x="2936" y="438"/>
                  <a:pt x="2935" y="438"/>
                </a:cubicBezTo>
                <a:cubicBezTo>
                  <a:pt x="2935" y="438"/>
                  <a:pt x="2934" y="438"/>
                  <a:pt x="2934" y="438"/>
                </a:cubicBezTo>
                <a:lnTo>
                  <a:pt x="2934" y="438"/>
                </a:lnTo>
                <a:lnTo>
                  <a:pt x="2934" y="438"/>
                </a:lnTo>
                <a:lnTo>
                  <a:pt x="2934" y="438"/>
                </a:lnTo>
                <a:lnTo>
                  <a:pt x="2934" y="438"/>
                </a:lnTo>
                <a:cubicBezTo>
                  <a:pt x="2934" y="438"/>
                  <a:pt x="2933" y="438"/>
                  <a:pt x="2931" y="438"/>
                </a:cubicBezTo>
                <a:cubicBezTo>
                  <a:pt x="2923" y="438"/>
                  <a:pt x="2914" y="441"/>
                  <a:pt x="2914" y="441"/>
                </a:cubicBezTo>
                <a:lnTo>
                  <a:pt x="2913" y="441"/>
                </a:lnTo>
                <a:lnTo>
                  <a:pt x="2898" y="441"/>
                </a:lnTo>
                <a:lnTo>
                  <a:pt x="2870" y="427"/>
                </a:lnTo>
                <a:lnTo>
                  <a:pt x="2869" y="426"/>
                </a:lnTo>
                <a:cubicBezTo>
                  <a:pt x="2869" y="424"/>
                  <a:pt x="2863" y="408"/>
                  <a:pt x="2867" y="401"/>
                </a:cubicBezTo>
                <a:cubicBezTo>
                  <a:pt x="2868" y="400"/>
                  <a:pt x="2868" y="400"/>
                  <a:pt x="2868" y="399"/>
                </a:cubicBezTo>
                <a:cubicBezTo>
                  <a:pt x="2866" y="394"/>
                  <a:pt x="2852" y="385"/>
                  <a:pt x="2847" y="383"/>
                </a:cubicBezTo>
                <a:lnTo>
                  <a:pt x="2846" y="382"/>
                </a:lnTo>
                <a:lnTo>
                  <a:pt x="2846" y="373"/>
                </a:lnTo>
                <a:lnTo>
                  <a:pt x="2832" y="356"/>
                </a:lnTo>
                <a:lnTo>
                  <a:pt x="2798" y="328"/>
                </a:lnTo>
                <a:lnTo>
                  <a:pt x="2785" y="319"/>
                </a:lnTo>
                <a:lnTo>
                  <a:pt x="2762" y="315"/>
                </a:lnTo>
                <a:cubicBezTo>
                  <a:pt x="2761" y="315"/>
                  <a:pt x="2751" y="313"/>
                  <a:pt x="2735" y="310"/>
                </a:cubicBezTo>
                <a:cubicBezTo>
                  <a:pt x="2723" y="309"/>
                  <a:pt x="2722" y="308"/>
                  <a:pt x="2714" y="304"/>
                </a:cubicBezTo>
                <a:cubicBezTo>
                  <a:pt x="2712" y="303"/>
                  <a:pt x="2711" y="302"/>
                  <a:pt x="2708" y="301"/>
                </a:cubicBezTo>
                <a:cubicBezTo>
                  <a:pt x="2705" y="299"/>
                  <a:pt x="2702" y="297"/>
                  <a:pt x="2702" y="293"/>
                </a:cubicBezTo>
                <a:cubicBezTo>
                  <a:pt x="2701" y="288"/>
                  <a:pt x="2705" y="283"/>
                  <a:pt x="2707" y="281"/>
                </a:cubicBezTo>
                <a:lnTo>
                  <a:pt x="2692" y="272"/>
                </a:lnTo>
                <a:lnTo>
                  <a:pt x="2692" y="271"/>
                </a:lnTo>
                <a:cubicBezTo>
                  <a:pt x="2692" y="271"/>
                  <a:pt x="2694" y="251"/>
                  <a:pt x="2692" y="241"/>
                </a:cubicBezTo>
                <a:cubicBezTo>
                  <a:pt x="2690" y="231"/>
                  <a:pt x="2692" y="224"/>
                  <a:pt x="2692" y="222"/>
                </a:cubicBezTo>
                <a:lnTo>
                  <a:pt x="2679" y="193"/>
                </a:lnTo>
                <a:cubicBezTo>
                  <a:pt x="2679" y="193"/>
                  <a:pt x="2666" y="164"/>
                  <a:pt x="2659" y="151"/>
                </a:cubicBezTo>
                <a:cubicBezTo>
                  <a:pt x="2656" y="144"/>
                  <a:pt x="2656" y="144"/>
                  <a:pt x="2657" y="143"/>
                </a:cubicBezTo>
                <a:lnTo>
                  <a:pt x="2657" y="142"/>
                </a:lnTo>
                <a:lnTo>
                  <a:pt x="2658" y="142"/>
                </a:lnTo>
                <a:cubicBezTo>
                  <a:pt x="2658" y="142"/>
                  <a:pt x="2659" y="143"/>
                  <a:pt x="2659" y="143"/>
                </a:cubicBezTo>
                <a:cubicBezTo>
                  <a:pt x="2659" y="142"/>
                  <a:pt x="2659" y="142"/>
                  <a:pt x="2659" y="142"/>
                </a:cubicBezTo>
                <a:cubicBezTo>
                  <a:pt x="2659" y="133"/>
                  <a:pt x="2649" y="116"/>
                  <a:pt x="2648" y="116"/>
                </a:cubicBezTo>
                <a:lnTo>
                  <a:pt x="2618" y="72"/>
                </a:lnTo>
                <a:lnTo>
                  <a:pt x="2602" y="48"/>
                </a:lnTo>
                <a:lnTo>
                  <a:pt x="2592" y="33"/>
                </a:lnTo>
                <a:lnTo>
                  <a:pt x="2568" y="29"/>
                </a:lnTo>
                <a:lnTo>
                  <a:pt x="2539" y="9"/>
                </a:lnTo>
                <a:lnTo>
                  <a:pt x="2502" y="3"/>
                </a:lnTo>
                <a:lnTo>
                  <a:pt x="2454" y="7"/>
                </a:lnTo>
                <a:lnTo>
                  <a:pt x="2421" y="20"/>
                </a:lnTo>
                <a:lnTo>
                  <a:pt x="2403" y="22"/>
                </a:lnTo>
                <a:cubicBezTo>
                  <a:pt x="2403" y="22"/>
                  <a:pt x="2381" y="29"/>
                  <a:pt x="2375" y="31"/>
                </a:cubicBezTo>
                <a:cubicBezTo>
                  <a:pt x="2370" y="33"/>
                  <a:pt x="2364" y="41"/>
                  <a:pt x="2362" y="44"/>
                </a:cubicBezTo>
                <a:lnTo>
                  <a:pt x="2362" y="44"/>
                </a:lnTo>
                <a:lnTo>
                  <a:pt x="2348" y="57"/>
                </a:lnTo>
                <a:lnTo>
                  <a:pt x="2348" y="66"/>
                </a:lnTo>
                <a:lnTo>
                  <a:pt x="2362" y="75"/>
                </a:lnTo>
                <a:lnTo>
                  <a:pt x="2363" y="89"/>
                </a:lnTo>
                <a:cubicBezTo>
                  <a:pt x="2363" y="89"/>
                  <a:pt x="2365" y="107"/>
                  <a:pt x="2363" y="124"/>
                </a:cubicBezTo>
                <a:lnTo>
                  <a:pt x="2363" y="125"/>
                </a:lnTo>
                <a:cubicBezTo>
                  <a:pt x="2362" y="134"/>
                  <a:pt x="2362" y="134"/>
                  <a:pt x="2360" y="134"/>
                </a:cubicBezTo>
                <a:cubicBezTo>
                  <a:pt x="2359" y="134"/>
                  <a:pt x="2359" y="132"/>
                  <a:pt x="2359" y="132"/>
                </a:cubicBezTo>
                <a:cubicBezTo>
                  <a:pt x="2359" y="132"/>
                  <a:pt x="2359" y="132"/>
                  <a:pt x="2359" y="132"/>
                </a:cubicBezTo>
                <a:cubicBezTo>
                  <a:pt x="2356" y="135"/>
                  <a:pt x="2355" y="138"/>
                  <a:pt x="2353" y="140"/>
                </a:cubicBezTo>
                <a:cubicBezTo>
                  <a:pt x="2351" y="143"/>
                  <a:pt x="2350" y="146"/>
                  <a:pt x="2348" y="149"/>
                </a:cubicBezTo>
                <a:cubicBezTo>
                  <a:pt x="2346" y="152"/>
                  <a:pt x="2343" y="154"/>
                  <a:pt x="2341" y="156"/>
                </a:cubicBezTo>
                <a:cubicBezTo>
                  <a:pt x="2337" y="159"/>
                  <a:pt x="2334" y="163"/>
                  <a:pt x="2330" y="169"/>
                </a:cubicBezTo>
                <a:cubicBezTo>
                  <a:pt x="2324" y="179"/>
                  <a:pt x="2313" y="186"/>
                  <a:pt x="2311" y="187"/>
                </a:cubicBezTo>
                <a:cubicBezTo>
                  <a:pt x="2310" y="188"/>
                  <a:pt x="2298" y="201"/>
                  <a:pt x="2286" y="209"/>
                </a:cubicBezTo>
                <a:cubicBezTo>
                  <a:pt x="2283" y="211"/>
                  <a:pt x="2281" y="214"/>
                  <a:pt x="2281" y="217"/>
                </a:cubicBezTo>
                <a:cubicBezTo>
                  <a:pt x="2280" y="223"/>
                  <a:pt x="2284" y="230"/>
                  <a:pt x="2284" y="230"/>
                </a:cubicBezTo>
                <a:lnTo>
                  <a:pt x="2284" y="230"/>
                </a:lnTo>
                <a:lnTo>
                  <a:pt x="2284" y="272"/>
                </a:lnTo>
                <a:lnTo>
                  <a:pt x="2265" y="279"/>
                </a:lnTo>
                <a:cubicBezTo>
                  <a:pt x="2263" y="281"/>
                  <a:pt x="2252" y="288"/>
                  <a:pt x="2245" y="291"/>
                </a:cubicBezTo>
                <a:cubicBezTo>
                  <a:pt x="2242" y="292"/>
                  <a:pt x="2235" y="292"/>
                  <a:pt x="2228" y="293"/>
                </a:cubicBezTo>
                <a:cubicBezTo>
                  <a:pt x="2221" y="293"/>
                  <a:pt x="2214" y="294"/>
                  <a:pt x="2210" y="295"/>
                </a:cubicBezTo>
                <a:cubicBezTo>
                  <a:pt x="2207" y="296"/>
                  <a:pt x="2204" y="296"/>
                  <a:pt x="2199" y="296"/>
                </a:cubicBezTo>
                <a:cubicBezTo>
                  <a:pt x="2192" y="296"/>
                  <a:pt x="2186" y="295"/>
                  <a:pt x="2186" y="295"/>
                </a:cubicBezTo>
                <a:cubicBezTo>
                  <a:pt x="2185" y="295"/>
                  <a:pt x="2181" y="294"/>
                  <a:pt x="2172" y="292"/>
                </a:cubicBezTo>
                <a:lnTo>
                  <a:pt x="2166" y="304"/>
                </a:lnTo>
                <a:lnTo>
                  <a:pt x="2166" y="304"/>
                </a:lnTo>
                <a:cubicBezTo>
                  <a:pt x="2166" y="305"/>
                  <a:pt x="2157" y="311"/>
                  <a:pt x="2153" y="317"/>
                </a:cubicBezTo>
                <a:cubicBezTo>
                  <a:pt x="2149" y="324"/>
                  <a:pt x="2142" y="335"/>
                  <a:pt x="2142" y="335"/>
                </a:cubicBezTo>
                <a:cubicBezTo>
                  <a:pt x="2142" y="335"/>
                  <a:pt x="2135" y="344"/>
                  <a:pt x="2133" y="350"/>
                </a:cubicBezTo>
                <a:cubicBezTo>
                  <a:pt x="2132" y="354"/>
                  <a:pt x="2130" y="356"/>
                  <a:pt x="2129" y="359"/>
                </a:cubicBezTo>
                <a:cubicBezTo>
                  <a:pt x="2127" y="362"/>
                  <a:pt x="2126" y="365"/>
                  <a:pt x="2124" y="368"/>
                </a:cubicBezTo>
                <a:cubicBezTo>
                  <a:pt x="2124" y="370"/>
                  <a:pt x="2122" y="373"/>
                  <a:pt x="2121" y="376"/>
                </a:cubicBezTo>
                <a:cubicBezTo>
                  <a:pt x="2118" y="382"/>
                  <a:pt x="2115" y="388"/>
                  <a:pt x="2113" y="395"/>
                </a:cubicBezTo>
                <a:cubicBezTo>
                  <a:pt x="2112" y="403"/>
                  <a:pt x="2112" y="414"/>
                  <a:pt x="2112" y="418"/>
                </a:cubicBezTo>
                <a:lnTo>
                  <a:pt x="2121" y="418"/>
                </a:lnTo>
                <a:lnTo>
                  <a:pt x="2137" y="421"/>
                </a:lnTo>
                <a:lnTo>
                  <a:pt x="2149" y="421"/>
                </a:lnTo>
                <a:lnTo>
                  <a:pt x="2185" y="427"/>
                </a:lnTo>
                <a:lnTo>
                  <a:pt x="2198" y="430"/>
                </a:lnTo>
                <a:lnTo>
                  <a:pt x="2224" y="416"/>
                </a:lnTo>
                <a:lnTo>
                  <a:pt x="2251" y="423"/>
                </a:lnTo>
                <a:cubicBezTo>
                  <a:pt x="2252" y="423"/>
                  <a:pt x="2270" y="430"/>
                  <a:pt x="2279" y="441"/>
                </a:cubicBezTo>
                <a:cubicBezTo>
                  <a:pt x="2284" y="448"/>
                  <a:pt x="2287" y="450"/>
                  <a:pt x="2291" y="453"/>
                </a:cubicBezTo>
                <a:cubicBezTo>
                  <a:pt x="2293" y="455"/>
                  <a:pt x="2295" y="456"/>
                  <a:pt x="2298" y="459"/>
                </a:cubicBezTo>
                <a:cubicBezTo>
                  <a:pt x="2304" y="465"/>
                  <a:pt x="2314" y="473"/>
                  <a:pt x="2314" y="474"/>
                </a:cubicBezTo>
                <a:lnTo>
                  <a:pt x="2314" y="474"/>
                </a:lnTo>
                <a:lnTo>
                  <a:pt x="2314" y="501"/>
                </a:lnTo>
                <a:lnTo>
                  <a:pt x="2291" y="502"/>
                </a:lnTo>
                <a:lnTo>
                  <a:pt x="2264" y="502"/>
                </a:lnTo>
                <a:cubicBezTo>
                  <a:pt x="2260" y="502"/>
                  <a:pt x="2257" y="502"/>
                  <a:pt x="2253" y="503"/>
                </a:cubicBezTo>
                <a:cubicBezTo>
                  <a:pt x="2248" y="503"/>
                  <a:pt x="2244" y="504"/>
                  <a:pt x="2238" y="504"/>
                </a:cubicBezTo>
                <a:cubicBezTo>
                  <a:pt x="2231" y="504"/>
                  <a:pt x="2216" y="509"/>
                  <a:pt x="2205" y="514"/>
                </a:cubicBezTo>
                <a:cubicBezTo>
                  <a:pt x="2198" y="516"/>
                  <a:pt x="2193" y="519"/>
                  <a:pt x="2190" y="519"/>
                </a:cubicBezTo>
                <a:cubicBezTo>
                  <a:pt x="2181" y="522"/>
                  <a:pt x="2173" y="528"/>
                  <a:pt x="2172" y="528"/>
                </a:cubicBezTo>
                <a:lnTo>
                  <a:pt x="2157" y="543"/>
                </a:lnTo>
                <a:cubicBezTo>
                  <a:pt x="2156" y="546"/>
                  <a:pt x="2148" y="559"/>
                  <a:pt x="2143" y="560"/>
                </a:cubicBezTo>
                <a:cubicBezTo>
                  <a:pt x="2142" y="560"/>
                  <a:pt x="2137" y="564"/>
                  <a:pt x="2122" y="587"/>
                </a:cubicBezTo>
                <a:cubicBezTo>
                  <a:pt x="2120" y="590"/>
                  <a:pt x="2117" y="591"/>
                  <a:pt x="2112" y="591"/>
                </a:cubicBezTo>
                <a:cubicBezTo>
                  <a:pt x="2110" y="591"/>
                  <a:pt x="2107" y="591"/>
                  <a:pt x="2104" y="590"/>
                </a:cubicBezTo>
                <a:cubicBezTo>
                  <a:pt x="2102" y="590"/>
                  <a:pt x="2100" y="590"/>
                  <a:pt x="2099" y="590"/>
                </a:cubicBezTo>
                <a:cubicBezTo>
                  <a:pt x="2094" y="590"/>
                  <a:pt x="2082" y="596"/>
                  <a:pt x="2077" y="598"/>
                </a:cubicBezTo>
                <a:cubicBezTo>
                  <a:pt x="2077" y="599"/>
                  <a:pt x="2060" y="612"/>
                  <a:pt x="2053" y="616"/>
                </a:cubicBezTo>
                <a:cubicBezTo>
                  <a:pt x="2046" y="621"/>
                  <a:pt x="2034" y="627"/>
                  <a:pt x="2015" y="632"/>
                </a:cubicBezTo>
                <a:cubicBezTo>
                  <a:pt x="2008" y="633"/>
                  <a:pt x="2006" y="634"/>
                  <a:pt x="2006" y="634"/>
                </a:cubicBezTo>
                <a:lnTo>
                  <a:pt x="2004" y="634"/>
                </a:lnTo>
                <a:lnTo>
                  <a:pt x="2004" y="632"/>
                </a:lnTo>
                <a:cubicBezTo>
                  <a:pt x="2003" y="631"/>
                  <a:pt x="2005" y="630"/>
                  <a:pt x="2005" y="630"/>
                </a:cubicBezTo>
                <a:cubicBezTo>
                  <a:pt x="2005" y="630"/>
                  <a:pt x="2006" y="630"/>
                  <a:pt x="2006" y="630"/>
                </a:cubicBezTo>
                <a:cubicBezTo>
                  <a:pt x="2006" y="630"/>
                  <a:pt x="2006" y="629"/>
                  <a:pt x="2005" y="629"/>
                </a:cubicBezTo>
                <a:cubicBezTo>
                  <a:pt x="2003" y="629"/>
                  <a:pt x="2000" y="629"/>
                  <a:pt x="1997" y="629"/>
                </a:cubicBezTo>
                <a:cubicBezTo>
                  <a:pt x="1994" y="629"/>
                  <a:pt x="1991" y="629"/>
                  <a:pt x="1988" y="629"/>
                </a:cubicBezTo>
                <a:cubicBezTo>
                  <a:pt x="1984" y="629"/>
                  <a:pt x="1980" y="629"/>
                  <a:pt x="1975" y="629"/>
                </a:cubicBezTo>
                <a:cubicBezTo>
                  <a:pt x="1965" y="629"/>
                  <a:pt x="1963" y="628"/>
                  <a:pt x="1958" y="624"/>
                </a:cubicBezTo>
                <a:cubicBezTo>
                  <a:pt x="1956" y="622"/>
                  <a:pt x="1955" y="620"/>
                  <a:pt x="1952" y="618"/>
                </a:cubicBezTo>
                <a:cubicBezTo>
                  <a:pt x="1947" y="614"/>
                  <a:pt x="1945" y="614"/>
                  <a:pt x="1943" y="614"/>
                </a:cubicBezTo>
                <a:cubicBezTo>
                  <a:pt x="1942" y="614"/>
                  <a:pt x="1941" y="614"/>
                  <a:pt x="1939" y="615"/>
                </a:cubicBezTo>
                <a:cubicBezTo>
                  <a:pt x="1938" y="615"/>
                  <a:pt x="1935" y="616"/>
                  <a:pt x="1932" y="616"/>
                </a:cubicBezTo>
                <a:cubicBezTo>
                  <a:pt x="1925" y="616"/>
                  <a:pt x="1918" y="621"/>
                  <a:pt x="1916" y="623"/>
                </a:cubicBezTo>
                <a:lnTo>
                  <a:pt x="1916" y="659"/>
                </a:lnTo>
                <a:lnTo>
                  <a:pt x="1914" y="676"/>
                </a:lnTo>
                <a:cubicBezTo>
                  <a:pt x="1915" y="680"/>
                  <a:pt x="1918" y="701"/>
                  <a:pt x="1913" y="708"/>
                </a:cubicBezTo>
                <a:cubicBezTo>
                  <a:pt x="1911" y="711"/>
                  <a:pt x="1911" y="713"/>
                  <a:pt x="1911" y="713"/>
                </a:cubicBezTo>
                <a:cubicBezTo>
                  <a:pt x="1911" y="714"/>
                  <a:pt x="1912" y="714"/>
                  <a:pt x="1912" y="714"/>
                </a:cubicBezTo>
                <a:lnTo>
                  <a:pt x="1913" y="715"/>
                </a:lnTo>
                <a:lnTo>
                  <a:pt x="1913" y="748"/>
                </a:lnTo>
                <a:lnTo>
                  <a:pt x="1911" y="748"/>
                </a:lnTo>
                <a:cubicBezTo>
                  <a:pt x="1911" y="748"/>
                  <a:pt x="1906" y="748"/>
                  <a:pt x="1899" y="748"/>
                </a:cubicBezTo>
                <a:cubicBezTo>
                  <a:pt x="1896" y="748"/>
                  <a:pt x="1893" y="748"/>
                  <a:pt x="1890" y="748"/>
                </a:cubicBezTo>
                <a:cubicBezTo>
                  <a:pt x="1884" y="747"/>
                  <a:pt x="1876" y="761"/>
                  <a:pt x="1872" y="770"/>
                </a:cubicBezTo>
                <a:lnTo>
                  <a:pt x="1872" y="770"/>
                </a:lnTo>
                <a:lnTo>
                  <a:pt x="1872" y="771"/>
                </a:lnTo>
                <a:cubicBezTo>
                  <a:pt x="1869" y="772"/>
                  <a:pt x="1847" y="786"/>
                  <a:pt x="1840" y="786"/>
                </a:cubicBezTo>
                <a:cubicBezTo>
                  <a:pt x="1835" y="786"/>
                  <a:pt x="1824" y="790"/>
                  <a:pt x="1812" y="795"/>
                </a:cubicBezTo>
                <a:cubicBezTo>
                  <a:pt x="1808" y="797"/>
                  <a:pt x="1805" y="798"/>
                  <a:pt x="1801" y="799"/>
                </a:cubicBezTo>
                <a:cubicBezTo>
                  <a:pt x="1783" y="806"/>
                  <a:pt x="1776" y="808"/>
                  <a:pt x="1766" y="808"/>
                </a:cubicBezTo>
                <a:cubicBezTo>
                  <a:pt x="1759" y="808"/>
                  <a:pt x="1751" y="809"/>
                  <a:pt x="1740" y="811"/>
                </a:cubicBezTo>
                <a:cubicBezTo>
                  <a:pt x="1735" y="811"/>
                  <a:pt x="1730" y="812"/>
                  <a:pt x="1723" y="813"/>
                </a:cubicBezTo>
                <a:cubicBezTo>
                  <a:pt x="1711" y="814"/>
                  <a:pt x="1709" y="816"/>
                  <a:pt x="1707" y="817"/>
                </a:cubicBezTo>
                <a:cubicBezTo>
                  <a:pt x="1706" y="819"/>
                  <a:pt x="1705" y="820"/>
                  <a:pt x="1702" y="821"/>
                </a:cubicBezTo>
                <a:cubicBezTo>
                  <a:pt x="1691" y="827"/>
                  <a:pt x="1668" y="840"/>
                  <a:pt x="1651" y="853"/>
                </a:cubicBezTo>
                <a:cubicBezTo>
                  <a:pt x="1645" y="858"/>
                  <a:pt x="1637" y="861"/>
                  <a:pt x="1628" y="861"/>
                </a:cubicBezTo>
                <a:cubicBezTo>
                  <a:pt x="1614" y="861"/>
                  <a:pt x="1599" y="855"/>
                  <a:pt x="1592" y="852"/>
                </a:cubicBezTo>
                <a:cubicBezTo>
                  <a:pt x="1588" y="851"/>
                  <a:pt x="1584" y="851"/>
                  <a:pt x="1579" y="852"/>
                </a:cubicBezTo>
                <a:cubicBezTo>
                  <a:pt x="1575" y="853"/>
                  <a:pt x="1571" y="854"/>
                  <a:pt x="1566" y="854"/>
                </a:cubicBezTo>
                <a:cubicBezTo>
                  <a:pt x="1563" y="854"/>
                  <a:pt x="1559" y="853"/>
                  <a:pt x="1555" y="853"/>
                </a:cubicBezTo>
                <a:lnTo>
                  <a:pt x="1489" y="835"/>
                </a:lnTo>
                <a:cubicBezTo>
                  <a:pt x="1487" y="835"/>
                  <a:pt x="1459" y="828"/>
                  <a:pt x="1444" y="817"/>
                </a:cubicBezTo>
                <a:cubicBezTo>
                  <a:pt x="1440" y="814"/>
                  <a:pt x="1436" y="812"/>
                  <a:pt x="1433" y="812"/>
                </a:cubicBezTo>
                <a:cubicBezTo>
                  <a:pt x="1428" y="812"/>
                  <a:pt x="1426" y="816"/>
                  <a:pt x="1426" y="816"/>
                </a:cubicBezTo>
                <a:lnTo>
                  <a:pt x="1426" y="818"/>
                </a:lnTo>
                <a:lnTo>
                  <a:pt x="1424" y="817"/>
                </a:lnTo>
                <a:cubicBezTo>
                  <a:pt x="1423" y="817"/>
                  <a:pt x="1402" y="806"/>
                  <a:pt x="1395" y="799"/>
                </a:cubicBezTo>
                <a:cubicBezTo>
                  <a:pt x="1392" y="796"/>
                  <a:pt x="1387" y="796"/>
                  <a:pt x="1381" y="795"/>
                </a:cubicBezTo>
                <a:cubicBezTo>
                  <a:pt x="1375" y="795"/>
                  <a:pt x="1368" y="794"/>
                  <a:pt x="1362" y="790"/>
                </a:cubicBezTo>
                <a:cubicBezTo>
                  <a:pt x="1357" y="788"/>
                  <a:pt x="1348" y="787"/>
                  <a:pt x="1340" y="786"/>
                </a:cubicBezTo>
                <a:cubicBezTo>
                  <a:pt x="1330" y="786"/>
                  <a:pt x="1320" y="785"/>
                  <a:pt x="1314" y="781"/>
                </a:cubicBezTo>
                <a:cubicBezTo>
                  <a:pt x="1311" y="779"/>
                  <a:pt x="1309" y="778"/>
                  <a:pt x="1306" y="778"/>
                </a:cubicBezTo>
                <a:cubicBezTo>
                  <a:pt x="1302" y="778"/>
                  <a:pt x="1299" y="779"/>
                  <a:pt x="1295" y="780"/>
                </a:cubicBezTo>
                <a:cubicBezTo>
                  <a:pt x="1291" y="781"/>
                  <a:pt x="1286" y="782"/>
                  <a:pt x="1282" y="782"/>
                </a:cubicBezTo>
                <a:cubicBezTo>
                  <a:pt x="1280" y="782"/>
                  <a:pt x="1278" y="782"/>
                  <a:pt x="1277" y="782"/>
                </a:cubicBezTo>
                <a:cubicBezTo>
                  <a:pt x="1273" y="781"/>
                  <a:pt x="1268" y="781"/>
                  <a:pt x="1262" y="781"/>
                </a:cubicBezTo>
                <a:cubicBezTo>
                  <a:pt x="1248" y="781"/>
                  <a:pt x="1231" y="783"/>
                  <a:pt x="1230" y="783"/>
                </a:cubicBezTo>
                <a:lnTo>
                  <a:pt x="1201" y="783"/>
                </a:lnTo>
                <a:cubicBezTo>
                  <a:pt x="1199" y="782"/>
                  <a:pt x="1174" y="778"/>
                  <a:pt x="1157" y="767"/>
                </a:cubicBezTo>
                <a:cubicBezTo>
                  <a:pt x="1154" y="765"/>
                  <a:pt x="1151" y="763"/>
                  <a:pt x="1149" y="762"/>
                </a:cubicBezTo>
                <a:cubicBezTo>
                  <a:pt x="1138" y="755"/>
                  <a:pt x="1136" y="754"/>
                  <a:pt x="1134" y="747"/>
                </a:cubicBezTo>
                <a:cubicBezTo>
                  <a:pt x="1132" y="740"/>
                  <a:pt x="1126" y="735"/>
                  <a:pt x="1126" y="735"/>
                </a:cubicBezTo>
                <a:lnTo>
                  <a:pt x="1125" y="735"/>
                </a:lnTo>
                <a:cubicBezTo>
                  <a:pt x="1125" y="734"/>
                  <a:pt x="1114" y="715"/>
                  <a:pt x="1112" y="708"/>
                </a:cubicBezTo>
                <a:cubicBezTo>
                  <a:pt x="1110" y="702"/>
                  <a:pt x="1099" y="691"/>
                  <a:pt x="1093" y="689"/>
                </a:cubicBezTo>
                <a:cubicBezTo>
                  <a:pt x="1089" y="688"/>
                  <a:pt x="1085" y="683"/>
                  <a:pt x="1081" y="679"/>
                </a:cubicBezTo>
                <a:cubicBezTo>
                  <a:pt x="1078" y="676"/>
                  <a:pt x="1075" y="673"/>
                  <a:pt x="1073" y="671"/>
                </a:cubicBezTo>
                <a:lnTo>
                  <a:pt x="1072" y="671"/>
                </a:lnTo>
                <a:cubicBezTo>
                  <a:pt x="1066" y="667"/>
                  <a:pt x="1059" y="662"/>
                  <a:pt x="1049" y="656"/>
                </a:cubicBezTo>
                <a:cubicBezTo>
                  <a:pt x="1041" y="651"/>
                  <a:pt x="1029" y="649"/>
                  <a:pt x="1021" y="647"/>
                </a:cubicBezTo>
                <a:cubicBezTo>
                  <a:pt x="1017" y="646"/>
                  <a:pt x="1013" y="646"/>
                  <a:pt x="1011" y="645"/>
                </a:cubicBezTo>
                <a:cubicBezTo>
                  <a:pt x="1010" y="644"/>
                  <a:pt x="1008" y="644"/>
                  <a:pt x="1005" y="643"/>
                </a:cubicBezTo>
                <a:cubicBezTo>
                  <a:pt x="999" y="642"/>
                  <a:pt x="991" y="639"/>
                  <a:pt x="982" y="635"/>
                </a:cubicBezTo>
                <a:cubicBezTo>
                  <a:pt x="973" y="629"/>
                  <a:pt x="967" y="626"/>
                  <a:pt x="966" y="625"/>
                </a:cubicBezTo>
                <a:lnTo>
                  <a:pt x="904" y="625"/>
                </a:lnTo>
                <a:cubicBezTo>
                  <a:pt x="894" y="625"/>
                  <a:pt x="889" y="618"/>
                  <a:pt x="888" y="615"/>
                </a:cubicBezTo>
                <a:lnTo>
                  <a:pt x="880" y="615"/>
                </a:lnTo>
                <a:lnTo>
                  <a:pt x="856" y="603"/>
                </a:lnTo>
                <a:lnTo>
                  <a:pt x="853" y="579"/>
                </a:lnTo>
                <a:lnTo>
                  <a:pt x="878" y="557"/>
                </a:lnTo>
                <a:cubicBezTo>
                  <a:pt x="879" y="553"/>
                  <a:pt x="880" y="539"/>
                  <a:pt x="878" y="533"/>
                </a:cubicBezTo>
                <a:cubicBezTo>
                  <a:pt x="876" y="530"/>
                  <a:pt x="877" y="526"/>
                  <a:pt x="878" y="522"/>
                </a:cubicBezTo>
                <a:cubicBezTo>
                  <a:pt x="878" y="518"/>
                  <a:pt x="879" y="514"/>
                  <a:pt x="878" y="511"/>
                </a:cubicBezTo>
                <a:cubicBezTo>
                  <a:pt x="875" y="504"/>
                  <a:pt x="869" y="487"/>
                  <a:pt x="865" y="481"/>
                </a:cubicBezTo>
                <a:cubicBezTo>
                  <a:pt x="860" y="474"/>
                  <a:pt x="843" y="459"/>
                  <a:pt x="843" y="459"/>
                </a:cubicBezTo>
                <a:lnTo>
                  <a:pt x="827" y="441"/>
                </a:lnTo>
                <a:lnTo>
                  <a:pt x="797" y="426"/>
                </a:lnTo>
                <a:lnTo>
                  <a:pt x="770" y="411"/>
                </a:lnTo>
                <a:lnTo>
                  <a:pt x="736" y="395"/>
                </a:lnTo>
                <a:lnTo>
                  <a:pt x="715" y="365"/>
                </a:lnTo>
                <a:lnTo>
                  <a:pt x="715" y="328"/>
                </a:lnTo>
                <a:lnTo>
                  <a:pt x="699" y="331"/>
                </a:lnTo>
                <a:lnTo>
                  <a:pt x="683" y="331"/>
                </a:lnTo>
                <a:lnTo>
                  <a:pt x="682" y="330"/>
                </a:lnTo>
                <a:lnTo>
                  <a:pt x="675" y="343"/>
                </a:lnTo>
                <a:cubicBezTo>
                  <a:pt x="675" y="346"/>
                  <a:pt x="676" y="354"/>
                  <a:pt x="674" y="359"/>
                </a:cubicBezTo>
                <a:cubicBezTo>
                  <a:pt x="672" y="366"/>
                  <a:pt x="661" y="371"/>
                  <a:pt x="660" y="372"/>
                </a:cubicBezTo>
                <a:cubicBezTo>
                  <a:pt x="659" y="372"/>
                  <a:pt x="643" y="380"/>
                  <a:pt x="633" y="389"/>
                </a:cubicBezTo>
                <a:cubicBezTo>
                  <a:pt x="630" y="392"/>
                  <a:pt x="627" y="394"/>
                  <a:pt x="623" y="394"/>
                </a:cubicBezTo>
                <a:cubicBezTo>
                  <a:pt x="619" y="394"/>
                  <a:pt x="617" y="392"/>
                  <a:pt x="615" y="391"/>
                </a:cubicBezTo>
                <a:lnTo>
                  <a:pt x="615" y="464"/>
                </a:lnTo>
                <a:cubicBezTo>
                  <a:pt x="615" y="475"/>
                  <a:pt x="610" y="481"/>
                  <a:pt x="600" y="491"/>
                </a:cubicBezTo>
                <a:cubicBezTo>
                  <a:pt x="597" y="494"/>
                  <a:pt x="594" y="496"/>
                  <a:pt x="591" y="496"/>
                </a:cubicBezTo>
                <a:cubicBezTo>
                  <a:pt x="589" y="496"/>
                  <a:pt x="587" y="495"/>
                  <a:pt x="585" y="494"/>
                </a:cubicBezTo>
                <a:cubicBezTo>
                  <a:pt x="582" y="493"/>
                  <a:pt x="579" y="491"/>
                  <a:pt x="575" y="491"/>
                </a:cubicBezTo>
                <a:cubicBezTo>
                  <a:pt x="564" y="491"/>
                  <a:pt x="548" y="484"/>
                  <a:pt x="536" y="479"/>
                </a:cubicBezTo>
                <a:cubicBezTo>
                  <a:pt x="534" y="479"/>
                  <a:pt x="533" y="478"/>
                  <a:pt x="531" y="477"/>
                </a:cubicBezTo>
                <a:cubicBezTo>
                  <a:pt x="528" y="476"/>
                  <a:pt x="524" y="475"/>
                  <a:pt x="519" y="475"/>
                </a:cubicBezTo>
                <a:cubicBezTo>
                  <a:pt x="509" y="475"/>
                  <a:pt x="498" y="478"/>
                  <a:pt x="498" y="478"/>
                </a:cubicBezTo>
                <a:lnTo>
                  <a:pt x="497" y="478"/>
                </a:lnTo>
                <a:lnTo>
                  <a:pt x="491" y="478"/>
                </a:lnTo>
                <a:cubicBezTo>
                  <a:pt x="486" y="483"/>
                  <a:pt x="480" y="491"/>
                  <a:pt x="480" y="495"/>
                </a:cubicBezTo>
                <a:cubicBezTo>
                  <a:pt x="480" y="498"/>
                  <a:pt x="478" y="501"/>
                  <a:pt x="476" y="505"/>
                </a:cubicBezTo>
                <a:cubicBezTo>
                  <a:pt x="474" y="509"/>
                  <a:pt x="471" y="514"/>
                  <a:pt x="470" y="520"/>
                </a:cubicBezTo>
                <a:cubicBezTo>
                  <a:pt x="468" y="531"/>
                  <a:pt x="459" y="540"/>
                  <a:pt x="456" y="543"/>
                </a:cubicBezTo>
                <a:cubicBezTo>
                  <a:pt x="457" y="547"/>
                  <a:pt x="461" y="565"/>
                  <a:pt x="456" y="572"/>
                </a:cubicBezTo>
                <a:cubicBezTo>
                  <a:pt x="452" y="577"/>
                  <a:pt x="453" y="586"/>
                  <a:pt x="455" y="594"/>
                </a:cubicBezTo>
                <a:cubicBezTo>
                  <a:pt x="455" y="598"/>
                  <a:pt x="456" y="603"/>
                  <a:pt x="456" y="607"/>
                </a:cubicBezTo>
                <a:cubicBezTo>
                  <a:pt x="456" y="614"/>
                  <a:pt x="453" y="615"/>
                  <a:pt x="451" y="615"/>
                </a:cubicBezTo>
                <a:cubicBezTo>
                  <a:pt x="448" y="615"/>
                  <a:pt x="445" y="612"/>
                  <a:pt x="444" y="611"/>
                </a:cubicBezTo>
                <a:cubicBezTo>
                  <a:pt x="440" y="610"/>
                  <a:pt x="426" y="609"/>
                  <a:pt x="420" y="609"/>
                </a:cubicBezTo>
                <a:cubicBezTo>
                  <a:pt x="399" y="609"/>
                  <a:pt x="383" y="609"/>
                  <a:pt x="375" y="611"/>
                </a:cubicBezTo>
                <a:cubicBezTo>
                  <a:pt x="367" y="612"/>
                  <a:pt x="362" y="614"/>
                  <a:pt x="356" y="618"/>
                </a:cubicBezTo>
                <a:cubicBezTo>
                  <a:pt x="354" y="619"/>
                  <a:pt x="351" y="621"/>
                  <a:pt x="348" y="622"/>
                </a:cubicBezTo>
                <a:cubicBezTo>
                  <a:pt x="338" y="627"/>
                  <a:pt x="332" y="632"/>
                  <a:pt x="331" y="633"/>
                </a:cubicBezTo>
                <a:cubicBezTo>
                  <a:pt x="331" y="636"/>
                  <a:pt x="332" y="648"/>
                  <a:pt x="337" y="660"/>
                </a:cubicBezTo>
                <a:cubicBezTo>
                  <a:pt x="342" y="674"/>
                  <a:pt x="344" y="678"/>
                  <a:pt x="344" y="678"/>
                </a:cubicBezTo>
                <a:lnTo>
                  <a:pt x="356" y="700"/>
                </a:lnTo>
                <a:cubicBezTo>
                  <a:pt x="357" y="701"/>
                  <a:pt x="362" y="718"/>
                  <a:pt x="364" y="726"/>
                </a:cubicBezTo>
                <a:cubicBezTo>
                  <a:pt x="366" y="731"/>
                  <a:pt x="365" y="734"/>
                  <a:pt x="365" y="739"/>
                </a:cubicBezTo>
                <a:cubicBezTo>
                  <a:pt x="364" y="742"/>
                  <a:pt x="364" y="746"/>
                  <a:pt x="364" y="752"/>
                </a:cubicBezTo>
                <a:cubicBezTo>
                  <a:pt x="364" y="765"/>
                  <a:pt x="353" y="777"/>
                  <a:pt x="350" y="780"/>
                </a:cubicBezTo>
                <a:lnTo>
                  <a:pt x="350" y="788"/>
                </a:lnTo>
                <a:lnTo>
                  <a:pt x="337" y="813"/>
                </a:lnTo>
                <a:lnTo>
                  <a:pt x="337" y="823"/>
                </a:lnTo>
                <a:lnTo>
                  <a:pt x="324" y="839"/>
                </a:lnTo>
                <a:lnTo>
                  <a:pt x="323" y="839"/>
                </a:lnTo>
                <a:cubicBezTo>
                  <a:pt x="323" y="839"/>
                  <a:pt x="308" y="846"/>
                  <a:pt x="301" y="850"/>
                </a:cubicBezTo>
                <a:cubicBezTo>
                  <a:pt x="294" y="855"/>
                  <a:pt x="274" y="863"/>
                  <a:pt x="261" y="868"/>
                </a:cubicBezTo>
                <a:cubicBezTo>
                  <a:pt x="253" y="871"/>
                  <a:pt x="247" y="875"/>
                  <a:pt x="243" y="882"/>
                </a:cubicBezTo>
                <a:cubicBezTo>
                  <a:pt x="242" y="883"/>
                  <a:pt x="242" y="884"/>
                  <a:pt x="241" y="885"/>
                </a:cubicBezTo>
                <a:cubicBezTo>
                  <a:pt x="237" y="890"/>
                  <a:pt x="232" y="898"/>
                  <a:pt x="227" y="908"/>
                </a:cubicBezTo>
                <a:cubicBezTo>
                  <a:pt x="225" y="912"/>
                  <a:pt x="223" y="915"/>
                  <a:pt x="220" y="915"/>
                </a:cubicBezTo>
                <a:cubicBezTo>
                  <a:pt x="216" y="915"/>
                  <a:pt x="213" y="911"/>
                  <a:pt x="212" y="910"/>
                </a:cubicBezTo>
                <a:lnTo>
                  <a:pt x="190" y="910"/>
                </a:lnTo>
                <a:cubicBezTo>
                  <a:pt x="185" y="914"/>
                  <a:pt x="178" y="921"/>
                  <a:pt x="177" y="924"/>
                </a:cubicBezTo>
                <a:cubicBezTo>
                  <a:pt x="176" y="927"/>
                  <a:pt x="175" y="928"/>
                  <a:pt x="173" y="930"/>
                </a:cubicBezTo>
                <a:cubicBezTo>
                  <a:pt x="171" y="932"/>
                  <a:pt x="169" y="934"/>
                  <a:pt x="167" y="939"/>
                </a:cubicBezTo>
                <a:cubicBezTo>
                  <a:pt x="161" y="948"/>
                  <a:pt x="156" y="947"/>
                  <a:pt x="154" y="947"/>
                </a:cubicBezTo>
                <a:lnTo>
                  <a:pt x="113" y="952"/>
                </a:lnTo>
                <a:lnTo>
                  <a:pt x="113" y="932"/>
                </a:lnTo>
                <a:cubicBezTo>
                  <a:pt x="113" y="931"/>
                  <a:pt x="113" y="929"/>
                  <a:pt x="112" y="929"/>
                </a:cubicBezTo>
                <a:cubicBezTo>
                  <a:pt x="110" y="929"/>
                  <a:pt x="107" y="931"/>
                  <a:pt x="106" y="933"/>
                </a:cubicBezTo>
                <a:lnTo>
                  <a:pt x="106" y="933"/>
                </a:lnTo>
                <a:lnTo>
                  <a:pt x="91" y="942"/>
                </a:lnTo>
                <a:cubicBezTo>
                  <a:pt x="91" y="942"/>
                  <a:pt x="77" y="947"/>
                  <a:pt x="73" y="948"/>
                </a:cubicBezTo>
                <a:cubicBezTo>
                  <a:pt x="70" y="949"/>
                  <a:pt x="57" y="960"/>
                  <a:pt x="49" y="966"/>
                </a:cubicBezTo>
                <a:cubicBezTo>
                  <a:pt x="41" y="972"/>
                  <a:pt x="30" y="981"/>
                  <a:pt x="29" y="984"/>
                </a:cubicBezTo>
                <a:cubicBezTo>
                  <a:pt x="28" y="987"/>
                  <a:pt x="26" y="988"/>
                  <a:pt x="24" y="990"/>
                </a:cubicBezTo>
                <a:cubicBezTo>
                  <a:pt x="22" y="992"/>
                  <a:pt x="20" y="994"/>
                  <a:pt x="19" y="997"/>
                </a:cubicBezTo>
                <a:cubicBezTo>
                  <a:pt x="18" y="1004"/>
                  <a:pt x="7" y="1013"/>
                  <a:pt x="4" y="1016"/>
                </a:cubicBezTo>
                <a:lnTo>
                  <a:pt x="8" y="1025"/>
                </a:lnTo>
                <a:lnTo>
                  <a:pt x="8" y="1025"/>
                </a:lnTo>
                <a:cubicBezTo>
                  <a:pt x="7" y="1031"/>
                  <a:pt x="8" y="1042"/>
                  <a:pt x="10" y="1044"/>
                </a:cubicBezTo>
                <a:cubicBezTo>
                  <a:pt x="10" y="1044"/>
                  <a:pt x="10" y="1044"/>
                  <a:pt x="10" y="1044"/>
                </a:cubicBezTo>
                <a:cubicBezTo>
                  <a:pt x="14" y="1044"/>
                  <a:pt x="20" y="1047"/>
                  <a:pt x="26" y="1049"/>
                </a:cubicBezTo>
                <a:cubicBezTo>
                  <a:pt x="30" y="1051"/>
                  <a:pt x="35" y="1053"/>
                  <a:pt x="37" y="1053"/>
                </a:cubicBezTo>
                <a:cubicBezTo>
                  <a:pt x="41" y="1053"/>
                  <a:pt x="63" y="1058"/>
                  <a:pt x="66" y="1059"/>
                </a:cubicBezTo>
                <a:lnTo>
                  <a:pt x="67" y="1059"/>
                </a:lnTo>
                <a:lnTo>
                  <a:pt x="67" y="1060"/>
                </a:lnTo>
                <a:cubicBezTo>
                  <a:pt x="67" y="1060"/>
                  <a:pt x="67" y="1078"/>
                  <a:pt x="68" y="1085"/>
                </a:cubicBezTo>
                <a:cubicBezTo>
                  <a:pt x="70" y="1092"/>
                  <a:pt x="75" y="1103"/>
                  <a:pt x="75" y="1103"/>
                </a:cubicBezTo>
                <a:lnTo>
                  <a:pt x="75" y="1104"/>
                </a:lnTo>
                <a:cubicBezTo>
                  <a:pt x="76" y="1111"/>
                  <a:pt x="77" y="1122"/>
                  <a:pt x="79" y="1125"/>
                </a:cubicBezTo>
                <a:cubicBezTo>
                  <a:pt x="82" y="1129"/>
                  <a:pt x="77" y="1143"/>
                  <a:pt x="75" y="1147"/>
                </a:cubicBezTo>
                <a:lnTo>
                  <a:pt x="74" y="1148"/>
                </a:lnTo>
                <a:lnTo>
                  <a:pt x="72" y="1148"/>
                </a:lnTo>
                <a:lnTo>
                  <a:pt x="72" y="1167"/>
                </a:lnTo>
                <a:lnTo>
                  <a:pt x="105" y="1176"/>
                </a:lnTo>
                <a:lnTo>
                  <a:pt x="120" y="1191"/>
                </a:lnTo>
                <a:lnTo>
                  <a:pt x="120" y="1192"/>
                </a:lnTo>
                <a:cubicBezTo>
                  <a:pt x="120" y="1192"/>
                  <a:pt x="120" y="1215"/>
                  <a:pt x="122" y="1223"/>
                </a:cubicBezTo>
                <a:cubicBezTo>
                  <a:pt x="124" y="1231"/>
                  <a:pt x="130" y="1235"/>
                  <a:pt x="139" y="1238"/>
                </a:cubicBezTo>
                <a:cubicBezTo>
                  <a:pt x="143" y="1239"/>
                  <a:pt x="145" y="1241"/>
                  <a:pt x="148" y="1243"/>
                </a:cubicBezTo>
                <a:cubicBezTo>
                  <a:pt x="151" y="1246"/>
                  <a:pt x="155" y="1248"/>
                  <a:pt x="162" y="1250"/>
                </a:cubicBezTo>
                <a:cubicBezTo>
                  <a:pt x="168" y="1252"/>
                  <a:pt x="170" y="1253"/>
                  <a:pt x="172" y="1254"/>
                </a:cubicBezTo>
                <a:cubicBezTo>
                  <a:pt x="175" y="1255"/>
                  <a:pt x="177" y="1257"/>
                  <a:pt x="185" y="1260"/>
                </a:cubicBezTo>
                <a:cubicBezTo>
                  <a:pt x="187" y="1260"/>
                  <a:pt x="189" y="1261"/>
                  <a:pt x="190" y="1262"/>
                </a:cubicBezTo>
                <a:cubicBezTo>
                  <a:pt x="191" y="1262"/>
                  <a:pt x="193" y="1263"/>
                  <a:pt x="193" y="1263"/>
                </a:cubicBezTo>
                <a:lnTo>
                  <a:pt x="194" y="1263"/>
                </a:lnTo>
                <a:lnTo>
                  <a:pt x="217" y="1278"/>
                </a:lnTo>
                <a:lnTo>
                  <a:pt x="234" y="1278"/>
                </a:lnTo>
                <a:lnTo>
                  <a:pt x="241" y="1314"/>
                </a:lnTo>
                <a:lnTo>
                  <a:pt x="267" y="1331"/>
                </a:lnTo>
                <a:lnTo>
                  <a:pt x="270" y="1355"/>
                </a:lnTo>
                <a:lnTo>
                  <a:pt x="270" y="1381"/>
                </a:lnTo>
                <a:lnTo>
                  <a:pt x="277" y="1404"/>
                </a:lnTo>
                <a:lnTo>
                  <a:pt x="285" y="1436"/>
                </a:lnTo>
                <a:lnTo>
                  <a:pt x="281" y="1462"/>
                </a:lnTo>
                <a:lnTo>
                  <a:pt x="254" y="1462"/>
                </a:lnTo>
                <a:lnTo>
                  <a:pt x="255" y="1463"/>
                </a:lnTo>
                <a:lnTo>
                  <a:pt x="265" y="1475"/>
                </a:lnTo>
                <a:lnTo>
                  <a:pt x="265" y="1476"/>
                </a:lnTo>
                <a:cubicBezTo>
                  <a:pt x="265" y="1477"/>
                  <a:pt x="268" y="1503"/>
                  <a:pt x="268" y="1513"/>
                </a:cubicBezTo>
                <a:cubicBezTo>
                  <a:pt x="268" y="1522"/>
                  <a:pt x="278" y="1536"/>
                  <a:pt x="281" y="1539"/>
                </a:cubicBezTo>
                <a:lnTo>
                  <a:pt x="302" y="1539"/>
                </a:lnTo>
                <a:cubicBezTo>
                  <a:pt x="307" y="1539"/>
                  <a:pt x="331" y="1559"/>
                  <a:pt x="338" y="1565"/>
                </a:cubicBezTo>
                <a:lnTo>
                  <a:pt x="353" y="1580"/>
                </a:lnTo>
                <a:lnTo>
                  <a:pt x="375" y="1606"/>
                </a:lnTo>
                <a:lnTo>
                  <a:pt x="390" y="1602"/>
                </a:lnTo>
                <a:lnTo>
                  <a:pt x="390" y="1599"/>
                </a:lnTo>
                <a:cubicBezTo>
                  <a:pt x="392" y="1592"/>
                  <a:pt x="395" y="1581"/>
                  <a:pt x="399" y="1581"/>
                </a:cubicBezTo>
                <a:cubicBezTo>
                  <a:pt x="404" y="1581"/>
                  <a:pt x="414" y="1582"/>
                  <a:pt x="414" y="1582"/>
                </a:cubicBezTo>
                <a:lnTo>
                  <a:pt x="424" y="1582"/>
                </a:lnTo>
                <a:lnTo>
                  <a:pt x="439" y="1581"/>
                </a:lnTo>
                <a:lnTo>
                  <a:pt x="439" y="1582"/>
                </a:lnTo>
                <a:cubicBezTo>
                  <a:pt x="439" y="1582"/>
                  <a:pt x="443" y="1590"/>
                  <a:pt x="447" y="1596"/>
                </a:cubicBezTo>
                <a:cubicBezTo>
                  <a:pt x="451" y="1601"/>
                  <a:pt x="456" y="1610"/>
                  <a:pt x="456" y="1610"/>
                </a:cubicBezTo>
                <a:lnTo>
                  <a:pt x="464" y="1620"/>
                </a:lnTo>
                <a:cubicBezTo>
                  <a:pt x="465" y="1619"/>
                  <a:pt x="466" y="1618"/>
                  <a:pt x="468" y="1618"/>
                </a:cubicBezTo>
                <a:cubicBezTo>
                  <a:pt x="470" y="1618"/>
                  <a:pt x="472" y="1619"/>
                  <a:pt x="474" y="1622"/>
                </a:cubicBezTo>
                <a:cubicBezTo>
                  <a:pt x="478" y="1627"/>
                  <a:pt x="489" y="1636"/>
                  <a:pt x="493" y="1639"/>
                </a:cubicBezTo>
                <a:cubicBezTo>
                  <a:pt x="494" y="1638"/>
                  <a:pt x="495" y="1637"/>
                  <a:pt x="496" y="1637"/>
                </a:cubicBezTo>
                <a:cubicBezTo>
                  <a:pt x="498" y="1637"/>
                  <a:pt x="500" y="1638"/>
                  <a:pt x="503" y="1641"/>
                </a:cubicBezTo>
                <a:cubicBezTo>
                  <a:pt x="504" y="1642"/>
                  <a:pt x="505" y="1644"/>
                  <a:pt x="507" y="1645"/>
                </a:cubicBezTo>
                <a:cubicBezTo>
                  <a:pt x="511" y="1649"/>
                  <a:pt x="514" y="1653"/>
                  <a:pt x="518" y="1653"/>
                </a:cubicBezTo>
                <a:lnTo>
                  <a:pt x="535" y="1653"/>
                </a:lnTo>
                <a:lnTo>
                  <a:pt x="557" y="1673"/>
                </a:lnTo>
                <a:cubicBezTo>
                  <a:pt x="560" y="1677"/>
                  <a:pt x="567" y="1686"/>
                  <a:pt x="570" y="1688"/>
                </a:cubicBezTo>
                <a:cubicBezTo>
                  <a:pt x="574" y="1691"/>
                  <a:pt x="595" y="1701"/>
                  <a:pt x="595" y="1701"/>
                </a:cubicBezTo>
                <a:lnTo>
                  <a:pt x="596" y="1702"/>
                </a:lnTo>
                <a:lnTo>
                  <a:pt x="607" y="1712"/>
                </a:lnTo>
                <a:cubicBezTo>
                  <a:pt x="609" y="1712"/>
                  <a:pt x="614" y="1713"/>
                  <a:pt x="623" y="1718"/>
                </a:cubicBezTo>
                <a:cubicBezTo>
                  <a:pt x="630" y="1722"/>
                  <a:pt x="632" y="1723"/>
                  <a:pt x="633" y="1724"/>
                </a:cubicBezTo>
                <a:cubicBezTo>
                  <a:pt x="635" y="1723"/>
                  <a:pt x="641" y="1721"/>
                  <a:pt x="645" y="1721"/>
                </a:cubicBezTo>
                <a:cubicBezTo>
                  <a:pt x="649" y="1721"/>
                  <a:pt x="652" y="1722"/>
                  <a:pt x="653" y="1724"/>
                </a:cubicBezTo>
                <a:cubicBezTo>
                  <a:pt x="654" y="1725"/>
                  <a:pt x="655" y="1726"/>
                  <a:pt x="661" y="1726"/>
                </a:cubicBezTo>
                <a:cubicBezTo>
                  <a:pt x="668" y="1726"/>
                  <a:pt x="678" y="1724"/>
                  <a:pt x="678" y="1724"/>
                </a:cubicBezTo>
                <a:lnTo>
                  <a:pt x="679" y="1724"/>
                </a:lnTo>
                <a:lnTo>
                  <a:pt x="705" y="1733"/>
                </a:lnTo>
                <a:lnTo>
                  <a:pt x="725" y="1733"/>
                </a:lnTo>
                <a:lnTo>
                  <a:pt x="748" y="1738"/>
                </a:lnTo>
                <a:lnTo>
                  <a:pt x="751" y="1733"/>
                </a:lnTo>
                <a:lnTo>
                  <a:pt x="770" y="1733"/>
                </a:lnTo>
                <a:lnTo>
                  <a:pt x="776" y="1750"/>
                </a:lnTo>
                <a:lnTo>
                  <a:pt x="783" y="1744"/>
                </a:lnTo>
                <a:lnTo>
                  <a:pt x="802" y="1727"/>
                </a:lnTo>
                <a:lnTo>
                  <a:pt x="818" y="1720"/>
                </a:lnTo>
                <a:lnTo>
                  <a:pt x="863" y="1720"/>
                </a:lnTo>
                <a:lnTo>
                  <a:pt x="863" y="1720"/>
                </a:lnTo>
                <a:cubicBezTo>
                  <a:pt x="863" y="1720"/>
                  <a:pt x="872" y="1725"/>
                  <a:pt x="876" y="1726"/>
                </a:cubicBezTo>
                <a:cubicBezTo>
                  <a:pt x="880" y="1727"/>
                  <a:pt x="905" y="1733"/>
                  <a:pt x="905" y="1733"/>
                </a:cubicBezTo>
                <a:lnTo>
                  <a:pt x="906" y="1734"/>
                </a:lnTo>
                <a:lnTo>
                  <a:pt x="914" y="1740"/>
                </a:lnTo>
                <a:lnTo>
                  <a:pt x="928" y="1754"/>
                </a:lnTo>
                <a:lnTo>
                  <a:pt x="934" y="1745"/>
                </a:lnTo>
                <a:lnTo>
                  <a:pt x="966" y="1710"/>
                </a:lnTo>
                <a:cubicBezTo>
                  <a:pt x="967" y="1709"/>
                  <a:pt x="968" y="1707"/>
                  <a:pt x="971" y="1703"/>
                </a:cubicBezTo>
                <a:cubicBezTo>
                  <a:pt x="978" y="1692"/>
                  <a:pt x="991" y="1687"/>
                  <a:pt x="992" y="1686"/>
                </a:cubicBezTo>
                <a:lnTo>
                  <a:pt x="993" y="1686"/>
                </a:lnTo>
                <a:lnTo>
                  <a:pt x="1012" y="1686"/>
                </a:lnTo>
                <a:lnTo>
                  <a:pt x="1025" y="1660"/>
                </a:lnTo>
                <a:lnTo>
                  <a:pt x="1046" y="1659"/>
                </a:lnTo>
                <a:lnTo>
                  <a:pt x="1138" y="1659"/>
                </a:lnTo>
                <a:lnTo>
                  <a:pt x="1148" y="1685"/>
                </a:lnTo>
                <a:lnTo>
                  <a:pt x="1164" y="1686"/>
                </a:lnTo>
                <a:lnTo>
                  <a:pt x="1165" y="1686"/>
                </a:lnTo>
                <a:cubicBezTo>
                  <a:pt x="1165" y="1687"/>
                  <a:pt x="1170" y="1690"/>
                  <a:pt x="1176" y="1690"/>
                </a:cubicBezTo>
                <a:cubicBezTo>
                  <a:pt x="1180" y="1690"/>
                  <a:pt x="1183" y="1689"/>
                  <a:pt x="1185" y="1686"/>
                </a:cubicBezTo>
                <a:cubicBezTo>
                  <a:pt x="1187" y="1685"/>
                  <a:pt x="1188" y="1685"/>
                  <a:pt x="1189" y="1685"/>
                </a:cubicBezTo>
                <a:cubicBezTo>
                  <a:pt x="1194" y="1685"/>
                  <a:pt x="1196" y="1692"/>
                  <a:pt x="1199" y="1701"/>
                </a:cubicBezTo>
                <a:cubicBezTo>
                  <a:pt x="1199" y="1702"/>
                  <a:pt x="1199" y="1703"/>
                  <a:pt x="1199" y="1704"/>
                </a:cubicBezTo>
                <a:lnTo>
                  <a:pt x="1210" y="1694"/>
                </a:lnTo>
                <a:lnTo>
                  <a:pt x="1219" y="1705"/>
                </a:lnTo>
                <a:lnTo>
                  <a:pt x="1234" y="1719"/>
                </a:lnTo>
                <a:cubicBezTo>
                  <a:pt x="1234" y="1719"/>
                  <a:pt x="1239" y="1729"/>
                  <a:pt x="1242" y="1732"/>
                </a:cubicBezTo>
                <a:cubicBezTo>
                  <a:pt x="1246" y="1735"/>
                  <a:pt x="1249" y="1742"/>
                  <a:pt x="1249" y="1742"/>
                </a:cubicBezTo>
                <a:lnTo>
                  <a:pt x="1255" y="1755"/>
                </a:lnTo>
                <a:lnTo>
                  <a:pt x="1262" y="1769"/>
                </a:lnTo>
                <a:cubicBezTo>
                  <a:pt x="1262" y="1769"/>
                  <a:pt x="1265" y="1781"/>
                  <a:pt x="1267" y="1786"/>
                </a:cubicBezTo>
                <a:cubicBezTo>
                  <a:pt x="1269" y="1790"/>
                  <a:pt x="1268" y="1794"/>
                  <a:pt x="1268" y="1797"/>
                </a:cubicBezTo>
                <a:cubicBezTo>
                  <a:pt x="1267" y="1798"/>
                  <a:pt x="1267" y="1799"/>
                  <a:pt x="1267" y="1800"/>
                </a:cubicBezTo>
                <a:cubicBezTo>
                  <a:pt x="1267" y="1802"/>
                  <a:pt x="1267" y="1806"/>
                  <a:pt x="1267" y="1810"/>
                </a:cubicBezTo>
                <a:cubicBezTo>
                  <a:pt x="1266" y="1815"/>
                  <a:pt x="1266" y="1821"/>
                  <a:pt x="1266" y="1824"/>
                </a:cubicBezTo>
                <a:cubicBezTo>
                  <a:pt x="1266" y="1829"/>
                  <a:pt x="1265" y="1835"/>
                  <a:pt x="1265" y="1835"/>
                </a:cubicBezTo>
                <a:lnTo>
                  <a:pt x="1265" y="1836"/>
                </a:lnTo>
                <a:cubicBezTo>
                  <a:pt x="1265" y="1836"/>
                  <a:pt x="1261" y="1847"/>
                  <a:pt x="1259" y="1851"/>
                </a:cubicBezTo>
                <a:cubicBezTo>
                  <a:pt x="1258" y="1853"/>
                  <a:pt x="1257" y="1857"/>
                  <a:pt x="1257" y="1862"/>
                </a:cubicBezTo>
                <a:cubicBezTo>
                  <a:pt x="1256" y="1863"/>
                  <a:pt x="1256" y="1865"/>
                  <a:pt x="1255" y="1867"/>
                </a:cubicBezTo>
                <a:cubicBezTo>
                  <a:pt x="1254" y="1872"/>
                  <a:pt x="1252" y="1876"/>
                  <a:pt x="1249" y="1879"/>
                </a:cubicBezTo>
                <a:cubicBezTo>
                  <a:pt x="1248" y="1880"/>
                  <a:pt x="1247" y="1882"/>
                  <a:pt x="1246" y="1884"/>
                </a:cubicBezTo>
                <a:cubicBezTo>
                  <a:pt x="1242" y="1890"/>
                  <a:pt x="1241" y="1892"/>
                  <a:pt x="1238" y="1894"/>
                </a:cubicBezTo>
                <a:cubicBezTo>
                  <a:pt x="1236" y="1894"/>
                  <a:pt x="1234" y="1898"/>
                  <a:pt x="1232" y="1900"/>
                </a:cubicBezTo>
                <a:cubicBezTo>
                  <a:pt x="1230" y="1902"/>
                  <a:pt x="1229" y="1904"/>
                  <a:pt x="1227" y="1906"/>
                </a:cubicBezTo>
                <a:cubicBezTo>
                  <a:pt x="1224" y="1909"/>
                  <a:pt x="1219" y="1914"/>
                  <a:pt x="1219" y="1918"/>
                </a:cubicBezTo>
                <a:cubicBezTo>
                  <a:pt x="1219" y="1922"/>
                  <a:pt x="1217" y="1930"/>
                  <a:pt x="1217" y="1931"/>
                </a:cubicBezTo>
                <a:lnTo>
                  <a:pt x="1217" y="1945"/>
                </a:lnTo>
                <a:cubicBezTo>
                  <a:pt x="1217" y="1945"/>
                  <a:pt x="1217" y="1948"/>
                  <a:pt x="1223" y="1948"/>
                </a:cubicBezTo>
                <a:cubicBezTo>
                  <a:pt x="1226" y="1948"/>
                  <a:pt x="1233" y="1951"/>
                  <a:pt x="1238" y="1954"/>
                </a:cubicBezTo>
                <a:cubicBezTo>
                  <a:pt x="1240" y="1955"/>
                  <a:pt x="1243" y="1955"/>
                  <a:pt x="1245" y="1954"/>
                </a:cubicBezTo>
                <a:cubicBezTo>
                  <a:pt x="1248" y="1954"/>
                  <a:pt x="1250" y="1953"/>
                  <a:pt x="1252" y="1954"/>
                </a:cubicBezTo>
                <a:cubicBezTo>
                  <a:pt x="1257" y="1956"/>
                  <a:pt x="1260" y="1958"/>
                  <a:pt x="1266" y="1964"/>
                </a:cubicBezTo>
                <a:cubicBezTo>
                  <a:pt x="1271" y="1969"/>
                  <a:pt x="1268" y="1976"/>
                  <a:pt x="1267" y="1978"/>
                </a:cubicBezTo>
                <a:lnTo>
                  <a:pt x="1267" y="1988"/>
                </a:lnTo>
                <a:lnTo>
                  <a:pt x="1274" y="2011"/>
                </a:lnTo>
                <a:cubicBezTo>
                  <a:pt x="1275" y="2012"/>
                  <a:pt x="1279" y="2016"/>
                  <a:pt x="1281" y="2017"/>
                </a:cubicBezTo>
                <a:cubicBezTo>
                  <a:pt x="1284" y="2019"/>
                  <a:pt x="1290" y="2026"/>
                  <a:pt x="1291" y="2027"/>
                </a:cubicBezTo>
                <a:lnTo>
                  <a:pt x="1291" y="2028"/>
                </a:lnTo>
                <a:lnTo>
                  <a:pt x="1294" y="2043"/>
                </a:lnTo>
                <a:lnTo>
                  <a:pt x="1296" y="2066"/>
                </a:lnTo>
                <a:lnTo>
                  <a:pt x="1302" y="2073"/>
                </a:lnTo>
                <a:lnTo>
                  <a:pt x="1316" y="2081"/>
                </a:lnTo>
                <a:lnTo>
                  <a:pt x="1316" y="2081"/>
                </a:lnTo>
                <a:cubicBezTo>
                  <a:pt x="1316" y="2081"/>
                  <a:pt x="1321" y="2087"/>
                  <a:pt x="1339" y="2105"/>
                </a:cubicBezTo>
                <a:cubicBezTo>
                  <a:pt x="1343" y="2110"/>
                  <a:pt x="1346" y="2113"/>
                  <a:pt x="1348" y="2114"/>
                </a:cubicBezTo>
                <a:lnTo>
                  <a:pt x="1361" y="2114"/>
                </a:lnTo>
                <a:cubicBezTo>
                  <a:pt x="1362" y="2114"/>
                  <a:pt x="1365" y="2113"/>
                  <a:pt x="1367" y="2112"/>
                </a:cubicBezTo>
                <a:cubicBezTo>
                  <a:pt x="1370" y="2111"/>
                  <a:pt x="1373" y="2109"/>
                  <a:pt x="1375" y="2109"/>
                </a:cubicBezTo>
                <a:cubicBezTo>
                  <a:pt x="1377" y="2108"/>
                  <a:pt x="1378" y="2107"/>
                  <a:pt x="1379" y="2106"/>
                </a:cubicBezTo>
                <a:cubicBezTo>
                  <a:pt x="1380" y="2106"/>
                  <a:pt x="1380" y="2105"/>
                  <a:pt x="1382" y="2104"/>
                </a:cubicBezTo>
                <a:cubicBezTo>
                  <a:pt x="1382" y="2104"/>
                  <a:pt x="1383" y="2104"/>
                  <a:pt x="1383" y="2104"/>
                </a:cubicBezTo>
                <a:cubicBezTo>
                  <a:pt x="1386" y="2104"/>
                  <a:pt x="1390" y="2109"/>
                  <a:pt x="1391" y="2110"/>
                </a:cubicBezTo>
                <a:lnTo>
                  <a:pt x="1391" y="2111"/>
                </a:lnTo>
                <a:lnTo>
                  <a:pt x="1391" y="2127"/>
                </a:lnTo>
                <a:lnTo>
                  <a:pt x="1399" y="2135"/>
                </a:lnTo>
                <a:lnTo>
                  <a:pt x="1416" y="2135"/>
                </a:lnTo>
                <a:lnTo>
                  <a:pt x="1418" y="2128"/>
                </a:lnTo>
                <a:lnTo>
                  <a:pt x="1418" y="2098"/>
                </a:lnTo>
                <a:lnTo>
                  <a:pt x="1411" y="2091"/>
                </a:lnTo>
                <a:lnTo>
                  <a:pt x="1406" y="2085"/>
                </a:lnTo>
                <a:cubicBezTo>
                  <a:pt x="1406" y="2085"/>
                  <a:pt x="1404" y="2081"/>
                  <a:pt x="1406" y="2077"/>
                </a:cubicBezTo>
                <a:cubicBezTo>
                  <a:pt x="1408" y="2074"/>
                  <a:pt x="1415" y="2069"/>
                  <a:pt x="1416" y="2068"/>
                </a:cubicBezTo>
                <a:lnTo>
                  <a:pt x="1416" y="2068"/>
                </a:lnTo>
                <a:lnTo>
                  <a:pt x="1420" y="2068"/>
                </a:lnTo>
                <a:lnTo>
                  <a:pt x="1433" y="2056"/>
                </a:lnTo>
                <a:lnTo>
                  <a:pt x="1444" y="2064"/>
                </a:lnTo>
                <a:cubicBezTo>
                  <a:pt x="1444" y="2063"/>
                  <a:pt x="1444" y="2062"/>
                  <a:pt x="1444" y="2061"/>
                </a:cubicBezTo>
                <a:cubicBezTo>
                  <a:pt x="1444" y="2059"/>
                  <a:pt x="1445" y="2056"/>
                  <a:pt x="1445" y="2053"/>
                </a:cubicBezTo>
                <a:cubicBezTo>
                  <a:pt x="1446" y="2046"/>
                  <a:pt x="1449" y="2044"/>
                  <a:pt x="1452" y="2044"/>
                </a:cubicBezTo>
                <a:cubicBezTo>
                  <a:pt x="1454" y="2044"/>
                  <a:pt x="1456" y="2045"/>
                  <a:pt x="1457" y="2046"/>
                </a:cubicBezTo>
                <a:cubicBezTo>
                  <a:pt x="1457" y="2046"/>
                  <a:pt x="1461" y="2048"/>
                  <a:pt x="1464" y="2048"/>
                </a:cubicBezTo>
                <a:lnTo>
                  <a:pt x="1508" y="2048"/>
                </a:lnTo>
                <a:cubicBezTo>
                  <a:pt x="1511" y="2048"/>
                  <a:pt x="1519" y="2046"/>
                  <a:pt x="1525" y="2045"/>
                </a:cubicBezTo>
                <a:cubicBezTo>
                  <a:pt x="1531" y="2044"/>
                  <a:pt x="1535" y="2043"/>
                  <a:pt x="1537" y="2043"/>
                </a:cubicBezTo>
                <a:cubicBezTo>
                  <a:pt x="1539" y="2043"/>
                  <a:pt x="1544" y="2041"/>
                  <a:pt x="1547" y="2040"/>
                </a:cubicBezTo>
                <a:cubicBezTo>
                  <a:pt x="1549" y="2038"/>
                  <a:pt x="1565" y="2020"/>
                  <a:pt x="1573" y="2017"/>
                </a:cubicBezTo>
                <a:cubicBezTo>
                  <a:pt x="1581" y="2014"/>
                  <a:pt x="1584" y="2011"/>
                  <a:pt x="1584" y="2011"/>
                </a:cubicBezTo>
                <a:lnTo>
                  <a:pt x="1584" y="2011"/>
                </a:lnTo>
                <a:lnTo>
                  <a:pt x="1595" y="2011"/>
                </a:lnTo>
                <a:cubicBezTo>
                  <a:pt x="1601" y="2011"/>
                  <a:pt x="1606" y="2013"/>
                  <a:pt x="1614" y="2018"/>
                </a:cubicBezTo>
                <a:cubicBezTo>
                  <a:pt x="1620" y="2022"/>
                  <a:pt x="1623" y="2024"/>
                  <a:pt x="1629" y="2027"/>
                </a:cubicBezTo>
                <a:lnTo>
                  <a:pt x="1632" y="2029"/>
                </a:lnTo>
                <a:cubicBezTo>
                  <a:pt x="1635" y="2031"/>
                  <a:pt x="1637" y="2031"/>
                  <a:pt x="1640" y="2029"/>
                </a:cubicBezTo>
                <a:cubicBezTo>
                  <a:pt x="1641" y="2029"/>
                  <a:pt x="1643" y="2028"/>
                  <a:pt x="1645" y="2028"/>
                </a:cubicBezTo>
                <a:cubicBezTo>
                  <a:pt x="1651" y="2028"/>
                  <a:pt x="1659" y="2037"/>
                  <a:pt x="1660" y="2038"/>
                </a:cubicBezTo>
                <a:lnTo>
                  <a:pt x="1660" y="2038"/>
                </a:lnTo>
                <a:lnTo>
                  <a:pt x="1660" y="2038"/>
                </a:lnTo>
                <a:cubicBezTo>
                  <a:pt x="1660" y="2039"/>
                  <a:pt x="1662" y="2050"/>
                  <a:pt x="1662" y="2055"/>
                </a:cubicBezTo>
                <a:cubicBezTo>
                  <a:pt x="1662" y="2061"/>
                  <a:pt x="1664" y="2065"/>
                  <a:pt x="1664" y="2066"/>
                </a:cubicBezTo>
                <a:cubicBezTo>
                  <a:pt x="1665" y="2066"/>
                  <a:pt x="1666" y="2069"/>
                  <a:pt x="1667" y="2076"/>
                </a:cubicBezTo>
                <a:cubicBezTo>
                  <a:pt x="1667" y="2079"/>
                  <a:pt x="1668" y="2082"/>
                  <a:pt x="1668" y="2084"/>
                </a:cubicBezTo>
                <a:cubicBezTo>
                  <a:pt x="1669" y="2087"/>
                  <a:pt x="1671" y="2091"/>
                  <a:pt x="1675" y="2094"/>
                </a:cubicBezTo>
                <a:cubicBezTo>
                  <a:pt x="1679" y="2097"/>
                  <a:pt x="1688" y="2105"/>
                  <a:pt x="1689" y="2106"/>
                </a:cubicBezTo>
                <a:lnTo>
                  <a:pt x="1700" y="2110"/>
                </a:lnTo>
                <a:cubicBezTo>
                  <a:pt x="1710" y="2101"/>
                  <a:pt x="1718" y="2091"/>
                  <a:pt x="1723" y="2082"/>
                </a:cubicBezTo>
                <a:lnTo>
                  <a:pt x="1724" y="2080"/>
                </a:lnTo>
                <a:close/>
                <a:moveTo>
                  <a:pt x="1818" y="2155"/>
                </a:moveTo>
                <a:lnTo>
                  <a:pt x="1818" y="2155"/>
                </a:lnTo>
                <a:cubicBezTo>
                  <a:pt x="1815" y="2155"/>
                  <a:pt x="1812" y="2154"/>
                  <a:pt x="1810" y="2151"/>
                </a:cubicBezTo>
                <a:cubicBezTo>
                  <a:pt x="1803" y="2142"/>
                  <a:pt x="1805" y="2119"/>
                  <a:pt x="1807" y="2105"/>
                </a:cubicBezTo>
                <a:cubicBezTo>
                  <a:pt x="1791" y="2096"/>
                  <a:pt x="1777" y="2095"/>
                  <a:pt x="1764" y="2094"/>
                </a:cubicBezTo>
                <a:cubicBezTo>
                  <a:pt x="1752" y="2093"/>
                  <a:pt x="1740" y="2092"/>
                  <a:pt x="1725" y="2085"/>
                </a:cubicBezTo>
                <a:cubicBezTo>
                  <a:pt x="1719" y="2094"/>
                  <a:pt x="1712" y="2104"/>
                  <a:pt x="1702" y="2113"/>
                </a:cubicBezTo>
                <a:lnTo>
                  <a:pt x="1701" y="2114"/>
                </a:lnTo>
                <a:lnTo>
                  <a:pt x="1687" y="2109"/>
                </a:lnTo>
                <a:cubicBezTo>
                  <a:pt x="1687" y="2109"/>
                  <a:pt x="1678" y="2100"/>
                  <a:pt x="1673" y="2097"/>
                </a:cubicBezTo>
                <a:cubicBezTo>
                  <a:pt x="1668" y="2093"/>
                  <a:pt x="1666" y="2088"/>
                  <a:pt x="1665" y="2085"/>
                </a:cubicBezTo>
                <a:cubicBezTo>
                  <a:pt x="1664" y="2083"/>
                  <a:pt x="1664" y="2080"/>
                  <a:pt x="1663" y="2076"/>
                </a:cubicBezTo>
                <a:cubicBezTo>
                  <a:pt x="1663" y="2073"/>
                  <a:pt x="1662" y="2068"/>
                  <a:pt x="1662" y="2068"/>
                </a:cubicBezTo>
                <a:cubicBezTo>
                  <a:pt x="1660" y="2066"/>
                  <a:pt x="1659" y="2061"/>
                  <a:pt x="1659" y="2055"/>
                </a:cubicBezTo>
                <a:cubicBezTo>
                  <a:pt x="1659" y="2051"/>
                  <a:pt x="1657" y="2042"/>
                  <a:pt x="1657" y="2039"/>
                </a:cubicBezTo>
                <a:cubicBezTo>
                  <a:pt x="1655" y="2037"/>
                  <a:pt x="1649" y="2032"/>
                  <a:pt x="1645" y="2032"/>
                </a:cubicBezTo>
                <a:cubicBezTo>
                  <a:pt x="1644" y="2032"/>
                  <a:pt x="1642" y="2032"/>
                  <a:pt x="1641" y="2033"/>
                </a:cubicBezTo>
                <a:cubicBezTo>
                  <a:pt x="1640" y="2033"/>
                  <a:pt x="1638" y="2034"/>
                  <a:pt x="1637" y="2034"/>
                </a:cubicBezTo>
                <a:cubicBezTo>
                  <a:pt x="1635" y="2034"/>
                  <a:pt x="1632" y="2033"/>
                  <a:pt x="1630" y="2032"/>
                </a:cubicBezTo>
                <a:lnTo>
                  <a:pt x="1627" y="2030"/>
                </a:lnTo>
                <a:cubicBezTo>
                  <a:pt x="1621" y="2027"/>
                  <a:pt x="1618" y="2025"/>
                  <a:pt x="1612" y="2021"/>
                </a:cubicBezTo>
                <a:cubicBezTo>
                  <a:pt x="1605" y="2016"/>
                  <a:pt x="1600" y="2014"/>
                  <a:pt x="1595" y="2014"/>
                </a:cubicBezTo>
                <a:lnTo>
                  <a:pt x="1586" y="2014"/>
                </a:lnTo>
                <a:cubicBezTo>
                  <a:pt x="1584" y="2015"/>
                  <a:pt x="1581" y="2017"/>
                  <a:pt x="1574" y="2020"/>
                </a:cubicBezTo>
                <a:cubicBezTo>
                  <a:pt x="1567" y="2023"/>
                  <a:pt x="1550" y="2042"/>
                  <a:pt x="1549" y="2042"/>
                </a:cubicBezTo>
                <a:lnTo>
                  <a:pt x="1549" y="2043"/>
                </a:lnTo>
                <a:cubicBezTo>
                  <a:pt x="1548" y="2043"/>
                  <a:pt x="1541" y="2047"/>
                  <a:pt x="1537" y="2047"/>
                </a:cubicBezTo>
                <a:cubicBezTo>
                  <a:pt x="1536" y="2047"/>
                  <a:pt x="1531" y="2048"/>
                  <a:pt x="1526" y="2048"/>
                </a:cubicBezTo>
                <a:cubicBezTo>
                  <a:pt x="1519" y="2050"/>
                  <a:pt x="1511" y="2051"/>
                  <a:pt x="1508" y="2051"/>
                </a:cubicBezTo>
                <a:lnTo>
                  <a:pt x="1464" y="2051"/>
                </a:lnTo>
                <a:cubicBezTo>
                  <a:pt x="1460" y="2051"/>
                  <a:pt x="1455" y="2049"/>
                  <a:pt x="1455" y="2049"/>
                </a:cubicBezTo>
                <a:lnTo>
                  <a:pt x="1455" y="2049"/>
                </a:lnTo>
                <a:cubicBezTo>
                  <a:pt x="1454" y="2048"/>
                  <a:pt x="1453" y="2047"/>
                  <a:pt x="1452" y="2047"/>
                </a:cubicBezTo>
                <a:cubicBezTo>
                  <a:pt x="1449" y="2047"/>
                  <a:pt x="1449" y="2051"/>
                  <a:pt x="1448" y="2053"/>
                </a:cubicBezTo>
                <a:cubicBezTo>
                  <a:pt x="1448" y="2057"/>
                  <a:pt x="1448" y="2059"/>
                  <a:pt x="1448" y="2061"/>
                </a:cubicBezTo>
                <a:cubicBezTo>
                  <a:pt x="1447" y="2064"/>
                  <a:pt x="1447" y="2066"/>
                  <a:pt x="1447" y="2067"/>
                </a:cubicBezTo>
                <a:lnTo>
                  <a:pt x="1447" y="2070"/>
                </a:lnTo>
                <a:lnTo>
                  <a:pt x="1433" y="2061"/>
                </a:lnTo>
                <a:lnTo>
                  <a:pt x="1422" y="2071"/>
                </a:lnTo>
                <a:lnTo>
                  <a:pt x="1417" y="2071"/>
                </a:lnTo>
                <a:cubicBezTo>
                  <a:pt x="1415" y="2073"/>
                  <a:pt x="1411" y="2076"/>
                  <a:pt x="1409" y="2079"/>
                </a:cubicBezTo>
                <a:cubicBezTo>
                  <a:pt x="1408" y="2081"/>
                  <a:pt x="1409" y="2083"/>
                  <a:pt x="1409" y="2083"/>
                </a:cubicBezTo>
                <a:lnTo>
                  <a:pt x="1414" y="2089"/>
                </a:lnTo>
                <a:lnTo>
                  <a:pt x="1421" y="2097"/>
                </a:lnTo>
                <a:lnTo>
                  <a:pt x="1421" y="2128"/>
                </a:lnTo>
                <a:lnTo>
                  <a:pt x="1419" y="2138"/>
                </a:lnTo>
                <a:lnTo>
                  <a:pt x="1398" y="2138"/>
                </a:lnTo>
                <a:lnTo>
                  <a:pt x="1388" y="2129"/>
                </a:lnTo>
                <a:lnTo>
                  <a:pt x="1388" y="2123"/>
                </a:lnTo>
                <a:lnTo>
                  <a:pt x="1386" y="2122"/>
                </a:lnTo>
                <a:lnTo>
                  <a:pt x="1388" y="2120"/>
                </a:lnTo>
                <a:lnTo>
                  <a:pt x="1388" y="2112"/>
                </a:lnTo>
                <a:cubicBezTo>
                  <a:pt x="1386" y="2109"/>
                  <a:pt x="1384" y="2107"/>
                  <a:pt x="1383" y="2107"/>
                </a:cubicBezTo>
                <a:cubicBezTo>
                  <a:pt x="1382" y="2107"/>
                  <a:pt x="1382" y="2108"/>
                  <a:pt x="1381" y="2109"/>
                </a:cubicBezTo>
                <a:cubicBezTo>
                  <a:pt x="1380" y="2110"/>
                  <a:pt x="1379" y="2111"/>
                  <a:pt x="1376" y="2112"/>
                </a:cubicBezTo>
                <a:cubicBezTo>
                  <a:pt x="1374" y="2112"/>
                  <a:pt x="1371" y="2114"/>
                  <a:pt x="1368" y="2115"/>
                </a:cubicBezTo>
                <a:cubicBezTo>
                  <a:pt x="1365" y="2117"/>
                  <a:pt x="1362" y="2118"/>
                  <a:pt x="1361" y="2118"/>
                </a:cubicBezTo>
                <a:lnTo>
                  <a:pt x="1351" y="2118"/>
                </a:lnTo>
                <a:cubicBezTo>
                  <a:pt x="1351" y="2118"/>
                  <a:pt x="1351" y="2118"/>
                  <a:pt x="1351" y="2119"/>
                </a:cubicBezTo>
                <a:lnTo>
                  <a:pt x="1350" y="2120"/>
                </a:lnTo>
                <a:lnTo>
                  <a:pt x="1349" y="2120"/>
                </a:lnTo>
                <a:cubicBezTo>
                  <a:pt x="1349" y="2120"/>
                  <a:pt x="1349" y="2120"/>
                  <a:pt x="1348" y="2119"/>
                </a:cubicBezTo>
                <a:cubicBezTo>
                  <a:pt x="1348" y="2119"/>
                  <a:pt x="1348" y="2119"/>
                  <a:pt x="1348" y="2119"/>
                </a:cubicBezTo>
                <a:cubicBezTo>
                  <a:pt x="1348" y="2119"/>
                  <a:pt x="1347" y="2118"/>
                  <a:pt x="1346" y="2117"/>
                </a:cubicBezTo>
                <a:lnTo>
                  <a:pt x="1343" y="2114"/>
                </a:lnTo>
                <a:lnTo>
                  <a:pt x="1343" y="2114"/>
                </a:lnTo>
                <a:cubicBezTo>
                  <a:pt x="1342" y="2113"/>
                  <a:pt x="1339" y="2110"/>
                  <a:pt x="1336" y="2107"/>
                </a:cubicBezTo>
                <a:cubicBezTo>
                  <a:pt x="1320" y="2091"/>
                  <a:pt x="1315" y="2085"/>
                  <a:pt x="1314" y="2083"/>
                </a:cubicBezTo>
                <a:lnTo>
                  <a:pt x="1299" y="2075"/>
                </a:lnTo>
                <a:lnTo>
                  <a:pt x="1293" y="2067"/>
                </a:lnTo>
                <a:lnTo>
                  <a:pt x="1290" y="2044"/>
                </a:lnTo>
                <a:lnTo>
                  <a:pt x="1288" y="2029"/>
                </a:lnTo>
                <a:cubicBezTo>
                  <a:pt x="1285" y="2026"/>
                  <a:pt x="1281" y="2021"/>
                  <a:pt x="1279" y="2020"/>
                </a:cubicBezTo>
                <a:cubicBezTo>
                  <a:pt x="1276" y="2018"/>
                  <a:pt x="1272" y="2013"/>
                  <a:pt x="1271" y="2013"/>
                </a:cubicBezTo>
                <a:lnTo>
                  <a:pt x="1271" y="2012"/>
                </a:lnTo>
                <a:lnTo>
                  <a:pt x="1264" y="1988"/>
                </a:lnTo>
                <a:lnTo>
                  <a:pt x="1264" y="1977"/>
                </a:lnTo>
                <a:lnTo>
                  <a:pt x="1264" y="1976"/>
                </a:lnTo>
                <a:cubicBezTo>
                  <a:pt x="1264" y="1976"/>
                  <a:pt x="1267" y="1970"/>
                  <a:pt x="1263" y="1966"/>
                </a:cubicBezTo>
                <a:cubicBezTo>
                  <a:pt x="1258" y="1961"/>
                  <a:pt x="1255" y="1959"/>
                  <a:pt x="1251" y="1957"/>
                </a:cubicBezTo>
                <a:cubicBezTo>
                  <a:pt x="1250" y="1957"/>
                  <a:pt x="1248" y="1957"/>
                  <a:pt x="1246" y="1958"/>
                </a:cubicBezTo>
                <a:cubicBezTo>
                  <a:pt x="1243" y="1958"/>
                  <a:pt x="1239" y="1959"/>
                  <a:pt x="1236" y="1957"/>
                </a:cubicBezTo>
                <a:cubicBezTo>
                  <a:pt x="1232" y="1954"/>
                  <a:pt x="1226" y="1951"/>
                  <a:pt x="1223" y="1951"/>
                </a:cubicBezTo>
                <a:cubicBezTo>
                  <a:pt x="1214" y="1951"/>
                  <a:pt x="1214" y="1947"/>
                  <a:pt x="1214" y="1945"/>
                </a:cubicBezTo>
                <a:lnTo>
                  <a:pt x="1214" y="1930"/>
                </a:lnTo>
                <a:cubicBezTo>
                  <a:pt x="1214" y="1930"/>
                  <a:pt x="1215" y="1922"/>
                  <a:pt x="1215" y="1918"/>
                </a:cubicBezTo>
                <a:cubicBezTo>
                  <a:pt x="1215" y="1913"/>
                  <a:pt x="1221" y="1907"/>
                  <a:pt x="1225" y="1903"/>
                </a:cubicBezTo>
                <a:cubicBezTo>
                  <a:pt x="1226" y="1902"/>
                  <a:pt x="1228" y="1900"/>
                  <a:pt x="1229" y="1898"/>
                </a:cubicBezTo>
                <a:cubicBezTo>
                  <a:pt x="1232" y="1894"/>
                  <a:pt x="1235" y="1891"/>
                  <a:pt x="1236" y="1891"/>
                </a:cubicBezTo>
                <a:cubicBezTo>
                  <a:pt x="1238" y="1890"/>
                  <a:pt x="1240" y="1888"/>
                  <a:pt x="1243" y="1882"/>
                </a:cubicBezTo>
                <a:cubicBezTo>
                  <a:pt x="1244" y="1880"/>
                  <a:pt x="1246" y="1878"/>
                  <a:pt x="1247" y="1876"/>
                </a:cubicBezTo>
                <a:cubicBezTo>
                  <a:pt x="1249" y="1874"/>
                  <a:pt x="1251" y="1871"/>
                  <a:pt x="1252" y="1866"/>
                </a:cubicBezTo>
                <a:cubicBezTo>
                  <a:pt x="1253" y="1864"/>
                  <a:pt x="1253" y="1863"/>
                  <a:pt x="1253" y="1861"/>
                </a:cubicBezTo>
                <a:cubicBezTo>
                  <a:pt x="1254" y="1856"/>
                  <a:pt x="1255" y="1852"/>
                  <a:pt x="1256" y="1849"/>
                </a:cubicBezTo>
                <a:cubicBezTo>
                  <a:pt x="1258" y="1846"/>
                  <a:pt x="1262" y="1836"/>
                  <a:pt x="1262" y="1835"/>
                </a:cubicBezTo>
                <a:cubicBezTo>
                  <a:pt x="1262" y="1834"/>
                  <a:pt x="1263" y="1829"/>
                  <a:pt x="1263" y="1824"/>
                </a:cubicBezTo>
                <a:cubicBezTo>
                  <a:pt x="1263" y="1821"/>
                  <a:pt x="1263" y="1815"/>
                  <a:pt x="1263" y="1810"/>
                </a:cubicBezTo>
                <a:cubicBezTo>
                  <a:pt x="1264" y="1806"/>
                  <a:pt x="1264" y="1802"/>
                  <a:pt x="1264" y="1800"/>
                </a:cubicBezTo>
                <a:cubicBezTo>
                  <a:pt x="1264" y="1799"/>
                  <a:pt x="1264" y="1798"/>
                  <a:pt x="1264" y="1796"/>
                </a:cubicBezTo>
                <a:cubicBezTo>
                  <a:pt x="1265" y="1793"/>
                  <a:pt x="1265" y="1790"/>
                  <a:pt x="1264" y="1787"/>
                </a:cubicBezTo>
                <a:cubicBezTo>
                  <a:pt x="1261" y="1782"/>
                  <a:pt x="1259" y="1771"/>
                  <a:pt x="1259" y="1770"/>
                </a:cubicBezTo>
                <a:lnTo>
                  <a:pt x="1252" y="1756"/>
                </a:lnTo>
                <a:lnTo>
                  <a:pt x="1246" y="1744"/>
                </a:lnTo>
                <a:cubicBezTo>
                  <a:pt x="1246" y="1744"/>
                  <a:pt x="1243" y="1737"/>
                  <a:pt x="1240" y="1734"/>
                </a:cubicBezTo>
                <a:cubicBezTo>
                  <a:pt x="1237" y="1731"/>
                  <a:pt x="1232" y="1722"/>
                  <a:pt x="1231" y="1721"/>
                </a:cubicBezTo>
                <a:lnTo>
                  <a:pt x="1216" y="1707"/>
                </a:lnTo>
                <a:lnTo>
                  <a:pt x="1210" y="1699"/>
                </a:lnTo>
                <a:lnTo>
                  <a:pt x="1200" y="1708"/>
                </a:lnTo>
                <a:lnTo>
                  <a:pt x="1200" y="1718"/>
                </a:lnTo>
                <a:lnTo>
                  <a:pt x="1197" y="1707"/>
                </a:lnTo>
                <a:cubicBezTo>
                  <a:pt x="1196" y="1706"/>
                  <a:pt x="1196" y="1704"/>
                  <a:pt x="1195" y="1702"/>
                </a:cubicBezTo>
                <a:cubicBezTo>
                  <a:pt x="1194" y="1697"/>
                  <a:pt x="1192" y="1688"/>
                  <a:pt x="1189" y="1688"/>
                </a:cubicBezTo>
                <a:cubicBezTo>
                  <a:pt x="1189" y="1688"/>
                  <a:pt x="1188" y="1688"/>
                  <a:pt x="1188" y="1689"/>
                </a:cubicBezTo>
                <a:cubicBezTo>
                  <a:pt x="1184" y="1692"/>
                  <a:pt x="1180" y="1693"/>
                  <a:pt x="1176" y="1693"/>
                </a:cubicBezTo>
                <a:cubicBezTo>
                  <a:pt x="1170" y="1693"/>
                  <a:pt x="1165" y="1690"/>
                  <a:pt x="1163" y="1689"/>
                </a:cubicBezTo>
                <a:lnTo>
                  <a:pt x="1146" y="1688"/>
                </a:lnTo>
                <a:lnTo>
                  <a:pt x="1135" y="1663"/>
                </a:lnTo>
                <a:lnTo>
                  <a:pt x="1046" y="1663"/>
                </a:lnTo>
                <a:lnTo>
                  <a:pt x="1027" y="1663"/>
                </a:lnTo>
                <a:lnTo>
                  <a:pt x="1014" y="1689"/>
                </a:lnTo>
                <a:lnTo>
                  <a:pt x="993" y="1689"/>
                </a:lnTo>
                <a:cubicBezTo>
                  <a:pt x="991" y="1690"/>
                  <a:pt x="980" y="1696"/>
                  <a:pt x="974" y="1705"/>
                </a:cubicBezTo>
                <a:cubicBezTo>
                  <a:pt x="969" y="1712"/>
                  <a:pt x="968" y="1714"/>
                  <a:pt x="967" y="1714"/>
                </a:cubicBezTo>
                <a:lnTo>
                  <a:pt x="937" y="1748"/>
                </a:lnTo>
                <a:lnTo>
                  <a:pt x="930" y="1756"/>
                </a:lnTo>
                <a:lnTo>
                  <a:pt x="929" y="1757"/>
                </a:lnTo>
                <a:lnTo>
                  <a:pt x="924" y="1764"/>
                </a:lnTo>
                <a:lnTo>
                  <a:pt x="921" y="1762"/>
                </a:lnTo>
                <a:lnTo>
                  <a:pt x="921" y="1762"/>
                </a:lnTo>
                <a:lnTo>
                  <a:pt x="926" y="1756"/>
                </a:lnTo>
                <a:lnTo>
                  <a:pt x="912" y="1743"/>
                </a:lnTo>
                <a:lnTo>
                  <a:pt x="904" y="1737"/>
                </a:lnTo>
                <a:cubicBezTo>
                  <a:pt x="901" y="1736"/>
                  <a:pt x="879" y="1730"/>
                  <a:pt x="875" y="1729"/>
                </a:cubicBezTo>
                <a:cubicBezTo>
                  <a:pt x="871" y="1728"/>
                  <a:pt x="864" y="1724"/>
                  <a:pt x="862" y="1723"/>
                </a:cubicBezTo>
                <a:lnTo>
                  <a:pt x="819" y="1723"/>
                </a:lnTo>
                <a:lnTo>
                  <a:pt x="803" y="1730"/>
                </a:lnTo>
                <a:lnTo>
                  <a:pt x="774" y="1756"/>
                </a:lnTo>
                <a:lnTo>
                  <a:pt x="767" y="1736"/>
                </a:lnTo>
                <a:lnTo>
                  <a:pt x="753" y="1736"/>
                </a:lnTo>
                <a:lnTo>
                  <a:pt x="750" y="1741"/>
                </a:lnTo>
                <a:lnTo>
                  <a:pt x="725" y="1736"/>
                </a:lnTo>
                <a:lnTo>
                  <a:pt x="705" y="1736"/>
                </a:lnTo>
                <a:lnTo>
                  <a:pt x="678" y="1727"/>
                </a:lnTo>
                <a:cubicBezTo>
                  <a:pt x="676" y="1728"/>
                  <a:pt x="668" y="1729"/>
                  <a:pt x="661" y="1729"/>
                </a:cubicBezTo>
                <a:cubicBezTo>
                  <a:pt x="655" y="1729"/>
                  <a:pt x="652" y="1728"/>
                  <a:pt x="651" y="1726"/>
                </a:cubicBezTo>
                <a:cubicBezTo>
                  <a:pt x="650" y="1725"/>
                  <a:pt x="647" y="1725"/>
                  <a:pt x="645" y="1725"/>
                </a:cubicBezTo>
                <a:cubicBezTo>
                  <a:pt x="640" y="1725"/>
                  <a:pt x="634" y="1727"/>
                  <a:pt x="634" y="1727"/>
                </a:cubicBezTo>
                <a:lnTo>
                  <a:pt x="633" y="1727"/>
                </a:lnTo>
                <a:cubicBezTo>
                  <a:pt x="633" y="1727"/>
                  <a:pt x="633" y="1727"/>
                  <a:pt x="622" y="1721"/>
                </a:cubicBezTo>
                <a:cubicBezTo>
                  <a:pt x="612" y="1716"/>
                  <a:pt x="607" y="1715"/>
                  <a:pt x="606" y="1715"/>
                </a:cubicBezTo>
                <a:lnTo>
                  <a:pt x="606" y="1715"/>
                </a:lnTo>
                <a:lnTo>
                  <a:pt x="594" y="1704"/>
                </a:lnTo>
                <a:cubicBezTo>
                  <a:pt x="591" y="1703"/>
                  <a:pt x="572" y="1694"/>
                  <a:pt x="568" y="1691"/>
                </a:cubicBezTo>
                <a:cubicBezTo>
                  <a:pt x="564" y="1689"/>
                  <a:pt x="556" y="1677"/>
                  <a:pt x="555" y="1675"/>
                </a:cubicBezTo>
                <a:lnTo>
                  <a:pt x="534" y="1656"/>
                </a:lnTo>
                <a:lnTo>
                  <a:pt x="518" y="1656"/>
                </a:lnTo>
                <a:cubicBezTo>
                  <a:pt x="513" y="1656"/>
                  <a:pt x="509" y="1652"/>
                  <a:pt x="504" y="1647"/>
                </a:cubicBezTo>
                <a:cubicBezTo>
                  <a:pt x="503" y="1646"/>
                  <a:pt x="502" y="1645"/>
                  <a:pt x="500" y="1643"/>
                </a:cubicBezTo>
                <a:cubicBezTo>
                  <a:pt x="498" y="1641"/>
                  <a:pt x="497" y="1641"/>
                  <a:pt x="496" y="1641"/>
                </a:cubicBezTo>
                <a:cubicBezTo>
                  <a:pt x="496" y="1641"/>
                  <a:pt x="495" y="1642"/>
                  <a:pt x="495" y="1642"/>
                </a:cubicBezTo>
                <a:lnTo>
                  <a:pt x="495" y="1644"/>
                </a:lnTo>
                <a:lnTo>
                  <a:pt x="493" y="1643"/>
                </a:lnTo>
                <a:cubicBezTo>
                  <a:pt x="492" y="1642"/>
                  <a:pt x="476" y="1631"/>
                  <a:pt x="471" y="1624"/>
                </a:cubicBezTo>
                <a:cubicBezTo>
                  <a:pt x="470" y="1622"/>
                  <a:pt x="469" y="1622"/>
                  <a:pt x="468" y="1622"/>
                </a:cubicBezTo>
                <a:cubicBezTo>
                  <a:pt x="467" y="1622"/>
                  <a:pt x="466" y="1623"/>
                  <a:pt x="466" y="1624"/>
                </a:cubicBezTo>
                <a:lnTo>
                  <a:pt x="465" y="1626"/>
                </a:lnTo>
                <a:lnTo>
                  <a:pt x="454" y="1612"/>
                </a:lnTo>
                <a:cubicBezTo>
                  <a:pt x="454" y="1612"/>
                  <a:pt x="448" y="1603"/>
                  <a:pt x="444" y="1598"/>
                </a:cubicBezTo>
                <a:cubicBezTo>
                  <a:pt x="441" y="1593"/>
                  <a:pt x="438" y="1587"/>
                  <a:pt x="437" y="1584"/>
                </a:cubicBezTo>
                <a:lnTo>
                  <a:pt x="424" y="1586"/>
                </a:lnTo>
                <a:lnTo>
                  <a:pt x="414" y="1586"/>
                </a:lnTo>
                <a:cubicBezTo>
                  <a:pt x="414" y="1586"/>
                  <a:pt x="403" y="1585"/>
                  <a:pt x="399" y="1584"/>
                </a:cubicBezTo>
                <a:cubicBezTo>
                  <a:pt x="398" y="1585"/>
                  <a:pt x="395" y="1592"/>
                  <a:pt x="394" y="1599"/>
                </a:cubicBezTo>
                <a:lnTo>
                  <a:pt x="394" y="1604"/>
                </a:lnTo>
                <a:lnTo>
                  <a:pt x="358" y="1613"/>
                </a:lnTo>
                <a:lnTo>
                  <a:pt x="371" y="1606"/>
                </a:lnTo>
                <a:lnTo>
                  <a:pt x="351" y="1583"/>
                </a:lnTo>
                <a:lnTo>
                  <a:pt x="335" y="1568"/>
                </a:lnTo>
                <a:cubicBezTo>
                  <a:pt x="321" y="1555"/>
                  <a:pt x="305" y="1542"/>
                  <a:pt x="302" y="1542"/>
                </a:cubicBezTo>
                <a:lnTo>
                  <a:pt x="279" y="1542"/>
                </a:lnTo>
                <a:lnTo>
                  <a:pt x="279" y="1542"/>
                </a:lnTo>
                <a:cubicBezTo>
                  <a:pt x="278" y="1541"/>
                  <a:pt x="265" y="1524"/>
                  <a:pt x="265" y="1513"/>
                </a:cubicBezTo>
                <a:cubicBezTo>
                  <a:pt x="265" y="1504"/>
                  <a:pt x="262" y="1480"/>
                  <a:pt x="262" y="1476"/>
                </a:cubicBezTo>
                <a:lnTo>
                  <a:pt x="252" y="1465"/>
                </a:lnTo>
                <a:lnTo>
                  <a:pt x="246" y="1459"/>
                </a:lnTo>
                <a:lnTo>
                  <a:pt x="278" y="1459"/>
                </a:lnTo>
                <a:lnTo>
                  <a:pt x="281" y="1436"/>
                </a:lnTo>
                <a:lnTo>
                  <a:pt x="274" y="1405"/>
                </a:lnTo>
                <a:lnTo>
                  <a:pt x="267" y="1382"/>
                </a:lnTo>
                <a:lnTo>
                  <a:pt x="267" y="1355"/>
                </a:lnTo>
                <a:lnTo>
                  <a:pt x="264" y="1333"/>
                </a:lnTo>
                <a:lnTo>
                  <a:pt x="238" y="1316"/>
                </a:lnTo>
                <a:lnTo>
                  <a:pt x="232" y="1281"/>
                </a:lnTo>
                <a:lnTo>
                  <a:pt x="216" y="1281"/>
                </a:lnTo>
                <a:lnTo>
                  <a:pt x="192" y="1266"/>
                </a:lnTo>
                <a:cubicBezTo>
                  <a:pt x="191" y="1266"/>
                  <a:pt x="190" y="1265"/>
                  <a:pt x="189" y="1265"/>
                </a:cubicBezTo>
                <a:cubicBezTo>
                  <a:pt x="187" y="1264"/>
                  <a:pt x="186" y="1263"/>
                  <a:pt x="184" y="1263"/>
                </a:cubicBezTo>
                <a:cubicBezTo>
                  <a:pt x="176" y="1260"/>
                  <a:pt x="173" y="1258"/>
                  <a:pt x="171" y="1257"/>
                </a:cubicBezTo>
                <a:cubicBezTo>
                  <a:pt x="169" y="1256"/>
                  <a:pt x="167" y="1255"/>
                  <a:pt x="161" y="1253"/>
                </a:cubicBezTo>
                <a:cubicBezTo>
                  <a:pt x="153" y="1251"/>
                  <a:pt x="150" y="1249"/>
                  <a:pt x="146" y="1246"/>
                </a:cubicBezTo>
                <a:cubicBezTo>
                  <a:pt x="143" y="1244"/>
                  <a:pt x="141" y="1242"/>
                  <a:pt x="138" y="1241"/>
                </a:cubicBezTo>
                <a:cubicBezTo>
                  <a:pt x="128" y="1237"/>
                  <a:pt x="121" y="1234"/>
                  <a:pt x="119" y="1224"/>
                </a:cubicBezTo>
                <a:cubicBezTo>
                  <a:pt x="117" y="1216"/>
                  <a:pt x="117" y="1196"/>
                  <a:pt x="117" y="1192"/>
                </a:cubicBezTo>
                <a:lnTo>
                  <a:pt x="103" y="1179"/>
                </a:lnTo>
                <a:lnTo>
                  <a:pt x="69" y="1170"/>
                </a:lnTo>
                <a:lnTo>
                  <a:pt x="69" y="1148"/>
                </a:lnTo>
                <a:lnTo>
                  <a:pt x="68" y="1143"/>
                </a:lnTo>
                <a:lnTo>
                  <a:pt x="72" y="1144"/>
                </a:lnTo>
                <a:cubicBezTo>
                  <a:pt x="76" y="1136"/>
                  <a:pt x="78" y="1128"/>
                  <a:pt x="77" y="1127"/>
                </a:cubicBezTo>
                <a:cubicBezTo>
                  <a:pt x="74" y="1123"/>
                  <a:pt x="72" y="1108"/>
                  <a:pt x="72" y="1104"/>
                </a:cubicBezTo>
                <a:cubicBezTo>
                  <a:pt x="71" y="1103"/>
                  <a:pt x="66" y="1093"/>
                  <a:pt x="65" y="1086"/>
                </a:cubicBezTo>
                <a:cubicBezTo>
                  <a:pt x="64" y="1080"/>
                  <a:pt x="64" y="1066"/>
                  <a:pt x="64" y="1062"/>
                </a:cubicBezTo>
                <a:cubicBezTo>
                  <a:pt x="56" y="1060"/>
                  <a:pt x="40" y="1056"/>
                  <a:pt x="37" y="1056"/>
                </a:cubicBezTo>
                <a:cubicBezTo>
                  <a:pt x="35" y="1056"/>
                  <a:pt x="31" y="1055"/>
                  <a:pt x="25" y="1052"/>
                </a:cubicBezTo>
                <a:cubicBezTo>
                  <a:pt x="19" y="1050"/>
                  <a:pt x="13" y="1048"/>
                  <a:pt x="10" y="1048"/>
                </a:cubicBezTo>
                <a:cubicBezTo>
                  <a:pt x="9" y="1048"/>
                  <a:pt x="8" y="1047"/>
                  <a:pt x="7" y="1047"/>
                </a:cubicBezTo>
                <a:cubicBezTo>
                  <a:pt x="4" y="1042"/>
                  <a:pt x="4" y="1029"/>
                  <a:pt x="4" y="1025"/>
                </a:cubicBezTo>
                <a:lnTo>
                  <a:pt x="0" y="1015"/>
                </a:lnTo>
                <a:lnTo>
                  <a:pt x="1" y="1014"/>
                </a:lnTo>
                <a:cubicBezTo>
                  <a:pt x="5" y="1011"/>
                  <a:pt x="15" y="1002"/>
                  <a:pt x="16" y="997"/>
                </a:cubicBezTo>
                <a:cubicBezTo>
                  <a:pt x="17" y="992"/>
                  <a:pt x="20" y="990"/>
                  <a:pt x="22" y="988"/>
                </a:cubicBezTo>
                <a:cubicBezTo>
                  <a:pt x="24" y="986"/>
                  <a:pt x="25" y="985"/>
                  <a:pt x="26" y="983"/>
                </a:cubicBezTo>
                <a:cubicBezTo>
                  <a:pt x="27" y="978"/>
                  <a:pt x="44" y="966"/>
                  <a:pt x="47" y="963"/>
                </a:cubicBezTo>
                <a:cubicBezTo>
                  <a:pt x="49" y="962"/>
                  <a:pt x="67" y="947"/>
                  <a:pt x="72" y="945"/>
                </a:cubicBezTo>
                <a:cubicBezTo>
                  <a:pt x="76" y="944"/>
                  <a:pt x="88" y="940"/>
                  <a:pt x="90" y="939"/>
                </a:cubicBezTo>
                <a:lnTo>
                  <a:pt x="104" y="930"/>
                </a:lnTo>
                <a:cubicBezTo>
                  <a:pt x="105" y="929"/>
                  <a:pt x="109" y="925"/>
                  <a:pt x="112" y="925"/>
                </a:cubicBezTo>
                <a:cubicBezTo>
                  <a:pt x="113" y="925"/>
                  <a:pt x="116" y="926"/>
                  <a:pt x="116" y="932"/>
                </a:cubicBezTo>
                <a:lnTo>
                  <a:pt x="116" y="948"/>
                </a:lnTo>
                <a:lnTo>
                  <a:pt x="155" y="943"/>
                </a:lnTo>
                <a:lnTo>
                  <a:pt x="155" y="944"/>
                </a:lnTo>
                <a:cubicBezTo>
                  <a:pt x="155" y="944"/>
                  <a:pt x="159" y="946"/>
                  <a:pt x="164" y="937"/>
                </a:cubicBezTo>
                <a:cubicBezTo>
                  <a:pt x="167" y="932"/>
                  <a:pt x="169" y="930"/>
                  <a:pt x="170" y="928"/>
                </a:cubicBezTo>
                <a:cubicBezTo>
                  <a:pt x="172" y="926"/>
                  <a:pt x="173" y="925"/>
                  <a:pt x="173" y="923"/>
                </a:cubicBezTo>
                <a:cubicBezTo>
                  <a:pt x="175" y="918"/>
                  <a:pt x="187" y="908"/>
                  <a:pt x="188" y="907"/>
                </a:cubicBezTo>
                <a:lnTo>
                  <a:pt x="189" y="907"/>
                </a:lnTo>
                <a:lnTo>
                  <a:pt x="214" y="907"/>
                </a:lnTo>
                <a:lnTo>
                  <a:pt x="214" y="907"/>
                </a:lnTo>
                <a:cubicBezTo>
                  <a:pt x="215" y="908"/>
                  <a:pt x="217" y="911"/>
                  <a:pt x="220" y="911"/>
                </a:cubicBezTo>
                <a:cubicBezTo>
                  <a:pt x="222" y="911"/>
                  <a:pt x="223" y="909"/>
                  <a:pt x="224" y="907"/>
                </a:cubicBezTo>
                <a:cubicBezTo>
                  <a:pt x="229" y="896"/>
                  <a:pt x="235" y="888"/>
                  <a:pt x="238" y="883"/>
                </a:cubicBezTo>
                <a:cubicBezTo>
                  <a:pt x="239" y="882"/>
                  <a:pt x="239" y="881"/>
                  <a:pt x="240" y="881"/>
                </a:cubicBezTo>
                <a:cubicBezTo>
                  <a:pt x="245" y="873"/>
                  <a:pt x="252" y="868"/>
                  <a:pt x="260" y="864"/>
                </a:cubicBezTo>
                <a:cubicBezTo>
                  <a:pt x="272" y="860"/>
                  <a:pt x="293" y="852"/>
                  <a:pt x="299" y="848"/>
                </a:cubicBezTo>
                <a:cubicBezTo>
                  <a:pt x="306" y="844"/>
                  <a:pt x="319" y="838"/>
                  <a:pt x="322" y="836"/>
                </a:cubicBezTo>
                <a:lnTo>
                  <a:pt x="333" y="822"/>
                </a:lnTo>
                <a:lnTo>
                  <a:pt x="334" y="811"/>
                </a:lnTo>
                <a:lnTo>
                  <a:pt x="347" y="787"/>
                </a:lnTo>
                <a:lnTo>
                  <a:pt x="347" y="779"/>
                </a:lnTo>
                <a:lnTo>
                  <a:pt x="347" y="778"/>
                </a:lnTo>
                <a:cubicBezTo>
                  <a:pt x="347" y="778"/>
                  <a:pt x="360" y="765"/>
                  <a:pt x="360" y="752"/>
                </a:cubicBezTo>
                <a:cubicBezTo>
                  <a:pt x="360" y="746"/>
                  <a:pt x="361" y="742"/>
                  <a:pt x="361" y="738"/>
                </a:cubicBezTo>
                <a:cubicBezTo>
                  <a:pt x="362" y="734"/>
                  <a:pt x="362" y="731"/>
                  <a:pt x="361" y="727"/>
                </a:cubicBezTo>
                <a:cubicBezTo>
                  <a:pt x="359" y="719"/>
                  <a:pt x="353" y="701"/>
                  <a:pt x="353" y="701"/>
                </a:cubicBezTo>
                <a:lnTo>
                  <a:pt x="341" y="679"/>
                </a:lnTo>
                <a:cubicBezTo>
                  <a:pt x="341" y="679"/>
                  <a:pt x="339" y="675"/>
                  <a:pt x="333" y="661"/>
                </a:cubicBezTo>
                <a:cubicBezTo>
                  <a:pt x="327" y="647"/>
                  <a:pt x="327" y="633"/>
                  <a:pt x="327" y="633"/>
                </a:cubicBezTo>
                <a:lnTo>
                  <a:pt x="327" y="632"/>
                </a:lnTo>
                <a:lnTo>
                  <a:pt x="328" y="632"/>
                </a:lnTo>
                <a:cubicBezTo>
                  <a:pt x="328" y="631"/>
                  <a:pt x="334" y="625"/>
                  <a:pt x="346" y="619"/>
                </a:cubicBezTo>
                <a:cubicBezTo>
                  <a:pt x="349" y="618"/>
                  <a:pt x="352" y="616"/>
                  <a:pt x="354" y="615"/>
                </a:cubicBezTo>
                <a:cubicBezTo>
                  <a:pt x="361" y="611"/>
                  <a:pt x="366" y="609"/>
                  <a:pt x="374" y="607"/>
                </a:cubicBezTo>
                <a:cubicBezTo>
                  <a:pt x="382" y="606"/>
                  <a:pt x="398" y="605"/>
                  <a:pt x="420" y="605"/>
                </a:cubicBezTo>
                <a:cubicBezTo>
                  <a:pt x="426" y="605"/>
                  <a:pt x="444" y="607"/>
                  <a:pt x="444" y="607"/>
                </a:cubicBezTo>
                <a:lnTo>
                  <a:pt x="445" y="607"/>
                </a:lnTo>
                <a:lnTo>
                  <a:pt x="445" y="608"/>
                </a:lnTo>
                <a:cubicBezTo>
                  <a:pt x="447" y="609"/>
                  <a:pt x="450" y="611"/>
                  <a:pt x="451" y="611"/>
                </a:cubicBezTo>
                <a:cubicBezTo>
                  <a:pt x="452" y="611"/>
                  <a:pt x="453" y="609"/>
                  <a:pt x="453" y="607"/>
                </a:cubicBezTo>
                <a:cubicBezTo>
                  <a:pt x="453" y="603"/>
                  <a:pt x="452" y="599"/>
                  <a:pt x="451" y="594"/>
                </a:cubicBezTo>
                <a:cubicBezTo>
                  <a:pt x="450" y="585"/>
                  <a:pt x="448" y="576"/>
                  <a:pt x="453" y="570"/>
                </a:cubicBezTo>
                <a:cubicBezTo>
                  <a:pt x="457" y="564"/>
                  <a:pt x="454" y="549"/>
                  <a:pt x="453" y="543"/>
                </a:cubicBezTo>
                <a:lnTo>
                  <a:pt x="452" y="542"/>
                </a:lnTo>
                <a:lnTo>
                  <a:pt x="453" y="541"/>
                </a:lnTo>
                <a:cubicBezTo>
                  <a:pt x="453" y="541"/>
                  <a:pt x="465" y="531"/>
                  <a:pt x="466" y="520"/>
                </a:cubicBezTo>
                <a:cubicBezTo>
                  <a:pt x="468" y="513"/>
                  <a:pt x="471" y="508"/>
                  <a:pt x="473" y="503"/>
                </a:cubicBezTo>
                <a:cubicBezTo>
                  <a:pt x="475" y="500"/>
                  <a:pt x="476" y="497"/>
                  <a:pt x="476" y="495"/>
                </a:cubicBezTo>
                <a:cubicBezTo>
                  <a:pt x="476" y="489"/>
                  <a:pt x="488" y="477"/>
                  <a:pt x="489" y="475"/>
                </a:cubicBezTo>
                <a:lnTo>
                  <a:pt x="489" y="475"/>
                </a:lnTo>
                <a:lnTo>
                  <a:pt x="497" y="475"/>
                </a:lnTo>
                <a:cubicBezTo>
                  <a:pt x="499" y="474"/>
                  <a:pt x="509" y="472"/>
                  <a:pt x="519" y="472"/>
                </a:cubicBezTo>
                <a:cubicBezTo>
                  <a:pt x="524" y="472"/>
                  <a:pt x="529" y="473"/>
                  <a:pt x="532" y="474"/>
                </a:cubicBezTo>
                <a:cubicBezTo>
                  <a:pt x="534" y="475"/>
                  <a:pt x="536" y="476"/>
                  <a:pt x="538" y="476"/>
                </a:cubicBezTo>
                <a:cubicBezTo>
                  <a:pt x="549" y="481"/>
                  <a:pt x="565" y="488"/>
                  <a:pt x="575" y="488"/>
                </a:cubicBezTo>
                <a:cubicBezTo>
                  <a:pt x="580" y="488"/>
                  <a:pt x="583" y="490"/>
                  <a:pt x="586" y="491"/>
                </a:cubicBezTo>
                <a:cubicBezTo>
                  <a:pt x="588" y="492"/>
                  <a:pt x="590" y="492"/>
                  <a:pt x="591" y="492"/>
                </a:cubicBezTo>
                <a:cubicBezTo>
                  <a:pt x="592" y="492"/>
                  <a:pt x="594" y="492"/>
                  <a:pt x="598" y="488"/>
                </a:cubicBezTo>
                <a:cubicBezTo>
                  <a:pt x="608" y="478"/>
                  <a:pt x="611" y="473"/>
                  <a:pt x="611" y="464"/>
                </a:cubicBezTo>
                <a:lnTo>
                  <a:pt x="611" y="384"/>
                </a:lnTo>
                <a:lnTo>
                  <a:pt x="614" y="387"/>
                </a:lnTo>
                <a:cubicBezTo>
                  <a:pt x="614" y="387"/>
                  <a:pt x="618" y="390"/>
                  <a:pt x="623" y="390"/>
                </a:cubicBezTo>
                <a:cubicBezTo>
                  <a:pt x="626" y="390"/>
                  <a:pt x="628" y="389"/>
                  <a:pt x="631" y="387"/>
                </a:cubicBezTo>
                <a:cubicBezTo>
                  <a:pt x="641" y="377"/>
                  <a:pt x="658" y="369"/>
                  <a:pt x="658" y="369"/>
                </a:cubicBezTo>
                <a:cubicBezTo>
                  <a:pt x="661" y="368"/>
                  <a:pt x="670" y="363"/>
                  <a:pt x="671" y="358"/>
                </a:cubicBezTo>
                <a:cubicBezTo>
                  <a:pt x="673" y="353"/>
                  <a:pt x="671" y="343"/>
                  <a:pt x="671" y="343"/>
                </a:cubicBezTo>
                <a:lnTo>
                  <a:pt x="671" y="343"/>
                </a:lnTo>
                <a:lnTo>
                  <a:pt x="682" y="324"/>
                </a:lnTo>
                <a:lnTo>
                  <a:pt x="685" y="328"/>
                </a:lnTo>
                <a:lnTo>
                  <a:pt x="698" y="328"/>
                </a:lnTo>
                <a:lnTo>
                  <a:pt x="718" y="324"/>
                </a:lnTo>
                <a:lnTo>
                  <a:pt x="718" y="364"/>
                </a:lnTo>
                <a:lnTo>
                  <a:pt x="738" y="392"/>
                </a:lnTo>
                <a:lnTo>
                  <a:pt x="772" y="408"/>
                </a:lnTo>
                <a:lnTo>
                  <a:pt x="798" y="423"/>
                </a:lnTo>
                <a:lnTo>
                  <a:pt x="830" y="439"/>
                </a:lnTo>
                <a:lnTo>
                  <a:pt x="845" y="457"/>
                </a:lnTo>
                <a:cubicBezTo>
                  <a:pt x="846" y="457"/>
                  <a:pt x="863" y="472"/>
                  <a:pt x="867" y="479"/>
                </a:cubicBezTo>
                <a:cubicBezTo>
                  <a:pt x="872" y="486"/>
                  <a:pt x="879" y="503"/>
                  <a:pt x="881" y="510"/>
                </a:cubicBezTo>
                <a:cubicBezTo>
                  <a:pt x="882" y="514"/>
                  <a:pt x="882" y="518"/>
                  <a:pt x="881" y="522"/>
                </a:cubicBezTo>
                <a:cubicBezTo>
                  <a:pt x="880" y="526"/>
                  <a:pt x="880" y="529"/>
                  <a:pt x="881" y="532"/>
                </a:cubicBezTo>
                <a:cubicBezTo>
                  <a:pt x="883" y="539"/>
                  <a:pt x="882" y="557"/>
                  <a:pt x="882" y="557"/>
                </a:cubicBezTo>
                <a:lnTo>
                  <a:pt x="882" y="558"/>
                </a:lnTo>
                <a:lnTo>
                  <a:pt x="857" y="580"/>
                </a:lnTo>
                <a:lnTo>
                  <a:pt x="859" y="601"/>
                </a:lnTo>
                <a:lnTo>
                  <a:pt x="881" y="612"/>
                </a:lnTo>
                <a:lnTo>
                  <a:pt x="890" y="612"/>
                </a:lnTo>
                <a:lnTo>
                  <a:pt x="891" y="613"/>
                </a:lnTo>
                <a:cubicBezTo>
                  <a:pt x="891" y="614"/>
                  <a:pt x="894" y="622"/>
                  <a:pt x="904" y="622"/>
                </a:cubicBezTo>
                <a:lnTo>
                  <a:pt x="967" y="622"/>
                </a:lnTo>
                <a:cubicBezTo>
                  <a:pt x="967" y="622"/>
                  <a:pt x="973" y="625"/>
                  <a:pt x="984" y="632"/>
                </a:cubicBezTo>
                <a:cubicBezTo>
                  <a:pt x="992" y="636"/>
                  <a:pt x="1000" y="638"/>
                  <a:pt x="1006" y="640"/>
                </a:cubicBezTo>
                <a:cubicBezTo>
                  <a:pt x="1008" y="641"/>
                  <a:pt x="1011" y="641"/>
                  <a:pt x="1012" y="642"/>
                </a:cubicBezTo>
                <a:cubicBezTo>
                  <a:pt x="1014" y="642"/>
                  <a:pt x="1018" y="643"/>
                  <a:pt x="1021" y="644"/>
                </a:cubicBezTo>
                <a:cubicBezTo>
                  <a:pt x="1030" y="646"/>
                  <a:pt x="1042" y="648"/>
                  <a:pt x="1050" y="653"/>
                </a:cubicBezTo>
                <a:cubicBezTo>
                  <a:pt x="1061" y="659"/>
                  <a:pt x="1068" y="664"/>
                  <a:pt x="1074" y="668"/>
                </a:cubicBezTo>
                <a:lnTo>
                  <a:pt x="1075" y="668"/>
                </a:lnTo>
                <a:cubicBezTo>
                  <a:pt x="1078" y="670"/>
                  <a:pt x="1081" y="674"/>
                  <a:pt x="1083" y="677"/>
                </a:cubicBezTo>
                <a:cubicBezTo>
                  <a:pt x="1087" y="681"/>
                  <a:pt x="1091" y="685"/>
                  <a:pt x="1094" y="686"/>
                </a:cubicBezTo>
                <a:cubicBezTo>
                  <a:pt x="1101" y="688"/>
                  <a:pt x="1113" y="700"/>
                  <a:pt x="1115" y="707"/>
                </a:cubicBezTo>
                <a:cubicBezTo>
                  <a:pt x="1117" y="713"/>
                  <a:pt x="1127" y="730"/>
                  <a:pt x="1128" y="733"/>
                </a:cubicBezTo>
                <a:cubicBezTo>
                  <a:pt x="1129" y="734"/>
                  <a:pt x="1135" y="739"/>
                  <a:pt x="1137" y="746"/>
                </a:cubicBezTo>
                <a:cubicBezTo>
                  <a:pt x="1139" y="752"/>
                  <a:pt x="1140" y="752"/>
                  <a:pt x="1150" y="759"/>
                </a:cubicBezTo>
                <a:cubicBezTo>
                  <a:pt x="1153" y="760"/>
                  <a:pt x="1155" y="762"/>
                  <a:pt x="1159" y="764"/>
                </a:cubicBezTo>
                <a:cubicBezTo>
                  <a:pt x="1176" y="774"/>
                  <a:pt x="1201" y="779"/>
                  <a:pt x="1201" y="779"/>
                </a:cubicBezTo>
                <a:lnTo>
                  <a:pt x="1230" y="779"/>
                </a:lnTo>
                <a:cubicBezTo>
                  <a:pt x="1230" y="779"/>
                  <a:pt x="1248" y="777"/>
                  <a:pt x="1262" y="777"/>
                </a:cubicBezTo>
                <a:cubicBezTo>
                  <a:pt x="1269" y="777"/>
                  <a:pt x="1274" y="778"/>
                  <a:pt x="1277" y="779"/>
                </a:cubicBezTo>
                <a:cubicBezTo>
                  <a:pt x="1282" y="780"/>
                  <a:pt x="1288" y="778"/>
                  <a:pt x="1294" y="777"/>
                </a:cubicBezTo>
                <a:cubicBezTo>
                  <a:pt x="1298" y="776"/>
                  <a:pt x="1302" y="775"/>
                  <a:pt x="1306" y="775"/>
                </a:cubicBezTo>
                <a:cubicBezTo>
                  <a:pt x="1309" y="775"/>
                  <a:pt x="1313" y="776"/>
                  <a:pt x="1315" y="778"/>
                </a:cubicBezTo>
                <a:cubicBezTo>
                  <a:pt x="1321" y="782"/>
                  <a:pt x="1330" y="782"/>
                  <a:pt x="1340" y="783"/>
                </a:cubicBezTo>
                <a:cubicBezTo>
                  <a:pt x="1349" y="784"/>
                  <a:pt x="1358" y="784"/>
                  <a:pt x="1364" y="788"/>
                </a:cubicBezTo>
                <a:cubicBezTo>
                  <a:pt x="1369" y="791"/>
                  <a:pt x="1375" y="791"/>
                  <a:pt x="1381" y="792"/>
                </a:cubicBezTo>
                <a:cubicBezTo>
                  <a:pt x="1388" y="792"/>
                  <a:pt x="1394" y="793"/>
                  <a:pt x="1397" y="797"/>
                </a:cubicBezTo>
                <a:cubicBezTo>
                  <a:pt x="1403" y="802"/>
                  <a:pt x="1419" y="811"/>
                  <a:pt x="1424" y="813"/>
                </a:cubicBezTo>
                <a:cubicBezTo>
                  <a:pt x="1425" y="812"/>
                  <a:pt x="1428" y="809"/>
                  <a:pt x="1433" y="809"/>
                </a:cubicBezTo>
                <a:cubicBezTo>
                  <a:pt x="1437" y="809"/>
                  <a:pt x="1441" y="811"/>
                  <a:pt x="1446" y="814"/>
                </a:cubicBezTo>
                <a:cubicBezTo>
                  <a:pt x="1461" y="825"/>
                  <a:pt x="1489" y="832"/>
                  <a:pt x="1489" y="832"/>
                </a:cubicBezTo>
                <a:lnTo>
                  <a:pt x="1556" y="849"/>
                </a:lnTo>
                <a:cubicBezTo>
                  <a:pt x="1559" y="850"/>
                  <a:pt x="1563" y="851"/>
                  <a:pt x="1566" y="851"/>
                </a:cubicBezTo>
                <a:cubicBezTo>
                  <a:pt x="1571" y="851"/>
                  <a:pt x="1575" y="850"/>
                  <a:pt x="1578" y="849"/>
                </a:cubicBezTo>
                <a:cubicBezTo>
                  <a:pt x="1583" y="848"/>
                  <a:pt x="1588" y="847"/>
                  <a:pt x="1593" y="849"/>
                </a:cubicBezTo>
                <a:cubicBezTo>
                  <a:pt x="1600" y="852"/>
                  <a:pt x="1614" y="858"/>
                  <a:pt x="1628" y="858"/>
                </a:cubicBezTo>
                <a:cubicBezTo>
                  <a:pt x="1636" y="858"/>
                  <a:pt x="1644" y="855"/>
                  <a:pt x="1649" y="851"/>
                </a:cubicBezTo>
                <a:cubicBezTo>
                  <a:pt x="1666" y="837"/>
                  <a:pt x="1689" y="824"/>
                  <a:pt x="1700" y="818"/>
                </a:cubicBezTo>
                <a:cubicBezTo>
                  <a:pt x="1703" y="817"/>
                  <a:pt x="1704" y="816"/>
                  <a:pt x="1705" y="815"/>
                </a:cubicBezTo>
                <a:cubicBezTo>
                  <a:pt x="1708" y="812"/>
                  <a:pt x="1710" y="811"/>
                  <a:pt x="1723" y="809"/>
                </a:cubicBezTo>
                <a:cubicBezTo>
                  <a:pt x="1729" y="809"/>
                  <a:pt x="1735" y="808"/>
                  <a:pt x="1740" y="807"/>
                </a:cubicBezTo>
                <a:cubicBezTo>
                  <a:pt x="1751" y="806"/>
                  <a:pt x="1759" y="805"/>
                  <a:pt x="1766" y="805"/>
                </a:cubicBezTo>
                <a:cubicBezTo>
                  <a:pt x="1776" y="805"/>
                  <a:pt x="1782" y="803"/>
                  <a:pt x="1800" y="796"/>
                </a:cubicBezTo>
                <a:cubicBezTo>
                  <a:pt x="1804" y="795"/>
                  <a:pt x="1807" y="793"/>
                  <a:pt x="1811" y="792"/>
                </a:cubicBezTo>
                <a:cubicBezTo>
                  <a:pt x="1824" y="787"/>
                  <a:pt x="1834" y="783"/>
                  <a:pt x="1840" y="783"/>
                </a:cubicBezTo>
                <a:cubicBezTo>
                  <a:pt x="1844" y="783"/>
                  <a:pt x="1860" y="774"/>
                  <a:pt x="1869" y="768"/>
                </a:cubicBezTo>
                <a:cubicBezTo>
                  <a:pt x="1871" y="764"/>
                  <a:pt x="1881" y="743"/>
                  <a:pt x="1890" y="744"/>
                </a:cubicBezTo>
                <a:cubicBezTo>
                  <a:pt x="1893" y="745"/>
                  <a:pt x="1896" y="745"/>
                  <a:pt x="1899" y="745"/>
                </a:cubicBezTo>
                <a:cubicBezTo>
                  <a:pt x="1904" y="745"/>
                  <a:pt x="1907" y="745"/>
                  <a:pt x="1910" y="744"/>
                </a:cubicBezTo>
                <a:lnTo>
                  <a:pt x="1910" y="717"/>
                </a:lnTo>
                <a:cubicBezTo>
                  <a:pt x="1909" y="716"/>
                  <a:pt x="1908" y="715"/>
                  <a:pt x="1908" y="714"/>
                </a:cubicBezTo>
                <a:cubicBezTo>
                  <a:pt x="1907" y="712"/>
                  <a:pt x="1908" y="709"/>
                  <a:pt x="1910" y="706"/>
                </a:cubicBezTo>
                <a:cubicBezTo>
                  <a:pt x="1914" y="701"/>
                  <a:pt x="1912" y="683"/>
                  <a:pt x="1911" y="677"/>
                </a:cubicBezTo>
                <a:lnTo>
                  <a:pt x="1911" y="676"/>
                </a:lnTo>
                <a:lnTo>
                  <a:pt x="1913" y="659"/>
                </a:lnTo>
                <a:lnTo>
                  <a:pt x="1913" y="621"/>
                </a:lnTo>
                <a:lnTo>
                  <a:pt x="1913" y="621"/>
                </a:lnTo>
                <a:cubicBezTo>
                  <a:pt x="1914" y="620"/>
                  <a:pt x="1923" y="613"/>
                  <a:pt x="1932" y="613"/>
                </a:cubicBezTo>
                <a:cubicBezTo>
                  <a:pt x="1935" y="613"/>
                  <a:pt x="1937" y="612"/>
                  <a:pt x="1938" y="612"/>
                </a:cubicBezTo>
                <a:cubicBezTo>
                  <a:pt x="1940" y="611"/>
                  <a:pt x="1941" y="611"/>
                  <a:pt x="1943" y="611"/>
                </a:cubicBezTo>
                <a:cubicBezTo>
                  <a:pt x="1946" y="611"/>
                  <a:pt x="1950" y="612"/>
                  <a:pt x="1954" y="615"/>
                </a:cubicBezTo>
                <a:cubicBezTo>
                  <a:pt x="1957" y="618"/>
                  <a:pt x="1959" y="620"/>
                  <a:pt x="1960" y="621"/>
                </a:cubicBezTo>
                <a:cubicBezTo>
                  <a:pt x="1965" y="625"/>
                  <a:pt x="1966" y="626"/>
                  <a:pt x="1975" y="626"/>
                </a:cubicBezTo>
                <a:cubicBezTo>
                  <a:pt x="1980" y="626"/>
                  <a:pt x="1984" y="626"/>
                  <a:pt x="1988" y="626"/>
                </a:cubicBezTo>
                <a:cubicBezTo>
                  <a:pt x="1991" y="625"/>
                  <a:pt x="1994" y="625"/>
                  <a:pt x="1997" y="625"/>
                </a:cubicBezTo>
                <a:cubicBezTo>
                  <a:pt x="2000" y="625"/>
                  <a:pt x="2003" y="625"/>
                  <a:pt x="2006" y="626"/>
                </a:cubicBezTo>
                <a:cubicBezTo>
                  <a:pt x="2007" y="626"/>
                  <a:pt x="2010" y="627"/>
                  <a:pt x="2010" y="629"/>
                </a:cubicBezTo>
                <a:cubicBezTo>
                  <a:pt x="2010" y="629"/>
                  <a:pt x="2010" y="629"/>
                  <a:pt x="2010" y="629"/>
                </a:cubicBezTo>
                <a:cubicBezTo>
                  <a:pt x="2011" y="629"/>
                  <a:pt x="2013" y="629"/>
                  <a:pt x="2014" y="628"/>
                </a:cubicBezTo>
                <a:cubicBezTo>
                  <a:pt x="2033" y="624"/>
                  <a:pt x="2044" y="618"/>
                  <a:pt x="2051" y="613"/>
                </a:cubicBezTo>
                <a:cubicBezTo>
                  <a:pt x="2058" y="609"/>
                  <a:pt x="2075" y="596"/>
                  <a:pt x="2075" y="596"/>
                </a:cubicBezTo>
                <a:cubicBezTo>
                  <a:pt x="2076" y="595"/>
                  <a:pt x="2092" y="586"/>
                  <a:pt x="2099" y="586"/>
                </a:cubicBezTo>
                <a:cubicBezTo>
                  <a:pt x="2101" y="586"/>
                  <a:pt x="2103" y="587"/>
                  <a:pt x="2105" y="587"/>
                </a:cubicBezTo>
                <a:cubicBezTo>
                  <a:pt x="2107" y="587"/>
                  <a:pt x="2110" y="588"/>
                  <a:pt x="2112" y="588"/>
                </a:cubicBezTo>
                <a:cubicBezTo>
                  <a:pt x="2116" y="588"/>
                  <a:pt x="2118" y="587"/>
                  <a:pt x="2119" y="585"/>
                </a:cubicBezTo>
                <a:cubicBezTo>
                  <a:pt x="2132" y="566"/>
                  <a:pt x="2139" y="557"/>
                  <a:pt x="2142" y="557"/>
                </a:cubicBezTo>
                <a:cubicBezTo>
                  <a:pt x="2145" y="556"/>
                  <a:pt x="2150" y="548"/>
                  <a:pt x="2155" y="541"/>
                </a:cubicBezTo>
                <a:lnTo>
                  <a:pt x="2155" y="541"/>
                </a:lnTo>
                <a:lnTo>
                  <a:pt x="2170" y="525"/>
                </a:lnTo>
                <a:cubicBezTo>
                  <a:pt x="2171" y="525"/>
                  <a:pt x="2180" y="518"/>
                  <a:pt x="2189" y="516"/>
                </a:cubicBezTo>
                <a:cubicBezTo>
                  <a:pt x="2192" y="515"/>
                  <a:pt x="2197" y="513"/>
                  <a:pt x="2203" y="511"/>
                </a:cubicBezTo>
                <a:cubicBezTo>
                  <a:pt x="2215" y="506"/>
                  <a:pt x="2230" y="500"/>
                  <a:pt x="2238" y="500"/>
                </a:cubicBezTo>
                <a:cubicBezTo>
                  <a:pt x="2243" y="500"/>
                  <a:pt x="2248" y="500"/>
                  <a:pt x="2252" y="499"/>
                </a:cubicBezTo>
                <a:cubicBezTo>
                  <a:pt x="2256" y="499"/>
                  <a:pt x="2260" y="498"/>
                  <a:pt x="2264" y="498"/>
                </a:cubicBezTo>
                <a:lnTo>
                  <a:pt x="2291" y="498"/>
                </a:lnTo>
                <a:lnTo>
                  <a:pt x="2311" y="498"/>
                </a:lnTo>
                <a:lnTo>
                  <a:pt x="2311" y="476"/>
                </a:lnTo>
                <a:cubicBezTo>
                  <a:pt x="2309" y="474"/>
                  <a:pt x="2301" y="467"/>
                  <a:pt x="2295" y="461"/>
                </a:cubicBezTo>
                <a:cubicBezTo>
                  <a:pt x="2293" y="459"/>
                  <a:pt x="2291" y="457"/>
                  <a:pt x="2289" y="456"/>
                </a:cubicBezTo>
                <a:cubicBezTo>
                  <a:pt x="2285" y="453"/>
                  <a:pt x="2282" y="450"/>
                  <a:pt x="2276" y="443"/>
                </a:cubicBezTo>
                <a:cubicBezTo>
                  <a:pt x="2268" y="433"/>
                  <a:pt x="2251" y="426"/>
                  <a:pt x="2250" y="426"/>
                </a:cubicBezTo>
                <a:lnTo>
                  <a:pt x="2225" y="420"/>
                </a:lnTo>
                <a:lnTo>
                  <a:pt x="2198" y="433"/>
                </a:lnTo>
                <a:lnTo>
                  <a:pt x="2184" y="430"/>
                </a:lnTo>
                <a:lnTo>
                  <a:pt x="2149" y="425"/>
                </a:lnTo>
                <a:lnTo>
                  <a:pt x="2137" y="425"/>
                </a:lnTo>
                <a:lnTo>
                  <a:pt x="2121" y="421"/>
                </a:lnTo>
                <a:lnTo>
                  <a:pt x="2109" y="421"/>
                </a:lnTo>
                <a:lnTo>
                  <a:pt x="2109" y="420"/>
                </a:lnTo>
                <a:cubicBezTo>
                  <a:pt x="2109" y="419"/>
                  <a:pt x="2108" y="405"/>
                  <a:pt x="2110" y="394"/>
                </a:cubicBezTo>
                <a:cubicBezTo>
                  <a:pt x="2112" y="387"/>
                  <a:pt x="2115" y="381"/>
                  <a:pt x="2118" y="375"/>
                </a:cubicBezTo>
                <a:cubicBezTo>
                  <a:pt x="2119" y="372"/>
                  <a:pt x="2121" y="369"/>
                  <a:pt x="2121" y="367"/>
                </a:cubicBezTo>
                <a:cubicBezTo>
                  <a:pt x="2122" y="363"/>
                  <a:pt x="2124" y="360"/>
                  <a:pt x="2126" y="357"/>
                </a:cubicBezTo>
                <a:cubicBezTo>
                  <a:pt x="2128" y="355"/>
                  <a:pt x="2129" y="352"/>
                  <a:pt x="2130" y="349"/>
                </a:cubicBezTo>
                <a:cubicBezTo>
                  <a:pt x="2132" y="342"/>
                  <a:pt x="2139" y="333"/>
                  <a:pt x="2139" y="333"/>
                </a:cubicBezTo>
                <a:cubicBezTo>
                  <a:pt x="2139" y="333"/>
                  <a:pt x="2146" y="322"/>
                  <a:pt x="2150" y="315"/>
                </a:cubicBezTo>
                <a:cubicBezTo>
                  <a:pt x="2154" y="309"/>
                  <a:pt x="2162" y="303"/>
                  <a:pt x="2164" y="302"/>
                </a:cubicBezTo>
                <a:lnTo>
                  <a:pt x="2170" y="289"/>
                </a:lnTo>
                <a:lnTo>
                  <a:pt x="2170" y="289"/>
                </a:lnTo>
                <a:lnTo>
                  <a:pt x="2170" y="288"/>
                </a:lnTo>
                <a:lnTo>
                  <a:pt x="2174" y="289"/>
                </a:lnTo>
                <a:lnTo>
                  <a:pt x="2174" y="289"/>
                </a:lnTo>
                <a:cubicBezTo>
                  <a:pt x="2181" y="291"/>
                  <a:pt x="2186" y="292"/>
                  <a:pt x="2186" y="292"/>
                </a:cubicBezTo>
                <a:cubicBezTo>
                  <a:pt x="2186" y="292"/>
                  <a:pt x="2193" y="293"/>
                  <a:pt x="2199" y="293"/>
                </a:cubicBezTo>
                <a:cubicBezTo>
                  <a:pt x="2204" y="293"/>
                  <a:pt x="2207" y="292"/>
                  <a:pt x="2209" y="292"/>
                </a:cubicBezTo>
                <a:cubicBezTo>
                  <a:pt x="2214" y="291"/>
                  <a:pt x="2221" y="290"/>
                  <a:pt x="2227" y="290"/>
                </a:cubicBezTo>
                <a:cubicBezTo>
                  <a:pt x="2234" y="289"/>
                  <a:pt x="2241" y="288"/>
                  <a:pt x="2244" y="287"/>
                </a:cubicBezTo>
                <a:cubicBezTo>
                  <a:pt x="2251" y="285"/>
                  <a:pt x="2263" y="277"/>
                  <a:pt x="2263" y="277"/>
                </a:cubicBezTo>
                <a:lnTo>
                  <a:pt x="2263" y="276"/>
                </a:lnTo>
                <a:lnTo>
                  <a:pt x="2281" y="270"/>
                </a:lnTo>
                <a:lnTo>
                  <a:pt x="2281" y="231"/>
                </a:lnTo>
                <a:cubicBezTo>
                  <a:pt x="2280" y="229"/>
                  <a:pt x="2276" y="223"/>
                  <a:pt x="2277" y="216"/>
                </a:cubicBezTo>
                <a:cubicBezTo>
                  <a:pt x="2278" y="212"/>
                  <a:pt x="2280" y="209"/>
                  <a:pt x="2284" y="206"/>
                </a:cubicBezTo>
                <a:cubicBezTo>
                  <a:pt x="2296" y="198"/>
                  <a:pt x="2309" y="185"/>
                  <a:pt x="2309" y="184"/>
                </a:cubicBezTo>
                <a:lnTo>
                  <a:pt x="2310" y="184"/>
                </a:lnTo>
                <a:cubicBezTo>
                  <a:pt x="2310" y="184"/>
                  <a:pt x="2321" y="178"/>
                  <a:pt x="2327" y="167"/>
                </a:cubicBezTo>
                <a:cubicBezTo>
                  <a:pt x="2331" y="160"/>
                  <a:pt x="2335" y="157"/>
                  <a:pt x="2338" y="154"/>
                </a:cubicBezTo>
                <a:cubicBezTo>
                  <a:pt x="2341" y="152"/>
                  <a:pt x="2343" y="150"/>
                  <a:pt x="2345" y="147"/>
                </a:cubicBezTo>
                <a:cubicBezTo>
                  <a:pt x="2347" y="144"/>
                  <a:pt x="2349" y="141"/>
                  <a:pt x="2350" y="138"/>
                </a:cubicBezTo>
                <a:cubicBezTo>
                  <a:pt x="2352" y="136"/>
                  <a:pt x="2354" y="133"/>
                  <a:pt x="2356" y="130"/>
                </a:cubicBezTo>
                <a:cubicBezTo>
                  <a:pt x="2357" y="129"/>
                  <a:pt x="2358" y="127"/>
                  <a:pt x="2359" y="127"/>
                </a:cubicBezTo>
                <a:cubicBezTo>
                  <a:pt x="2359" y="127"/>
                  <a:pt x="2359" y="127"/>
                  <a:pt x="2359" y="127"/>
                </a:cubicBezTo>
                <a:cubicBezTo>
                  <a:pt x="2360" y="127"/>
                  <a:pt x="2360" y="126"/>
                  <a:pt x="2360" y="125"/>
                </a:cubicBezTo>
                <a:lnTo>
                  <a:pt x="2360" y="124"/>
                </a:lnTo>
                <a:cubicBezTo>
                  <a:pt x="2362" y="107"/>
                  <a:pt x="2360" y="89"/>
                  <a:pt x="2360" y="89"/>
                </a:cubicBezTo>
                <a:lnTo>
                  <a:pt x="2359" y="77"/>
                </a:lnTo>
                <a:lnTo>
                  <a:pt x="2345" y="68"/>
                </a:lnTo>
                <a:lnTo>
                  <a:pt x="2345" y="56"/>
                </a:lnTo>
                <a:lnTo>
                  <a:pt x="2359" y="42"/>
                </a:lnTo>
                <a:cubicBezTo>
                  <a:pt x="2360" y="40"/>
                  <a:pt x="2367" y="30"/>
                  <a:pt x="2374" y="28"/>
                </a:cubicBezTo>
                <a:cubicBezTo>
                  <a:pt x="2380" y="26"/>
                  <a:pt x="2402" y="19"/>
                  <a:pt x="2403" y="19"/>
                </a:cubicBezTo>
                <a:lnTo>
                  <a:pt x="2421" y="17"/>
                </a:lnTo>
                <a:lnTo>
                  <a:pt x="2454" y="4"/>
                </a:lnTo>
                <a:lnTo>
                  <a:pt x="2503" y="0"/>
                </a:lnTo>
                <a:lnTo>
                  <a:pt x="2541" y="6"/>
                </a:lnTo>
                <a:lnTo>
                  <a:pt x="2569" y="26"/>
                </a:lnTo>
                <a:lnTo>
                  <a:pt x="2594" y="30"/>
                </a:lnTo>
                <a:lnTo>
                  <a:pt x="2605" y="46"/>
                </a:lnTo>
                <a:lnTo>
                  <a:pt x="2621" y="70"/>
                </a:lnTo>
                <a:lnTo>
                  <a:pt x="2651" y="114"/>
                </a:lnTo>
                <a:cubicBezTo>
                  <a:pt x="2652" y="115"/>
                  <a:pt x="2663" y="132"/>
                  <a:pt x="2663" y="142"/>
                </a:cubicBezTo>
                <a:cubicBezTo>
                  <a:pt x="2663" y="144"/>
                  <a:pt x="2662" y="146"/>
                  <a:pt x="2661" y="146"/>
                </a:cubicBezTo>
                <a:cubicBezTo>
                  <a:pt x="2661" y="147"/>
                  <a:pt x="2662" y="148"/>
                  <a:pt x="2662" y="150"/>
                </a:cubicBezTo>
                <a:cubicBezTo>
                  <a:pt x="2669" y="163"/>
                  <a:pt x="2682" y="191"/>
                  <a:pt x="2682" y="191"/>
                </a:cubicBezTo>
                <a:lnTo>
                  <a:pt x="2696" y="222"/>
                </a:lnTo>
                <a:lnTo>
                  <a:pt x="2695" y="222"/>
                </a:lnTo>
                <a:cubicBezTo>
                  <a:pt x="2695" y="222"/>
                  <a:pt x="2693" y="230"/>
                  <a:pt x="2696" y="240"/>
                </a:cubicBezTo>
                <a:cubicBezTo>
                  <a:pt x="2697" y="250"/>
                  <a:pt x="2696" y="266"/>
                  <a:pt x="2696" y="270"/>
                </a:cubicBezTo>
                <a:lnTo>
                  <a:pt x="2712" y="280"/>
                </a:lnTo>
                <a:lnTo>
                  <a:pt x="2710" y="281"/>
                </a:lnTo>
                <a:cubicBezTo>
                  <a:pt x="2710" y="281"/>
                  <a:pt x="2704" y="288"/>
                  <a:pt x="2705" y="293"/>
                </a:cubicBezTo>
                <a:cubicBezTo>
                  <a:pt x="2705" y="295"/>
                  <a:pt x="2707" y="297"/>
                  <a:pt x="2710" y="298"/>
                </a:cubicBezTo>
                <a:cubicBezTo>
                  <a:pt x="2712" y="299"/>
                  <a:pt x="2714" y="300"/>
                  <a:pt x="2715" y="301"/>
                </a:cubicBezTo>
                <a:cubicBezTo>
                  <a:pt x="2723" y="305"/>
                  <a:pt x="2723" y="305"/>
                  <a:pt x="2736" y="307"/>
                </a:cubicBezTo>
                <a:cubicBezTo>
                  <a:pt x="2751" y="309"/>
                  <a:pt x="2762" y="311"/>
                  <a:pt x="2762" y="311"/>
                </a:cubicBezTo>
                <a:lnTo>
                  <a:pt x="2787" y="316"/>
                </a:lnTo>
                <a:lnTo>
                  <a:pt x="2800" y="325"/>
                </a:lnTo>
                <a:lnTo>
                  <a:pt x="2835" y="354"/>
                </a:lnTo>
                <a:lnTo>
                  <a:pt x="2850" y="372"/>
                </a:lnTo>
                <a:lnTo>
                  <a:pt x="2850" y="380"/>
                </a:lnTo>
                <a:cubicBezTo>
                  <a:pt x="2854" y="383"/>
                  <a:pt x="2869" y="392"/>
                  <a:pt x="2871" y="398"/>
                </a:cubicBezTo>
                <a:cubicBezTo>
                  <a:pt x="2871" y="400"/>
                  <a:pt x="2871" y="401"/>
                  <a:pt x="2870" y="402"/>
                </a:cubicBezTo>
                <a:cubicBezTo>
                  <a:pt x="2868" y="407"/>
                  <a:pt x="2871" y="419"/>
                  <a:pt x="2872" y="425"/>
                </a:cubicBezTo>
                <a:lnTo>
                  <a:pt x="2899" y="438"/>
                </a:lnTo>
                <a:lnTo>
                  <a:pt x="2913" y="438"/>
                </a:lnTo>
                <a:cubicBezTo>
                  <a:pt x="2915" y="437"/>
                  <a:pt x="2923" y="435"/>
                  <a:pt x="2931" y="435"/>
                </a:cubicBezTo>
                <a:cubicBezTo>
                  <a:pt x="2933" y="435"/>
                  <a:pt x="2934" y="435"/>
                  <a:pt x="2934" y="435"/>
                </a:cubicBezTo>
                <a:cubicBezTo>
                  <a:pt x="2935" y="435"/>
                  <a:pt x="2937" y="434"/>
                  <a:pt x="2940" y="433"/>
                </a:cubicBezTo>
                <a:cubicBezTo>
                  <a:pt x="2955" y="429"/>
                  <a:pt x="2972" y="416"/>
                  <a:pt x="2972" y="416"/>
                </a:cubicBezTo>
                <a:lnTo>
                  <a:pt x="2993" y="402"/>
                </a:lnTo>
                <a:lnTo>
                  <a:pt x="2993" y="402"/>
                </a:lnTo>
                <a:cubicBezTo>
                  <a:pt x="2993" y="402"/>
                  <a:pt x="2994" y="402"/>
                  <a:pt x="2995" y="402"/>
                </a:cubicBezTo>
                <a:cubicBezTo>
                  <a:pt x="2997" y="402"/>
                  <a:pt x="3003" y="401"/>
                  <a:pt x="3014" y="397"/>
                </a:cubicBezTo>
                <a:cubicBezTo>
                  <a:pt x="3031" y="391"/>
                  <a:pt x="3042" y="389"/>
                  <a:pt x="3043" y="388"/>
                </a:cubicBezTo>
                <a:lnTo>
                  <a:pt x="3043" y="388"/>
                </a:lnTo>
                <a:lnTo>
                  <a:pt x="3064" y="391"/>
                </a:lnTo>
                <a:lnTo>
                  <a:pt x="3064" y="418"/>
                </a:lnTo>
                <a:cubicBezTo>
                  <a:pt x="3064" y="419"/>
                  <a:pt x="3062" y="430"/>
                  <a:pt x="3056" y="439"/>
                </a:cubicBezTo>
                <a:cubicBezTo>
                  <a:pt x="3052" y="444"/>
                  <a:pt x="3050" y="448"/>
                  <a:pt x="3048" y="453"/>
                </a:cubicBezTo>
                <a:cubicBezTo>
                  <a:pt x="3047" y="456"/>
                  <a:pt x="3045" y="461"/>
                  <a:pt x="3042" y="466"/>
                </a:cubicBezTo>
                <a:cubicBezTo>
                  <a:pt x="3038" y="471"/>
                  <a:pt x="3037" y="477"/>
                  <a:pt x="3036" y="482"/>
                </a:cubicBezTo>
                <a:cubicBezTo>
                  <a:pt x="3034" y="487"/>
                  <a:pt x="3033" y="491"/>
                  <a:pt x="3031" y="494"/>
                </a:cubicBezTo>
                <a:cubicBezTo>
                  <a:pt x="3029" y="498"/>
                  <a:pt x="3028" y="508"/>
                  <a:pt x="3027" y="516"/>
                </a:cubicBezTo>
                <a:cubicBezTo>
                  <a:pt x="3026" y="524"/>
                  <a:pt x="3026" y="528"/>
                  <a:pt x="3025" y="530"/>
                </a:cubicBezTo>
                <a:cubicBezTo>
                  <a:pt x="3023" y="533"/>
                  <a:pt x="3020" y="547"/>
                  <a:pt x="3019" y="553"/>
                </a:cubicBezTo>
                <a:lnTo>
                  <a:pt x="3018" y="553"/>
                </a:lnTo>
                <a:lnTo>
                  <a:pt x="3005" y="571"/>
                </a:lnTo>
                <a:lnTo>
                  <a:pt x="2997" y="597"/>
                </a:lnTo>
                <a:cubicBezTo>
                  <a:pt x="2996" y="598"/>
                  <a:pt x="2990" y="610"/>
                  <a:pt x="2982" y="612"/>
                </a:cubicBezTo>
                <a:cubicBezTo>
                  <a:pt x="2978" y="613"/>
                  <a:pt x="2972" y="614"/>
                  <a:pt x="2967" y="614"/>
                </a:cubicBezTo>
                <a:cubicBezTo>
                  <a:pt x="2964" y="614"/>
                  <a:pt x="2962" y="614"/>
                  <a:pt x="2962" y="614"/>
                </a:cubicBezTo>
                <a:lnTo>
                  <a:pt x="2961" y="614"/>
                </a:lnTo>
                <a:lnTo>
                  <a:pt x="2950" y="602"/>
                </a:lnTo>
                <a:lnTo>
                  <a:pt x="2931" y="602"/>
                </a:lnTo>
                <a:lnTo>
                  <a:pt x="2910" y="627"/>
                </a:lnTo>
                <a:lnTo>
                  <a:pt x="2900" y="645"/>
                </a:lnTo>
                <a:lnTo>
                  <a:pt x="2887" y="667"/>
                </a:lnTo>
                <a:lnTo>
                  <a:pt x="2887" y="729"/>
                </a:lnTo>
                <a:lnTo>
                  <a:pt x="2886" y="736"/>
                </a:lnTo>
                <a:lnTo>
                  <a:pt x="2862" y="759"/>
                </a:lnTo>
                <a:lnTo>
                  <a:pt x="2837" y="771"/>
                </a:lnTo>
                <a:lnTo>
                  <a:pt x="2832" y="777"/>
                </a:lnTo>
                <a:lnTo>
                  <a:pt x="2824" y="783"/>
                </a:lnTo>
                <a:lnTo>
                  <a:pt x="2808" y="783"/>
                </a:lnTo>
                <a:lnTo>
                  <a:pt x="2806" y="796"/>
                </a:lnTo>
                <a:lnTo>
                  <a:pt x="2806" y="810"/>
                </a:lnTo>
                <a:lnTo>
                  <a:pt x="2773" y="830"/>
                </a:lnTo>
                <a:lnTo>
                  <a:pt x="2753" y="830"/>
                </a:lnTo>
                <a:lnTo>
                  <a:pt x="2753" y="845"/>
                </a:lnTo>
                <a:lnTo>
                  <a:pt x="2737" y="863"/>
                </a:lnTo>
                <a:lnTo>
                  <a:pt x="2722" y="863"/>
                </a:lnTo>
                <a:lnTo>
                  <a:pt x="2702" y="856"/>
                </a:lnTo>
                <a:lnTo>
                  <a:pt x="2676" y="856"/>
                </a:lnTo>
                <a:lnTo>
                  <a:pt x="2664" y="862"/>
                </a:lnTo>
                <a:lnTo>
                  <a:pt x="2637" y="903"/>
                </a:lnTo>
                <a:lnTo>
                  <a:pt x="2603" y="925"/>
                </a:lnTo>
                <a:lnTo>
                  <a:pt x="2550" y="961"/>
                </a:lnTo>
                <a:lnTo>
                  <a:pt x="2549" y="960"/>
                </a:lnTo>
                <a:cubicBezTo>
                  <a:pt x="2543" y="957"/>
                  <a:pt x="2539" y="956"/>
                  <a:pt x="2534" y="956"/>
                </a:cubicBezTo>
                <a:cubicBezTo>
                  <a:pt x="2505" y="956"/>
                  <a:pt x="2480" y="972"/>
                  <a:pt x="2457" y="987"/>
                </a:cubicBezTo>
                <a:cubicBezTo>
                  <a:pt x="2434" y="1001"/>
                  <a:pt x="2412" y="1015"/>
                  <a:pt x="2388" y="1015"/>
                </a:cubicBezTo>
                <a:lnTo>
                  <a:pt x="2386" y="1015"/>
                </a:lnTo>
                <a:lnTo>
                  <a:pt x="2386" y="1013"/>
                </a:lnTo>
                <a:cubicBezTo>
                  <a:pt x="2386" y="995"/>
                  <a:pt x="2395" y="982"/>
                  <a:pt x="2404" y="970"/>
                </a:cubicBezTo>
                <a:cubicBezTo>
                  <a:pt x="2412" y="958"/>
                  <a:pt x="2420" y="948"/>
                  <a:pt x="2420" y="933"/>
                </a:cubicBezTo>
                <a:cubicBezTo>
                  <a:pt x="2420" y="922"/>
                  <a:pt x="2401" y="897"/>
                  <a:pt x="2388" y="897"/>
                </a:cubicBezTo>
                <a:cubicBezTo>
                  <a:pt x="2374" y="897"/>
                  <a:pt x="2367" y="911"/>
                  <a:pt x="2363" y="919"/>
                </a:cubicBezTo>
                <a:cubicBezTo>
                  <a:pt x="2362" y="920"/>
                  <a:pt x="2362" y="921"/>
                  <a:pt x="2361" y="922"/>
                </a:cubicBezTo>
                <a:cubicBezTo>
                  <a:pt x="2350" y="943"/>
                  <a:pt x="2322" y="965"/>
                  <a:pt x="2300" y="983"/>
                </a:cubicBezTo>
                <a:cubicBezTo>
                  <a:pt x="2294" y="988"/>
                  <a:pt x="2289" y="992"/>
                  <a:pt x="2285" y="995"/>
                </a:cubicBezTo>
                <a:cubicBezTo>
                  <a:pt x="2276" y="1003"/>
                  <a:pt x="2263" y="1005"/>
                  <a:pt x="2250" y="1008"/>
                </a:cubicBezTo>
                <a:cubicBezTo>
                  <a:pt x="2229" y="1012"/>
                  <a:pt x="2210" y="1016"/>
                  <a:pt x="2210" y="1041"/>
                </a:cubicBezTo>
                <a:cubicBezTo>
                  <a:pt x="2210" y="1054"/>
                  <a:pt x="2225" y="1062"/>
                  <a:pt x="2237" y="1067"/>
                </a:cubicBezTo>
                <a:cubicBezTo>
                  <a:pt x="2241" y="1069"/>
                  <a:pt x="2244" y="1071"/>
                  <a:pt x="2246" y="1073"/>
                </a:cubicBezTo>
                <a:cubicBezTo>
                  <a:pt x="2257" y="1082"/>
                  <a:pt x="2261" y="1091"/>
                  <a:pt x="2264" y="1100"/>
                </a:cubicBezTo>
                <a:cubicBezTo>
                  <a:pt x="2268" y="1109"/>
                  <a:pt x="2271" y="1118"/>
                  <a:pt x="2282" y="1126"/>
                </a:cubicBezTo>
                <a:cubicBezTo>
                  <a:pt x="2287" y="1129"/>
                  <a:pt x="2293" y="1131"/>
                  <a:pt x="2302" y="1131"/>
                </a:cubicBezTo>
                <a:cubicBezTo>
                  <a:pt x="2306" y="1131"/>
                  <a:pt x="2310" y="1131"/>
                  <a:pt x="2315" y="1130"/>
                </a:cubicBezTo>
                <a:cubicBezTo>
                  <a:pt x="2319" y="1130"/>
                  <a:pt x="2322" y="1130"/>
                  <a:pt x="2326" y="1130"/>
                </a:cubicBezTo>
                <a:cubicBezTo>
                  <a:pt x="2330" y="1130"/>
                  <a:pt x="2333" y="1120"/>
                  <a:pt x="2335" y="1111"/>
                </a:cubicBezTo>
                <a:cubicBezTo>
                  <a:pt x="2338" y="1099"/>
                  <a:pt x="2342" y="1086"/>
                  <a:pt x="2351" y="1086"/>
                </a:cubicBezTo>
                <a:cubicBezTo>
                  <a:pt x="2365" y="1086"/>
                  <a:pt x="2373" y="1094"/>
                  <a:pt x="2380" y="1101"/>
                </a:cubicBezTo>
                <a:cubicBezTo>
                  <a:pt x="2383" y="1105"/>
                  <a:pt x="2387" y="1108"/>
                  <a:pt x="2390" y="1110"/>
                </a:cubicBezTo>
                <a:cubicBezTo>
                  <a:pt x="2400" y="1117"/>
                  <a:pt x="2409" y="1118"/>
                  <a:pt x="2417" y="1118"/>
                </a:cubicBezTo>
                <a:cubicBezTo>
                  <a:pt x="2419" y="1118"/>
                  <a:pt x="2422" y="1117"/>
                  <a:pt x="2424" y="1117"/>
                </a:cubicBezTo>
                <a:cubicBezTo>
                  <a:pt x="2427" y="1117"/>
                  <a:pt x="2429" y="1117"/>
                  <a:pt x="2432" y="1117"/>
                </a:cubicBezTo>
                <a:cubicBezTo>
                  <a:pt x="2440" y="1117"/>
                  <a:pt x="2450" y="1118"/>
                  <a:pt x="2456" y="1128"/>
                </a:cubicBezTo>
                <a:lnTo>
                  <a:pt x="2457" y="1129"/>
                </a:lnTo>
                <a:lnTo>
                  <a:pt x="2456" y="1130"/>
                </a:lnTo>
                <a:cubicBezTo>
                  <a:pt x="2441" y="1147"/>
                  <a:pt x="2419" y="1157"/>
                  <a:pt x="2397" y="1166"/>
                </a:cubicBezTo>
                <a:cubicBezTo>
                  <a:pt x="2367" y="1180"/>
                  <a:pt x="2339" y="1192"/>
                  <a:pt x="2330" y="1222"/>
                </a:cubicBezTo>
                <a:cubicBezTo>
                  <a:pt x="2326" y="1234"/>
                  <a:pt x="2318" y="1240"/>
                  <a:pt x="2310" y="1246"/>
                </a:cubicBezTo>
                <a:cubicBezTo>
                  <a:pt x="2300" y="1253"/>
                  <a:pt x="2293" y="1259"/>
                  <a:pt x="2293" y="1271"/>
                </a:cubicBezTo>
                <a:cubicBezTo>
                  <a:pt x="2293" y="1297"/>
                  <a:pt x="2325" y="1317"/>
                  <a:pt x="2339" y="1319"/>
                </a:cubicBezTo>
                <a:lnTo>
                  <a:pt x="2340" y="1320"/>
                </a:lnTo>
                <a:lnTo>
                  <a:pt x="2340" y="1321"/>
                </a:lnTo>
                <a:cubicBezTo>
                  <a:pt x="2340" y="1326"/>
                  <a:pt x="2341" y="1352"/>
                  <a:pt x="2342" y="1358"/>
                </a:cubicBezTo>
                <a:lnTo>
                  <a:pt x="2344" y="1358"/>
                </a:lnTo>
                <a:lnTo>
                  <a:pt x="2344" y="1359"/>
                </a:lnTo>
                <a:cubicBezTo>
                  <a:pt x="2355" y="1367"/>
                  <a:pt x="2358" y="1379"/>
                  <a:pt x="2361" y="1389"/>
                </a:cubicBezTo>
                <a:cubicBezTo>
                  <a:pt x="2362" y="1394"/>
                  <a:pt x="2363" y="1398"/>
                  <a:pt x="2365" y="1401"/>
                </a:cubicBezTo>
                <a:cubicBezTo>
                  <a:pt x="2395" y="1453"/>
                  <a:pt x="2414" y="1484"/>
                  <a:pt x="2414" y="1571"/>
                </a:cubicBezTo>
                <a:cubicBezTo>
                  <a:pt x="2414" y="1601"/>
                  <a:pt x="2406" y="1622"/>
                  <a:pt x="2399" y="1640"/>
                </a:cubicBezTo>
                <a:cubicBezTo>
                  <a:pt x="2393" y="1655"/>
                  <a:pt x="2388" y="1670"/>
                  <a:pt x="2388" y="1690"/>
                </a:cubicBezTo>
                <a:lnTo>
                  <a:pt x="2388" y="1691"/>
                </a:lnTo>
                <a:lnTo>
                  <a:pt x="2386" y="1692"/>
                </a:lnTo>
                <a:cubicBezTo>
                  <a:pt x="2361" y="1697"/>
                  <a:pt x="2314" y="1774"/>
                  <a:pt x="2303" y="1799"/>
                </a:cubicBezTo>
                <a:cubicBezTo>
                  <a:pt x="2300" y="1807"/>
                  <a:pt x="2296" y="1817"/>
                  <a:pt x="2293" y="1828"/>
                </a:cubicBezTo>
                <a:cubicBezTo>
                  <a:pt x="2280" y="1866"/>
                  <a:pt x="2266" y="1908"/>
                  <a:pt x="2233" y="1910"/>
                </a:cubicBezTo>
                <a:cubicBezTo>
                  <a:pt x="2229" y="1928"/>
                  <a:pt x="2220" y="1937"/>
                  <a:pt x="2206" y="1945"/>
                </a:cubicBezTo>
                <a:cubicBezTo>
                  <a:pt x="2191" y="1954"/>
                  <a:pt x="2178" y="1967"/>
                  <a:pt x="2166" y="1978"/>
                </a:cubicBezTo>
                <a:cubicBezTo>
                  <a:pt x="2139" y="2004"/>
                  <a:pt x="2112" y="2031"/>
                  <a:pt x="2055" y="2031"/>
                </a:cubicBezTo>
                <a:cubicBezTo>
                  <a:pt x="2046" y="2031"/>
                  <a:pt x="2039" y="2027"/>
                  <a:pt x="2033" y="2023"/>
                </a:cubicBezTo>
                <a:cubicBezTo>
                  <a:pt x="2026" y="2019"/>
                  <a:pt x="2020" y="2016"/>
                  <a:pt x="2012" y="2015"/>
                </a:cubicBezTo>
                <a:cubicBezTo>
                  <a:pt x="2009" y="2017"/>
                  <a:pt x="2000" y="2035"/>
                  <a:pt x="1992" y="2052"/>
                </a:cubicBezTo>
                <a:lnTo>
                  <a:pt x="1991" y="2052"/>
                </a:lnTo>
                <a:cubicBezTo>
                  <a:pt x="1979" y="2066"/>
                  <a:pt x="1962" y="2069"/>
                  <a:pt x="1945" y="2073"/>
                </a:cubicBezTo>
                <a:cubicBezTo>
                  <a:pt x="1931" y="2076"/>
                  <a:pt x="1917" y="2078"/>
                  <a:pt x="1903" y="2086"/>
                </a:cubicBezTo>
                <a:cubicBezTo>
                  <a:pt x="1898" y="2089"/>
                  <a:pt x="1890" y="2092"/>
                  <a:pt x="1881" y="2095"/>
                </a:cubicBezTo>
                <a:cubicBezTo>
                  <a:pt x="1866" y="2099"/>
                  <a:pt x="1849" y="2105"/>
                  <a:pt x="1842" y="2113"/>
                </a:cubicBezTo>
                <a:cubicBezTo>
                  <a:pt x="1836" y="2119"/>
                  <a:pt x="1835" y="2128"/>
                  <a:pt x="1834" y="2135"/>
                </a:cubicBezTo>
                <a:cubicBezTo>
                  <a:pt x="1832" y="2145"/>
                  <a:pt x="1830" y="2155"/>
                  <a:pt x="1818" y="2155"/>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3" name="Freeform 264">
            <a:extLst>
              <a:ext uri="{FF2B5EF4-FFF2-40B4-BE49-F238E27FC236}">
                <a16:creationId xmlns:a16="http://schemas.microsoft.com/office/drawing/2014/main" id="{BD59E199-4528-A927-1B6D-95F1FF4CA50B}"/>
              </a:ext>
            </a:extLst>
          </p:cNvPr>
          <p:cNvSpPr>
            <a:spLocks noEditPoints="1"/>
          </p:cNvSpPr>
          <p:nvPr/>
        </p:nvSpPr>
        <p:spPr bwMode="auto">
          <a:xfrm>
            <a:off x="3840542" y="1493325"/>
            <a:ext cx="1571625" cy="1108075"/>
          </a:xfrm>
          <a:custGeom>
            <a:avLst/>
            <a:gdLst>
              <a:gd name="T0" fmla="*/ 2163 w 3064"/>
              <a:gd name="T1" fmla="*/ 1976 h 2155"/>
              <a:gd name="T2" fmla="*/ 2337 w 3064"/>
              <a:gd name="T3" fmla="*/ 1322 h 2155"/>
              <a:gd name="T4" fmla="*/ 2235 w 3064"/>
              <a:gd name="T5" fmla="*/ 1070 h 2155"/>
              <a:gd name="T6" fmla="*/ 2723 w 3064"/>
              <a:gd name="T7" fmla="*/ 860 h 2155"/>
              <a:gd name="T8" fmla="*/ 2963 w 3064"/>
              <a:gd name="T9" fmla="*/ 610 h 2155"/>
              <a:gd name="T10" fmla="*/ 2941 w 3064"/>
              <a:gd name="T11" fmla="*/ 436 h 2155"/>
              <a:gd name="T12" fmla="*/ 2798 w 3064"/>
              <a:gd name="T13" fmla="*/ 328 h 2155"/>
              <a:gd name="T14" fmla="*/ 2648 w 3064"/>
              <a:gd name="T15" fmla="*/ 116 h 2155"/>
              <a:gd name="T16" fmla="*/ 2360 w 3064"/>
              <a:gd name="T17" fmla="*/ 134 h 2155"/>
              <a:gd name="T18" fmla="*/ 2172 w 3064"/>
              <a:gd name="T19" fmla="*/ 292 h 2155"/>
              <a:gd name="T20" fmla="*/ 2291 w 3064"/>
              <a:gd name="T21" fmla="*/ 453 h 2155"/>
              <a:gd name="T22" fmla="*/ 2053 w 3064"/>
              <a:gd name="T23" fmla="*/ 616 h 2155"/>
              <a:gd name="T24" fmla="*/ 1913 w 3064"/>
              <a:gd name="T25" fmla="*/ 708 h 2155"/>
              <a:gd name="T26" fmla="*/ 1651 w 3064"/>
              <a:gd name="T27" fmla="*/ 853 h 2155"/>
              <a:gd name="T28" fmla="*/ 1282 w 3064"/>
              <a:gd name="T29" fmla="*/ 782 h 2155"/>
              <a:gd name="T30" fmla="*/ 982 w 3064"/>
              <a:gd name="T31" fmla="*/ 635 h 2155"/>
              <a:gd name="T32" fmla="*/ 699 w 3064"/>
              <a:gd name="T33" fmla="*/ 331 h 2155"/>
              <a:gd name="T34" fmla="*/ 491 w 3064"/>
              <a:gd name="T35" fmla="*/ 478 h 2155"/>
              <a:gd name="T36" fmla="*/ 365 w 3064"/>
              <a:gd name="T37" fmla="*/ 739 h 2155"/>
              <a:gd name="T38" fmla="*/ 154 w 3064"/>
              <a:gd name="T39" fmla="*/ 947 h 2155"/>
              <a:gd name="T40" fmla="*/ 66 w 3064"/>
              <a:gd name="T41" fmla="*/ 1059 h 2155"/>
              <a:gd name="T42" fmla="*/ 185 w 3064"/>
              <a:gd name="T43" fmla="*/ 1260 h 2155"/>
              <a:gd name="T44" fmla="*/ 302 w 3064"/>
              <a:gd name="T45" fmla="*/ 1539 h 2155"/>
              <a:gd name="T46" fmla="*/ 507 w 3064"/>
              <a:gd name="T47" fmla="*/ 1645 h 2155"/>
              <a:gd name="T48" fmla="*/ 770 w 3064"/>
              <a:gd name="T49" fmla="*/ 1733 h 2155"/>
              <a:gd name="T50" fmla="*/ 1046 w 3064"/>
              <a:gd name="T51" fmla="*/ 1659 h 2155"/>
              <a:gd name="T52" fmla="*/ 1267 w 3064"/>
              <a:gd name="T53" fmla="*/ 1800 h 2155"/>
              <a:gd name="T54" fmla="*/ 1252 w 3064"/>
              <a:gd name="T55" fmla="*/ 1954 h 2155"/>
              <a:gd name="T56" fmla="*/ 1382 w 3064"/>
              <a:gd name="T57" fmla="*/ 2104 h 2155"/>
              <a:gd name="T58" fmla="*/ 1452 w 3064"/>
              <a:gd name="T59" fmla="*/ 2044 h 2155"/>
              <a:gd name="T60" fmla="*/ 1662 w 3064"/>
              <a:gd name="T61" fmla="*/ 2055 h 2155"/>
              <a:gd name="T62" fmla="*/ 1673 w 3064"/>
              <a:gd name="T63" fmla="*/ 2097 h 2155"/>
              <a:gd name="T64" fmla="*/ 1508 w 3064"/>
              <a:gd name="T65" fmla="*/ 2051 h 2155"/>
              <a:gd name="T66" fmla="*/ 1388 w 3064"/>
              <a:gd name="T67" fmla="*/ 2129 h 2155"/>
              <a:gd name="T68" fmla="*/ 1336 w 3064"/>
              <a:gd name="T69" fmla="*/ 2107 h 2155"/>
              <a:gd name="T70" fmla="*/ 1215 w 3064"/>
              <a:gd name="T71" fmla="*/ 1918 h 2155"/>
              <a:gd name="T72" fmla="*/ 1231 w 3064"/>
              <a:gd name="T73" fmla="*/ 1721 h 2155"/>
              <a:gd name="T74" fmla="*/ 937 w 3064"/>
              <a:gd name="T75" fmla="*/ 1748 h 2155"/>
              <a:gd name="T76" fmla="*/ 678 w 3064"/>
              <a:gd name="T77" fmla="*/ 1727 h 2155"/>
              <a:gd name="T78" fmla="*/ 493 w 3064"/>
              <a:gd name="T79" fmla="*/ 1643 h 2155"/>
              <a:gd name="T80" fmla="*/ 279 w 3064"/>
              <a:gd name="T81" fmla="*/ 1542 h 2155"/>
              <a:gd name="T82" fmla="*/ 146 w 3064"/>
              <a:gd name="T83" fmla="*/ 1246 h 2155"/>
              <a:gd name="T84" fmla="*/ 1 w 3064"/>
              <a:gd name="T85" fmla="*/ 1014 h 2155"/>
              <a:gd name="T86" fmla="*/ 214 w 3064"/>
              <a:gd name="T87" fmla="*/ 907 h 2155"/>
              <a:gd name="T88" fmla="*/ 327 w 3064"/>
              <a:gd name="T89" fmla="*/ 633 h 2155"/>
              <a:gd name="T90" fmla="*/ 476 w 3064"/>
              <a:gd name="T91" fmla="*/ 495 h 2155"/>
              <a:gd name="T92" fmla="*/ 671 w 3064"/>
              <a:gd name="T93" fmla="*/ 343 h 2155"/>
              <a:gd name="T94" fmla="*/ 881 w 3064"/>
              <a:gd name="T95" fmla="*/ 612 h 2155"/>
              <a:gd name="T96" fmla="*/ 1201 w 3064"/>
              <a:gd name="T97" fmla="*/ 779 h 2155"/>
              <a:gd name="T98" fmla="*/ 1628 w 3064"/>
              <a:gd name="T99" fmla="*/ 858 h 2155"/>
              <a:gd name="T100" fmla="*/ 1913 w 3064"/>
              <a:gd name="T101" fmla="*/ 659 h 2155"/>
              <a:gd name="T102" fmla="*/ 2112 w 3064"/>
              <a:gd name="T103" fmla="*/ 588 h 2155"/>
              <a:gd name="T104" fmla="*/ 2198 w 3064"/>
              <a:gd name="T105" fmla="*/ 433 h 2155"/>
              <a:gd name="T106" fmla="*/ 2174 w 3064"/>
              <a:gd name="T107" fmla="*/ 289 h 2155"/>
              <a:gd name="T108" fmla="*/ 2359 w 3064"/>
              <a:gd name="T109" fmla="*/ 127 h 2155"/>
              <a:gd name="T110" fmla="*/ 2651 w 3064"/>
              <a:gd name="T111" fmla="*/ 114 h 2155"/>
              <a:gd name="T112" fmla="*/ 2850 w 3064"/>
              <a:gd name="T113" fmla="*/ 372 h 2155"/>
              <a:gd name="T114" fmla="*/ 3056 w 3064"/>
              <a:gd name="T115" fmla="*/ 439 h 2155"/>
              <a:gd name="T116" fmla="*/ 2887 w 3064"/>
              <a:gd name="T117" fmla="*/ 667 h 2155"/>
              <a:gd name="T118" fmla="*/ 2603 w 3064"/>
              <a:gd name="T119" fmla="*/ 925 h 2155"/>
              <a:gd name="T120" fmla="*/ 2264 w 3064"/>
              <a:gd name="T121" fmla="*/ 1100 h 2155"/>
              <a:gd name="T122" fmla="*/ 2339 w 3064"/>
              <a:gd name="T123" fmla="*/ 1319 h 2155"/>
              <a:gd name="T124" fmla="*/ 2033 w 3064"/>
              <a:gd name="T125" fmla="*/ 2023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4" h="2155">
                <a:moveTo>
                  <a:pt x="1724" y="2080"/>
                </a:moveTo>
                <a:lnTo>
                  <a:pt x="1724" y="2080"/>
                </a:lnTo>
                <a:lnTo>
                  <a:pt x="1725" y="2081"/>
                </a:lnTo>
                <a:cubicBezTo>
                  <a:pt x="1740" y="2088"/>
                  <a:pt x="1752" y="2090"/>
                  <a:pt x="1765" y="2091"/>
                </a:cubicBezTo>
                <a:cubicBezTo>
                  <a:pt x="1778" y="2092"/>
                  <a:pt x="1792" y="2093"/>
                  <a:pt x="1810" y="2102"/>
                </a:cubicBezTo>
                <a:lnTo>
                  <a:pt x="1811" y="2103"/>
                </a:lnTo>
                <a:lnTo>
                  <a:pt x="1811" y="2104"/>
                </a:lnTo>
                <a:cubicBezTo>
                  <a:pt x="1807" y="2127"/>
                  <a:pt x="1808" y="2143"/>
                  <a:pt x="1813" y="2149"/>
                </a:cubicBezTo>
                <a:cubicBezTo>
                  <a:pt x="1814" y="2151"/>
                  <a:pt x="1816" y="2151"/>
                  <a:pt x="1818" y="2151"/>
                </a:cubicBezTo>
                <a:cubicBezTo>
                  <a:pt x="1827" y="2151"/>
                  <a:pt x="1828" y="2146"/>
                  <a:pt x="1830" y="2135"/>
                </a:cubicBezTo>
                <a:cubicBezTo>
                  <a:pt x="1832" y="2127"/>
                  <a:pt x="1833" y="2118"/>
                  <a:pt x="1840" y="2111"/>
                </a:cubicBezTo>
                <a:cubicBezTo>
                  <a:pt x="1848" y="2102"/>
                  <a:pt x="1865" y="2096"/>
                  <a:pt x="1880" y="2091"/>
                </a:cubicBezTo>
                <a:cubicBezTo>
                  <a:pt x="1888" y="2089"/>
                  <a:pt x="1896" y="2086"/>
                  <a:pt x="1902" y="2083"/>
                </a:cubicBezTo>
                <a:cubicBezTo>
                  <a:pt x="1916" y="2075"/>
                  <a:pt x="1930" y="2072"/>
                  <a:pt x="1944" y="2070"/>
                </a:cubicBezTo>
                <a:cubicBezTo>
                  <a:pt x="1962" y="2066"/>
                  <a:pt x="1977" y="2063"/>
                  <a:pt x="1989" y="2050"/>
                </a:cubicBezTo>
                <a:cubicBezTo>
                  <a:pt x="2007" y="2012"/>
                  <a:pt x="2010" y="2012"/>
                  <a:pt x="2011" y="2012"/>
                </a:cubicBezTo>
                <a:cubicBezTo>
                  <a:pt x="2021" y="2012"/>
                  <a:pt x="2028" y="2016"/>
                  <a:pt x="2034" y="2020"/>
                </a:cubicBezTo>
                <a:cubicBezTo>
                  <a:pt x="2041" y="2024"/>
                  <a:pt x="2047" y="2028"/>
                  <a:pt x="2055" y="2028"/>
                </a:cubicBezTo>
                <a:cubicBezTo>
                  <a:pt x="2110" y="2028"/>
                  <a:pt x="2136" y="2003"/>
                  <a:pt x="2163" y="1976"/>
                </a:cubicBezTo>
                <a:cubicBezTo>
                  <a:pt x="2176" y="1964"/>
                  <a:pt x="2188" y="1952"/>
                  <a:pt x="2204" y="1942"/>
                </a:cubicBezTo>
                <a:cubicBezTo>
                  <a:pt x="2218" y="1934"/>
                  <a:pt x="2226" y="1926"/>
                  <a:pt x="2230" y="1908"/>
                </a:cubicBezTo>
                <a:lnTo>
                  <a:pt x="2230" y="1906"/>
                </a:lnTo>
                <a:lnTo>
                  <a:pt x="2231" y="1906"/>
                </a:lnTo>
                <a:cubicBezTo>
                  <a:pt x="2263" y="1906"/>
                  <a:pt x="2277" y="1864"/>
                  <a:pt x="2289" y="1827"/>
                </a:cubicBezTo>
                <a:cubicBezTo>
                  <a:pt x="2293" y="1816"/>
                  <a:pt x="2296" y="1806"/>
                  <a:pt x="2300" y="1797"/>
                </a:cubicBezTo>
                <a:cubicBezTo>
                  <a:pt x="2309" y="1777"/>
                  <a:pt x="2356" y="1697"/>
                  <a:pt x="2384" y="1689"/>
                </a:cubicBezTo>
                <a:cubicBezTo>
                  <a:pt x="2385" y="1669"/>
                  <a:pt x="2390" y="1654"/>
                  <a:pt x="2396" y="1638"/>
                </a:cubicBezTo>
                <a:cubicBezTo>
                  <a:pt x="2403" y="1620"/>
                  <a:pt x="2411" y="1601"/>
                  <a:pt x="2411" y="1571"/>
                </a:cubicBezTo>
                <a:cubicBezTo>
                  <a:pt x="2411" y="1485"/>
                  <a:pt x="2392" y="1454"/>
                  <a:pt x="2362" y="1403"/>
                </a:cubicBezTo>
                <a:cubicBezTo>
                  <a:pt x="2360" y="1399"/>
                  <a:pt x="2359" y="1395"/>
                  <a:pt x="2357" y="1390"/>
                </a:cubicBezTo>
                <a:cubicBezTo>
                  <a:pt x="2355" y="1380"/>
                  <a:pt x="2351" y="1368"/>
                  <a:pt x="2341" y="1362"/>
                </a:cubicBezTo>
                <a:lnTo>
                  <a:pt x="2341" y="1362"/>
                </a:lnTo>
                <a:lnTo>
                  <a:pt x="2339" y="1362"/>
                </a:lnTo>
                <a:lnTo>
                  <a:pt x="2339" y="1360"/>
                </a:lnTo>
                <a:lnTo>
                  <a:pt x="2339" y="1360"/>
                </a:lnTo>
                <a:lnTo>
                  <a:pt x="2337" y="1359"/>
                </a:lnTo>
                <a:lnTo>
                  <a:pt x="2339" y="1359"/>
                </a:lnTo>
                <a:cubicBezTo>
                  <a:pt x="2338" y="1354"/>
                  <a:pt x="2337" y="1330"/>
                  <a:pt x="2337" y="1322"/>
                </a:cubicBezTo>
                <a:cubicBezTo>
                  <a:pt x="2322" y="1319"/>
                  <a:pt x="2289" y="1299"/>
                  <a:pt x="2289" y="1271"/>
                </a:cubicBezTo>
                <a:cubicBezTo>
                  <a:pt x="2289" y="1258"/>
                  <a:pt x="2299" y="1251"/>
                  <a:pt x="2308" y="1244"/>
                </a:cubicBezTo>
                <a:cubicBezTo>
                  <a:pt x="2315" y="1238"/>
                  <a:pt x="2323" y="1232"/>
                  <a:pt x="2326" y="1221"/>
                </a:cubicBezTo>
                <a:cubicBezTo>
                  <a:pt x="2336" y="1190"/>
                  <a:pt x="2366" y="1176"/>
                  <a:pt x="2396" y="1163"/>
                </a:cubicBezTo>
                <a:cubicBezTo>
                  <a:pt x="2417" y="1154"/>
                  <a:pt x="2438" y="1145"/>
                  <a:pt x="2452" y="1129"/>
                </a:cubicBezTo>
                <a:cubicBezTo>
                  <a:pt x="2447" y="1122"/>
                  <a:pt x="2440" y="1120"/>
                  <a:pt x="2432" y="1120"/>
                </a:cubicBezTo>
                <a:cubicBezTo>
                  <a:pt x="2429" y="1120"/>
                  <a:pt x="2427" y="1121"/>
                  <a:pt x="2425" y="1121"/>
                </a:cubicBezTo>
                <a:cubicBezTo>
                  <a:pt x="2422" y="1121"/>
                  <a:pt x="2419" y="1121"/>
                  <a:pt x="2417" y="1121"/>
                </a:cubicBezTo>
                <a:cubicBezTo>
                  <a:pt x="2408" y="1121"/>
                  <a:pt x="2398" y="1120"/>
                  <a:pt x="2388" y="1113"/>
                </a:cubicBezTo>
                <a:cubicBezTo>
                  <a:pt x="2385" y="1110"/>
                  <a:pt x="2381" y="1107"/>
                  <a:pt x="2378" y="1104"/>
                </a:cubicBezTo>
                <a:cubicBezTo>
                  <a:pt x="2370" y="1096"/>
                  <a:pt x="2363" y="1090"/>
                  <a:pt x="2351" y="1090"/>
                </a:cubicBezTo>
                <a:cubicBezTo>
                  <a:pt x="2344" y="1090"/>
                  <a:pt x="2341" y="1102"/>
                  <a:pt x="2338" y="1112"/>
                </a:cubicBezTo>
                <a:cubicBezTo>
                  <a:pt x="2335" y="1123"/>
                  <a:pt x="2332" y="1133"/>
                  <a:pt x="2326" y="1133"/>
                </a:cubicBezTo>
                <a:cubicBezTo>
                  <a:pt x="2323" y="1133"/>
                  <a:pt x="2319" y="1133"/>
                  <a:pt x="2315" y="1134"/>
                </a:cubicBezTo>
                <a:cubicBezTo>
                  <a:pt x="2311" y="1134"/>
                  <a:pt x="2306" y="1135"/>
                  <a:pt x="2302" y="1135"/>
                </a:cubicBezTo>
                <a:cubicBezTo>
                  <a:pt x="2293" y="1135"/>
                  <a:pt x="2286" y="1133"/>
                  <a:pt x="2280" y="1128"/>
                </a:cubicBezTo>
                <a:cubicBezTo>
                  <a:pt x="2268" y="1120"/>
                  <a:pt x="2265" y="1111"/>
                  <a:pt x="2261" y="1102"/>
                </a:cubicBezTo>
                <a:cubicBezTo>
                  <a:pt x="2258" y="1093"/>
                  <a:pt x="2254" y="1084"/>
                  <a:pt x="2244" y="1075"/>
                </a:cubicBezTo>
                <a:cubicBezTo>
                  <a:pt x="2243" y="1074"/>
                  <a:pt x="2239" y="1072"/>
                  <a:pt x="2235" y="1070"/>
                </a:cubicBezTo>
                <a:cubicBezTo>
                  <a:pt x="2224" y="1065"/>
                  <a:pt x="2207" y="1056"/>
                  <a:pt x="2207" y="1041"/>
                </a:cubicBezTo>
                <a:cubicBezTo>
                  <a:pt x="2207" y="1014"/>
                  <a:pt x="2228" y="1009"/>
                  <a:pt x="2249" y="1005"/>
                </a:cubicBezTo>
                <a:cubicBezTo>
                  <a:pt x="2261" y="1002"/>
                  <a:pt x="2274" y="1000"/>
                  <a:pt x="2283" y="993"/>
                </a:cubicBezTo>
                <a:cubicBezTo>
                  <a:pt x="2287" y="989"/>
                  <a:pt x="2292" y="985"/>
                  <a:pt x="2298" y="981"/>
                </a:cubicBezTo>
                <a:cubicBezTo>
                  <a:pt x="2318" y="964"/>
                  <a:pt x="2347" y="941"/>
                  <a:pt x="2358" y="920"/>
                </a:cubicBezTo>
                <a:cubicBezTo>
                  <a:pt x="2359" y="919"/>
                  <a:pt x="2359" y="918"/>
                  <a:pt x="2360" y="917"/>
                </a:cubicBezTo>
                <a:cubicBezTo>
                  <a:pt x="2364" y="909"/>
                  <a:pt x="2372" y="894"/>
                  <a:pt x="2388" y="894"/>
                </a:cubicBezTo>
                <a:cubicBezTo>
                  <a:pt x="2403" y="894"/>
                  <a:pt x="2423" y="921"/>
                  <a:pt x="2423" y="933"/>
                </a:cubicBezTo>
                <a:cubicBezTo>
                  <a:pt x="2423" y="949"/>
                  <a:pt x="2415" y="960"/>
                  <a:pt x="2407" y="972"/>
                </a:cubicBezTo>
                <a:cubicBezTo>
                  <a:pt x="2399" y="983"/>
                  <a:pt x="2390" y="995"/>
                  <a:pt x="2390" y="1012"/>
                </a:cubicBezTo>
                <a:cubicBezTo>
                  <a:pt x="2412" y="1011"/>
                  <a:pt x="2433" y="998"/>
                  <a:pt x="2455" y="984"/>
                </a:cubicBezTo>
                <a:cubicBezTo>
                  <a:pt x="2479" y="969"/>
                  <a:pt x="2504" y="953"/>
                  <a:pt x="2534" y="953"/>
                </a:cubicBezTo>
                <a:cubicBezTo>
                  <a:pt x="2539" y="953"/>
                  <a:pt x="2544" y="954"/>
                  <a:pt x="2549" y="957"/>
                </a:cubicBezTo>
                <a:lnTo>
                  <a:pt x="2601" y="922"/>
                </a:lnTo>
                <a:lnTo>
                  <a:pt x="2635" y="900"/>
                </a:lnTo>
                <a:lnTo>
                  <a:pt x="2661" y="859"/>
                </a:lnTo>
                <a:lnTo>
                  <a:pt x="2676" y="853"/>
                </a:lnTo>
                <a:lnTo>
                  <a:pt x="2703" y="853"/>
                </a:lnTo>
                <a:lnTo>
                  <a:pt x="2723" y="860"/>
                </a:lnTo>
                <a:lnTo>
                  <a:pt x="2735" y="860"/>
                </a:lnTo>
                <a:lnTo>
                  <a:pt x="2749" y="844"/>
                </a:lnTo>
                <a:lnTo>
                  <a:pt x="2749" y="826"/>
                </a:lnTo>
                <a:lnTo>
                  <a:pt x="2772" y="826"/>
                </a:lnTo>
                <a:lnTo>
                  <a:pt x="2803" y="808"/>
                </a:lnTo>
                <a:lnTo>
                  <a:pt x="2803" y="796"/>
                </a:lnTo>
                <a:lnTo>
                  <a:pt x="2805" y="779"/>
                </a:lnTo>
                <a:lnTo>
                  <a:pt x="2823" y="779"/>
                </a:lnTo>
                <a:lnTo>
                  <a:pt x="2830" y="774"/>
                </a:lnTo>
                <a:lnTo>
                  <a:pt x="2836" y="768"/>
                </a:lnTo>
                <a:lnTo>
                  <a:pt x="2861" y="756"/>
                </a:lnTo>
                <a:lnTo>
                  <a:pt x="2883" y="735"/>
                </a:lnTo>
                <a:lnTo>
                  <a:pt x="2883" y="729"/>
                </a:lnTo>
                <a:lnTo>
                  <a:pt x="2883" y="666"/>
                </a:lnTo>
                <a:lnTo>
                  <a:pt x="2897" y="643"/>
                </a:lnTo>
                <a:lnTo>
                  <a:pt x="2908" y="625"/>
                </a:lnTo>
                <a:lnTo>
                  <a:pt x="2929" y="599"/>
                </a:lnTo>
                <a:lnTo>
                  <a:pt x="2952" y="599"/>
                </a:lnTo>
                <a:lnTo>
                  <a:pt x="2963" y="610"/>
                </a:lnTo>
                <a:cubicBezTo>
                  <a:pt x="2964" y="610"/>
                  <a:pt x="2965" y="610"/>
                  <a:pt x="2967" y="610"/>
                </a:cubicBezTo>
                <a:cubicBezTo>
                  <a:pt x="2973" y="610"/>
                  <a:pt x="2978" y="610"/>
                  <a:pt x="2981" y="609"/>
                </a:cubicBezTo>
                <a:cubicBezTo>
                  <a:pt x="2986" y="607"/>
                  <a:pt x="2992" y="599"/>
                  <a:pt x="2994" y="596"/>
                </a:cubicBezTo>
                <a:lnTo>
                  <a:pt x="3003" y="569"/>
                </a:lnTo>
                <a:lnTo>
                  <a:pt x="3015" y="552"/>
                </a:lnTo>
                <a:cubicBezTo>
                  <a:pt x="3016" y="549"/>
                  <a:pt x="3020" y="532"/>
                  <a:pt x="3022" y="528"/>
                </a:cubicBezTo>
                <a:cubicBezTo>
                  <a:pt x="3023" y="527"/>
                  <a:pt x="3023" y="521"/>
                  <a:pt x="3024" y="516"/>
                </a:cubicBezTo>
                <a:cubicBezTo>
                  <a:pt x="3025" y="507"/>
                  <a:pt x="3026" y="497"/>
                  <a:pt x="3029" y="492"/>
                </a:cubicBezTo>
                <a:cubicBezTo>
                  <a:pt x="3030" y="490"/>
                  <a:pt x="3031" y="486"/>
                  <a:pt x="3032" y="482"/>
                </a:cubicBezTo>
                <a:cubicBezTo>
                  <a:pt x="3034" y="476"/>
                  <a:pt x="3035" y="470"/>
                  <a:pt x="3039" y="464"/>
                </a:cubicBezTo>
                <a:cubicBezTo>
                  <a:pt x="3042" y="459"/>
                  <a:pt x="3044" y="455"/>
                  <a:pt x="3045" y="451"/>
                </a:cubicBezTo>
                <a:cubicBezTo>
                  <a:pt x="3047" y="447"/>
                  <a:pt x="3049" y="442"/>
                  <a:pt x="3053" y="437"/>
                </a:cubicBezTo>
                <a:cubicBezTo>
                  <a:pt x="3059" y="429"/>
                  <a:pt x="3061" y="418"/>
                  <a:pt x="3061" y="418"/>
                </a:cubicBezTo>
                <a:lnTo>
                  <a:pt x="3061" y="394"/>
                </a:lnTo>
                <a:lnTo>
                  <a:pt x="3043" y="392"/>
                </a:lnTo>
                <a:cubicBezTo>
                  <a:pt x="3041" y="392"/>
                  <a:pt x="3031" y="395"/>
                  <a:pt x="3015" y="401"/>
                </a:cubicBezTo>
                <a:cubicBezTo>
                  <a:pt x="3001" y="406"/>
                  <a:pt x="2995" y="406"/>
                  <a:pt x="2993" y="405"/>
                </a:cubicBezTo>
                <a:lnTo>
                  <a:pt x="2974" y="418"/>
                </a:lnTo>
                <a:cubicBezTo>
                  <a:pt x="2973" y="419"/>
                  <a:pt x="2956" y="432"/>
                  <a:pt x="2941" y="436"/>
                </a:cubicBezTo>
                <a:cubicBezTo>
                  <a:pt x="2938" y="437"/>
                  <a:pt x="2936" y="438"/>
                  <a:pt x="2935" y="438"/>
                </a:cubicBezTo>
                <a:cubicBezTo>
                  <a:pt x="2935" y="438"/>
                  <a:pt x="2934" y="438"/>
                  <a:pt x="2934" y="438"/>
                </a:cubicBezTo>
                <a:lnTo>
                  <a:pt x="2934" y="438"/>
                </a:lnTo>
                <a:lnTo>
                  <a:pt x="2934" y="438"/>
                </a:lnTo>
                <a:lnTo>
                  <a:pt x="2934" y="438"/>
                </a:lnTo>
                <a:lnTo>
                  <a:pt x="2934" y="438"/>
                </a:lnTo>
                <a:cubicBezTo>
                  <a:pt x="2934" y="438"/>
                  <a:pt x="2933" y="438"/>
                  <a:pt x="2931" y="438"/>
                </a:cubicBezTo>
                <a:cubicBezTo>
                  <a:pt x="2923" y="438"/>
                  <a:pt x="2914" y="441"/>
                  <a:pt x="2914" y="441"/>
                </a:cubicBezTo>
                <a:lnTo>
                  <a:pt x="2913" y="441"/>
                </a:lnTo>
                <a:lnTo>
                  <a:pt x="2898" y="441"/>
                </a:lnTo>
                <a:lnTo>
                  <a:pt x="2870" y="427"/>
                </a:lnTo>
                <a:lnTo>
                  <a:pt x="2869" y="426"/>
                </a:lnTo>
                <a:cubicBezTo>
                  <a:pt x="2869" y="424"/>
                  <a:pt x="2863" y="408"/>
                  <a:pt x="2867" y="401"/>
                </a:cubicBezTo>
                <a:cubicBezTo>
                  <a:pt x="2868" y="400"/>
                  <a:pt x="2868" y="400"/>
                  <a:pt x="2868" y="399"/>
                </a:cubicBezTo>
                <a:cubicBezTo>
                  <a:pt x="2866" y="394"/>
                  <a:pt x="2852" y="385"/>
                  <a:pt x="2847" y="383"/>
                </a:cubicBezTo>
                <a:lnTo>
                  <a:pt x="2846" y="382"/>
                </a:lnTo>
                <a:lnTo>
                  <a:pt x="2846" y="373"/>
                </a:lnTo>
                <a:lnTo>
                  <a:pt x="2832" y="356"/>
                </a:lnTo>
                <a:lnTo>
                  <a:pt x="2798" y="328"/>
                </a:lnTo>
                <a:lnTo>
                  <a:pt x="2785" y="319"/>
                </a:lnTo>
                <a:lnTo>
                  <a:pt x="2762" y="315"/>
                </a:lnTo>
                <a:cubicBezTo>
                  <a:pt x="2761" y="315"/>
                  <a:pt x="2751" y="313"/>
                  <a:pt x="2735" y="310"/>
                </a:cubicBezTo>
                <a:cubicBezTo>
                  <a:pt x="2723" y="309"/>
                  <a:pt x="2722" y="308"/>
                  <a:pt x="2714" y="304"/>
                </a:cubicBezTo>
                <a:cubicBezTo>
                  <a:pt x="2712" y="303"/>
                  <a:pt x="2711" y="302"/>
                  <a:pt x="2708" y="301"/>
                </a:cubicBezTo>
                <a:cubicBezTo>
                  <a:pt x="2705" y="299"/>
                  <a:pt x="2702" y="297"/>
                  <a:pt x="2702" y="293"/>
                </a:cubicBezTo>
                <a:cubicBezTo>
                  <a:pt x="2701" y="288"/>
                  <a:pt x="2705" y="283"/>
                  <a:pt x="2707" y="281"/>
                </a:cubicBezTo>
                <a:lnTo>
                  <a:pt x="2692" y="272"/>
                </a:lnTo>
                <a:lnTo>
                  <a:pt x="2692" y="271"/>
                </a:lnTo>
                <a:cubicBezTo>
                  <a:pt x="2692" y="271"/>
                  <a:pt x="2694" y="251"/>
                  <a:pt x="2692" y="241"/>
                </a:cubicBezTo>
                <a:cubicBezTo>
                  <a:pt x="2690" y="231"/>
                  <a:pt x="2692" y="224"/>
                  <a:pt x="2692" y="222"/>
                </a:cubicBezTo>
                <a:lnTo>
                  <a:pt x="2679" y="193"/>
                </a:lnTo>
                <a:cubicBezTo>
                  <a:pt x="2679" y="193"/>
                  <a:pt x="2666" y="164"/>
                  <a:pt x="2659" y="151"/>
                </a:cubicBezTo>
                <a:cubicBezTo>
                  <a:pt x="2656" y="144"/>
                  <a:pt x="2656" y="144"/>
                  <a:pt x="2657" y="143"/>
                </a:cubicBezTo>
                <a:lnTo>
                  <a:pt x="2657" y="142"/>
                </a:lnTo>
                <a:lnTo>
                  <a:pt x="2658" y="142"/>
                </a:lnTo>
                <a:cubicBezTo>
                  <a:pt x="2658" y="142"/>
                  <a:pt x="2659" y="143"/>
                  <a:pt x="2659" y="143"/>
                </a:cubicBezTo>
                <a:cubicBezTo>
                  <a:pt x="2659" y="142"/>
                  <a:pt x="2659" y="142"/>
                  <a:pt x="2659" y="142"/>
                </a:cubicBezTo>
                <a:cubicBezTo>
                  <a:pt x="2659" y="133"/>
                  <a:pt x="2649" y="116"/>
                  <a:pt x="2648" y="116"/>
                </a:cubicBezTo>
                <a:lnTo>
                  <a:pt x="2618" y="72"/>
                </a:lnTo>
                <a:lnTo>
                  <a:pt x="2602" y="48"/>
                </a:lnTo>
                <a:lnTo>
                  <a:pt x="2592" y="33"/>
                </a:lnTo>
                <a:lnTo>
                  <a:pt x="2568" y="29"/>
                </a:lnTo>
                <a:lnTo>
                  <a:pt x="2539" y="9"/>
                </a:lnTo>
                <a:lnTo>
                  <a:pt x="2502" y="3"/>
                </a:lnTo>
                <a:lnTo>
                  <a:pt x="2454" y="7"/>
                </a:lnTo>
                <a:lnTo>
                  <a:pt x="2421" y="20"/>
                </a:lnTo>
                <a:lnTo>
                  <a:pt x="2403" y="22"/>
                </a:lnTo>
                <a:cubicBezTo>
                  <a:pt x="2403" y="22"/>
                  <a:pt x="2381" y="29"/>
                  <a:pt x="2375" y="31"/>
                </a:cubicBezTo>
                <a:cubicBezTo>
                  <a:pt x="2370" y="33"/>
                  <a:pt x="2364" y="41"/>
                  <a:pt x="2362" y="44"/>
                </a:cubicBezTo>
                <a:lnTo>
                  <a:pt x="2362" y="44"/>
                </a:lnTo>
                <a:lnTo>
                  <a:pt x="2348" y="57"/>
                </a:lnTo>
                <a:lnTo>
                  <a:pt x="2348" y="66"/>
                </a:lnTo>
                <a:lnTo>
                  <a:pt x="2362" y="75"/>
                </a:lnTo>
                <a:lnTo>
                  <a:pt x="2363" y="89"/>
                </a:lnTo>
                <a:cubicBezTo>
                  <a:pt x="2363" y="89"/>
                  <a:pt x="2365" y="107"/>
                  <a:pt x="2363" y="124"/>
                </a:cubicBezTo>
                <a:lnTo>
                  <a:pt x="2363" y="125"/>
                </a:lnTo>
                <a:cubicBezTo>
                  <a:pt x="2362" y="134"/>
                  <a:pt x="2362" y="134"/>
                  <a:pt x="2360" y="134"/>
                </a:cubicBezTo>
                <a:cubicBezTo>
                  <a:pt x="2359" y="134"/>
                  <a:pt x="2359" y="132"/>
                  <a:pt x="2359" y="132"/>
                </a:cubicBezTo>
                <a:cubicBezTo>
                  <a:pt x="2359" y="132"/>
                  <a:pt x="2359" y="132"/>
                  <a:pt x="2359" y="132"/>
                </a:cubicBezTo>
                <a:cubicBezTo>
                  <a:pt x="2356" y="135"/>
                  <a:pt x="2355" y="138"/>
                  <a:pt x="2353" y="140"/>
                </a:cubicBezTo>
                <a:cubicBezTo>
                  <a:pt x="2351" y="143"/>
                  <a:pt x="2350" y="146"/>
                  <a:pt x="2348" y="149"/>
                </a:cubicBezTo>
                <a:cubicBezTo>
                  <a:pt x="2346" y="152"/>
                  <a:pt x="2343" y="154"/>
                  <a:pt x="2341" y="156"/>
                </a:cubicBezTo>
                <a:cubicBezTo>
                  <a:pt x="2337" y="159"/>
                  <a:pt x="2334" y="163"/>
                  <a:pt x="2330" y="169"/>
                </a:cubicBezTo>
                <a:cubicBezTo>
                  <a:pt x="2324" y="179"/>
                  <a:pt x="2313" y="186"/>
                  <a:pt x="2311" y="187"/>
                </a:cubicBezTo>
                <a:cubicBezTo>
                  <a:pt x="2310" y="188"/>
                  <a:pt x="2298" y="201"/>
                  <a:pt x="2286" y="209"/>
                </a:cubicBezTo>
                <a:cubicBezTo>
                  <a:pt x="2283" y="211"/>
                  <a:pt x="2281" y="214"/>
                  <a:pt x="2281" y="217"/>
                </a:cubicBezTo>
                <a:cubicBezTo>
                  <a:pt x="2280" y="223"/>
                  <a:pt x="2284" y="230"/>
                  <a:pt x="2284" y="230"/>
                </a:cubicBezTo>
                <a:lnTo>
                  <a:pt x="2284" y="230"/>
                </a:lnTo>
                <a:lnTo>
                  <a:pt x="2284" y="272"/>
                </a:lnTo>
                <a:lnTo>
                  <a:pt x="2265" y="279"/>
                </a:lnTo>
                <a:cubicBezTo>
                  <a:pt x="2263" y="281"/>
                  <a:pt x="2252" y="288"/>
                  <a:pt x="2245" y="291"/>
                </a:cubicBezTo>
                <a:cubicBezTo>
                  <a:pt x="2242" y="292"/>
                  <a:pt x="2235" y="292"/>
                  <a:pt x="2228" y="293"/>
                </a:cubicBezTo>
                <a:cubicBezTo>
                  <a:pt x="2221" y="293"/>
                  <a:pt x="2214" y="294"/>
                  <a:pt x="2210" y="295"/>
                </a:cubicBezTo>
                <a:cubicBezTo>
                  <a:pt x="2207" y="296"/>
                  <a:pt x="2204" y="296"/>
                  <a:pt x="2199" y="296"/>
                </a:cubicBezTo>
                <a:cubicBezTo>
                  <a:pt x="2192" y="296"/>
                  <a:pt x="2186" y="295"/>
                  <a:pt x="2186" y="295"/>
                </a:cubicBezTo>
                <a:cubicBezTo>
                  <a:pt x="2185" y="295"/>
                  <a:pt x="2181" y="294"/>
                  <a:pt x="2172" y="292"/>
                </a:cubicBezTo>
                <a:lnTo>
                  <a:pt x="2166" y="304"/>
                </a:lnTo>
                <a:lnTo>
                  <a:pt x="2166" y="304"/>
                </a:lnTo>
                <a:cubicBezTo>
                  <a:pt x="2166" y="305"/>
                  <a:pt x="2157" y="311"/>
                  <a:pt x="2153" y="317"/>
                </a:cubicBezTo>
                <a:cubicBezTo>
                  <a:pt x="2149" y="324"/>
                  <a:pt x="2142" y="335"/>
                  <a:pt x="2142" y="335"/>
                </a:cubicBezTo>
                <a:cubicBezTo>
                  <a:pt x="2142" y="335"/>
                  <a:pt x="2135" y="344"/>
                  <a:pt x="2133" y="350"/>
                </a:cubicBezTo>
                <a:cubicBezTo>
                  <a:pt x="2132" y="354"/>
                  <a:pt x="2130" y="356"/>
                  <a:pt x="2129" y="359"/>
                </a:cubicBezTo>
                <a:cubicBezTo>
                  <a:pt x="2127" y="362"/>
                  <a:pt x="2126" y="365"/>
                  <a:pt x="2124" y="368"/>
                </a:cubicBezTo>
                <a:cubicBezTo>
                  <a:pt x="2124" y="370"/>
                  <a:pt x="2122" y="373"/>
                  <a:pt x="2121" y="376"/>
                </a:cubicBezTo>
                <a:cubicBezTo>
                  <a:pt x="2118" y="382"/>
                  <a:pt x="2115" y="388"/>
                  <a:pt x="2113" y="395"/>
                </a:cubicBezTo>
                <a:cubicBezTo>
                  <a:pt x="2112" y="403"/>
                  <a:pt x="2112" y="414"/>
                  <a:pt x="2112" y="418"/>
                </a:cubicBezTo>
                <a:lnTo>
                  <a:pt x="2121" y="418"/>
                </a:lnTo>
                <a:lnTo>
                  <a:pt x="2137" y="421"/>
                </a:lnTo>
                <a:lnTo>
                  <a:pt x="2149" y="421"/>
                </a:lnTo>
                <a:lnTo>
                  <a:pt x="2185" y="427"/>
                </a:lnTo>
                <a:lnTo>
                  <a:pt x="2198" y="430"/>
                </a:lnTo>
                <a:lnTo>
                  <a:pt x="2224" y="416"/>
                </a:lnTo>
                <a:lnTo>
                  <a:pt x="2251" y="423"/>
                </a:lnTo>
                <a:cubicBezTo>
                  <a:pt x="2252" y="423"/>
                  <a:pt x="2270" y="430"/>
                  <a:pt x="2279" y="441"/>
                </a:cubicBezTo>
                <a:cubicBezTo>
                  <a:pt x="2284" y="448"/>
                  <a:pt x="2287" y="450"/>
                  <a:pt x="2291" y="453"/>
                </a:cubicBezTo>
                <a:cubicBezTo>
                  <a:pt x="2293" y="455"/>
                  <a:pt x="2295" y="456"/>
                  <a:pt x="2298" y="459"/>
                </a:cubicBezTo>
                <a:cubicBezTo>
                  <a:pt x="2304" y="465"/>
                  <a:pt x="2314" y="473"/>
                  <a:pt x="2314" y="474"/>
                </a:cubicBezTo>
                <a:lnTo>
                  <a:pt x="2314" y="474"/>
                </a:lnTo>
                <a:lnTo>
                  <a:pt x="2314" y="501"/>
                </a:lnTo>
                <a:lnTo>
                  <a:pt x="2291" y="502"/>
                </a:lnTo>
                <a:lnTo>
                  <a:pt x="2264" y="502"/>
                </a:lnTo>
                <a:cubicBezTo>
                  <a:pt x="2260" y="502"/>
                  <a:pt x="2257" y="502"/>
                  <a:pt x="2253" y="503"/>
                </a:cubicBezTo>
                <a:cubicBezTo>
                  <a:pt x="2248" y="503"/>
                  <a:pt x="2244" y="504"/>
                  <a:pt x="2238" y="504"/>
                </a:cubicBezTo>
                <a:cubicBezTo>
                  <a:pt x="2231" y="504"/>
                  <a:pt x="2216" y="509"/>
                  <a:pt x="2205" y="514"/>
                </a:cubicBezTo>
                <a:cubicBezTo>
                  <a:pt x="2198" y="516"/>
                  <a:pt x="2193" y="519"/>
                  <a:pt x="2190" y="519"/>
                </a:cubicBezTo>
                <a:cubicBezTo>
                  <a:pt x="2181" y="522"/>
                  <a:pt x="2173" y="528"/>
                  <a:pt x="2172" y="528"/>
                </a:cubicBezTo>
                <a:lnTo>
                  <a:pt x="2157" y="543"/>
                </a:lnTo>
                <a:cubicBezTo>
                  <a:pt x="2156" y="546"/>
                  <a:pt x="2148" y="559"/>
                  <a:pt x="2143" y="560"/>
                </a:cubicBezTo>
                <a:cubicBezTo>
                  <a:pt x="2142" y="560"/>
                  <a:pt x="2137" y="564"/>
                  <a:pt x="2122" y="587"/>
                </a:cubicBezTo>
                <a:cubicBezTo>
                  <a:pt x="2120" y="590"/>
                  <a:pt x="2117" y="591"/>
                  <a:pt x="2112" y="591"/>
                </a:cubicBezTo>
                <a:cubicBezTo>
                  <a:pt x="2110" y="591"/>
                  <a:pt x="2107" y="591"/>
                  <a:pt x="2104" y="590"/>
                </a:cubicBezTo>
                <a:cubicBezTo>
                  <a:pt x="2102" y="590"/>
                  <a:pt x="2100" y="590"/>
                  <a:pt x="2099" y="590"/>
                </a:cubicBezTo>
                <a:cubicBezTo>
                  <a:pt x="2094" y="590"/>
                  <a:pt x="2082" y="596"/>
                  <a:pt x="2077" y="598"/>
                </a:cubicBezTo>
                <a:cubicBezTo>
                  <a:pt x="2077" y="599"/>
                  <a:pt x="2060" y="612"/>
                  <a:pt x="2053" y="616"/>
                </a:cubicBezTo>
                <a:cubicBezTo>
                  <a:pt x="2046" y="621"/>
                  <a:pt x="2034" y="627"/>
                  <a:pt x="2015" y="632"/>
                </a:cubicBezTo>
                <a:cubicBezTo>
                  <a:pt x="2008" y="633"/>
                  <a:pt x="2006" y="634"/>
                  <a:pt x="2006" y="634"/>
                </a:cubicBezTo>
                <a:lnTo>
                  <a:pt x="2004" y="634"/>
                </a:lnTo>
                <a:lnTo>
                  <a:pt x="2004" y="632"/>
                </a:lnTo>
                <a:cubicBezTo>
                  <a:pt x="2003" y="631"/>
                  <a:pt x="2005" y="630"/>
                  <a:pt x="2005" y="630"/>
                </a:cubicBezTo>
                <a:cubicBezTo>
                  <a:pt x="2005" y="630"/>
                  <a:pt x="2006" y="630"/>
                  <a:pt x="2006" y="630"/>
                </a:cubicBezTo>
                <a:cubicBezTo>
                  <a:pt x="2006" y="630"/>
                  <a:pt x="2006" y="629"/>
                  <a:pt x="2005" y="629"/>
                </a:cubicBezTo>
                <a:cubicBezTo>
                  <a:pt x="2003" y="629"/>
                  <a:pt x="2000" y="629"/>
                  <a:pt x="1997" y="629"/>
                </a:cubicBezTo>
                <a:cubicBezTo>
                  <a:pt x="1994" y="629"/>
                  <a:pt x="1991" y="629"/>
                  <a:pt x="1988" y="629"/>
                </a:cubicBezTo>
                <a:cubicBezTo>
                  <a:pt x="1984" y="629"/>
                  <a:pt x="1980" y="629"/>
                  <a:pt x="1975" y="629"/>
                </a:cubicBezTo>
                <a:cubicBezTo>
                  <a:pt x="1965" y="629"/>
                  <a:pt x="1963" y="628"/>
                  <a:pt x="1958" y="624"/>
                </a:cubicBezTo>
                <a:cubicBezTo>
                  <a:pt x="1956" y="622"/>
                  <a:pt x="1955" y="620"/>
                  <a:pt x="1952" y="618"/>
                </a:cubicBezTo>
                <a:cubicBezTo>
                  <a:pt x="1947" y="614"/>
                  <a:pt x="1945" y="614"/>
                  <a:pt x="1943" y="614"/>
                </a:cubicBezTo>
                <a:cubicBezTo>
                  <a:pt x="1942" y="614"/>
                  <a:pt x="1941" y="614"/>
                  <a:pt x="1939" y="615"/>
                </a:cubicBezTo>
                <a:cubicBezTo>
                  <a:pt x="1938" y="615"/>
                  <a:pt x="1935" y="616"/>
                  <a:pt x="1932" y="616"/>
                </a:cubicBezTo>
                <a:cubicBezTo>
                  <a:pt x="1925" y="616"/>
                  <a:pt x="1918" y="621"/>
                  <a:pt x="1916" y="623"/>
                </a:cubicBezTo>
                <a:lnTo>
                  <a:pt x="1916" y="659"/>
                </a:lnTo>
                <a:lnTo>
                  <a:pt x="1914" y="676"/>
                </a:lnTo>
                <a:cubicBezTo>
                  <a:pt x="1915" y="680"/>
                  <a:pt x="1918" y="701"/>
                  <a:pt x="1913" y="708"/>
                </a:cubicBezTo>
                <a:cubicBezTo>
                  <a:pt x="1911" y="711"/>
                  <a:pt x="1911" y="713"/>
                  <a:pt x="1911" y="713"/>
                </a:cubicBezTo>
                <a:cubicBezTo>
                  <a:pt x="1911" y="714"/>
                  <a:pt x="1912" y="714"/>
                  <a:pt x="1912" y="714"/>
                </a:cubicBezTo>
                <a:lnTo>
                  <a:pt x="1913" y="715"/>
                </a:lnTo>
                <a:lnTo>
                  <a:pt x="1913" y="748"/>
                </a:lnTo>
                <a:lnTo>
                  <a:pt x="1911" y="748"/>
                </a:lnTo>
                <a:cubicBezTo>
                  <a:pt x="1911" y="748"/>
                  <a:pt x="1906" y="748"/>
                  <a:pt x="1899" y="748"/>
                </a:cubicBezTo>
                <a:cubicBezTo>
                  <a:pt x="1896" y="748"/>
                  <a:pt x="1893" y="748"/>
                  <a:pt x="1890" y="748"/>
                </a:cubicBezTo>
                <a:cubicBezTo>
                  <a:pt x="1884" y="747"/>
                  <a:pt x="1876" y="761"/>
                  <a:pt x="1872" y="770"/>
                </a:cubicBezTo>
                <a:lnTo>
                  <a:pt x="1872" y="770"/>
                </a:lnTo>
                <a:lnTo>
                  <a:pt x="1872" y="771"/>
                </a:lnTo>
                <a:cubicBezTo>
                  <a:pt x="1869" y="772"/>
                  <a:pt x="1847" y="786"/>
                  <a:pt x="1840" y="786"/>
                </a:cubicBezTo>
                <a:cubicBezTo>
                  <a:pt x="1835" y="786"/>
                  <a:pt x="1824" y="790"/>
                  <a:pt x="1812" y="795"/>
                </a:cubicBezTo>
                <a:cubicBezTo>
                  <a:pt x="1808" y="797"/>
                  <a:pt x="1805" y="798"/>
                  <a:pt x="1801" y="799"/>
                </a:cubicBezTo>
                <a:cubicBezTo>
                  <a:pt x="1783" y="806"/>
                  <a:pt x="1776" y="808"/>
                  <a:pt x="1766" y="808"/>
                </a:cubicBezTo>
                <a:cubicBezTo>
                  <a:pt x="1759" y="808"/>
                  <a:pt x="1751" y="809"/>
                  <a:pt x="1740" y="811"/>
                </a:cubicBezTo>
                <a:cubicBezTo>
                  <a:pt x="1735" y="811"/>
                  <a:pt x="1730" y="812"/>
                  <a:pt x="1723" y="813"/>
                </a:cubicBezTo>
                <a:cubicBezTo>
                  <a:pt x="1711" y="814"/>
                  <a:pt x="1709" y="816"/>
                  <a:pt x="1707" y="817"/>
                </a:cubicBezTo>
                <a:cubicBezTo>
                  <a:pt x="1706" y="819"/>
                  <a:pt x="1705" y="820"/>
                  <a:pt x="1702" y="821"/>
                </a:cubicBezTo>
                <a:cubicBezTo>
                  <a:pt x="1691" y="827"/>
                  <a:pt x="1668" y="840"/>
                  <a:pt x="1651" y="853"/>
                </a:cubicBezTo>
                <a:cubicBezTo>
                  <a:pt x="1645" y="858"/>
                  <a:pt x="1637" y="861"/>
                  <a:pt x="1628" y="861"/>
                </a:cubicBezTo>
                <a:cubicBezTo>
                  <a:pt x="1614" y="861"/>
                  <a:pt x="1599" y="855"/>
                  <a:pt x="1592" y="852"/>
                </a:cubicBezTo>
                <a:cubicBezTo>
                  <a:pt x="1588" y="851"/>
                  <a:pt x="1584" y="851"/>
                  <a:pt x="1579" y="852"/>
                </a:cubicBezTo>
                <a:cubicBezTo>
                  <a:pt x="1575" y="853"/>
                  <a:pt x="1571" y="854"/>
                  <a:pt x="1566" y="854"/>
                </a:cubicBezTo>
                <a:cubicBezTo>
                  <a:pt x="1563" y="854"/>
                  <a:pt x="1559" y="853"/>
                  <a:pt x="1555" y="853"/>
                </a:cubicBezTo>
                <a:lnTo>
                  <a:pt x="1489" y="835"/>
                </a:lnTo>
                <a:cubicBezTo>
                  <a:pt x="1487" y="835"/>
                  <a:pt x="1459" y="828"/>
                  <a:pt x="1444" y="817"/>
                </a:cubicBezTo>
                <a:cubicBezTo>
                  <a:pt x="1440" y="814"/>
                  <a:pt x="1436" y="812"/>
                  <a:pt x="1433" y="812"/>
                </a:cubicBezTo>
                <a:cubicBezTo>
                  <a:pt x="1428" y="812"/>
                  <a:pt x="1426" y="816"/>
                  <a:pt x="1426" y="816"/>
                </a:cubicBezTo>
                <a:lnTo>
                  <a:pt x="1426" y="818"/>
                </a:lnTo>
                <a:lnTo>
                  <a:pt x="1424" y="817"/>
                </a:lnTo>
                <a:cubicBezTo>
                  <a:pt x="1423" y="817"/>
                  <a:pt x="1402" y="806"/>
                  <a:pt x="1395" y="799"/>
                </a:cubicBezTo>
                <a:cubicBezTo>
                  <a:pt x="1392" y="796"/>
                  <a:pt x="1387" y="796"/>
                  <a:pt x="1381" y="795"/>
                </a:cubicBezTo>
                <a:cubicBezTo>
                  <a:pt x="1375" y="795"/>
                  <a:pt x="1368" y="794"/>
                  <a:pt x="1362" y="790"/>
                </a:cubicBezTo>
                <a:cubicBezTo>
                  <a:pt x="1357" y="788"/>
                  <a:pt x="1348" y="787"/>
                  <a:pt x="1340" y="786"/>
                </a:cubicBezTo>
                <a:cubicBezTo>
                  <a:pt x="1330" y="786"/>
                  <a:pt x="1320" y="785"/>
                  <a:pt x="1314" y="781"/>
                </a:cubicBezTo>
                <a:cubicBezTo>
                  <a:pt x="1311" y="779"/>
                  <a:pt x="1309" y="778"/>
                  <a:pt x="1306" y="778"/>
                </a:cubicBezTo>
                <a:cubicBezTo>
                  <a:pt x="1302" y="778"/>
                  <a:pt x="1299" y="779"/>
                  <a:pt x="1295" y="780"/>
                </a:cubicBezTo>
                <a:cubicBezTo>
                  <a:pt x="1291" y="781"/>
                  <a:pt x="1286" y="782"/>
                  <a:pt x="1282" y="782"/>
                </a:cubicBezTo>
                <a:cubicBezTo>
                  <a:pt x="1280" y="782"/>
                  <a:pt x="1278" y="782"/>
                  <a:pt x="1277" y="782"/>
                </a:cubicBezTo>
                <a:cubicBezTo>
                  <a:pt x="1273" y="781"/>
                  <a:pt x="1268" y="781"/>
                  <a:pt x="1262" y="781"/>
                </a:cubicBezTo>
                <a:cubicBezTo>
                  <a:pt x="1248" y="781"/>
                  <a:pt x="1231" y="783"/>
                  <a:pt x="1230" y="783"/>
                </a:cubicBezTo>
                <a:lnTo>
                  <a:pt x="1201" y="783"/>
                </a:lnTo>
                <a:cubicBezTo>
                  <a:pt x="1199" y="782"/>
                  <a:pt x="1174" y="778"/>
                  <a:pt x="1157" y="767"/>
                </a:cubicBezTo>
                <a:cubicBezTo>
                  <a:pt x="1154" y="765"/>
                  <a:pt x="1151" y="763"/>
                  <a:pt x="1149" y="762"/>
                </a:cubicBezTo>
                <a:cubicBezTo>
                  <a:pt x="1138" y="755"/>
                  <a:pt x="1136" y="754"/>
                  <a:pt x="1134" y="747"/>
                </a:cubicBezTo>
                <a:cubicBezTo>
                  <a:pt x="1132" y="740"/>
                  <a:pt x="1126" y="735"/>
                  <a:pt x="1126" y="735"/>
                </a:cubicBezTo>
                <a:lnTo>
                  <a:pt x="1125" y="735"/>
                </a:lnTo>
                <a:cubicBezTo>
                  <a:pt x="1125" y="734"/>
                  <a:pt x="1114" y="715"/>
                  <a:pt x="1112" y="708"/>
                </a:cubicBezTo>
                <a:cubicBezTo>
                  <a:pt x="1110" y="702"/>
                  <a:pt x="1099" y="691"/>
                  <a:pt x="1093" y="689"/>
                </a:cubicBezTo>
                <a:cubicBezTo>
                  <a:pt x="1089" y="688"/>
                  <a:pt x="1085" y="683"/>
                  <a:pt x="1081" y="679"/>
                </a:cubicBezTo>
                <a:cubicBezTo>
                  <a:pt x="1078" y="676"/>
                  <a:pt x="1075" y="673"/>
                  <a:pt x="1073" y="671"/>
                </a:cubicBezTo>
                <a:lnTo>
                  <a:pt x="1072" y="671"/>
                </a:lnTo>
                <a:cubicBezTo>
                  <a:pt x="1066" y="667"/>
                  <a:pt x="1059" y="662"/>
                  <a:pt x="1049" y="656"/>
                </a:cubicBezTo>
                <a:cubicBezTo>
                  <a:pt x="1041" y="651"/>
                  <a:pt x="1029" y="649"/>
                  <a:pt x="1021" y="647"/>
                </a:cubicBezTo>
                <a:cubicBezTo>
                  <a:pt x="1017" y="646"/>
                  <a:pt x="1013" y="646"/>
                  <a:pt x="1011" y="645"/>
                </a:cubicBezTo>
                <a:cubicBezTo>
                  <a:pt x="1010" y="644"/>
                  <a:pt x="1008" y="644"/>
                  <a:pt x="1005" y="643"/>
                </a:cubicBezTo>
                <a:cubicBezTo>
                  <a:pt x="999" y="642"/>
                  <a:pt x="991" y="639"/>
                  <a:pt x="982" y="635"/>
                </a:cubicBezTo>
                <a:cubicBezTo>
                  <a:pt x="973" y="629"/>
                  <a:pt x="967" y="626"/>
                  <a:pt x="966" y="625"/>
                </a:cubicBezTo>
                <a:lnTo>
                  <a:pt x="904" y="625"/>
                </a:lnTo>
                <a:cubicBezTo>
                  <a:pt x="894" y="625"/>
                  <a:pt x="889" y="618"/>
                  <a:pt x="888" y="615"/>
                </a:cubicBezTo>
                <a:lnTo>
                  <a:pt x="880" y="615"/>
                </a:lnTo>
                <a:lnTo>
                  <a:pt x="856" y="603"/>
                </a:lnTo>
                <a:lnTo>
                  <a:pt x="853" y="579"/>
                </a:lnTo>
                <a:lnTo>
                  <a:pt x="878" y="557"/>
                </a:lnTo>
                <a:cubicBezTo>
                  <a:pt x="879" y="553"/>
                  <a:pt x="880" y="539"/>
                  <a:pt x="878" y="533"/>
                </a:cubicBezTo>
                <a:cubicBezTo>
                  <a:pt x="876" y="530"/>
                  <a:pt x="877" y="526"/>
                  <a:pt x="878" y="522"/>
                </a:cubicBezTo>
                <a:cubicBezTo>
                  <a:pt x="878" y="518"/>
                  <a:pt x="879" y="514"/>
                  <a:pt x="878" y="511"/>
                </a:cubicBezTo>
                <a:cubicBezTo>
                  <a:pt x="875" y="504"/>
                  <a:pt x="869" y="487"/>
                  <a:pt x="865" y="481"/>
                </a:cubicBezTo>
                <a:cubicBezTo>
                  <a:pt x="860" y="474"/>
                  <a:pt x="843" y="459"/>
                  <a:pt x="843" y="459"/>
                </a:cubicBezTo>
                <a:lnTo>
                  <a:pt x="827" y="441"/>
                </a:lnTo>
                <a:lnTo>
                  <a:pt x="797" y="426"/>
                </a:lnTo>
                <a:lnTo>
                  <a:pt x="770" y="411"/>
                </a:lnTo>
                <a:lnTo>
                  <a:pt x="736" y="395"/>
                </a:lnTo>
                <a:lnTo>
                  <a:pt x="715" y="365"/>
                </a:lnTo>
                <a:lnTo>
                  <a:pt x="715" y="328"/>
                </a:lnTo>
                <a:lnTo>
                  <a:pt x="699" y="331"/>
                </a:lnTo>
                <a:lnTo>
                  <a:pt x="683" y="331"/>
                </a:lnTo>
                <a:lnTo>
                  <a:pt x="682" y="330"/>
                </a:lnTo>
                <a:lnTo>
                  <a:pt x="675" y="343"/>
                </a:lnTo>
                <a:cubicBezTo>
                  <a:pt x="675" y="346"/>
                  <a:pt x="676" y="354"/>
                  <a:pt x="674" y="359"/>
                </a:cubicBezTo>
                <a:cubicBezTo>
                  <a:pt x="672" y="366"/>
                  <a:pt x="661" y="371"/>
                  <a:pt x="660" y="372"/>
                </a:cubicBezTo>
                <a:cubicBezTo>
                  <a:pt x="659" y="372"/>
                  <a:pt x="643" y="380"/>
                  <a:pt x="633" y="389"/>
                </a:cubicBezTo>
                <a:cubicBezTo>
                  <a:pt x="630" y="392"/>
                  <a:pt x="627" y="394"/>
                  <a:pt x="623" y="394"/>
                </a:cubicBezTo>
                <a:cubicBezTo>
                  <a:pt x="619" y="394"/>
                  <a:pt x="617" y="392"/>
                  <a:pt x="615" y="391"/>
                </a:cubicBezTo>
                <a:lnTo>
                  <a:pt x="615" y="464"/>
                </a:lnTo>
                <a:cubicBezTo>
                  <a:pt x="615" y="475"/>
                  <a:pt x="610" y="481"/>
                  <a:pt x="600" y="491"/>
                </a:cubicBezTo>
                <a:cubicBezTo>
                  <a:pt x="597" y="494"/>
                  <a:pt x="594" y="496"/>
                  <a:pt x="591" y="496"/>
                </a:cubicBezTo>
                <a:cubicBezTo>
                  <a:pt x="589" y="496"/>
                  <a:pt x="587" y="495"/>
                  <a:pt x="585" y="494"/>
                </a:cubicBezTo>
                <a:cubicBezTo>
                  <a:pt x="582" y="493"/>
                  <a:pt x="579" y="491"/>
                  <a:pt x="575" y="491"/>
                </a:cubicBezTo>
                <a:cubicBezTo>
                  <a:pt x="564" y="491"/>
                  <a:pt x="548" y="484"/>
                  <a:pt x="536" y="479"/>
                </a:cubicBezTo>
                <a:cubicBezTo>
                  <a:pt x="534" y="479"/>
                  <a:pt x="533" y="478"/>
                  <a:pt x="531" y="477"/>
                </a:cubicBezTo>
                <a:cubicBezTo>
                  <a:pt x="528" y="476"/>
                  <a:pt x="524" y="475"/>
                  <a:pt x="519" y="475"/>
                </a:cubicBezTo>
                <a:cubicBezTo>
                  <a:pt x="509" y="475"/>
                  <a:pt x="498" y="478"/>
                  <a:pt x="498" y="478"/>
                </a:cubicBezTo>
                <a:lnTo>
                  <a:pt x="497" y="478"/>
                </a:lnTo>
                <a:lnTo>
                  <a:pt x="491" y="478"/>
                </a:lnTo>
                <a:cubicBezTo>
                  <a:pt x="486" y="483"/>
                  <a:pt x="480" y="491"/>
                  <a:pt x="480" y="495"/>
                </a:cubicBezTo>
                <a:cubicBezTo>
                  <a:pt x="480" y="498"/>
                  <a:pt x="478" y="501"/>
                  <a:pt x="476" y="505"/>
                </a:cubicBezTo>
                <a:cubicBezTo>
                  <a:pt x="474" y="509"/>
                  <a:pt x="471" y="514"/>
                  <a:pt x="470" y="520"/>
                </a:cubicBezTo>
                <a:cubicBezTo>
                  <a:pt x="468" y="531"/>
                  <a:pt x="459" y="540"/>
                  <a:pt x="456" y="543"/>
                </a:cubicBezTo>
                <a:cubicBezTo>
                  <a:pt x="457" y="547"/>
                  <a:pt x="461" y="565"/>
                  <a:pt x="456" y="572"/>
                </a:cubicBezTo>
                <a:cubicBezTo>
                  <a:pt x="452" y="577"/>
                  <a:pt x="453" y="586"/>
                  <a:pt x="455" y="594"/>
                </a:cubicBezTo>
                <a:cubicBezTo>
                  <a:pt x="455" y="598"/>
                  <a:pt x="456" y="603"/>
                  <a:pt x="456" y="607"/>
                </a:cubicBezTo>
                <a:cubicBezTo>
                  <a:pt x="456" y="614"/>
                  <a:pt x="453" y="615"/>
                  <a:pt x="451" y="615"/>
                </a:cubicBezTo>
                <a:cubicBezTo>
                  <a:pt x="448" y="615"/>
                  <a:pt x="445" y="612"/>
                  <a:pt x="444" y="611"/>
                </a:cubicBezTo>
                <a:cubicBezTo>
                  <a:pt x="440" y="610"/>
                  <a:pt x="426" y="609"/>
                  <a:pt x="420" y="609"/>
                </a:cubicBezTo>
                <a:cubicBezTo>
                  <a:pt x="399" y="609"/>
                  <a:pt x="383" y="609"/>
                  <a:pt x="375" y="611"/>
                </a:cubicBezTo>
                <a:cubicBezTo>
                  <a:pt x="367" y="612"/>
                  <a:pt x="362" y="614"/>
                  <a:pt x="356" y="618"/>
                </a:cubicBezTo>
                <a:cubicBezTo>
                  <a:pt x="354" y="619"/>
                  <a:pt x="351" y="621"/>
                  <a:pt x="348" y="622"/>
                </a:cubicBezTo>
                <a:cubicBezTo>
                  <a:pt x="338" y="627"/>
                  <a:pt x="332" y="632"/>
                  <a:pt x="331" y="633"/>
                </a:cubicBezTo>
                <a:cubicBezTo>
                  <a:pt x="331" y="636"/>
                  <a:pt x="332" y="648"/>
                  <a:pt x="337" y="660"/>
                </a:cubicBezTo>
                <a:cubicBezTo>
                  <a:pt x="342" y="674"/>
                  <a:pt x="344" y="678"/>
                  <a:pt x="344" y="678"/>
                </a:cubicBezTo>
                <a:lnTo>
                  <a:pt x="356" y="700"/>
                </a:lnTo>
                <a:cubicBezTo>
                  <a:pt x="357" y="701"/>
                  <a:pt x="362" y="718"/>
                  <a:pt x="364" y="726"/>
                </a:cubicBezTo>
                <a:cubicBezTo>
                  <a:pt x="366" y="731"/>
                  <a:pt x="365" y="734"/>
                  <a:pt x="365" y="739"/>
                </a:cubicBezTo>
                <a:cubicBezTo>
                  <a:pt x="364" y="742"/>
                  <a:pt x="364" y="746"/>
                  <a:pt x="364" y="752"/>
                </a:cubicBezTo>
                <a:cubicBezTo>
                  <a:pt x="364" y="765"/>
                  <a:pt x="353" y="777"/>
                  <a:pt x="350" y="780"/>
                </a:cubicBezTo>
                <a:lnTo>
                  <a:pt x="350" y="788"/>
                </a:lnTo>
                <a:lnTo>
                  <a:pt x="337" y="813"/>
                </a:lnTo>
                <a:lnTo>
                  <a:pt x="337" y="823"/>
                </a:lnTo>
                <a:lnTo>
                  <a:pt x="324" y="839"/>
                </a:lnTo>
                <a:lnTo>
                  <a:pt x="323" y="839"/>
                </a:lnTo>
                <a:cubicBezTo>
                  <a:pt x="323" y="839"/>
                  <a:pt x="308" y="846"/>
                  <a:pt x="301" y="850"/>
                </a:cubicBezTo>
                <a:cubicBezTo>
                  <a:pt x="294" y="855"/>
                  <a:pt x="274" y="863"/>
                  <a:pt x="261" y="868"/>
                </a:cubicBezTo>
                <a:cubicBezTo>
                  <a:pt x="253" y="871"/>
                  <a:pt x="247" y="875"/>
                  <a:pt x="243" y="882"/>
                </a:cubicBezTo>
                <a:cubicBezTo>
                  <a:pt x="242" y="883"/>
                  <a:pt x="242" y="884"/>
                  <a:pt x="241" y="885"/>
                </a:cubicBezTo>
                <a:cubicBezTo>
                  <a:pt x="237" y="890"/>
                  <a:pt x="232" y="898"/>
                  <a:pt x="227" y="908"/>
                </a:cubicBezTo>
                <a:cubicBezTo>
                  <a:pt x="225" y="912"/>
                  <a:pt x="223" y="915"/>
                  <a:pt x="220" y="915"/>
                </a:cubicBezTo>
                <a:cubicBezTo>
                  <a:pt x="216" y="915"/>
                  <a:pt x="213" y="911"/>
                  <a:pt x="212" y="910"/>
                </a:cubicBezTo>
                <a:lnTo>
                  <a:pt x="190" y="910"/>
                </a:lnTo>
                <a:cubicBezTo>
                  <a:pt x="185" y="914"/>
                  <a:pt x="178" y="921"/>
                  <a:pt x="177" y="924"/>
                </a:cubicBezTo>
                <a:cubicBezTo>
                  <a:pt x="176" y="927"/>
                  <a:pt x="175" y="928"/>
                  <a:pt x="173" y="930"/>
                </a:cubicBezTo>
                <a:cubicBezTo>
                  <a:pt x="171" y="932"/>
                  <a:pt x="169" y="934"/>
                  <a:pt x="167" y="939"/>
                </a:cubicBezTo>
                <a:cubicBezTo>
                  <a:pt x="161" y="948"/>
                  <a:pt x="156" y="947"/>
                  <a:pt x="154" y="947"/>
                </a:cubicBezTo>
                <a:lnTo>
                  <a:pt x="113" y="952"/>
                </a:lnTo>
                <a:lnTo>
                  <a:pt x="113" y="932"/>
                </a:lnTo>
                <a:cubicBezTo>
                  <a:pt x="113" y="931"/>
                  <a:pt x="113" y="929"/>
                  <a:pt x="112" y="929"/>
                </a:cubicBezTo>
                <a:cubicBezTo>
                  <a:pt x="110" y="929"/>
                  <a:pt x="107" y="931"/>
                  <a:pt x="106" y="933"/>
                </a:cubicBezTo>
                <a:lnTo>
                  <a:pt x="106" y="933"/>
                </a:lnTo>
                <a:lnTo>
                  <a:pt x="91" y="942"/>
                </a:lnTo>
                <a:cubicBezTo>
                  <a:pt x="91" y="942"/>
                  <a:pt x="77" y="947"/>
                  <a:pt x="73" y="948"/>
                </a:cubicBezTo>
                <a:cubicBezTo>
                  <a:pt x="70" y="949"/>
                  <a:pt x="57" y="960"/>
                  <a:pt x="49" y="966"/>
                </a:cubicBezTo>
                <a:cubicBezTo>
                  <a:pt x="41" y="972"/>
                  <a:pt x="30" y="981"/>
                  <a:pt x="29" y="984"/>
                </a:cubicBezTo>
                <a:cubicBezTo>
                  <a:pt x="28" y="987"/>
                  <a:pt x="26" y="988"/>
                  <a:pt x="24" y="990"/>
                </a:cubicBezTo>
                <a:cubicBezTo>
                  <a:pt x="22" y="992"/>
                  <a:pt x="20" y="994"/>
                  <a:pt x="19" y="997"/>
                </a:cubicBezTo>
                <a:cubicBezTo>
                  <a:pt x="18" y="1004"/>
                  <a:pt x="7" y="1013"/>
                  <a:pt x="4" y="1016"/>
                </a:cubicBezTo>
                <a:lnTo>
                  <a:pt x="8" y="1025"/>
                </a:lnTo>
                <a:lnTo>
                  <a:pt x="8" y="1025"/>
                </a:lnTo>
                <a:cubicBezTo>
                  <a:pt x="7" y="1031"/>
                  <a:pt x="8" y="1042"/>
                  <a:pt x="10" y="1044"/>
                </a:cubicBezTo>
                <a:cubicBezTo>
                  <a:pt x="10" y="1044"/>
                  <a:pt x="10" y="1044"/>
                  <a:pt x="10" y="1044"/>
                </a:cubicBezTo>
                <a:cubicBezTo>
                  <a:pt x="14" y="1044"/>
                  <a:pt x="20" y="1047"/>
                  <a:pt x="26" y="1049"/>
                </a:cubicBezTo>
                <a:cubicBezTo>
                  <a:pt x="30" y="1051"/>
                  <a:pt x="35" y="1053"/>
                  <a:pt x="37" y="1053"/>
                </a:cubicBezTo>
                <a:cubicBezTo>
                  <a:pt x="41" y="1053"/>
                  <a:pt x="63" y="1058"/>
                  <a:pt x="66" y="1059"/>
                </a:cubicBezTo>
                <a:lnTo>
                  <a:pt x="67" y="1059"/>
                </a:lnTo>
                <a:lnTo>
                  <a:pt x="67" y="1060"/>
                </a:lnTo>
                <a:cubicBezTo>
                  <a:pt x="67" y="1060"/>
                  <a:pt x="67" y="1078"/>
                  <a:pt x="68" y="1085"/>
                </a:cubicBezTo>
                <a:cubicBezTo>
                  <a:pt x="70" y="1092"/>
                  <a:pt x="75" y="1103"/>
                  <a:pt x="75" y="1103"/>
                </a:cubicBezTo>
                <a:lnTo>
                  <a:pt x="75" y="1104"/>
                </a:lnTo>
                <a:cubicBezTo>
                  <a:pt x="76" y="1111"/>
                  <a:pt x="77" y="1122"/>
                  <a:pt x="79" y="1125"/>
                </a:cubicBezTo>
                <a:cubicBezTo>
                  <a:pt x="82" y="1129"/>
                  <a:pt x="77" y="1143"/>
                  <a:pt x="75" y="1147"/>
                </a:cubicBezTo>
                <a:lnTo>
                  <a:pt x="74" y="1148"/>
                </a:lnTo>
                <a:lnTo>
                  <a:pt x="72" y="1148"/>
                </a:lnTo>
                <a:lnTo>
                  <a:pt x="72" y="1167"/>
                </a:lnTo>
                <a:lnTo>
                  <a:pt x="105" y="1176"/>
                </a:lnTo>
                <a:lnTo>
                  <a:pt x="120" y="1191"/>
                </a:lnTo>
                <a:lnTo>
                  <a:pt x="120" y="1192"/>
                </a:lnTo>
                <a:cubicBezTo>
                  <a:pt x="120" y="1192"/>
                  <a:pt x="120" y="1215"/>
                  <a:pt x="122" y="1223"/>
                </a:cubicBezTo>
                <a:cubicBezTo>
                  <a:pt x="124" y="1231"/>
                  <a:pt x="130" y="1235"/>
                  <a:pt x="139" y="1238"/>
                </a:cubicBezTo>
                <a:cubicBezTo>
                  <a:pt x="143" y="1239"/>
                  <a:pt x="145" y="1241"/>
                  <a:pt x="148" y="1243"/>
                </a:cubicBezTo>
                <a:cubicBezTo>
                  <a:pt x="151" y="1246"/>
                  <a:pt x="155" y="1248"/>
                  <a:pt x="162" y="1250"/>
                </a:cubicBezTo>
                <a:cubicBezTo>
                  <a:pt x="168" y="1252"/>
                  <a:pt x="170" y="1253"/>
                  <a:pt x="172" y="1254"/>
                </a:cubicBezTo>
                <a:cubicBezTo>
                  <a:pt x="175" y="1255"/>
                  <a:pt x="177" y="1257"/>
                  <a:pt x="185" y="1260"/>
                </a:cubicBezTo>
                <a:cubicBezTo>
                  <a:pt x="187" y="1260"/>
                  <a:pt x="189" y="1261"/>
                  <a:pt x="190" y="1262"/>
                </a:cubicBezTo>
                <a:cubicBezTo>
                  <a:pt x="191" y="1262"/>
                  <a:pt x="193" y="1263"/>
                  <a:pt x="193" y="1263"/>
                </a:cubicBezTo>
                <a:lnTo>
                  <a:pt x="194" y="1263"/>
                </a:lnTo>
                <a:lnTo>
                  <a:pt x="217" y="1278"/>
                </a:lnTo>
                <a:lnTo>
                  <a:pt x="234" y="1278"/>
                </a:lnTo>
                <a:lnTo>
                  <a:pt x="241" y="1314"/>
                </a:lnTo>
                <a:lnTo>
                  <a:pt x="267" y="1331"/>
                </a:lnTo>
                <a:lnTo>
                  <a:pt x="270" y="1355"/>
                </a:lnTo>
                <a:lnTo>
                  <a:pt x="270" y="1381"/>
                </a:lnTo>
                <a:lnTo>
                  <a:pt x="277" y="1404"/>
                </a:lnTo>
                <a:lnTo>
                  <a:pt x="285" y="1436"/>
                </a:lnTo>
                <a:lnTo>
                  <a:pt x="281" y="1462"/>
                </a:lnTo>
                <a:lnTo>
                  <a:pt x="254" y="1462"/>
                </a:lnTo>
                <a:lnTo>
                  <a:pt x="255" y="1463"/>
                </a:lnTo>
                <a:lnTo>
                  <a:pt x="265" y="1475"/>
                </a:lnTo>
                <a:lnTo>
                  <a:pt x="265" y="1476"/>
                </a:lnTo>
                <a:cubicBezTo>
                  <a:pt x="265" y="1477"/>
                  <a:pt x="268" y="1503"/>
                  <a:pt x="268" y="1513"/>
                </a:cubicBezTo>
                <a:cubicBezTo>
                  <a:pt x="268" y="1522"/>
                  <a:pt x="278" y="1536"/>
                  <a:pt x="281" y="1539"/>
                </a:cubicBezTo>
                <a:lnTo>
                  <a:pt x="302" y="1539"/>
                </a:lnTo>
                <a:cubicBezTo>
                  <a:pt x="307" y="1539"/>
                  <a:pt x="331" y="1559"/>
                  <a:pt x="338" y="1565"/>
                </a:cubicBezTo>
                <a:lnTo>
                  <a:pt x="353" y="1580"/>
                </a:lnTo>
                <a:lnTo>
                  <a:pt x="375" y="1606"/>
                </a:lnTo>
                <a:lnTo>
                  <a:pt x="390" y="1602"/>
                </a:lnTo>
                <a:lnTo>
                  <a:pt x="390" y="1599"/>
                </a:lnTo>
                <a:cubicBezTo>
                  <a:pt x="392" y="1592"/>
                  <a:pt x="395" y="1581"/>
                  <a:pt x="399" y="1581"/>
                </a:cubicBezTo>
                <a:cubicBezTo>
                  <a:pt x="404" y="1581"/>
                  <a:pt x="414" y="1582"/>
                  <a:pt x="414" y="1582"/>
                </a:cubicBezTo>
                <a:lnTo>
                  <a:pt x="424" y="1582"/>
                </a:lnTo>
                <a:lnTo>
                  <a:pt x="439" y="1581"/>
                </a:lnTo>
                <a:lnTo>
                  <a:pt x="439" y="1582"/>
                </a:lnTo>
                <a:cubicBezTo>
                  <a:pt x="439" y="1582"/>
                  <a:pt x="443" y="1590"/>
                  <a:pt x="447" y="1596"/>
                </a:cubicBezTo>
                <a:cubicBezTo>
                  <a:pt x="451" y="1601"/>
                  <a:pt x="456" y="1610"/>
                  <a:pt x="456" y="1610"/>
                </a:cubicBezTo>
                <a:lnTo>
                  <a:pt x="464" y="1620"/>
                </a:lnTo>
                <a:cubicBezTo>
                  <a:pt x="465" y="1619"/>
                  <a:pt x="466" y="1618"/>
                  <a:pt x="468" y="1618"/>
                </a:cubicBezTo>
                <a:cubicBezTo>
                  <a:pt x="470" y="1618"/>
                  <a:pt x="472" y="1619"/>
                  <a:pt x="474" y="1622"/>
                </a:cubicBezTo>
                <a:cubicBezTo>
                  <a:pt x="478" y="1627"/>
                  <a:pt x="489" y="1636"/>
                  <a:pt x="493" y="1639"/>
                </a:cubicBezTo>
                <a:cubicBezTo>
                  <a:pt x="494" y="1638"/>
                  <a:pt x="495" y="1637"/>
                  <a:pt x="496" y="1637"/>
                </a:cubicBezTo>
                <a:cubicBezTo>
                  <a:pt x="498" y="1637"/>
                  <a:pt x="500" y="1638"/>
                  <a:pt x="503" y="1641"/>
                </a:cubicBezTo>
                <a:cubicBezTo>
                  <a:pt x="504" y="1642"/>
                  <a:pt x="505" y="1644"/>
                  <a:pt x="507" y="1645"/>
                </a:cubicBezTo>
                <a:cubicBezTo>
                  <a:pt x="511" y="1649"/>
                  <a:pt x="514" y="1653"/>
                  <a:pt x="518" y="1653"/>
                </a:cubicBezTo>
                <a:lnTo>
                  <a:pt x="535" y="1653"/>
                </a:lnTo>
                <a:lnTo>
                  <a:pt x="557" y="1673"/>
                </a:lnTo>
                <a:cubicBezTo>
                  <a:pt x="560" y="1677"/>
                  <a:pt x="567" y="1686"/>
                  <a:pt x="570" y="1688"/>
                </a:cubicBezTo>
                <a:cubicBezTo>
                  <a:pt x="574" y="1691"/>
                  <a:pt x="595" y="1701"/>
                  <a:pt x="595" y="1701"/>
                </a:cubicBezTo>
                <a:lnTo>
                  <a:pt x="596" y="1702"/>
                </a:lnTo>
                <a:lnTo>
                  <a:pt x="607" y="1712"/>
                </a:lnTo>
                <a:cubicBezTo>
                  <a:pt x="609" y="1712"/>
                  <a:pt x="614" y="1713"/>
                  <a:pt x="623" y="1718"/>
                </a:cubicBezTo>
                <a:cubicBezTo>
                  <a:pt x="630" y="1722"/>
                  <a:pt x="632" y="1723"/>
                  <a:pt x="633" y="1724"/>
                </a:cubicBezTo>
                <a:cubicBezTo>
                  <a:pt x="635" y="1723"/>
                  <a:pt x="641" y="1721"/>
                  <a:pt x="645" y="1721"/>
                </a:cubicBezTo>
                <a:cubicBezTo>
                  <a:pt x="649" y="1721"/>
                  <a:pt x="652" y="1722"/>
                  <a:pt x="653" y="1724"/>
                </a:cubicBezTo>
                <a:cubicBezTo>
                  <a:pt x="654" y="1725"/>
                  <a:pt x="655" y="1726"/>
                  <a:pt x="661" y="1726"/>
                </a:cubicBezTo>
                <a:cubicBezTo>
                  <a:pt x="668" y="1726"/>
                  <a:pt x="678" y="1724"/>
                  <a:pt x="678" y="1724"/>
                </a:cubicBezTo>
                <a:lnTo>
                  <a:pt x="679" y="1724"/>
                </a:lnTo>
                <a:lnTo>
                  <a:pt x="705" y="1733"/>
                </a:lnTo>
                <a:lnTo>
                  <a:pt x="725" y="1733"/>
                </a:lnTo>
                <a:lnTo>
                  <a:pt x="748" y="1738"/>
                </a:lnTo>
                <a:lnTo>
                  <a:pt x="751" y="1733"/>
                </a:lnTo>
                <a:lnTo>
                  <a:pt x="770" y="1733"/>
                </a:lnTo>
                <a:lnTo>
                  <a:pt x="776" y="1750"/>
                </a:lnTo>
                <a:lnTo>
                  <a:pt x="783" y="1744"/>
                </a:lnTo>
                <a:lnTo>
                  <a:pt x="802" y="1727"/>
                </a:lnTo>
                <a:lnTo>
                  <a:pt x="818" y="1720"/>
                </a:lnTo>
                <a:lnTo>
                  <a:pt x="863" y="1720"/>
                </a:lnTo>
                <a:lnTo>
                  <a:pt x="863" y="1720"/>
                </a:lnTo>
                <a:cubicBezTo>
                  <a:pt x="863" y="1720"/>
                  <a:pt x="872" y="1725"/>
                  <a:pt x="876" y="1726"/>
                </a:cubicBezTo>
                <a:cubicBezTo>
                  <a:pt x="880" y="1727"/>
                  <a:pt x="905" y="1733"/>
                  <a:pt x="905" y="1733"/>
                </a:cubicBezTo>
                <a:lnTo>
                  <a:pt x="906" y="1734"/>
                </a:lnTo>
                <a:lnTo>
                  <a:pt x="914" y="1740"/>
                </a:lnTo>
                <a:lnTo>
                  <a:pt x="928" y="1754"/>
                </a:lnTo>
                <a:lnTo>
                  <a:pt x="934" y="1745"/>
                </a:lnTo>
                <a:lnTo>
                  <a:pt x="966" y="1710"/>
                </a:lnTo>
                <a:cubicBezTo>
                  <a:pt x="967" y="1709"/>
                  <a:pt x="968" y="1707"/>
                  <a:pt x="971" y="1703"/>
                </a:cubicBezTo>
                <a:cubicBezTo>
                  <a:pt x="978" y="1692"/>
                  <a:pt x="991" y="1687"/>
                  <a:pt x="992" y="1686"/>
                </a:cubicBezTo>
                <a:lnTo>
                  <a:pt x="993" y="1686"/>
                </a:lnTo>
                <a:lnTo>
                  <a:pt x="1012" y="1686"/>
                </a:lnTo>
                <a:lnTo>
                  <a:pt x="1025" y="1660"/>
                </a:lnTo>
                <a:lnTo>
                  <a:pt x="1046" y="1659"/>
                </a:lnTo>
                <a:lnTo>
                  <a:pt x="1138" y="1659"/>
                </a:lnTo>
                <a:lnTo>
                  <a:pt x="1148" y="1685"/>
                </a:lnTo>
                <a:lnTo>
                  <a:pt x="1164" y="1686"/>
                </a:lnTo>
                <a:lnTo>
                  <a:pt x="1165" y="1686"/>
                </a:lnTo>
                <a:cubicBezTo>
                  <a:pt x="1165" y="1687"/>
                  <a:pt x="1170" y="1690"/>
                  <a:pt x="1176" y="1690"/>
                </a:cubicBezTo>
                <a:cubicBezTo>
                  <a:pt x="1180" y="1690"/>
                  <a:pt x="1183" y="1689"/>
                  <a:pt x="1185" y="1686"/>
                </a:cubicBezTo>
                <a:cubicBezTo>
                  <a:pt x="1187" y="1685"/>
                  <a:pt x="1188" y="1685"/>
                  <a:pt x="1189" y="1685"/>
                </a:cubicBezTo>
                <a:cubicBezTo>
                  <a:pt x="1194" y="1685"/>
                  <a:pt x="1196" y="1692"/>
                  <a:pt x="1199" y="1701"/>
                </a:cubicBezTo>
                <a:cubicBezTo>
                  <a:pt x="1199" y="1702"/>
                  <a:pt x="1199" y="1703"/>
                  <a:pt x="1199" y="1704"/>
                </a:cubicBezTo>
                <a:lnTo>
                  <a:pt x="1210" y="1694"/>
                </a:lnTo>
                <a:lnTo>
                  <a:pt x="1219" y="1705"/>
                </a:lnTo>
                <a:lnTo>
                  <a:pt x="1234" y="1719"/>
                </a:lnTo>
                <a:cubicBezTo>
                  <a:pt x="1234" y="1719"/>
                  <a:pt x="1239" y="1729"/>
                  <a:pt x="1242" y="1732"/>
                </a:cubicBezTo>
                <a:cubicBezTo>
                  <a:pt x="1246" y="1735"/>
                  <a:pt x="1249" y="1742"/>
                  <a:pt x="1249" y="1742"/>
                </a:cubicBezTo>
                <a:lnTo>
                  <a:pt x="1255" y="1755"/>
                </a:lnTo>
                <a:lnTo>
                  <a:pt x="1262" y="1769"/>
                </a:lnTo>
                <a:cubicBezTo>
                  <a:pt x="1262" y="1769"/>
                  <a:pt x="1265" y="1781"/>
                  <a:pt x="1267" y="1786"/>
                </a:cubicBezTo>
                <a:cubicBezTo>
                  <a:pt x="1269" y="1790"/>
                  <a:pt x="1268" y="1794"/>
                  <a:pt x="1268" y="1797"/>
                </a:cubicBezTo>
                <a:cubicBezTo>
                  <a:pt x="1267" y="1798"/>
                  <a:pt x="1267" y="1799"/>
                  <a:pt x="1267" y="1800"/>
                </a:cubicBezTo>
                <a:cubicBezTo>
                  <a:pt x="1267" y="1802"/>
                  <a:pt x="1267" y="1806"/>
                  <a:pt x="1267" y="1810"/>
                </a:cubicBezTo>
                <a:cubicBezTo>
                  <a:pt x="1266" y="1815"/>
                  <a:pt x="1266" y="1821"/>
                  <a:pt x="1266" y="1824"/>
                </a:cubicBezTo>
                <a:cubicBezTo>
                  <a:pt x="1266" y="1829"/>
                  <a:pt x="1265" y="1835"/>
                  <a:pt x="1265" y="1835"/>
                </a:cubicBezTo>
                <a:lnTo>
                  <a:pt x="1265" y="1836"/>
                </a:lnTo>
                <a:cubicBezTo>
                  <a:pt x="1265" y="1836"/>
                  <a:pt x="1261" y="1847"/>
                  <a:pt x="1259" y="1851"/>
                </a:cubicBezTo>
                <a:cubicBezTo>
                  <a:pt x="1258" y="1853"/>
                  <a:pt x="1257" y="1857"/>
                  <a:pt x="1257" y="1862"/>
                </a:cubicBezTo>
                <a:cubicBezTo>
                  <a:pt x="1256" y="1863"/>
                  <a:pt x="1256" y="1865"/>
                  <a:pt x="1255" y="1867"/>
                </a:cubicBezTo>
                <a:cubicBezTo>
                  <a:pt x="1254" y="1872"/>
                  <a:pt x="1252" y="1876"/>
                  <a:pt x="1249" y="1879"/>
                </a:cubicBezTo>
                <a:cubicBezTo>
                  <a:pt x="1248" y="1880"/>
                  <a:pt x="1247" y="1882"/>
                  <a:pt x="1246" y="1884"/>
                </a:cubicBezTo>
                <a:cubicBezTo>
                  <a:pt x="1242" y="1890"/>
                  <a:pt x="1241" y="1892"/>
                  <a:pt x="1238" y="1894"/>
                </a:cubicBezTo>
                <a:cubicBezTo>
                  <a:pt x="1236" y="1894"/>
                  <a:pt x="1234" y="1898"/>
                  <a:pt x="1232" y="1900"/>
                </a:cubicBezTo>
                <a:cubicBezTo>
                  <a:pt x="1230" y="1902"/>
                  <a:pt x="1229" y="1904"/>
                  <a:pt x="1227" y="1906"/>
                </a:cubicBezTo>
                <a:cubicBezTo>
                  <a:pt x="1224" y="1909"/>
                  <a:pt x="1219" y="1914"/>
                  <a:pt x="1219" y="1918"/>
                </a:cubicBezTo>
                <a:cubicBezTo>
                  <a:pt x="1219" y="1922"/>
                  <a:pt x="1217" y="1930"/>
                  <a:pt x="1217" y="1931"/>
                </a:cubicBezTo>
                <a:lnTo>
                  <a:pt x="1217" y="1945"/>
                </a:lnTo>
                <a:cubicBezTo>
                  <a:pt x="1217" y="1945"/>
                  <a:pt x="1217" y="1948"/>
                  <a:pt x="1223" y="1948"/>
                </a:cubicBezTo>
                <a:cubicBezTo>
                  <a:pt x="1226" y="1948"/>
                  <a:pt x="1233" y="1951"/>
                  <a:pt x="1238" y="1954"/>
                </a:cubicBezTo>
                <a:cubicBezTo>
                  <a:pt x="1240" y="1955"/>
                  <a:pt x="1243" y="1955"/>
                  <a:pt x="1245" y="1954"/>
                </a:cubicBezTo>
                <a:cubicBezTo>
                  <a:pt x="1248" y="1954"/>
                  <a:pt x="1250" y="1953"/>
                  <a:pt x="1252" y="1954"/>
                </a:cubicBezTo>
                <a:cubicBezTo>
                  <a:pt x="1257" y="1956"/>
                  <a:pt x="1260" y="1958"/>
                  <a:pt x="1266" y="1964"/>
                </a:cubicBezTo>
                <a:cubicBezTo>
                  <a:pt x="1271" y="1969"/>
                  <a:pt x="1268" y="1976"/>
                  <a:pt x="1267" y="1978"/>
                </a:cubicBezTo>
                <a:lnTo>
                  <a:pt x="1267" y="1988"/>
                </a:lnTo>
                <a:lnTo>
                  <a:pt x="1274" y="2011"/>
                </a:lnTo>
                <a:cubicBezTo>
                  <a:pt x="1275" y="2012"/>
                  <a:pt x="1279" y="2016"/>
                  <a:pt x="1281" y="2017"/>
                </a:cubicBezTo>
                <a:cubicBezTo>
                  <a:pt x="1284" y="2019"/>
                  <a:pt x="1290" y="2026"/>
                  <a:pt x="1291" y="2027"/>
                </a:cubicBezTo>
                <a:lnTo>
                  <a:pt x="1291" y="2028"/>
                </a:lnTo>
                <a:lnTo>
                  <a:pt x="1294" y="2043"/>
                </a:lnTo>
                <a:lnTo>
                  <a:pt x="1296" y="2066"/>
                </a:lnTo>
                <a:lnTo>
                  <a:pt x="1302" y="2073"/>
                </a:lnTo>
                <a:lnTo>
                  <a:pt x="1316" y="2081"/>
                </a:lnTo>
                <a:lnTo>
                  <a:pt x="1316" y="2081"/>
                </a:lnTo>
                <a:cubicBezTo>
                  <a:pt x="1316" y="2081"/>
                  <a:pt x="1321" y="2087"/>
                  <a:pt x="1339" y="2105"/>
                </a:cubicBezTo>
                <a:cubicBezTo>
                  <a:pt x="1343" y="2110"/>
                  <a:pt x="1346" y="2113"/>
                  <a:pt x="1348" y="2114"/>
                </a:cubicBezTo>
                <a:lnTo>
                  <a:pt x="1361" y="2114"/>
                </a:lnTo>
                <a:cubicBezTo>
                  <a:pt x="1362" y="2114"/>
                  <a:pt x="1365" y="2113"/>
                  <a:pt x="1367" y="2112"/>
                </a:cubicBezTo>
                <a:cubicBezTo>
                  <a:pt x="1370" y="2111"/>
                  <a:pt x="1373" y="2109"/>
                  <a:pt x="1375" y="2109"/>
                </a:cubicBezTo>
                <a:cubicBezTo>
                  <a:pt x="1377" y="2108"/>
                  <a:pt x="1378" y="2107"/>
                  <a:pt x="1379" y="2106"/>
                </a:cubicBezTo>
                <a:cubicBezTo>
                  <a:pt x="1380" y="2106"/>
                  <a:pt x="1380" y="2105"/>
                  <a:pt x="1382" y="2104"/>
                </a:cubicBezTo>
                <a:cubicBezTo>
                  <a:pt x="1382" y="2104"/>
                  <a:pt x="1383" y="2104"/>
                  <a:pt x="1383" y="2104"/>
                </a:cubicBezTo>
                <a:cubicBezTo>
                  <a:pt x="1386" y="2104"/>
                  <a:pt x="1390" y="2109"/>
                  <a:pt x="1391" y="2110"/>
                </a:cubicBezTo>
                <a:lnTo>
                  <a:pt x="1391" y="2111"/>
                </a:lnTo>
                <a:lnTo>
                  <a:pt x="1391" y="2127"/>
                </a:lnTo>
                <a:lnTo>
                  <a:pt x="1399" y="2135"/>
                </a:lnTo>
                <a:lnTo>
                  <a:pt x="1416" y="2135"/>
                </a:lnTo>
                <a:lnTo>
                  <a:pt x="1418" y="2128"/>
                </a:lnTo>
                <a:lnTo>
                  <a:pt x="1418" y="2098"/>
                </a:lnTo>
                <a:lnTo>
                  <a:pt x="1411" y="2091"/>
                </a:lnTo>
                <a:lnTo>
                  <a:pt x="1406" y="2085"/>
                </a:lnTo>
                <a:cubicBezTo>
                  <a:pt x="1406" y="2085"/>
                  <a:pt x="1404" y="2081"/>
                  <a:pt x="1406" y="2077"/>
                </a:cubicBezTo>
                <a:cubicBezTo>
                  <a:pt x="1408" y="2074"/>
                  <a:pt x="1415" y="2069"/>
                  <a:pt x="1416" y="2068"/>
                </a:cubicBezTo>
                <a:lnTo>
                  <a:pt x="1416" y="2068"/>
                </a:lnTo>
                <a:lnTo>
                  <a:pt x="1420" y="2068"/>
                </a:lnTo>
                <a:lnTo>
                  <a:pt x="1433" y="2056"/>
                </a:lnTo>
                <a:lnTo>
                  <a:pt x="1444" y="2064"/>
                </a:lnTo>
                <a:cubicBezTo>
                  <a:pt x="1444" y="2063"/>
                  <a:pt x="1444" y="2062"/>
                  <a:pt x="1444" y="2061"/>
                </a:cubicBezTo>
                <a:cubicBezTo>
                  <a:pt x="1444" y="2059"/>
                  <a:pt x="1445" y="2056"/>
                  <a:pt x="1445" y="2053"/>
                </a:cubicBezTo>
                <a:cubicBezTo>
                  <a:pt x="1446" y="2046"/>
                  <a:pt x="1449" y="2044"/>
                  <a:pt x="1452" y="2044"/>
                </a:cubicBezTo>
                <a:cubicBezTo>
                  <a:pt x="1454" y="2044"/>
                  <a:pt x="1456" y="2045"/>
                  <a:pt x="1457" y="2046"/>
                </a:cubicBezTo>
                <a:cubicBezTo>
                  <a:pt x="1457" y="2046"/>
                  <a:pt x="1461" y="2048"/>
                  <a:pt x="1464" y="2048"/>
                </a:cubicBezTo>
                <a:lnTo>
                  <a:pt x="1508" y="2048"/>
                </a:lnTo>
                <a:cubicBezTo>
                  <a:pt x="1511" y="2048"/>
                  <a:pt x="1519" y="2046"/>
                  <a:pt x="1525" y="2045"/>
                </a:cubicBezTo>
                <a:cubicBezTo>
                  <a:pt x="1531" y="2044"/>
                  <a:pt x="1535" y="2043"/>
                  <a:pt x="1537" y="2043"/>
                </a:cubicBezTo>
                <a:cubicBezTo>
                  <a:pt x="1539" y="2043"/>
                  <a:pt x="1544" y="2041"/>
                  <a:pt x="1547" y="2040"/>
                </a:cubicBezTo>
                <a:cubicBezTo>
                  <a:pt x="1549" y="2038"/>
                  <a:pt x="1565" y="2020"/>
                  <a:pt x="1573" y="2017"/>
                </a:cubicBezTo>
                <a:cubicBezTo>
                  <a:pt x="1581" y="2014"/>
                  <a:pt x="1584" y="2011"/>
                  <a:pt x="1584" y="2011"/>
                </a:cubicBezTo>
                <a:lnTo>
                  <a:pt x="1584" y="2011"/>
                </a:lnTo>
                <a:lnTo>
                  <a:pt x="1595" y="2011"/>
                </a:lnTo>
                <a:cubicBezTo>
                  <a:pt x="1601" y="2011"/>
                  <a:pt x="1606" y="2013"/>
                  <a:pt x="1614" y="2018"/>
                </a:cubicBezTo>
                <a:cubicBezTo>
                  <a:pt x="1620" y="2022"/>
                  <a:pt x="1623" y="2024"/>
                  <a:pt x="1629" y="2027"/>
                </a:cubicBezTo>
                <a:lnTo>
                  <a:pt x="1632" y="2029"/>
                </a:lnTo>
                <a:cubicBezTo>
                  <a:pt x="1635" y="2031"/>
                  <a:pt x="1637" y="2031"/>
                  <a:pt x="1640" y="2029"/>
                </a:cubicBezTo>
                <a:cubicBezTo>
                  <a:pt x="1641" y="2029"/>
                  <a:pt x="1643" y="2028"/>
                  <a:pt x="1645" y="2028"/>
                </a:cubicBezTo>
                <a:cubicBezTo>
                  <a:pt x="1651" y="2028"/>
                  <a:pt x="1659" y="2037"/>
                  <a:pt x="1660" y="2038"/>
                </a:cubicBezTo>
                <a:lnTo>
                  <a:pt x="1660" y="2038"/>
                </a:lnTo>
                <a:lnTo>
                  <a:pt x="1660" y="2038"/>
                </a:lnTo>
                <a:cubicBezTo>
                  <a:pt x="1660" y="2039"/>
                  <a:pt x="1662" y="2050"/>
                  <a:pt x="1662" y="2055"/>
                </a:cubicBezTo>
                <a:cubicBezTo>
                  <a:pt x="1662" y="2061"/>
                  <a:pt x="1664" y="2065"/>
                  <a:pt x="1664" y="2066"/>
                </a:cubicBezTo>
                <a:cubicBezTo>
                  <a:pt x="1665" y="2066"/>
                  <a:pt x="1666" y="2069"/>
                  <a:pt x="1667" y="2076"/>
                </a:cubicBezTo>
                <a:cubicBezTo>
                  <a:pt x="1667" y="2079"/>
                  <a:pt x="1668" y="2082"/>
                  <a:pt x="1668" y="2084"/>
                </a:cubicBezTo>
                <a:cubicBezTo>
                  <a:pt x="1669" y="2087"/>
                  <a:pt x="1671" y="2091"/>
                  <a:pt x="1675" y="2094"/>
                </a:cubicBezTo>
                <a:cubicBezTo>
                  <a:pt x="1679" y="2097"/>
                  <a:pt x="1688" y="2105"/>
                  <a:pt x="1689" y="2106"/>
                </a:cubicBezTo>
                <a:lnTo>
                  <a:pt x="1700" y="2110"/>
                </a:lnTo>
                <a:cubicBezTo>
                  <a:pt x="1710" y="2101"/>
                  <a:pt x="1718" y="2091"/>
                  <a:pt x="1723" y="2082"/>
                </a:cubicBezTo>
                <a:lnTo>
                  <a:pt x="1724" y="2080"/>
                </a:lnTo>
                <a:lnTo>
                  <a:pt x="1724" y="2080"/>
                </a:lnTo>
                <a:close/>
                <a:moveTo>
                  <a:pt x="1818" y="2155"/>
                </a:moveTo>
                <a:lnTo>
                  <a:pt x="1818" y="2155"/>
                </a:lnTo>
                <a:cubicBezTo>
                  <a:pt x="1815" y="2155"/>
                  <a:pt x="1812" y="2154"/>
                  <a:pt x="1810" y="2151"/>
                </a:cubicBezTo>
                <a:cubicBezTo>
                  <a:pt x="1803" y="2142"/>
                  <a:pt x="1805" y="2119"/>
                  <a:pt x="1807" y="2105"/>
                </a:cubicBezTo>
                <a:cubicBezTo>
                  <a:pt x="1791" y="2096"/>
                  <a:pt x="1777" y="2095"/>
                  <a:pt x="1764" y="2094"/>
                </a:cubicBezTo>
                <a:cubicBezTo>
                  <a:pt x="1752" y="2093"/>
                  <a:pt x="1740" y="2092"/>
                  <a:pt x="1725" y="2085"/>
                </a:cubicBezTo>
                <a:cubicBezTo>
                  <a:pt x="1719" y="2094"/>
                  <a:pt x="1712" y="2104"/>
                  <a:pt x="1702" y="2113"/>
                </a:cubicBezTo>
                <a:lnTo>
                  <a:pt x="1701" y="2114"/>
                </a:lnTo>
                <a:lnTo>
                  <a:pt x="1687" y="2109"/>
                </a:lnTo>
                <a:cubicBezTo>
                  <a:pt x="1687" y="2109"/>
                  <a:pt x="1678" y="2100"/>
                  <a:pt x="1673" y="2097"/>
                </a:cubicBezTo>
                <a:cubicBezTo>
                  <a:pt x="1668" y="2093"/>
                  <a:pt x="1666" y="2088"/>
                  <a:pt x="1665" y="2085"/>
                </a:cubicBezTo>
                <a:cubicBezTo>
                  <a:pt x="1664" y="2083"/>
                  <a:pt x="1664" y="2080"/>
                  <a:pt x="1663" y="2076"/>
                </a:cubicBezTo>
                <a:cubicBezTo>
                  <a:pt x="1663" y="2073"/>
                  <a:pt x="1662" y="2068"/>
                  <a:pt x="1662" y="2068"/>
                </a:cubicBezTo>
                <a:cubicBezTo>
                  <a:pt x="1660" y="2066"/>
                  <a:pt x="1659" y="2061"/>
                  <a:pt x="1659" y="2055"/>
                </a:cubicBezTo>
                <a:cubicBezTo>
                  <a:pt x="1659" y="2051"/>
                  <a:pt x="1657" y="2042"/>
                  <a:pt x="1657" y="2039"/>
                </a:cubicBezTo>
                <a:cubicBezTo>
                  <a:pt x="1655" y="2037"/>
                  <a:pt x="1649" y="2032"/>
                  <a:pt x="1645" y="2032"/>
                </a:cubicBezTo>
                <a:cubicBezTo>
                  <a:pt x="1644" y="2032"/>
                  <a:pt x="1642" y="2032"/>
                  <a:pt x="1641" y="2033"/>
                </a:cubicBezTo>
                <a:cubicBezTo>
                  <a:pt x="1640" y="2033"/>
                  <a:pt x="1638" y="2034"/>
                  <a:pt x="1637" y="2034"/>
                </a:cubicBezTo>
                <a:cubicBezTo>
                  <a:pt x="1635" y="2034"/>
                  <a:pt x="1632" y="2033"/>
                  <a:pt x="1630" y="2032"/>
                </a:cubicBezTo>
                <a:lnTo>
                  <a:pt x="1627" y="2030"/>
                </a:lnTo>
                <a:cubicBezTo>
                  <a:pt x="1621" y="2027"/>
                  <a:pt x="1618" y="2025"/>
                  <a:pt x="1612" y="2021"/>
                </a:cubicBezTo>
                <a:cubicBezTo>
                  <a:pt x="1605" y="2016"/>
                  <a:pt x="1600" y="2014"/>
                  <a:pt x="1595" y="2014"/>
                </a:cubicBezTo>
                <a:lnTo>
                  <a:pt x="1586" y="2014"/>
                </a:lnTo>
                <a:cubicBezTo>
                  <a:pt x="1584" y="2015"/>
                  <a:pt x="1581" y="2017"/>
                  <a:pt x="1574" y="2020"/>
                </a:cubicBezTo>
                <a:cubicBezTo>
                  <a:pt x="1567" y="2023"/>
                  <a:pt x="1550" y="2042"/>
                  <a:pt x="1549" y="2042"/>
                </a:cubicBezTo>
                <a:lnTo>
                  <a:pt x="1549" y="2043"/>
                </a:lnTo>
                <a:cubicBezTo>
                  <a:pt x="1548" y="2043"/>
                  <a:pt x="1541" y="2047"/>
                  <a:pt x="1537" y="2047"/>
                </a:cubicBezTo>
                <a:cubicBezTo>
                  <a:pt x="1536" y="2047"/>
                  <a:pt x="1531" y="2048"/>
                  <a:pt x="1526" y="2048"/>
                </a:cubicBezTo>
                <a:cubicBezTo>
                  <a:pt x="1519" y="2050"/>
                  <a:pt x="1511" y="2051"/>
                  <a:pt x="1508" y="2051"/>
                </a:cubicBezTo>
                <a:lnTo>
                  <a:pt x="1464" y="2051"/>
                </a:lnTo>
                <a:cubicBezTo>
                  <a:pt x="1460" y="2051"/>
                  <a:pt x="1455" y="2049"/>
                  <a:pt x="1455" y="2049"/>
                </a:cubicBezTo>
                <a:lnTo>
                  <a:pt x="1455" y="2049"/>
                </a:lnTo>
                <a:cubicBezTo>
                  <a:pt x="1454" y="2048"/>
                  <a:pt x="1453" y="2047"/>
                  <a:pt x="1452" y="2047"/>
                </a:cubicBezTo>
                <a:cubicBezTo>
                  <a:pt x="1449" y="2047"/>
                  <a:pt x="1449" y="2051"/>
                  <a:pt x="1448" y="2053"/>
                </a:cubicBezTo>
                <a:cubicBezTo>
                  <a:pt x="1448" y="2057"/>
                  <a:pt x="1448" y="2059"/>
                  <a:pt x="1448" y="2061"/>
                </a:cubicBezTo>
                <a:cubicBezTo>
                  <a:pt x="1447" y="2064"/>
                  <a:pt x="1447" y="2066"/>
                  <a:pt x="1447" y="2067"/>
                </a:cubicBezTo>
                <a:lnTo>
                  <a:pt x="1447" y="2070"/>
                </a:lnTo>
                <a:lnTo>
                  <a:pt x="1433" y="2061"/>
                </a:lnTo>
                <a:lnTo>
                  <a:pt x="1422" y="2071"/>
                </a:lnTo>
                <a:lnTo>
                  <a:pt x="1417" y="2071"/>
                </a:lnTo>
                <a:cubicBezTo>
                  <a:pt x="1415" y="2073"/>
                  <a:pt x="1411" y="2076"/>
                  <a:pt x="1409" y="2079"/>
                </a:cubicBezTo>
                <a:cubicBezTo>
                  <a:pt x="1408" y="2081"/>
                  <a:pt x="1409" y="2083"/>
                  <a:pt x="1409" y="2083"/>
                </a:cubicBezTo>
                <a:lnTo>
                  <a:pt x="1414" y="2089"/>
                </a:lnTo>
                <a:lnTo>
                  <a:pt x="1421" y="2097"/>
                </a:lnTo>
                <a:lnTo>
                  <a:pt x="1421" y="2128"/>
                </a:lnTo>
                <a:lnTo>
                  <a:pt x="1419" y="2138"/>
                </a:lnTo>
                <a:lnTo>
                  <a:pt x="1398" y="2138"/>
                </a:lnTo>
                <a:lnTo>
                  <a:pt x="1388" y="2129"/>
                </a:lnTo>
                <a:lnTo>
                  <a:pt x="1388" y="2123"/>
                </a:lnTo>
                <a:lnTo>
                  <a:pt x="1386" y="2122"/>
                </a:lnTo>
                <a:lnTo>
                  <a:pt x="1388" y="2120"/>
                </a:lnTo>
                <a:lnTo>
                  <a:pt x="1388" y="2112"/>
                </a:lnTo>
                <a:cubicBezTo>
                  <a:pt x="1386" y="2109"/>
                  <a:pt x="1384" y="2107"/>
                  <a:pt x="1383" y="2107"/>
                </a:cubicBezTo>
                <a:cubicBezTo>
                  <a:pt x="1382" y="2107"/>
                  <a:pt x="1382" y="2108"/>
                  <a:pt x="1381" y="2109"/>
                </a:cubicBezTo>
                <a:cubicBezTo>
                  <a:pt x="1380" y="2110"/>
                  <a:pt x="1379" y="2111"/>
                  <a:pt x="1376" y="2112"/>
                </a:cubicBezTo>
                <a:cubicBezTo>
                  <a:pt x="1374" y="2112"/>
                  <a:pt x="1371" y="2114"/>
                  <a:pt x="1368" y="2115"/>
                </a:cubicBezTo>
                <a:cubicBezTo>
                  <a:pt x="1365" y="2117"/>
                  <a:pt x="1362" y="2118"/>
                  <a:pt x="1361" y="2118"/>
                </a:cubicBezTo>
                <a:lnTo>
                  <a:pt x="1351" y="2118"/>
                </a:lnTo>
                <a:cubicBezTo>
                  <a:pt x="1351" y="2118"/>
                  <a:pt x="1351" y="2118"/>
                  <a:pt x="1351" y="2119"/>
                </a:cubicBezTo>
                <a:lnTo>
                  <a:pt x="1350" y="2120"/>
                </a:lnTo>
                <a:lnTo>
                  <a:pt x="1349" y="2120"/>
                </a:lnTo>
                <a:cubicBezTo>
                  <a:pt x="1349" y="2120"/>
                  <a:pt x="1349" y="2120"/>
                  <a:pt x="1348" y="2119"/>
                </a:cubicBezTo>
                <a:cubicBezTo>
                  <a:pt x="1348" y="2119"/>
                  <a:pt x="1348" y="2119"/>
                  <a:pt x="1348" y="2119"/>
                </a:cubicBezTo>
                <a:cubicBezTo>
                  <a:pt x="1348" y="2119"/>
                  <a:pt x="1347" y="2118"/>
                  <a:pt x="1346" y="2117"/>
                </a:cubicBezTo>
                <a:lnTo>
                  <a:pt x="1343" y="2114"/>
                </a:lnTo>
                <a:lnTo>
                  <a:pt x="1343" y="2114"/>
                </a:lnTo>
                <a:cubicBezTo>
                  <a:pt x="1342" y="2113"/>
                  <a:pt x="1339" y="2110"/>
                  <a:pt x="1336" y="2107"/>
                </a:cubicBezTo>
                <a:cubicBezTo>
                  <a:pt x="1320" y="2091"/>
                  <a:pt x="1315" y="2085"/>
                  <a:pt x="1314" y="2083"/>
                </a:cubicBezTo>
                <a:lnTo>
                  <a:pt x="1299" y="2075"/>
                </a:lnTo>
                <a:lnTo>
                  <a:pt x="1293" y="2067"/>
                </a:lnTo>
                <a:lnTo>
                  <a:pt x="1290" y="2044"/>
                </a:lnTo>
                <a:lnTo>
                  <a:pt x="1288" y="2029"/>
                </a:lnTo>
                <a:cubicBezTo>
                  <a:pt x="1285" y="2026"/>
                  <a:pt x="1281" y="2021"/>
                  <a:pt x="1279" y="2020"/>
                </a:cubicBezTo>
                <a:cubicBezTo>
                  <a:pt x="1276" y="2018"/>
                  <a:pt x="1272" y="2013"/>
                  <a:pt x="1271" y="2013"/>
                </a:cubicBezTo>
                <a:lnTo>
                  <a:pt x="1271" y="2012"/>
                </a:lnTo>
                <a:lnTo>
                  <a:pt x="1264" y="1988"/>
                </a:lnTo>
                <a:lnTo>
                  <a:pt x="1264" y="1977"/>
                </a:lnTo>
                <a:lnTo>
                  <a:pt x="1264" y="1976"/>
                </a:lnTo>
                <a:cubicBezTo>
                  <a:pt x="1264" y="1976"/>
                  <a:pt x="1267" y="1970"/>
                  <a:pt x="1263" y="1966"/>
                </a:cubicBezTo>
                <a:cubicBezTo>
                  <a:pt x="1258" y="1961"/>
                  <a:pt x="1255" y="1959"/>
                  <a:pt x="1251" y="1957"/>
                </a:cubicBezTo>
                <a:cubicBezTo>
                  <a:pt x="1250" y="1957"/>
                  <a:pt x="1248" y="1957"/>
                  <a:pt x="1246" y="1958"/>
                </a:cubicBezTo>
                <a:cubicBezTo>
                  <a:pt x="1243" y="1958"/>
                  <a:pt x="1239" y="1959"/>
                  <a:pt x="1236" y="1957"/>
                </a:cubicBezTo>
                <a:cubicBezTo>
                  <a:pt x="1232" y="1954"/>
                  <a:pt x="1226" y="1951"/>
                  <a:pt x="1223" y="1951"/>
                </a:cubicBezTo>
                <a:cubicBezTo>
                  <a:pt x="1214" y="1951"/>
                  <a:pt x="1214" y="1947"/>
                  <a:pt x="1214" y="1945"/>
                </a:cubicBezTo>
                <a:lnTo>
                  <a:pt x="1214" y="1930"/>
                </a:lnTo>
                <a:cubicBezTo>
                  <a:pt x="1214" y="1930"/>
                  <a:pt x="1215" y="1922"/>
                  <a:pt x="1215" y="1918"/>
                </a:cubicBezTo>
                <a:cubicBezTo>
                  <a:pt x="1215" y="1913"/>
                  <a:pt x="1221" y="1907"/>
                  <a:pt x="1225" y="1903"/>
                </a:cubicBezTo>
                <a:cubicBezTo>
                  <a:pt x="1226" y="1902"/>
                  <a:pt x="1228" y="1900"/>
                  <a:pt x="1229" y="1898"/>
                </a:cubicBezTo>
                <a:cubicBezTo>
                  <a:pt x="1232" y="1894"/>
                  <a:pt x="1235" y="1891"/>
                  <a:pt x="1236" y="1891"/>
                </a:cubicBezTo>
                <a:cubicBezTo>
                  <a:pt x="1238" y="1890"/>
                  <a:pt x="1240" y="1888"/>
                  <a:pt x="1243" y="1882"/>
                </a:cubicBezTo>
                <a:cubicBezTo>
                  <a:pt x="1244" y="1880"/>
                  <a:pt x="1246" y="1878"/>
                  <a:pt x="1247" y="1876"/>
                </a:cubicBezTo>
                <a:cubicBezTo>
                  <a:pt x="1249" y="1874"/>
                  <a:pt x="1251" y="1871"/>
                  <a:pt x="1252" y="1866"/>
                </a:cubicBezTo>
                <a:cubicBezTo>
                  <a:pt x="1253" y="1864"/>
                  <a:pt x="1253" y="1863"/>
                  <a:pt x="1253" y="1861"/>
                </a:cubicBezTo>
                <a:cubicBezTo>
                  <a:pt x="1254" y="1856"/>
                  <a:pt x="1255" y="1852"/>
                  <a:pt x="1256" y="1849"/>
                </a:cubicBezTo>
                <a:cubicBezTo>
                  <a:pt x="1258" y="1846"/>
                  <a:pt x="1262" y="1836"/>
                  <a:pt x="1262" y="1835"/>
                </a:cubicBezTo>
                <a:cubicBezTo>
                  <a:pt x="1262" y="1834"/>
                  <a:pt x="1263" y="1829"/>
                  <a:pt x="1263" y="1824"/>
                </a:cubicBezTo>
                <a:cubicBezTo>
                  <a:pt x="1263" y="1821"/>
                  <a:pt x="1263" y="1815"/>
                  <a:pt x="1263" y="1810"/>
                </a:cubicBezTo>
                <a:cubicBezTo>
                  <a:pt x="1264" y="1806"/>
                  <a:pt x="1264" y="1802"/>
                  <a:pt x="1264" y="1800"/>
                </a:cubicBezTo>
                <a:cubicBezTo>
                  <a:pt x="1264" y="1799"/>
                  <a:pt x="1264" y="1798"/>
                  <a:pt x="1264" y="1796"/>
                </a:cubicBezTo>
                <a:cubicBezTo>
                  <a:pt x="1265" y="1793"/>
                  <a:pt x="1265" y="1790"/>
                  <a:pt x="1264" y="1787"/>
                </a:cubicBezTo>
                <a:cubicBezTo>
                  <a:pt x="1261" y="1782"/>
                  <a:pt x="1259" y="1771"/>
                  <a:pt x="1259" y="1770"/>
                </a:cubicBezTo>
                <a:lnTo>
                  <a:pt x="1252" y="1756"/>
                </a:lnTo>
                <a:lnTo>
                  <a:pt x="1246" y="1744"/>
                </a:lnTo>
                <a:cubicBezTo>
                  <a:pt x="1246" y="1744"/>
                  <a:pt x="1243" y="1737"/>
                  <a:pt x="1240" y="1734"/>
                </a:cubicBezTo>
                <a:cubicBezTo>
                  <a:pt x="1237" y="1731"/>
                  <a:pt x="1232" y="1722"/>
                  <a:pt x="1231" y="1721"/>
                </a:cubicBezTo>
                <a:lnTo>
                  <a:pt x="1216" y="1707"/>
                </a:lnTo>
                <a:lnTo>
                  <a:pt x="1210" y="1699"/>
                </a:lnTo>
                <a:lnTo>
                  <a:pt x="1200" y="1708"/>
                </a:lnTo>
                <a:lnTo>
                  <a:pt x="1200" y="1718"/>
                </a:lnTo>
                <a:lnTo>
                  <a:pt x="1197" y="1707"/>
                </a:lnTo>
                <a:cubicBezTo>
                  <a:pt x="1196" y="1706"/>
                  <a:pt x="1196" y="1704"/>
                  <a:pt x="1195" y="1702"/>
                </a:cubicBezTo>
                <a:cubicBezTo>
                  <a:pt x="1194" y="1697"/>
                  <a:pt x="1192" y="1688"/>
                  <a:pt x="1189" y="1688"/>
                </a:cubicBezTo>
                <a:cubicBezTo>
                  <a:pt x="1189" y="1688"/>
                  <a:pt x="1188" y="1688"/>
                  <a:pt x="1188" y="1689"/>
                </a:cubicBezTo>
                <a:cubicBezTo>
                  <a:pt x="1184" y="1692"/>
                  <a:pt x="1180" y="1693"/>
                  <a:pt x="1176" y="1693"/>
                </a:cubicBezTo>
                <a:cubicBezTo>
                  <a:pt x="1170" y="1693"/>
                  <a:pt x="1165" y="1690"/>
                  <a:pt x="1163" y="1689"/>
                </a:cubicBezTo>
                <a:lnTo>
                  <a:pt x="1146" y="1688"/>
                </a:lnTo>
                <a:lnTo>
                  <a:pt x="1135" y="1663"/>
                </a:lnTo>
                <a:lnTo>
                  <a:pt x="1046" y="1663"/>
                </a:lnTo>
                <a:lnTo>
                  <a:pt x="1027" y="1663"/>
                </a:lnTo>
                <a:lnTo>
                  <a:pt x="1014" y="1689"/>
                </a:lnTo>
                <a:lnTo>
                  <a:pt x="993" y="1689"/>
                </a:lnTo>
                <a:cubicBezTo>
                  <a:pt x="991" y="1690"/>
                  <a:pt x="980" y="1696"/>
                  <a:pt x="974" y="1705"/>
                </a:cubicBezTo>
                <a:cubicBezTo>
                  <a:pt x="969" y="1712"/>
                  <a:pt x="968" y="1714"/>
                  <a:pt x="967" y="1714"/>
                </a:cubicBezTo>
                <a:lnTo>
                  <a:pt x="937" y="1748"/>
                </a:lnTo>
                <a:lnTo>
                  <a:pt x="930" y="1756"/>
                </a:lnTo>
                <a:lnTo>
                  <a:pt x="929" y="1757"/>
                </a:lnTo>
                <a:lnTo>
                  <a:pt x="924" y="1764"/>
                </a:lnTo>
                <a:lnTo>
                  <a:pt x="921" y="1762"/>
                </a:lnTo>
                <a:lnTo>
                  <a:pt x="921" y="1762"/>
                </a:lnTo>
                <a:lnTo>
                  <a:pt x="926" y="1756"/>
                </a:lnTo>
                <a:lnTo>
                  <a:pt x="912" y="1743"/>
                </a:lnTo>
                <a:lnTo>
                  <a:pt x="904" y="1737"/>
                </a:lnTo>
                <a:cubicBezTo>
                  <a:pt x="901" y="1736"/>
                  <a:pt x="879" y="1730"/>
                  <a:pt x="875" y="1729"/>
                </a:cubicBezTo>
                <a:cubicBezTo>
                  <a:pt x="871" y="1728"/>
                  <a:pt x="864" y="1724"/>
                  <a:pt x="862" y="1723"/>
                </a:cubicBezTo>
                <a:lnTo>
                  <a:pt x="819" y="1723"/>
                </a:lnTo>
                <a:lnTo>
                  <a:pt x="803" y="1730"/>
                </a:lnTo>
                <a:lnTo>
                  <a:pt x="774" y="1756"/>
                </a:lnTo>
                <a:lnTo>
                  <a:pt x="767" y="1736"/>
                </a:lnTo>
                <a:lnTo>
                  <a:pt x="753" y="1736"/>
                </a:lnTo>
                <a:lnTo>
                  <a:pt x="750" y="1741"/>
                </a:lnTo>
                <a:lnTo>
                  <a:pt x="725" y="1736"/>
                </a:lnTo>
                <a:lnTo>
                  <a:pt x="705" y="1736"/>
                </a:lnTo>
                <a:lnTo>
                  <a:pt x="678" y="1727"/>
                </a:lnTo>
                <a:cubicBezTo>
                  <a:pt x="676" y="1728"/>
                  <a:pt x="668" y="1729"/>
                  <a:pt x="661" y="1729"/>
                </a:cubicBezTo>
                <a:cubicBezTo>
                  <a:pt x="655" y="1729"/>
                  <a:pt x="652" y="1728"/>
                  <a:pt x="651" y="1726"/>
                </a:cubicBezTo>
                <a:cubicBezTo>
                  <a:pt x="650" y="1725"/>
                  <a:pt x="647" y="1725"/>
                  <a:pt x="645" y="1725"/>
                </a:cubicBezTo>
                <a:cubicBezTo>
                  <a:pt x="640" y="1725"/>
                  <a:pt x="634" y="1727"/>
                  <a:pt x="634" y="1727"/>
                </a:cubicBezTo>
                <a:lnTo>
                  <a:pt x="633" y="1727"/>
                </a:lnTo>
                <a:cubicBezTo>
                  <a:pt x="633" y="1727"/>
                  <a:pt x="633" y="1727"/>
                  <a:pt x="622" y="1721"/>
                </a:cubicBezTo>
                <a:cubicBezTo>
                  <a:pt x="612" y="1716"/>
                  <a:pt x="607" y="1715"/>
                  <a:pt x="606" y="1715"/>
                </a:cubicBezTo>
                <a:lnTo>
                  <a:pt x="606" y="1715"/>
                </a:lnTo>
                <a:lnTo>
                  <a:pt x="594" y="1704"/>
                </a:lnTo>
                <a:cubicBezTo>
                  <a:pt x="591" y="1703"/>
                  <a:pt x="572" y="1694"/>
                  <a:pt x="568" y="1691"/>
                </a:cubicBezTo>
                <a:cubicBezTo>
                  <a:pt x="564" y="1689"/>
                  <a:pt x="556" y="1677"/>
                  <a:pt x="555" y="1675"/>
                </a:cubicBezTo>
                <a:lnTo>
                  <a:pt x="534" y="1656"/>
                </a:lnTo>
                <a:lnTo>
                  <a:pt x="518" y="1656"/>
                </a:lnTo>
                <a:cubicBezTo>
                  <a:pt x="513" y="1656"/>
                  <a:pt x="509" y="1652"/>
                  <a:pt x="504" y="1647"/>
                </a:cubicBezTo>
                <a:cubicBezTo>
                  <a:pt x="503" y="1646"/>
                  <a:pt x="502" y="1645"/>
                  <a:pt x="500" y="1643"/>
                </a:cubicBezTo>
                <a:cubicBezTo>
                  <a:pt x="498" y="1641"/>
                  <a:pt x="497" y="1641"/>
                  <a:pt x="496" y="1641"/>
                </a:cubicBezTo>
                <a:cubicBezTo>
                  <a:pt x="496" y="1641"/>
                  <a:pt x="495" y="1642"/>
                  <a:pt x="495" y="1642"/>
                </a:cubicBezTo>
                <a:lnTo>
                  <a:pt x="495" y="1644"/>
                </a:lnTo>
                <a:lnTo>
                  <a:pt x="493" y="1643"/>
                </a:lnTo>
                <a:cubicBezTo>
                  <a:pt x="492" y="1642"/>
                  <a:pt x="476" y="1631"/>
                  <a:pt x="471" y="1624"/>
                </a:cubicBezTo>
                <a:cubicBezTo>
                  <a:pt x="470" y="1622"/>
                  <a:pt x="469" y="1622"/>
                  <a:pt x="468" y="1622"/>
                </a:cubicBezTo>
                <a:cubicBezTo>
                  <a:pt x="467" y="1622"/>
                  <a:pt x="466" y="1623"/>
                  <a:pt x="466" y="1624"/>
                </a:cubicBezTo>
                <a:lnTo>
                  <a:pt x="465" y="1626"/>
                </a:lnTo>
                <a:lnTo>
                  <a:pt x="454" y="1612"/>
                </a:lnTo>
                <a:cubicBezTo>
                  <a:pt x="454" y="1612"/>
                  <a:pt x="448" y="1603"/>
                  <a:pt x="444" y="1598"/>
                </a:cubicBezTo>
                <a:cubicBezTo>
                  <a:pt x="441" y="1593"/>
                  <a:pt x="438" y="1587"/>
                  <a:pt x="437" y="1584"/>
                </a:cubicBezTo>
                <a:lnTo>
                  <a:pt x="424" y="1586"/>
                </a:lnTo>
                <a:lnTo>
                  <a:pt x="414" y="1586"/>
                </a:lnTo>
                <a:cubicBezTo>
                  <a:pt x="414" y="1586"/>
                  <a:pt x="403" y="1585"/>
                  <a:pt x="399" y="1584"/>
                </a:cubicBezTo>
                <a:cubicBezTo>
                  <a:pt x="398" y="1585"/>
                  <a:pt x="395" y="1592"/>
                  <a:pt x="394" y="1599"/>
                </a:cubicBezTo>
                <a:lnTo>
                  <a:pt x="394" y="1604"/>
                </a:lnTo>
                <a:lnTo>
                  <a:pt x="358" y="1613"/>
                </a:lnTo>
                <a:lnTo>
                  <a:pt x="371" y="1606"/>
                </a:lnTo>
                <a:lnTo>
                  <a:pt x="351" y="1583"/>
                </a:lnTo>
                <a:lnTo>
                  <a:pt x="335" y="1568"/>
                </a:lnTo>
                <a:cubicBezTo>
                  <a:pt x="321" y="1555"/>
                  <a:pt x="305" y="1542"/>
                  <a:pt x="302" y="1542"/>
                </a:cubicBezTo>
                <a:lnTo>
                  <a:pt x="279" y="1542"/>
                </a:lnTo>
                <a:lnTo>
                  <a:pt x="279" y="1542"/>
                </a:lnTo>
                <a:cubicBezTo>
                  <a:pt x="278" y="1541"/>
                  <a:pt x="265" y="1524"/>
                  <a:pt x="265" y="1513"/>
                </a:cubicBezTo>
                <a:cubicBezTo>
                  <a:pt x="265" y="1504"/>
                  <a:pt x="262" y="1480"/>
                  <a:pt x="262" y="1476"/>
                </a:cubicBezTo>
                <a:lnTo>
                  <a:pt x="252" y="1465"/>
                </a:lnTo>
                <a:lnTo>
                  <a:pt x="246" y="1459"/>
                </a:lnTo>
                <a:lnTo>
                  <a:pt x="278" y="1459"/>
                </a:lnTo>
                <a:lnTo>
                  <a:pt x="281" y="1436"/>
                </a:lnTo>
                <a:lnTo>
                  <a:pt x="274" y="1405"/>
                </a:lnTo>
                <a:lnTo>
                  <a:pt x="267" y="1382"/>
                </a:lnTo>
                <a:lnTo>
                  <a:pt x="267" y="1355"/>
                </a:lnTo>
                <a:lnTo>
                  <a:pt x="264" y="1333"/>
                </a:lnTo>
                <a:lnTo>
                  <a:pt x="238" y="1316"/>
                </a:lnTo>
                <a:lnTo>
                  <a:pt x="232" y="1281"/>
                </a:lnTo>
                <a:lnTo>
                  <a:pt x="216" y="1281"/>
                </a:lnTo>
                <a:lnTo>
                  <a:pt x="192" y="1266"/>
                </a:lnTo>
                <a:cubicBezTo>
                  <a:pt x="191" y="1266"/>
                  <a:pt x="190" y="1265"/>
                  <a:pt x="189" y="1265"/>
                </a:cubicBezTo>
                <a:cubicBezTo>
                  <a:pt x="187" y="1264"/>
                  <a:pt x="186" y="1263"/>
                  <a:pt x="184" y="1263"/>
                </a:cubicBezTo>
                <a:cubicBezTo>
                  <a:pt x="176" y="1260"/>
                  <a:pt x="173" y="1258"/>
                  <a:pt x="171" y="1257"/>
                </a:cubicBezTo>
                <a:cubicBezTo>
                  <a:pt x="169" y="1256"/>
                  <a:pt x="167" y="1255"/>
                  <a:pt x="161" y="1253"/>
                </a:cubicBezTo>
                <a:cubicBezTo>
                  <a:pt x="153" y="1251"/>
                  <a:pt x="150" y="1249"/>
                  <a:pt x="146" y="1246"/>
                </a:cubicBezTo>
                <a:cubicBezTo>
                  <a:pt x="143" y="1244"/>
                  <a:pt x="141" y="1242"/>
                  <a:pt x="138" y="1241"/>
                </a:cubicBezTo>
                <a:cubicBezTo>
                  <a:pt x="128" y="1237"/>
                  <a:pt x="121" y="1234"/>
                  <a:pt x="119" y="1224"/>
                </a:cubicBezTo>
                <a:cubicBezTo>
                  <a:pt x="117" y="1216"/>
                  <a:pt x="117" y="1196"/>
                  <a:pt x="117" y="1192"/>
                </a:cubicBezTo>
                <a:lnTo>
                  <a:pt x="103" y="1179"/>
                </a:lnTo>
                <a:lnTo>
                  <a:pt x="69" y="1170"/>
                </a:lnTo>
                <a:lnTo>
                  <a:pt x="69" y="1148"/>
                </a:lnTo>
                <a:lnTo>
                  <a:pt x="68" y="1143"/>
                </a:lnTo>
                <a:lnTo>
                  <a:pt x="72" y="1144"/>
                </a:lnTo>
                <a:cubicBezTo>
                  <a:pt x="76" y="1136"/>
                  <a:pt x="78" y="1128"/>
                  <a:pt x="77" y="1127"/>
                </a:cubicBezTo>
                <a:cubicBezTo>
                  <a:pt x="74" y="1123"/>
                  <a:pt x="72" y="1108"/>
                  <a:pt x="72" y="1104"/>
                </a:cubicBezTo>
                <a:cubicBezTo>
                  <a:pt x="71" y="1103"/>
                  <a:pt x="66" y="1093"/>
                  <a:pt x="65" y="1086"/>
                </a:cubicBezTo>
                <a:cubicBezTo>
                  <a:pt x="64" y="1080"/>
                  <a:pt x="64" y="1066"/>
                  <a:pt x="64" y="1062"/>
                </a:cubicBezTo>
                <a:cubicBezTo>
                  <a:pt x="56" y="1060"/>
                  <a:pt x="40" y="1056"/>
                  <a:pt x="37" y="1056"/>
                </a:cubicBezTo>
                <a:cubicBezTo>
                  <a:pt x="35" y="1056"/>
                  <a:pt x="31" y="1055"/>
                  <a:pt x="25" y="1052"/>
                </a:cubicBezTo>
                <a:cubicBezTo>
                  <a:pt x="19" y="1050"/>
                  <a:pt x="13" y="1048"/>
                  <a:pt x="10" y="1048"/>
                </a:cubicBezTo>
                <a:cubicBezTo>
                  <a:pt x="9" y="1048"/>
                  <a:pt x="8" y="1047"/>
                  <a:pt x="7" y="1047"/>
                </a:cubicBezTo>
                <a:cubicBezTo>
                  <a:pt x="4" y="1042"/>
                  <a:pt x="4" y="1029"/>
                  <a:pt x="4" y="1025"/>
                </a:cubicBezTo>
                <a:lnTo>
                  <a:pt x="0" y="1015"/>
                </a:lnTo>
                <a:lnTo>
                  <a:pt x="1" y="1014"/>
                </a:lnTo>
                <a:cubicBezTo>
                  <a:pt x="5" y="1011"/>
                  <a:pt x="15" y="1002"/>
                  <a:pt x="16" y="997"/>
                </a:cubicBezTo>
                <a:cubicBezTo>
                  <a:pt x="17" y="992"/>
                  <a:pt x="20" y="990"/>
                  <a:pt x="22" y="988"/>
                </a:cubicBezTo>
                <a:cubicBezTo>
                  <a:pt x="24" y="986"/>
                  <a:pt x="25" y="985"/>
                  <a:pt x="26" y="983"/>
                </a:cubicBezTo>
                <a:cubicBezTo>
                  <a:pt x="27" y="978"/>
                  <a:pt x="44" y="966"/>
                  <a:pt x="47" y="963"/>
                </a:cubicBezTo>
                <a:cubicBezTo>
                  <a:pt x="49" y="962"/>
                  <a:pt x="67" y="947"/>
                  <a:pt x="72" y="945"/>
                </a:cubicBezTo>
                <a:cubicBezTo>
                  <a:pt x="76" y="944"/>
                  <a:pt x="88" y="940"/>
                  <a:pt x="90" y="939"/>
                </a:cubicBezTo>
                <a:lnTo>
                  <a:pt x="104" y="930"/>
                </a:lnTo>
                <a:cubicBezTo>
                  <a:pt x="105" y="929"/>
                  <a:pt x="109" y="925"/>
                  <a:pt x="112" y="925"/>
                </a:cubicBezTo>
                <a:cubicBezTo>
                  <a:pt x="113" y="925"/>
                  <a:pt x="116" y="926"/>
                  <a:pt x="116" y="932"/>
                </a:cubicBezTo>
                <a:lnTo>
                  <a:pt x="116" y="948"/>
                </a:lnTo>
                <a:lnTo>
                  <a:pt x="155" y="943"/>
                </a:lnTo>
                <a:lnTo>
                  <a:pt x="155" y="944"/>
                </a:lnTo>
                <a:cubicBezTo>
                  <a:pt x="155" y="944"/>
                  <a:pt x="159" y="946"/>
                  <a:pt x="164" y="937"/>
                </a:cubicBezTo>
                <a:cubicBezTo>
                  <a:pt x="167" y="932"/>
                  <a:pt x="169" y="930"/>
                  <a:pt x="170" y="928"/>
                </a:cubicBezTo>
                <a:cubicBezTo>
                  <a:pt x="172" y="926"/>
                  <a:pt x="173" y="925"/>
                  <a:pt x="173" y="923"/>
                </a:cubicBezTo>
                <a:cubicBezTo>
                  <a:pt x="175" y="918"/>
                  <a:pt x="187" y="908"/>
                  <a:pt x="188" y="907"/>
                </a:cubicBezTo>
                <a:lnTo>
                  <a:pt x="189" y="907"/>
                </a:lnTo>
                <a:lnTo>
                  <a:pt x="214" y="907"/>
                </a:lnTo>
                <a:lnTo>
                  <a:pt x="214" y="907"/>
                </a:lnTo>
                <a:cubicBezTo>
                  <a:pt x="215" y="908"/>
                  <a:pt x="217" y="911"/>
                  <a:pt x="220" y="911"/>
                </a:cubicBezTo>
                <a:cubicBezTo>
                  <a:pt x="222" y="911"/>
                  <a:pt x="223" y="909"/>
                  <a:pt x="224" y="907"/>
                </a:cubicBezTo>
                <a:cubicBezTo>
                  <a:pt x="229" y="896"/>
                  <a:pt x="235" y="888"/>
                  <a:pt x="238" y="883"/>
                </a:cubicBezTo>
                <a:cubicBezTo>
                  <a:pt x="239" y="882"/>
                  <a:pt x="239" y="881"/>
                  <a:pt x="240" y="881"/>
                </a:cubicBezTo>
                <a:cubicBezTo>
                  <a:pt x="245" y="873"/>
                  <a:pt x="252" y="868"/>
                  <a:pt x="260" y="864"/>
                </a:cubicBezTo>
                <a:cubicBezTo>
                  <a:pt x="272" y="860"/>
                  <a:pt x="293" y="852"/>
                  <a:pt x="299" y="848"/>
                </a:cubicBezTo>
                <a:cubicBezTo>
                  <a:pt x="306" y="844"/>
                  <a:pt x="319" y="838"/>
                  <a:pt x="322" y="836"/>
                </a:cubicBezTo>
                <a:lnTo>
                  <a:pt x="333" y="822"/>
                </a:lnTo>
                <a:lnTo>
                  <a:pt x="334" y="811"/>
                </a:lnTo>
                <a:lnTo>
                  <a:pt x="347" y="787"/>
                </a:lnTo>
                <a:lnTo>
                  <a:pt x="347" y="779"/>
                </a:lnTo>
                <a:lnTo>
                  <a:pt x="347" y="778"/>
                </a:lnTo>
                <a:cubicBezTo>
                  <a:pt x="347" y="778"/>
                  <a:pt x="360" y="765"/>
                  <a:pt x="360" y="752"/>
                </a:cubicBezTo>
                <a:cubicBezTo>
                  <a:pt x="360" y="746"/>
                  <a:pt x="361" y="742"/>
                  <a:pt x="361" y="738"/>
                </a:cubicBezTo>
                <a:cubicBezTo>
                  <a:pt x="362" y="734"/>
                  <a:pt x="362" y="731"/>
                  <a:pt x="361" y="727"/>
                </a:cubicBezTo>
                <a:cubicBezTo>
                  <a:pt x="359" y="719"/>
                  <a:pt x="353" y="701"/>
                  <a:pt x="353" y="701"/>
                </a:cubicBezTo>
                <a:lnTo>
                  <a:pt x="341" y="679"/>
                </a:lnTo>
                <a:cubicBezTo>
                  <a:pt x="341" y="679"/>
                  <a:pt x="339" y="675"/>
                  <a:pt x="333" y="661"/>
                </a:cubicBezTo>
                <a:cubicBezTo>
                  <a:pt x="327" y="647"/>
                  <a:pt x="327" y="633"/>
                  <a:pt x="327" y="633"/>
                </a:cubicBezTo>
                <a:lnTo>
                  <a:pt x="327" y="632"/>
                </a:lnTo>
                <a:lnTo>
                  <a:pt x="328" y="632"/>
                </a:lnTo>
                <a:cubicBezTo>
                  <a:pt x="328" y="631"/>
                  <a:pt x="334" y="625"/>
                  <a:pt x="346" y="619"/>
                </a:cubicBezTo>
                <a:cubicBezTo>
                  <a:pt x="349" y="618"/>
                  <a:pt x="352" y="616"/>
                  <a:pt x="354" y="615"/>
                </a:cubicBezTo>
                <a:cubicBezTo>
                  <a:pt x="361" y="611"/>
                  <a:pt x="366" y="609"/>
                  <a:pt x="374" y="607"/>
                </a:cubicBezTo>
                <a:cubicBezTo>
                  <a:pt x="382" y="606"/>
                  <a:pt x="398" y="605"/>
                  <a:pt x="420" y="605"/>
                </a:cubicBezTo>
                <a:cubicBezTo>
                  <a:pt x="426" y="605"/>
                  <a:pt x="444" y="607"/>
                  <a:pt x="444" y="607"/>
                </a:cubicBezTo>
                <a:lnTo>
                  <a:pt x="445" y="607"/>
                </a:lnTo>
                <a:lnTo>
                  <a:pt x="445" y="608"/>
                </a:lnTo>
                <a:cubicBezTo>
                  <a:pt x="447" y="609"/>
                  <a:pt x="450" y="611"/>
                  <a:pt x="451" y="611"/>
                </a:cubicBezTo>
                <a:cubicBezTo>
                  <a:pt x="452" y="611"/>
                  <a:pt x="453" y="609"/>
                  <a:pt x="453" y="607"/>
                </a:cubicBezTo>
                <a:cubicBezTo>
                  <a:pt x="453" y="603"/>
                  <a:pt x="452" y="599"/>
                  <a:pt x="451" y="594"/>
                </a:cubicBezTo>
                <a:cubicBezTo>
                  <a:pt x="450" y="585"/>
                  <a:pt x="448" y="576"/>
                  <a:pt x="453" y="570"/>
                </a:cubicBezTo>
                <a:cubicBezTo>
                  <a:pt x="457" y="564"/>
                  <a:pt x="454" y="549"/>
                  <a:pt x="453" y="543"/>
                </a:cubicBezTo>
                <a:lnTo>
                  <a:pt x="452" y="542"/>
                </a:lnTo>
                <a:lnTo>
                  <a:pt x="453" y="541"/>
                </a:lnTo>
                <a:cubicBezTo>
                  <a:pt x="453" y="541"/>
                  <a:pt x="465" y="531"/>
                  <a:pt x="466" y="520"/>
                </a:cubicBezTo>
                <a:cubicBezTo>
                  <a:pt x="468" y="513"/>
                  <a:pt x="471" y="508"/>
                  <a:pt x="473" y="503"/>
                </a:cubicBezTo>
                <a:cubicBezTo>
                  <a:pt x="475" y="500"/>
                  <a:pt x="476" y="497"/>
                  <a:pt x="476" y="495"/>
                </a:cubicBezTo>
                <a:cubicBezTo>
                  <a:pt x="476" y="489"/>
                  <a:pt x="488" y="477"/>
                  <a:pt x="489" y="475"/>
                </a:cubicBezTo>
                <a:lnTo>
                  <a:pt x="489" y="475"/>
                </a:lnTo>
                <a:lnTo>
                  <a:pt x="497" y="475"/>
                </a:lnTo>
                <a:cubicBezTo>
                  <a:pt x="499" y="474"/>
                  <a:pt x="509" y="472"/>
                  <a:pt x="519" y="472"/>
                </a:cubicBezTo>
                <a:cubicBezTo>
                  <a:pt x="524" y="472"/>
                  <a:pt x="529" y="473"/>
                  <a:pt x="532" y="474"/>
                </a:cubicBezTo>
                <a:cubicBezTo>
                  <a:pt x="534" y="475"/>
                  <a:pt x="536" y="476"/>
                  <a:pt x="538" y="476"/>
                </a:cubicBezTo>
                <a:cubicBezTo>
                  <a:pt x="549" y="481"/>
                  <a:pt x="565" y="488"/>
                  <a:pt x="575" y="488"/>
                </a:cubicBezTo>
                <a:cubicBezTo>
                  <a:pt x="580" y="488"/>
                  <a:pt x="583" y="490"/>
                  <a:pt x="586" y="491"/>
                </a:cubicBezTo>
                <a:cubicBezTo>
                  <a:pt x="588" y="492"/>
                  <a:pt x="590" y="492"/>
                  <a:pt x="591" y="492"/>
                </a:cubicBezTo>
                <a:cubicBezTo>
                  <a:pt x="592" y="492"/>
                  <a:pt x="594" y="492"/>
                  <a:pt x="598" y="488"/>
                </a:cubicBezTo>
                <a:cubicBezTo>
                  <a:pt x="608" y="478"/>
                  <a:pt x="611" y="473"/>
                  <a:pt x="611" y="464"/>
                </a:cubicBezTo>
                <a:lnTo>
                  <a:pt x="611" y="384"/>
                </a:lnTo>
                <a:lnTo>
                  <a:pt x="614" y="387"/>
                </a:lnTo>
                <a:cubicBezTo>
                  <a:pt x="614" y="387"/>
                  <a:pt x="618" y="390"/>
                  <a:pt x="623" y="390"/>
                </a:cubicBezTo>
                <a:cubicBezTo>
                  <a:pt x="626" y="390"/>
                  <a:pt x="628" y="389"/>
                  <a:pt x="631" y="387"/>
                </a:cubicBezTo>
                <a:cubicBezTo>
                  <a:pt x="641" y="377"/>
                  <a:pt x="658" y="369"/>
                  <a:pt x="658" y="369"/>
                </a:cubicBezTo>
                <a:cubicBezTo>
                  <a:pt x="661" y="368"/>
                  <a:pt x="670" y="363"/>
                  <a:pt x="671" y="358"/>
                </a:cubicBezTo>
                <a:cubicBezTo>
                  <a:pt x="673" y="353"/>
                  <a:pt x="671" y="343"/>
                  <a:pt x="671" y="343"/>
                </a:cubicBezTo>
                <a:lnTo>
                  <a:pt x="671" y="343"/>
                </a:lnTo>
                <a:lnTo>
                  <a:pt x="682" y="324"/>
                </a:lnTo>
                <a:lnTo>
                  <a:pt x="685" y="328"/>
                </a:lnTo>
                <a:lnTo>
                  <a:pt x="698" y="328"/>
                </a:lnTo>
                <a:lnTo>
                  <a:pt x="718" y="324"/>
                </a:lnTo>
                <a:lnTo>
                  <a:pt x="718" y="364"/>
                </a:lnTo>
                <a:lnTo>
                  <a:pt x="738" y="392"/>
                </a:lnTo>
                <a:lnTo>
                  <a:pt x="772" y="408"/>
                </a:lnTo>
                <a:lnTo>
                  <a:pt x="798" y="423"/>
                </a:lnTo>
                <a:lnTo>
                  <a:pt x="830" y="439"/>
                </a:lnTo>
                <a:lnTo>
                  <a:pt x="845" y="457"/>
                </a:lnTo>
                <a:cubicBezTo>
                  <a:pt x="846" y="457"/>
                  <a:pt x="863" y="472"/>
                  <a:pt x="867" y="479"/>
                </a:cubicBezTo>
                <a:cubicBezTo>
                  <a:pt x="872" y="486"/>
                  <a:pt x="879" y="503"/>
                  <a:pt x="881" y="510"/>
                </a:cubicBezTo>
                <a:cubicBezTo>
                  <a:pt x="882" y="514"/>
                  <a:pt x="882" y="518"/>
                  <a:pt x="881" y="522"/>
                </a:cubicBezTo>
                <a:cubicBezTo>
                  <a:pt x="880" y="526"/>
                  <a:pt x="880" y="529"/>
                  <a:pt x="881" y="532"/>
                </a:cubicBezTo>
                <a:cubicBezTo>
                  <a:pt x="883" y="539"/>
                  <a:pt x="882" y="557"/>
                  <a:pt x="882" y="557"/>
                </a:cubicBezTo>
                <a:lnTo>
                  <a:pt x="882" y="558"/>
                </a:lnTo>
                <a:lnTo>
                  <a:pt x="857" y="580"/>
                </a:lnTo>
                <a:lnTo>
                  <a:pt x="859" y="601"/>
                </a:lnTo>
                <a:lnTo>
                  <a:pt x="881" y="612"/>
                </a:lnTo>
                <a:lnTo>
                  <a:pt x="890" y="612"/>
                </a:lnTo>
                <a:lnTo>
                  <a:pt x="891" y="613"/>
                </a:lnTo>
                <a:cubicBezTo>
                  <a:pt x="891" y="614"/>
                  <a:pt x="894" y="622"/>
                  <a:pt x="904" y="622"/>
                </a:cubicBezTo>
                <a:lnTo>
                  <a:pt x="967" y="622"/>
                </a:lnTo>
                <a:cubicBezTo>
                  <a:pt x="967" y="622"/>
                  <a:pt x="973" y="625"/>
                  <a:pt x="984" y="632"/>
                </a:cubicBezTo>
                <a:cubicBezTo>
                  <a:pt x="992" y="636"/>
                  <a:pt x="1000" y="638"/>
                  <a:pt x="1006" y="640"/>
                </a:cubicBezTo>
                <a:cubicBezTo>
                  <a:pt x="1008" y="641"/>
                  <a:pt x="1011" y="641"/>
                  <a:pt x="1012" y="642"/>
                </a:cubicBezTo>
                <a:cubicBezTo>
                  <a:pt x="1014" y="642"/>
                  <a:pt x="1018" y="643"/>
                  <a:pt x="1021" y="644"/>
                </a:cubicBezTo>
                <a:cubicBezTo>
                  <a:pt x="1030" y="646"/>
                  <a:pt x="1042" y="648"/>
                  <a:pt x="1050" y="653"/>
                </a:cubicBezTo>
                <a:cubicBezTo>
                  <a:pt x="1061" y="659"/>
                  <a:pt x="1068" y="664"/>
                  <a:pt x="1074" y="668"/>
                </a:cubicBezTo>
                <a:lnTo>
                  <a:pt x="1075" y="668"/>
                </a:lnTo>
                <a:cubicBezTo>
                  <a:pt x="1078" y="670"/>
                  <a:pt x="1081" y="674"/>
                  <a:pt x="1083" y="677"/>
                </a:cubicBezTo>
                <a:cubicBezTo>
                  <a:pt x="1087" y="681"/>
                  <a:pt x="1091" y="685"/>
                  <a:pt x="1094" y="686"/>
                </a:cubicBezTo>
                <a:cubicBezTo>
                  <a:pt x="1101" y="688"/>
                  <a:pt x="1113" y="700"/>
                  <a:pt x="1115" y="707"/>
                </a:cubicBezTo>
                <a:cubicBezTo>
                  <a:pt x="1117" y="713"/>
                  <a:pt x="1127" y="730"/>
                  <a:pt x="1128" y="733"/>
                </a:cubicBezTo>
                <a:cubicBezTo>
                  <a:pt x="1129" y="734"/>
                  <a:pt x="1135" y="739"/>
                  <a:pt x="1137" y="746"/>
                </a:cubicBezTo>
                <a:cubicBezTo>
                  <a:pt x="1139" y="752"/>
                  <a:pt x="1140" y="752"/>
                  <a:pt x="1150" y="759"/>
                </a:cubicBezTo>
                <a:cubicBezTo>
                  <a:pt x="1153" y="760"/>
                  <a:pt x="1155" y="762"/>
                  <a:pt x="1159" y="764"/>
                </a:cubicBezTo>
                <a:cubicBezTo>
                  <a:pt x="1176" y="774"/>
                  <a:pt x="1201" y="779"/>
                  <a:pt x="1201" y="779"/>
                </a:cubicBezTo>
                <a:lnTo>
                  <a:pt x="1230" y="779"/>
                </a:lnTo>
                <a:cubicBezTo>
                  <a:pt x="1230" y="779"/>
                  <a:pt x="1248" y="777"/>
                  <a:pt x="1262" y="777"/>
                </a:cubicBezTo>
                <a:cubicBezTo>
                  <a:pt x="1269" y="777"/>
                  <a:pt x="1274" y="778"/>
                  <a:pt x="1277" y="779"/>
                </a:cubicBezTo>
                <a:cubicBezTo>
                  <a:pt x="1282" y="780"/>
                  <a:pt x="1288" y="778"/>
                  <a:pt x="1294" y="777"/>
                </a:cubicBezTo>
                <a:cubicBezTo>
                  <a:pt x="1298" y="776"/>
                  <a:pt x="1302" y="775"/>
                  <a:pt x="1306" y="775"/>
                </a:cubicBezTo>
                <a:cubicBezTo>
                  <a:pt x="1309" y="775"/>
                  <a:pt x="1313" y="776"/>
                  <a:pt x="1315" y="778"/>
                </a:cubicBezTo>
                <a:cubicBezTo>
                  <a:pt x="1321" y="782"/>
                  <a:pt x="1330" y="782"/>
                  <a:pt x="1340" y="783"/>
                </a:cubicBezTo>
                <a:cubicBezTo>
                  <a:pt x="1349" y="784"/>
                  <a:pt x="1358" y="784"/>
                  <a:pt x="1364" y="788"/>
                </a:cubicBezTo>
                <a:cubicBezTo>
                  <a:pt x="1369" y="791"/>
                  <a:pt x="1375" y="791"/>
                  <a:pt x="1381" y="792"/>
                </a:cubicBezTo>
                <a:cubicBezTo>
                  <a:pt x="1388" y="792"/>
                  <a:pt x="1394" y="793"/>
                  <a:pt x="1397" y="797"/>
                </a:cubicBezTo>
                <a:cubicBezTo>
                  <a:pt x="1403" y="802"/>
                  <a:pt x="1419" y="811"/>
                  <a:pt x="1424" y="813"/>
                </a:cubicBezTo>
                <a:cubicBezTo>
                  <a:pt x="1425" y="812"/>
                  <a:pt x="1428" y="809"/>
                  <a:pt x="1433" y="809"/>
                </a:cubicBezTo>
                <a:cubicBezTo>
                  <a:pt x="1437" y="809"/>
                  <a:pt x="1441" y="811"/>
                  <a:pt x="1446" y="814"/>
                </a:cubicBezTo>
                <a:cubicBezTo>
                  <a:pt x="1461" y="825"/>
                  <a:pt x="1489" y="832"/>
                  <a:pt x="1489" y="832"/>
                </a:cubicBezTo>
                <a:lnTo>
                  <a:pt x="1556" y="849"/>
                </a:lnTo>
                <a:cubicBezTo>
                  <a:pt x="1559" y="850"/>
                  <a:pt x="1563" y="851"/>
                  <a:pt x="1566" y="851"/>
                </a:cubicBezTo>
                <a:cubicBezTo>
                  <a:pt x="1571" y="851"/>
                  <a:pt x="1575" y="850"/>
                  <a:pt x="1578" y="849"/>
                </a:cubicBezTo>
                <a:cubicBezTo>
                  <a:pt x="1583" y="848"/>
                  <a:pt x="1588" y="847"/>
                  <a:pt x="1593" y="849"/>
                </a:cubicBezTo>
                <a:cubicBezTo>
                  <a:pt x="1600" y="852"/>
                  <a:pt x="1614" y="858"/>
                  <a:pt x="1628" y="858"/>
                </a:cubicBezTo>
                <a:cubicBezTo>
                  <a:pt x="1636" y="858"/>
                  <a:pt x="1644" y="855"/>
                  <a:pt x="1649" y="851"/>
                </a:cubicBezTo>
                <a:cubicBezTo>
                  <a:pt x="1666" y="837"/>
                  <a:pt x="1689" y="824"/>
                  <a:pt x="1700" y="818"/>
                </a:cubicBezTo>
                <a:cubicBezTo>
                  <a:pt x="1703" y="817"/>
                  <a:pt x="1704" y="816"/>
                  <a:pt x="1705" y="815"/>
                </a:cubicBezTo>
                <a:cubicBezTo>
                  <a:pt x="1708" y="812"/>
                  <a:pt x="1710" y="811"/>
                  <a:pt x="1723" y="809"/>
                </a:cubicBezTo>
                <a:cubicBezTo>
                  <a:pt x="1729" y="809"/>
                  <a:pt x="1735" y="808"/>
                  <a:pt x="1740" y="807"/>
                </a:cubicBezTo>
                <a:cubicBezTo>
                  <a:pt x="1751" y="806"/>
                  <a:pt x="1759" y="805"/>
                  <a:pt x="1766" y="805"/>
                </a:cubicBezTo>
                <a:cubicBezTo>
                  <a:pt x="1776" y="805"/>
                  <a:pt x="1782" y="803"/>
                  <a:pt x="1800" y="796"/>
                </a:cubicBezTo>
                <a:cubicBezTo>
                  <a:pt x="1804" y="795"/>
                  <a:pt x="1807" y="793"/>
                  <a:pt x="1811" y="792"/>
                </a:cubicBezTo>
                <a:cubicBezTo>
                  <a:pt x="1824" y="787"/>
                  <a:pt x="1834" y="783"/>
                  <a:pt x="1840" y="783"/>
                </a:cubicBezTo>
                <a:cubicBezTo>
                  <a:pt x="1844" y="783"/>
                  <a:pt x="1860" y="774"/>
                  <a:pt x="1869" y="768"/>
                </a:cubicBezTo>
                <a:cubicBezTo>
                  <a:pt x="1871" y="764"/>
                  <a:pt x="1881" y="743"/>
                  <a:pt x="1890" y="744"/>
                </a:cubicBezTo>
                <a:cubicBezTo>
                  <a:pt x="1893" y="745"/>
                  <a:pt x="1896" y="745"/>
                  <a:pt x="1899" y="745"/>
                </a:cubicBezTo>
                <a:cubicBezTo>
                  <a:pt x="1904" y="745"/>
                  <a:pt x="1907" y="745"/>
                  <a:pt x="1910" y="744"/>
                </a:cubicBezTo>
                <a:lnTo>
                  <a:pt x="1910" y="717"/>
                </a:lnTo>
                <a:cubicBezTo>
                  <a:pt x="1909" y="716"/>
                  <a:pt x="1908" y="715"/>
                  <a:pt x="1908" y="714"/>
                </a:cubicBezTo>
                <a:cubicBezTo>
                  <a:pt x="1907" y="712"/>
                  <a:pt x="1908" y="709"/>
                  <a:pt x="1910" y="706"/>
                </a:cubicBezTo>
                <a:cubicBezTo>
                  <a:pt x="1914" y="701"/>
                  <a:pt x="1912" y="683"/>
                  <a:pt x="1911" y="677"/>
                </a:cubicBezTo>
                <a:lnTo>
                  <a:pt x="1911" y="676"/>
                </a:lnTo>
                <a:lnTo>
                  <a:pt x="1913" y="659"/>
                </a:lnTo>
                <a:lnTo>
                  <a:pt x="1913" y="621"/>
                </a:lnTo>
                <a:lnTo>
                  <a:pt x="1913" y="621"/>
                </a:lnTo>
                <a:cubicBezTo>
                  <a:pt x="1914" y="620"/>
                  <a:pt x="1923" y="613"/>
                  <a:pt x="1932" y="613"/>
                </a:cubicBezTo>
                <a:cubicBezTo>
                  <a:pt x="1935" y="613"/>
                  <a:pt x="1937" y="612"/>
                  <a:pt x="1938" y="612"/>
                </a:cubicBezTo>
                <a:cubicBezTo>
                  <a:pt x="1940" y="611"/>
                  <a:pt x="1941" y="611"/>
                  <a:pt x="1943" y="611"/>
                </a:cubicBezTo>
                <a:cubicBezTo>
                  <a:pt x="1946" y="611"/>
                  <a:pt x="1950" y="612"/>
                  <a:pt x="1954" y="615"/>
                </a:cubicBezTo>
                <a:cubicBezTo>
                  <a:pt x="1957" y="618"/>
                  <a:pt x="1959" y="620"/>
                  <a:pt x="1960" y="621"/>
                </a:cubicBezTo>
                <a:cubicBezTo>
                  <a:pt x="1965" y="625"/>
                  <a:pt x="1966" y="626"/>
                  <a:pt x="1975" y="626"/>
                </a:cubicBezTo>
                <a:cubicBezTo>
                  <a:pt x="1980" y="626"/>
                  <a:pt x="1984" y="626"/>
                  <a:pt x="1988" y="626"/>
                </a:cubicBezTo>
                <a:cubicBezTo>
                  <a:pt x="1991" y="625"/>
                  <a:pt x="1994" y="625"/>
                  <a:pt x="1997" y="625"/>
                </a:cubicBezTo>
                <a:cubicBezTo>
                  <a:pt x="2000" y="625"/>
                  <a:pt x="2003" y="625"/>
                  <a:pt x="2006" y="626"/>
                </a:cubicBezTo>
                <a:cubicBezTo>
                  <a:pt x="2007" y="626"/>
                  <a:pt x="2010" y="627"/>
                  <a:pt x="2010" y="629"/>
                </a:cubicBezTo>
                <a:cubicBezTo>
                  <a:pt x="2010" y="629"/>
                  <a:pt x="2010" y="629"/>
                  <a:pt x="2010" y="629"/>
                </a:cubicBezTo>
                <a:cubicBezTo>
                  <a:pt x="2011" y="629"/>
                  <a:pt x="2013" y="629"/>
                  <a:pt x="2014" y="628"/>
                </a:cubicBezTo>
                <a:cubicBezTo>
                  <a:pt x="2033" y="624"/>
                  <a:pt x="2044" y="618"/>
                  <a:pt x="2051" y="613"/>
                </a:cubicBezTo>
                <a:cubicBezTo>
                  <a:pt x="2058" y="609"/>
                  <a:pt x="2075" y="596"/>
                  <a:pt x="2075" y="596"/>
                </a:cubicBezTo>
                <a:cubicBezTo>
                  <a:pt x="2076" y="595"/>
                  <a:pt x="2092" y="586"/>
                  <a:pt x="2099" y="586"/>
                </a:cubicBezTo>
                <a:cubicBezTo>
                  <a:pt x="2101" y="586"/>
                  <a:pt x="2103" y="587"/>
                  <a:pt x="2105" y="587"/>
                </a:cubicBezTo>
                <a:cubicBezTo>
                  <a:pt x="2107" y="587"/>
                  <a:pt x="2110" y="588"/>
                  <a:pt x="2112" y="588"/>
                </a:cubicBezTo>
                <a:cubicBezTo>
                  <a:pt x="2116" y="588"/>
                  <a:pt x="2118" y="587"/>
                  <a:pt x="2119" y="585"/>
                </a:cubicBezTo>
                <a:cubicBezTo>
                  <a:pt x="2132" y="566"/>
                  <a:pt x="2139" y="557"/>
                  <a:pt x="2142" y="557"/>
                </a:cubicBezTo>
                <a:cubicBezTo>
                  <a:pt x="2145" y="556"/>
                  <a:pt x="2150" y="548"/>
                  <a:pt x="2155" y="541"/>
                </a:cubicBezTo>
                <a:lnTo>
                  <a:pt x="2155" y="541"/>
                </a:lnTo>
                <a:lnTo>
                  <a:pt x="2170" y="525"/>
                </a:lnTo>
                <a:cubicBezTo>
                  <a:pt x="2171" y="525"/>
                  <a:pt x="2180" y="518"/>
                  <a:pt x="2189" y="516"/>
                </a:cubicBezTo>
                <a:cubicBezTo>
                  <a:pt x="2192" y="515"/>
                  <a:pt x="2197" y="513"/>
                  <a:pt x="2203" y="511"/>
                </a:cubicBezTo>
                <a:cubicBezTo>
                  <a:pt x="2215" y="506"/>
                  <a:pt x="2230" y="500"/>
                  <a:pt x="2238" y="500"/>
                </a:cubicBezTo>
                <a:cubicBezTo>
                  <a:pt x="2243" y="500"/>
                  <a:pt x="2248" y="500"/>
                  <a:pt x="2252" y="499"/>
                </a:cubicBezTo>
                <a:cubicBezTo>
                  <a:pt x="2256" y="499"/>
                  <a:pt x="2260" y="498"/>
                  <a:pt x="2264" y="498"/>
                </a:cubicBezTo>
                <a:lnTo>
                  <a:pt x="2291" y="498"/>
                </a:lnTo>
                <a:lnTo>
                  <a:pt x="2311" y="498"/>
                </a:lnTo>
                <a:lnTo>
                  <a:pt x="2311" y="476"/>
                </a:lnTo>
                <a:cubicBezTo>
                  <a:pt x="2309" y="474"/>
                  <a:pt x="2301" y="467"/>
                  <a:pt x="2295" y="461"/>
                </a:cubicBezTo>
                <a:cubicBezTo>
                  <a:pt x="2293" y="459"/>
                  <a:pt x="2291" y="457"/>
                  <a:pt x="2289" y="456"/>
                </a:cubicBezTo>
                <a:cubicBezTo>
                  <a:pt x="2285" y="453"/>
                  <a:pt x="2282" y="450"/>
                  <a:pt x="2276" y="443"/>
                </a:cubicBezTo>
                <a:cubicBezTo>
                  <a:pt x="2268" y="433"/>
                  <a:pt x="2251" y="426"/>
                  <a:pt x="2250" y="426"/>
                </a:cubicBezTo>
                <a:lnTo>
                  <a:pt x="2225" y="420"/>
                </a:lnTo>
                <a:lnTo>
                  <a:pt x="2198" y="433"/>
                </a:lnTo>
                <a:lnTo>
                  <a:pt x="2184" y="430"/>
                </a:lnTo>
                <a:lnTo>
                  <a:pt x="2149" y="425"/>
                </a:lnTo>
                <a:lnTo>
                  <a:pt x="2137" y="425"/>
                </a:lnTo>
                <a:lnTo>
                  <a:pt x="2121" y="421"/>
                </a:lnTo>
                <a:lnTo>
                  <a:pt x="2109" y="421"/>
                </a:lnTo>
                <a:lnTo>
                  <a:pt x="2109" y="420"/>
                </a:lnTo>
                <a:cubicBezTo>
                  <a:pt x="2109" y="419"/>
                  <a:pt x="2108" y="405"/>
                  <a:pt x="2110" y="394"/>
                </a:cubicBezTo>
                <a:cubicBezTo>
                  <a:pt x="2112" y="387"/>
                  <a:pt x="2115" y="381"/>
                  <a:pt x="2118" y="375"/>
                </a:cubicBezTo>
                <a:cubicBezTo>
                  <a:pt x="2119" y="372"/>
                  <a:pt x="2121" y="369"/>
                  <a:pt x="2121" y="367"/>
                </a:cubicBezTo>
                <a:cubicBezTo>
                  <a:pt x="2122" y="363"/>
                  <a:pt x="2124" y="360"/>
                  <a:pt x="2126" y="357"/>
                </a:cubicBezTo>
                <a:cubicBezTo>
                  <a:pt x="2128" y="355"/>
                  <a:pt x="2129" y="352"/>
                  <a:pt x="2130" y="349"/>
                </a:cubicBezTo>
                <a:cubicBezTo>
                  <a:pt x="2132" y="342"/>
                  <a:pt x="2139" y="333"/>
                  <a:pt x="2139" y="333"/>
                </a:cubicBezTo>
                <a:cubicBezTo>
                  <a:pt x="2139" y="333"/>
                  <a:pt x="2146" y="322"/>
                  <a:pt x="2150" y="315"/>
                </a:cubicBezTo>
                <a:cubicBezTo>
                  <a:pt x="2154" y="309"/>
                  <a:pt x="2162" y="303"/>
                  <a:pt x="2164" y="302"/>
                </a:cubicBezTo>
                <a:lnTo>
                  <a:pt x="2170" y="289"/>
                </a:lnTo>
                <a:lnTo>
                  <a:pt x="2170" y="289"/>
                </a:lnTo>
                <a:lnTo>
                  <a:pt x="2170" y="288"/>
                </a:lnTo>
                <a:lnTo>
                  <a:pt x="2174" y="289"/>
                </a:lnTo>
                <a:lnTo>
                  <a:pt x="2174" y="289"/>
                </a:lnTo>
                <a:cubicBezTo>
                  <a:pt x="2181" y="291"/>
                  <a:pt x="2186" y="292"/>
                  <a:pt x="2186" y="292"/>
                </a:cubicBezTo>
                <a:cubicBezTo>
                  <a:pt x="2186" y="292"/>
                  <a:pt x="2193" y="293"/>
                  <a:pt x="2199" y="293"/>
                </a:cubicBezTo>
                <a:cubicBezTo>
                  <a:pt x="2204" y="293"/>
                  <a:pt x="2207" y="292"/>
                  <a:pt x="2209" y="292"/>
                </a:cubicBezTo>
                <a:cubicBezTo>
                  <a:pt x="2214" y="291"/>
                  <a:pt x="2221" y="290"/>
                  <a:pt x="2227" y="290"/>
                </a:cubicBezTo>
                <a:cubicBezTo>
                  <a:pt x="2234" y="289"/>
                  <a:pt x="2241" y="288"/>
                  <a:pt x="2244" y="287"/>
                </a:cubicBezTo>
                <a:cubicBezTo>
                  <a:pt x="2251" y="285"/>
                  <a:pt x="2263" y="277"/>
                  <a:pt x="2263" y="277"/>
                </a:cubicBezTo>
                <a:lnTo>
                  <a:pt x="2263" y="276"/>
                </a:lnTo>
                <a:lnTo>
                  <a:pt x="2281" y="270"/>
                </a:lnTo>
                <a:lnTo>
                  <a:pt x="2281" y="231"/>
                </a:lnTo>
                <a:cubicBezTo>
                  <a:pt x="2280" y="229"/>
                  <a:pt x="2276" y="223"/>
                  <a:pt x="2277" y="216"/>
                </a:cubicBezTo>
                <a:cubicBezTo>
                  <a:pt x="2278" y="212"/>
                  <a:pt x="2280" y="209"/>
                  <a:pt x="2284" y="206"/>
                </a:cubicBezTo>
                <a:cubicBezTo>
                  <a:pt x="2296" y="198"/>
                  <a:pt x="2309" y="185"/>
                  <a:pt x="2309" y="184"/>
                </a:cubicBezTo>
                <a:lnTo>
                  <a:pt x="2310" y="184"/>
                </a:lnTo>
                <a:cubicBezTo>
                  <a:pt x="2310" y="184"/>
                  <a:pt x="2321" y="178"/>
                  <a:pt x="2327" y="167"/>
                </a:cubicBezTo>
                <a:cubicBezTo>
                  <a:pt x="2331" y="160"/>
                  <a:pt x="2335" y="157"/>
                  <a:pt x="2338" y="154"/>
                </a:cubicBezTo>
                <a:cubicBezTo>
                  <a:pt x="2341" y="152"/>
                  <a:pt x="2343" y="150"/>
                  <a:pt x="2345" y="147"/>
                </a:cubicBezTo>
                <a:cubicBezTo>
                  <a:pt x="2347" y="144"/>
                  <a:pt x="2349" y="141"/>
                  <a:pt x="2350" y="138"/>
                </a:cubicBezTo>
                <a:cubicBezTo>
                  <a:pt x="2352" y="136"/>
                  <a:pt x="2354" y="133"/>
                  <a:pt x="2356" y="130"/>
                </a:cubicBezTo>
                <a:cubicBezTo>
                  <a:pt x="2357" y="129"/>
                  <a:pt x="2358" y="127"/>
                  <a:pt x="2359" y="127"/>
                </a:cubicBezTo>
                <a:cubicBezTo>
                  <a:pt x="2359" y="127"/>
                  <a:pt x="2359" y="127"/>
                  <a:pt x="2359" y="127"/>
                </a:cubicBezTo>
                <a:cubicBezTo>
                  <a:pt x="2360" y="127"/>
                  <a:pt x="2360" y="126"/>
                  <a:pt x="2360" y="125"/>
                </a:cubicBezTo>
                <a:lnTo>
                  <a:pt x="2360" y="124"/>
                </a:lnTo>
                <a:cubicBezTo>
                  <a:pt x="2362" y="107"/>
                  <a:pt x="2360" y="89"/>
                  <a:pt x="2360" y="89"/>
                </a:cubicBezTo>
                <a:lnTo>
                  <a:pt x="2359" y="77"/>
                </a:lnTo>
                <a:lnTo>
                  <a:pt x="2345" y="68"/>
                </a:lnTo>
                <a:lnTo>
                  <a:pt x="2345" y="56"/>
                </a:lnTo>
                <a:lnTo>
                  <a:pt x="2359" y="42"/>
                </a:lnTo>
                <a:cubicBezTo>
                  <a:pt x="2360" y="40"/>
                  <a:pt x="2367" y="30"/>
                  <a:pt x="2374" y="28"/>
                </a:cubicBezTo>
                <a:cubicBezTo>
                  <a:pt x="2380" y="26"/>
                  <a:pt x="2402" y="19"/>
                  <a:pt x="2403" y="19"/>
                </a:cubicBezTo>
                <a:lnTo>
                  <a:pt x="2421" y="17"/>
                </a:lnTo>
                <a:lnTo>
                  <a:pt x="2454" y="4"/>
                </a:lnTo>
                <a:lnTo>
                  <a:pt x="2503" y="0"/>
                </a:lnTo>
                <a:lnTo>
                  <a:pt x="2541" y="6"/>
                </a:lnTo>
                <a:lnTo>
                  <a:pt x="2569" y="26"/>
                </a:lnTo>
                <a:lnTo>
                  <a:pt x="2594" y="30"/>
                </a:lnTo>
                <a:lnTo>
                  <a:pt x="2605" y="46"/>
                </a:lnTo>
                <a:lnTo>
                  <a:pt x="2621" y="70"/>
                </a:lnTo>
                <a:lnTo>
                  <a:pt x="2651" y="114"/>
                </a:lnTo>
                <a:cubicBezTo>
                  <a:pt x="2652" y="115"/>
                  <a:pt x="2663" y="132"/>
                  <a:pt x="2663" y="142"/>
                </a:cubicBezTo>
                <a:cubicBezTo>
                  <a:pt x="2663" y="144"/>
                  <a:pt x="2662" y="146"/>
                  <a:pt x="2661" y="146"/>
                </a:cubicBezTo>
                <a:cubicBezTo>
                  <a:pt x="2661" y="147"/>
                  <a:pt x="2662" y="148"/>
                  <a:pt x="2662" y="150"/>
                </a:cubicBezTo>
                <a:cubicBezTo>
                  <a:pt x="2669" y="163"/>
                  <a:pt x="2682" y="191"/>
                  <a:pt x="2682" y="191"/>
                </a:cubicBezTo>
                <a:lnTo>
                  <a:pt x="2696" y="222"/>
                </a:lnTo>
                <a:lnTo>
                  <a:pt x="2695" y="222"/>
                </a:lnTo>
                <a:cubicBezTo>
                  <a:pt x="2695" y="222"/>
                  <a:pt x="2693" y="230"/>
                  <a:pt x="2696" y="240"/>
                </a:cubicBezTo>
                <a:cubicBezTo>
                  <a:pt x="2697" y="250"/>
                  <a:pt x="2696" y="266"/>
                  <a:pt x="2696" y="270"/>
                </a:cubicBezTo>
                <a:lnTo>
                  <a:pt x="2712" y="280"/>
                </a:lnTo>
                <a:lnTo>
                  <a:pt x="2710" y="281"/>
                </a:lnTo>
                <a:cubicBezTo>
                  <a:pt x="2710" y="281"/>
                  <a:pt x="2704" y="288"/>
                  <a:pt x="2705" y="293"/>
                </a:cubicBezTo>
                <a:cubicBezTo>
                  <a:pt x="2705" y="295"/>
                  <a:pt x="2707" y="297"/>
                  <a:pt x="2710" y="298"/>
                </a:cubicBezTo>
                <a:cubicBezTo>
                  <a:pt x="2712" y="299"/>
                  <a:pt x="2714" y="300"/>
                  <a:pt x="2715" y="301"/>
                </a:cubicBezTo>
                <a:cubicBezTo>
                  <a:pt x="2723" y="305"/>
                  <a:pt x="2723" y="305"/>
                  <a:pt x="2736" y="307"/>
                </a:cubicBezTo>
                <a:cubicBezTo>
                  <a:pt x="2751" y="309"/>
                  <a:pt x="2762" y="311"/>
                  <a:pt x="2762" y="311"/>
                </a:cubicBezTo>
                <a:lnTo>
                  <a:pt x="2787" y="316"/>
                </a:lnTo>
                <a:lnTo>
                  <a:pt x="2800" y="325"/>
                </a:lnTo>
                <a:lnTo>
                  <a:pt x="2835" y="354"/>
                </a:lnTo>
                <a:lnTo>
                  <a:pt x="2850" y="372"/>
                </a:lnTo>
                <a:lnTo>
                  <a:pt x="2850" y="380"/>
                </a:lnTo>
                <a:cubicBezTo>
                  <a:pt x="2854" y="383"/>
                  <a:pt x="2869" y="392"/>
                  <a:pt x="2871" y="398"/>
                </a:cubicBezTo>
                <a:cubicBezTo>
                  <a:pt x="2871" y="400"/>
                  <a:pt x="2871" y="401"/>
                  <a:pt x="2870" y="402"/>
                </a:cubicBezTo>
                <a:cubicBezTo>
                  <a:pt x="2868" y="407"/>
                  <a:pt x="2871" y="419"/>
                  <a:pt x="2872" y="425"/>
                </a:cubicBezTo>
                <a:lnTo>
                  <a:pt x="2899" y="438"/>
                </a:lnTo>
                <a:lnTo>
                  <a:pt x="2913" y="438"/>
                </a:lnTo>
                <a:cubicBezTo>
                  <a:pt x="2915" y="437"/>
                  <a:pt x="2923" y="435"/>
                  <a:pt x="2931" y="435"/>
                </a:cubicBezTo>
                <a:cubicBezTo>
                  <a:pt x="2933" y="435"/>
                  <a:pt x="2934" y="435"/>
                  <a:pt x="2934" y="435"/>
                </a:cubicBezTo>
                <a:cubicBezTo>
                  <a:pt x="2935" y="435"/>
                  <a:pt x="2937" y="434"/>
                  <a:pt x="2940" y="433"/>
                </a:cubicBezTo>
                <a:cubicBezTo>
                  <a:pt x="2955" y="429"/>
                  <a:pt x="2972" y="416"/>
                  <a:pt x="2972" y="416"/>
                </a:cubicBezTo>
                <a:lnTo>
                  <a:pt x="2993" y="402"/>
                </a:lnTo>
                <a:lnTo>
                  <a:pt x="2993" y="402"/>
                </a:lnTo>
                <a:cubicBezTo>
                  <a:pt x="2993" y="402"/>
                  <a:pt x="2994" y="402"/>
                  <a:pt x="2995" y="402"/>
                </a:cubicBezTo>
                <a:cubicBezTo>
                  <a:pt x="2997" y="402"/>
                  <a:pt x="3003" y="401"/>
                  <a:pt x="3014" y="397"/>
                </a:cubicBezTo>
                <a:cubicBezTo>
                  <a:pt x="3031" y="391"/>
                  <a:pt x="3042" y="389"/>
                  <a:pt x="3043" y="388"/>
                </a:cubicBezTo>
                <a:lnTo>
                  <a:pt x="3043" y="388"/>
                </a:lnTo>
                <a:lnTo>
                  <a:pt x="3064" y="391"/>
                </a:lnTo>
                <a:lnTo>
                  <a:pt x="3064" y="418"/>
                </a:lnTo>
                <a:cubicBezTo>
                  <a:pt x="3064" y="419"/>
                  <a:pt x="3062" y="430"/>
                  <a:pt x="3056" y="439"/>
                </a:cubicBezTo>
                <a:cubicBezTo>
                  <a:pt x="3052" y="444"/>
                  <a:pt x="3050" y="448"/>
                  <a:pt x="3048" y="453"/>
                </a:cubicBezTo>
                <a:cubicBezTo>
                  <a:pt x="3047" y="456"/>
                  <a:pt x="3045" y="461"/>
                  <a:pt x="3042" y="466"/>
                </a:cubicBezTo>
                <a:cubicBezTo>
                  <a:pt x="3038" y="471"/>
                  <a:pt x="3037" y="477"/>
                  <a:pt x="3036" y="482"/>
                </a:cubicBezTo>
                <a:cubicBezTo>
                  <a:pt x="3034" y="487"/>
                  <a:pt x="3033" y="491"/>
                  <a:pt x="3031" y="494"/>
                </a:cubicBezTo>
                <a:cubicBezTo>
                  <a:pt x="3029" y="498"/>
                  <a:pt x="3028" y="508"/>
                  <a:pt x="3027" y="516"/>
                </a:cubicBezTo>
                <a:cubicBezTo>
                  <a:pt x="3026" y="524"/>
                  <a:pt x="3026" y="528"/>
                  <a:pt x="3025" y="530"/>
                </a:cubicBezTo>
                <a:cubicBezTo>
                  <a:pt x="3023" y="533"/>
                  <a:pt x="3020" y="547"/>
                  <a:pt x="3019" y="553"/>
                </a:cubicBezTo>
                <a:lnTo>
                  <a:pt x="3018" y="553"/>
                </a:lnTo>
                <a:lnTo>
                  <a:pt x="3005" y="571"/>
                </a:lnTo>
                <a:lnTo>
                  <a:pt x="2997" y="597"/>
                </a:lnTo>
                <a:cubicBezTo>
                  <a:pt x="2996" y="598"/>
                  <a:pt x="2990" y="610"/>
                  <a:pt x="2982" y="612"/>
                </a:cubicBezTo>
                <a:cubicBezTo>
                  <a:pt x="2978" y="613"/>
                  <a:pt x="2972" y="614"/>
                  <a:pt x="2967" y="614"/>
                </a:cubicBezTo>
                <a:cubicBezTo>
                  <a:pt x="2964" y="614"/>
                  <a:pt x="2962" y="614"/>
                  <a:pt x="2962" y="614"/>
                </a:cubicBezTo>
                <a:lnTo>
                  <a:pt x="2961" y="614"/>
                </a:lnTo>
                <a:lnTo>
                  <a:pt x="2950" y="602"/>
                </a:lnTo>
                <a:lnTo>
                  <a:pt x="2931" y="602"/>
                </a:lnTo>
                <a:lnTo>
                  <a:pt x="2910" y="627"/>
                </a:lnTo>
                <a:lnTo>
                  <a:pt x="2900" y="645"/>
                </a:lnTo>
                <a:lnTo>
                  <a:pt x="2887" y="667"/>
                </a:lnTo>
                <a:lnTo>
                  <a:pt x="2887" y="729"/>
                </a:lnTo>
                <a:lnTo>
                  <a:pt x="2886" y="736"/>
                </a:lnTo>
                <a:lnTo>
                  <a:pt x="2862" y="759"/>
                </a:lnTo>
                <a:lnTo>
                  <a:pt x="2837" y="771"/>
                </a:lnTo>
                <a:lnTo>
                  <a:pt x="2832" y="777"/>
                </a:lnTo>
                <a:lnTo>
                  <a:pt x="2824" y="783"/>
                </a:lnTo>
                <a:lnTo>
                  <a:pt x="2808" y="783"/>
                </a:lnTo>
                <a:lnTo>
                  <a:pt x="2806" y="796"/>
                </a:lnTo>
                <a:lnTo>
                  <a:pt x="2806" y="810"/>
                </a:lnTo>
                <a:lnTo>
                  <a:pt x="2773" y="830"/>
                </a:lnTo>
                <a:lnTo>
                  <a:pt x="2753" y="830"/>
                </a:lnTo>
                <a:lnTo>
                  <a:pt x="2753" y="845"/>
                </a:lnTo>
                <a:lnTo>
                  <a:pt x="2737" y="863"/>
                </a:lnTo>
                <a:lnTo>
                  <a:pt x="2722" y="863"/>
                </a:lnTo>
                <a:lnTo>
                  <a:pt x="2702" y="856"/>
                </a:lnTo>
                <a:lnTo>
                  <a:pt x="2676" y="856"/>
                </a:lnTo>
                <a:lnTo>
                  <a:pt x="2664" y="862"/>
                </a:lnTo>
                <a:lnTo>
                  <a:pt x="2637" y="903"/>
                </a:lnTo>
                <a:lnTo>
                  <a:pt x="2603" y="925"/>
                </a:lnTo>
                <a:lnTo>
                  <a:pt x="2550" y="961"/>
                </a:lnTo>
                <a:lnTo>
                  <a:pt x="2549" y="960"/>
                </a:lnTo>
                <a:cubicBezTo>
                  <a:pt x="2543" y="957"/>
                  <a:pt x="2539" y="956"/>
                  <a:pt x="2534" y="956"/>
                </a:cubicBezTo>
                <a:cubicBezTo>
                  <a:pt x="2505" y="956"/>
                  <a:pt x="2480" y="972"/>
                  <a:pt x="2457" y="987"/>
                </a:cubicBezTo>
                <a:cubicBezTo>
                  <a:pt x="2434" y="1001"/>
                  <a:pt x="2412" y="1015"/>
                  <a:pt x="2388" y="1015"/>
                </a:cubicBezTo>
                <a:lnTo>
                  <a:pt x="2386" y="1015"/>
                </a:lnTo>
                <a:lnTo>
                  <a:pt x="2386" y="1013"/>
                </a:lnTo>
                <a:cubicBezTo>
                  <a:pt x="2386" y="995"/>
                  <a:pt x="2395" y="982"/>
                  <a:pt x="2404" y="970"/>
                </a:cubicBezTo>
                <a:cubicBezTo>
                  <a:pt x="2412" y="958"/>
                  <a:pt x="2420" y="948"/>
                  <a:pt x="2420" y="933"/>
                </a:cubicBezTo>
                <a:cubicBezTo>
                  <a:pt x="2420" y="922"/>
                  <a:pt x="2401" y="897"/>
                  <a:pt x="2388" y="897"/>
                </a:cubicBezTo>
                <a:cubicBezTo>
                  <a:pt x="2374" y="897"/>
                  <a:pt x="2367" y="911"/>
                  <a:pt x="2363" y="919"/>
                </a:cubicBezTo>
                <a:cubicBezTo>
                  <a:pt x="2362" y="920"/>
                  <a:pt x="2362" y="921"/>
                  <a:pt x="2361" y="922"/>
                </a:cubicBezTo>
                <a:cubicBezTo>
                  <a:pt x="2350" y="943"/>
                  <a:pt x="2322" y="965"/>
                  <a:pt x="2300" y="983"/>
                </a:cubicBezTo>
                <a:cubicBezTo>
                  <a:pt x="2294" y="988"/>
                  <a:pt x="2289" y="992"/>
                  <a:pt x="2285" y="995"/>
                </a:cubicBezTo>
                <a:cubicBezTo>
                  <a:pt x="2276" y="1003"/>
                  <a:pt x="2263" y="1005"/>
                  <a:pt x="2250" y="1008"/>
                </a:cubicBezTo>
                <a:cubicBezTo>
                  <a:pt x="2229" y="1012"/>
                  <a:pt x="2210" y="1016"/>
                  <a:pt x="2210" y="1041"/>
                </a:cubicBezTo>
                <a:cubicBezTo>
                  <a:pt x="2210" y="1054"/>
                  <a:pt x="2225" y="1062"/>
                  <a:pt x="2237" y="1067"/>
                </a:cubicBezTo>
                <a:cubicBezTo>
                  <a:pt x="2241" y="1069"/>
                  <a:pt x="2244" y="1071"/>
                  <a:pt x="2246" y="1073"/>
                </a:cubicBezTo>
                <a:cubicBezTo>
                  <a:pt x="2257" y="1082"/>
                  <a:pt x="2261" y="1091"/>
                  <a:pt x="2264" y="1100"/>
                </a:cubicBezTo>
                <a:cubicBezTo>
                  <a:pt x="2268" y="1109"/>
                  <a:pt x="2271" y="1118"/>
                  <a:pt x="2282" y="1126"/>
                </a:cubicBezTo>
                <a:cubicBezTo>
                  <a:pt x="2287" y="1129"/>
                  <a:pt x="2293" y="1131"/>
                  <a:pt x="2302" y="1131"/>
                </a:cubicBezTo>
                <a:cubicBezTo>
                  <a:pt x="2306" y="1131"/>
                  <a:pt x="2310" y="1131"/>
                  <a:pt x="2315" y="1130"/>
                </a:cubicBezTo>
                <a:cubicBezTo>
                  <a:pt x="2319" y="1130"/>
                  <a:pt x="2322" y="1130"/>
                  <a:pt x="2326" y="1130"/>
                </a:cubicBezTo>
                <a:cubicBezTo>
                  <a:pt x="2330" y="1130"/>
                  <a:pt x="2333" y="1120"/>
                  <a:pt x="2335" y="1111"/>
                </a:cubicBezTo>
                <a:cubicBezTo>
                  <a:pt x="2338" y="1099"/>
                  <a:pt x="2342" y="1086"/>
                  <a:pt x="2351" y="1086"/>
                </a:cubicBezTo>
                <a:cubicBezTo>
                  <a:pt x="2365" y="1086"/>
                  <a:pt x="2373" y="1094"/>
                  <a:pt x="2380" y="1101"/>
                </a:cubicBezTo>
                <a:cubicBezTo>
                  <a:pt x="2383" y="1105"/>
                  <a:pt x="2387" y="1108"/>
                  <a:pt x="2390" y="1110"/>
                </a:cubicBezTo>
                <a:cubicBezTo>
                  <a:pt x="2400" y="1117"/>
                  <a:pt x="2409" y="1118"/>
                  <a:pt x="2417" y="1118"/>
                </a:cubicBezTo>
                <a:cubicBezTo>
                  <a:pt x="2419" y="1118"/>
                  <a:pt x="2422" y="1117"/>
                  <a:pt x="2424" y="1117"/>
                </a:cubicBezTo>
                <a:cubicBezTo>
                  <a:pt x="2427" y="1117"/>
                  <a:pt x="2429" y="1117"/>
                  <a:pt x="2432" y="1117"/>
                </a:cubicBezTo>
                <a:cubicBezTo>
                  <a:pt x="2440" y="1117"/>
                  <a:pt x="2450" y="1118"/>
                  <a:pt x="2456" y="1128"/>
                </a:cubicBezTo>
                <a:lnTo>
                  <a:pt x="2457" y="1129"/>
                </a:lnTo>
                <a:lnTo>
                  <a:pt x="2456" y="1130"/>
                </a:lnTo>
                <a:cubicBezTo>
                  <a:pt x="2441" y="1147"/>
                  <a:pt x="2419" y="1157"/>
                  <a:pt x="2397" y="1166"/>
                </a:cubicBezTo>
                <a:cubicBezTo>
                  <a:pt x="2367" y="1180"/>
                  <a:pt x="2339" y="1192"/>
                  <a:pt x="2330" y="1222"/>
                </a:cubicBezTo>
                <a:cubicBezTo>
                  <a:pt x="2326" y="1234"/>
                  <a:pt x="2318" y="1240"/>
                  <a:pt x="2310" y="1246"/>
                </a:cubicBezTo>
                <a:cubicBezTo>
                  <a:pt x="2300" y="1253"/>
                  <a:pt x="2293" y="1259"/>
                  <a:pt x="2293" y="1271"/>
                </a:cubicBezTo>
                <a:cubicBezTo>
                  <a:pt x="2293" y="1297"/>
                  <a:pt x="2325" y="1317"/>
                  <a:pt x="2339" y="1319"/>
                </a:cubicBezTo>
                <a:lnTo>
                  <a:pt x="2340" y="1320"/>
                </a:lnTo>
                <a:lnTo>
                  <a:pt x="2340" y="1321"/>
                </a:lnTo>
                <a:cubicBezTo>
                  <a:pt x="2340" y="1326"/>
                  <a:pt x="2341" y="1352"/>
                  <a:pt x="2342" y="1358"/>
                </a:cubicBezTo>
                <a:lnTo>
                  <a:pt x="2344" y="1358"/>
                </a:lnTo>
                <a:lnTo>
                  <a:pt x="2344" y="1359"/>
                </a:lnTo>
                <a:cubicBezTo>
                  <a:pt x="2355" y="1367"/>
                  <a:pt x="2358" y="1379"/>
                  <a:pt x="2361" y="1389"/>
                </a:cubicBezTo>
                <a:cubicBezTo>
                  <a:pt x="2362" y="1394"/>
                  <a:pt x="2363" y="1398"/>
                  <a:pt x="2365" y="1401"/>
                </a:cubicBezTo>
                <a:cubicBezTo>
                  <a:pt x="2395" y="1453"/>
                  <a:pt x="2414" y="1484"/>
                  <a:pt x="2414" y="1571"/>
                </a:cubicBezTo>
                <a:cubicBezTo>
                  <a:pt x="2414" y="1601"/>
                  <a:pt x="2406" y="1622"/>
                  <a:pt x="2399" y="1640"/>
                </a:cubicBezTo>
                <a:cubicBezTo>
                  <a:pt x="2393" y="1655"/>
                  <a:pt x="2388" y="1670"/>
                  <a:pt x="2388" y="1690"/>
                </a:cubicBezTo>
                <a:lnTo>
                  <a:pt x="2388" y="1691"/>
                </a:lnTo>
                <a:lnTo>
                  <a:pt x="2386" y="1692"/>
                </a:lnTo>
                <a:cubicBezTo>
                  <a:pt x="2361" y="1697"/>
                  <a:pt x="2314" y="1774"/>
                  <a:pt x="2303" y="1799"/>
                </a:cubicBezTo>
                <a:cubicBezTo>
                  <a:pt x="2300" y="1807"/>
                  <a:pt x="2296" y="1817"/>
                  <a:pt x="2293" y="1828"/>
                </a:cubicBezTo>
                <a:cubicBezTo>
                  <a:pt x="2280" y="1866"/>
                  <a:pt x="2266" y="1908"/>
                  <a:pt x="2233" y="1910"/>
                </a:cubicBezTo>
                <a:cubicBezTo>
                  <a:pt x="2229" y="1928"/>
                  <a:pt x="2220" y="1937"/>
                  <a:pt x="2206" y="1945"/>
                </a:cubicBezTo>
                <a:cubicBezTo>
                  <a:pt x="2191" y="1954"/>
                  <a:pt x="2178" y="1967"/>
                  <a:pt x="2166" y="1978"/>
                </a:cubicBezTo>
                <a:cubicBezTo>
                  <a:pt x="2139" y="2004"/>
                  <a:pt x="2112" y="2031"/>
                  <a:pt x="2055" y="2031"/>
                </a:cubicBezTo>
                <a:cubicBezTo>
                  <a:pt x="2046" y="2031"/>
                  <a:pt x="2039" y="2027"/>
                  <a:pt x="2033" y="2023"/>
                </a:cubicBezTo>
                <a:cubicBezTo>
                  <a:pt x="2026" y="2019"/>
                  <a:pt x="2020" y="2016"/>
                  <a:pt x="2012" y="2015"/>
                </a:cubicBezTo>
                <a:cubicBezTo>
                  <a:pt x="2009" y="2017"/>
                  <a:pt x="2000" y="2035"/>
                  <a:pt x="1992" y="2052"/>
                </a:cubicBezTo>
                <a:lnTo>
                  <a:pt x="1991" y="2052"/>
                </a:lnTo>
                <a:cubicBezTo>
                  <a:pt x="1979" y="2066"/>
                  <a:pt x="1962" y="2069"/>
                  <a:pt x="1945" y="2073"/>
                </a:cubicBezTo>
                <a:cubicBezTo>
                  <a:pt x="1931" y="2076"/>
                  <a:pt x="1917" y="2078"/>
                  <a:pt x="1903" y="2086"/>
                </a:cubicBezTo>
                <a:cubicBezTo>
                  <a:pt x="1898" y="2089"/>
                  <a:pt x="1890" y="2092"/>
                  <a:pt x="1881" y="2095"/>
                </a:cubicBezTo>
                <a:cubicBezTo>
                  <a:pt x="1866" y="2099"/>
                  <a:pt x="1849" y="2105"/>
                  <a:pt x="1842" y="2113"/>
                </a:cubicBezTo>
                <a:cubicBezTo>
                  <a:pt x="1836" y="2119"/>
                  <a:pt x="1835" y="2128"/>
                  <a:pt x="1834" y="2135"/>
                </a:cubicBezTo>
                <a:cubicBezTo>
                  <a:pt x="1832" y="2145"/>
                  <a:pt x="1830" y="2155"/>
                  <a:pt x="1818" y="2155"/>
                </a:cubicBezTo>
                <a:lnTo>
                  <a:pt x="1818" y="2155"/>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4" name="Freeform 265">
            <a:extLst>
              <a:ext uri="{FF2B5EF4-FFF2-40B4-BE49-F238E27FC236}">
                <a16:creationId xmlns:a16="http://schemas.microsoft.com/office/drawing/2014/main" id="{48A38C49-C964-13F8-0D18-E0A412C2D83E}"/>
              </a:ext>
            </a:extLst>
          </p:cNvPr>
          <p:cNvSpPr>
            <a:spLocks/>
          </p:cNvSpPr>
          <p:nvPr/>
        </p:nvSpPr>
        <p:spPr bwMode="auto">
          <a:xfrm>
            <a:off x="4775579" y="2998275"/>
            <a:ext cx="234950" cy="188913"/>
          </a:xfrm>
          <a:custGeom>
            <a:avLst/>
            <a:gdLst>
              <a:gd name="T0" fmla="*/ 457 w 457"/>
              <a:gd name="T1" fmla="*/ 106 h 368"/>
              <a:gd name="T2" fmla="*/ 457 w 457"/>
              <a:gd name="T3" fmla="*/ 106 h 368"/>
              <a:gd name="T4" fmla="*/ 383 w 457"/>
              <a:gd name="T5" fmla="*/ 49 h 368"/>
              <a:gd name="T6" fmla="*/ 356 w 457"/>
              <a:gd name="T7" fmla="*/ 0 h 368"/>
              <a:gd name="T8" fmla="*/ 276 w 457"/>
              <a:gd name="T9" fmla="*/ 106 h 368"/>
              <a:gd name="T10" fmla="*/ 272 w 457"/>
              <a:gd name="T11" fmla="*/ 110 h 368"/>
              <a:gd name="T12" fmla="*/ 277 w 457"/>
              <a:gd name="T13" fmla="*/ 124 h 368"/>
              <a:gd name="T14" fmla="*/ 284 w 457"/>
              <a:gd name="T15" fmla="*/ 143 h 368"/>
              <a:gd name="T16" fmla="*/ 284 w 457"/>
              <a:gd name="T17" fmla="*/ 166 h 368"/>
              <a:gd name="T18" fmla="*/ 280 w 457"/>
              <a:gd name="T19" fmla="*/ 173 h 368"/>
              <a:gd name="T20" fmla="*/ 268 w 457"/>
              <a:gd name="T21" fmla="*/ 174 h 368"/>
              <a:gd name="T22" fmla="*/ 260 w 457"/>
              <a:gd name="T23" fmla="*/ 174 h 368"/>
              <a:gd name="T24" fmla="*/ 253 w 457"/>
              <a:gd name="T25" fmla="*/ 174 h 368"/>
              <a:gd name="T26" fmla="*/ 253 w 457"/>
              <a:gd name="T27" fmla="*/ 179 h 368"/>
              <a:gd name="T28" fmla="*/ 253 w 457"/>
              <a:gd name="T29" fmla="*/ 197 h 368"/>
              <a:gd name="T30" fmla="*/ 245 w 457"/>
              <a:gd name="T31" fmla="*/ 197 h 368"/>
              <a:gd name="T32" fmla="*/ 233 w 457"/>
              <a:gd name="T33" fmla="*/ 186 h 368"/>
              <a:gd name="T34" fmla="*/ 222 w 457"/>
              <a:gd name="T35" fmla="*/ 180 h 368"/>
              <a:gd name="T36" fmla="*/ 201 w 457"/>
              <a:gd name="T37" fmla="*/ 168 h 368"/>
              <a:gd name="T38" fmla="*/ 189 w 457"/>
              <a:gd name="T39" fmla="*/ 156 h 368"/>
              <a:gd name="T40" fmla="*/ 184 w 457"/>
              <a:gd name="T41" fmla="*/ 159 h 368"/>
              <a:gd name="T42" fmla="*/ 172 w 457"/>
              <a:gd name="T43" fmla="*/ 182 h 368"/>
              <a:gd name="T44" fmla="*/ 131 w 457"/>
              <a:gd name="T45" fmla="*/ 224 h 368"/>
              <a:gd name="T46" fmla="*/ 82 w 457"/>
              <a:gd name="T47" fmla="*/ 241 h 368"/>
              <a:gd name="T48" fmla="*/ 10 w 457"/>
              <a:gd name="T49" fmla="*/ 330 h 368"/>
              <a:gd name="T50" fmla="*/ 0 w 457"/>
              <a:gd name="T51" fmla="*/ 329 h 368"/>
              <a:gd name="T52" fmla="*/ 16 w 457"/>
              <a:gd name="T53" fmla="*/ 357 h 368"/>
              <a:gd name="T54" fmla="*/ 58 w 457"/>
              <a:gd name="T55" fmla="*/ 368 h 368"/>
              <a:gd name="T56" fmla="*/ 91 w 457"/>
              <a:gd name="T57" fmla="*/ 368 h 368"/>
              <a:gd name="T58" fmla="*/ 113 w 457"/>
              <a:gd name="T59" fmla="*/ 357 h 368"/>
              <a:gd name="T60" fmla="*/ 127 w 457"/>
              <a:gd name="T61" fmla="*/ 335 h 368"/>
              <a:gd name="T62" fmla="*/ 154 w 457"/>
              <a:gd name="T63" fmla="*/ 335 h 368"/>
              <a:gd name="T64" fmla="*/ 179 w 457"/>
              <a:gd name="T65" fmla="*/ 345 h 368"/>
              <a:gd name="T66" fmla="*/ 208 w 457"/>
              <a:gd name="T67" fmla="*/ 345 h 368"/>
              <a:gd name="T68" fmla="*/ 230 w 457"/>
              <a:gd name="T69" fmla="*/ 320 h 368"/>
              <a:gd name="T70" fmla="*/ 243 w 457"/>
              <a:gd name="T71" fmla="*/ 300 h 368"/>
              <a:gd name="T72" fmla="*/ 250 w 457"/>
              <a:gd name="T73" fmla="*/ 265 h 368"/>
              <a:gd name="T74" fmla="*/ 286 w 457"/>
              <a:gd name="T75" fmla="*/ 221 h 368"/>
              <a:gd name="T76" fmla="*/ 303 w 457"/>
              <a:gd name="T77" fmla="*/ 202 h 368"/>
              <a:gd name="T78" fmla="*/ 303 w 457"/>
              <a:gd name="T79" fmla="*/ 194 h 368"/>
              <a:gd name="T80" fmla="*/ 318 w 457"/>
              <a:gd name="T81" fmla="*/ 194 h 368"/>
              <a:gd name="T82" fmla="*/ 344 w 457"/>
              <a:gd name="T83" fmla="*/ 181 h 368"/>
              <a:gd name="T84" fmla="*/ 375 w 457"/>
              <a:gd name="T85" fmla="*/ 181 h 368"/>
              <a:gd name="T86" fmla="*/ 379 w 457"/>
              <a:gd name="T87" fmla="*/ 181 h 368"/>
              <a:gd name="T88" fmla="*/ 374 w 457"/>
              <a:gd name="T89" fmla="*/ 167 h 368"/>
              <a:gd name="T90" fmla="*/ 425 w 457"/>
              <a:gd name="T91" fmla="*/ 140 h 368"/>
              <a:gd name="T92" fmla="*/ 418 w 457"/>
              <a:gd name="T93" fmla="*/ 130 h 368"/>
              <a:gd name="T94" fmla="*/ 457 w 457"/>
              <a:gd name="T95" fmla="*/ 106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7" h="368">
                <a:moveTo>
                  <a:pt x="457" y="106"/>
                </a:moveTo>
                <a:lnTo>
                  <a:pt x="457" y="106"/>
                </a:lnTo>
                <a:cubicBezTo>
                  <a:pt x="457" y="67"/>
                  <a:pt x="383" y="90"/>
                  <a:pt x="383" y="49"/>
                </a:cubicBezTo>
                <a:cubicBezTo>
                  <a:pt x="383" y="20"/>
                  <a:pt x="386" y="0"/>
                  <a:pt x="356" y="0"/>
                </a:cubicBezTo>
                <a:cubicBezTo>
                  <a:pt x="328" y="0"/>
                  <a:pt x="290" y="74"/>
                  <a:pt x="276" y="106"/>
                </a:cubicBezTo>
                <a:cubicBezTo>
                  <a:pt x="275" y="108"/>
                  <a:pt x="273" y="109"/>
                  <a:pt x="272" y="110"/>
                </a:cubicBezTo>
                <a:cubicBezTo>
                  <a:pt x="274" y="116"/>
                  <a:pt x="276" y="122"/>
                  <a:pt x="277" y="124"/>
                </a:cubicBezTo>
                <a:cubicBezTo>
                  <a:pt x="279" y="129"/>
                  <a:pt x="282" y="141"/>
                  <a:pt x="284" y="143"/>
                </a:cubicBezTo>
                <a:cubicBezTo>
                  <a:pt x="287" y="146"/>
                  <a:pt x="284" y="158"/>
                  <a:pt x="284" y="166"/>
                </a:cubicBezTo>
                <a:cubicBezTo>
                  <a:pt x="284" y="174"/>
                  <a:pt x="280" y="173"/>
                  <a:pt x="280" y="173"/>
                </a:cubicBezTo>
                <a:lnTo>
                  <a:pt x="268" y="174"/>
                </a:lnTo>
                <a:lnTo>
                  <a:pt x="260" y="174"/>
                </a:lnTo>
                <a:lnTo>
                  <a:pt x="253" y="174"/>
                </a:lnTo>
                <a:lnTo>
                  <a:pt x="253" y="179"/>
                </a:lnTo>
                <a:lnTo>
                  <a:pt x="253" y="197"/>
                </a:lnTo>
                <a:lnTo>
                  <a:pt x="245" y="197"/>
                </a:lnTo>
                <a:lnTo>
                  <a:pt x="233" y="186"/>
                </a:lnTo>
                <a:lnTo>
                  <a:pt x="222" y="180"/>
                </a:lnTo>
                <a:lnTo>
                  <a:pt x="201" y="168"/>
                </a:lnTo>
                <a:lnTo>
                  <a:pt x="189" y="156"/>
                </a:lnTo>
                <a:cubicBezTo>
                  <a:pt x="188" y="157"/>
                  <a:pt x="186" y="158"/>
                  <a:pt x="184" y="159"/>
                </a:cubicBezTo>
                <a:cubicBezTo>
                  <a:pt x="184" y="159"/>
                  <a:pt x="165" y="175"/>
                  <a:pt x="172" y="182"/>
                </a:cubicBezTo>
                <a:cubicBezTo>
                  <a:pt x="158" y="198"/>
                  <a:pt x="158" y="218"/>
                  <a:pt x="131" y="224"/>
                </a:cubicBezTo>
                <a:cubicBezTo>
                  <a:pt x="112" y="228"/>
                  <a:pt x="94" y="228"/>
                  <a:pt x="82" y="241"/>
                </a:cubicBezTo>
                <a:cubicBezTo>
                  <a:pt x="58" y="269"/>
                  <a:pt x="64" y="330"/>
                  <a:pt x="10" y="330"/>
                </a:cubicBezTo>
                <a:cubicBezTo>
                  <a:pt x="7" y="330"/>
                  <a:pt x="4" y="329"/>
                  <a:pt x="0" y="329"/>
                </a:cubicBezTo>
                <a:lnTo>
                  <a:pt x="16" y="357"/>
                </a:lnTo>
                <a:lnTo>
                  <a:pt x="58" y="368"/>
                </a:lnTo>
                <a:lnTo>
                  <a:pt x="91" y="368"/>
                </a:lnTo>
                <a:lnTo>
                  <a:pt x="113" y="357"/>
                </a:lnTo>
                <a:lnTo>
                  <a:pt x="127" y="335"/>
                </a:lnTo>
                <a:lnTo>
                  <a:pt x="154" y="335"/>
                </a:lnTo>
                <a:lnTo>
                  <a:pt x="179" y="345"/>
                </a:lnTo>
                <a:lnTo>
                  <a:pt x="208" y="345"/>
                </a:lnTo>
                <a:lnTo>
                  <a:pt x="230" y="320"/>
                </a:lnTo>
                <a:lnTo>
                  <a:pt x="243" y="300"/>
                </a:lnTo>
                <a:lnTo>
                  <a:pt x="250" y="265"/>
                </a:lnTo>
                <a:lnTo>
                  <a:pt x="286" y="221"/>
                </a:lnTo>
                <a:lnTo>
                  <a:pt x="303" y="202"/>
                </a:lnTo>
                <a:lnTo>
                  <a:pt x="303" y="194"/>
                </a:lnTo>
                <a:lnTo>
                  <a:pt x="318" y="194"/>
                </a:lnTo>
                <a:cubicBezTo>
                  <a:pt x="318" y="194"/>
                  <a:pt x="337" y="181"/>
                  <a:pt x="344" y="181"/>
                </a:cubicBezTo>
                <a:lnTo>
                  <a:pt x="375" y="181"/>
                </a:lnTo>
                <a:lnTo>
                  <a:pt x="379" y="181"/>
                </a:lnTo>
                <a:cubicBezTo>
                  <a:pt x="377" y="174"/>
                  <a:pt x="375" y="172"/>
                  <a:pt x="374" y="167"/>
                </a:cubicBezTo>
                <a:cubicBezTo>
                  <a:pt x="374" y="167"/>
                  <a:pt x="422" y="146"/>
                  <a:pt x="425" y="140"/>
                </a:cubicBezTo>
                <a:cubicBezTo>
                  <a:pt x="422" y="140"/>
                  <a:pt x="418" y="134"/>
                  <a:pt x="418" y="130"/>
                </a:cubicBezTo>
                <a:cubicBezTo>
                  <a:pt x="418" y="112"/>
                  <a:pt x="457" y="123"/>
                  <a:pt x="457" y="106"/>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5" name="Freeform 266">
            <a:extLst>
              <a:ext uri="{FF2B5EF4-FFF2-40B4-BE49-F238E27FC236}">
                <a16:creationId xmlns:a16="http://schemas.microsoft.com/office/drawing/2014/main" id="{3E32C4A9-99E8-D918-A54D-D256C4354950}"/>
              </a:ext>
            </a:extLst>
          </p:cNvPr>
          <p:cNvSpPr>
            <a:spLocks/>
          </p:cNvSpPr>
          <p:nvPr/>
        </p:nvSpPr>
        <p:spPr bwMode="auto">
          <a:xfrm>
            <a:off x="4775579" y="2998275"/>
            <a:ext cx="234950" cy="188913"/>
          </a:xfrm>
          <a:custGeom>
            <a:avLst/>
            <a:gdLst>
              <a:gd name="T0" fmla="*/ 457 w 457"/>
              <a:gd name="T1" fmla="*/ 106 h 368"/>
              <a:gd name="T2" fmla="*/ 457 w 457"/>
              <a:gd name="T3" fmla="*/ 106 h 368"/>
              <a:gd name="T4" fmla="*/ 383 w 457"/>
              <a:gd name="T5" fmla="*/ 49 h 368"/>
              <a:gd name="T6" fmla="*/ 356 w 457"/>
              <a:gd name="T7" fmla="*/ 0 h 368"/>
              <a:gd name="T8" fmla="*/ 276 w 457"/>
              <a:gd name="T9" fmla="*/ 106 h 368"/>
              <a:gd name="T10" fmla="*/ 272 w 457"/>
              <a:gd name="T11" fmla="*/ 110 h 368"/>
              <a:gd name="T12" fmla="*/ 277 w 457"/>
              <a:gd name="T13" fmla="*/ 124 h 368"/>
              <a:gd name="T14" fmla="*/ 284 w 457"/>
              <a:gd name="T15" fmla="*/ 143 h 368"/>
              <a:gd name="T16" fmla="*/ 284 w 457"/>
              <a:gd name="T17" fmla="*/ 166 h 368"/>
              <a:gd name="T18" fmla="*/ 280 w 457"/>
              <a:gd name="T19" fmla="*/ 173 h 368"/>
              <a:gd name="T20" fmla="*/ 268 w 457"/>
              <a:gd name="T21" fmla="*/ 174 h 368"/>
              <a:gd name="T22" fmla="*/ 260 w 457"/>
              <a:gd name="T23" fmla="*/ 174 h 368"/>
              <a:gd name="T24" fmla="*/ 253 w 457"/>
              <a:gd name="T25" fmla="*/ 174 h 368"/>
              <a:gd name="T26" fmla="*/ 253 w 457"/>
              <a:gd name="T27" fmla="*/ 179 h 368"/>
              <a:gd name="T28" fmla="*/ 253 w 457"/>
              <a:gd name="T29" fmla="*/ 197 h 368"/>
              <a:gd name="T30" fmla="*/ 245 w 457"/>
              <a:gd name="T31" fmla="*/ 197 h 368"/>
              <a:gd name="T32" fmla="*/ 233 w 457"/>
              <a:gd name="T33" fmla="*/ 186 h 368"/>
              <a:gd name="T34" fmla="*/ 222 w 457"/>
              <a:gd name="T35" fmla="*/ 180 h 368"/>
              <a:gd name="T36" fmla="*/ 201 w 457"/>
              <a:gd name="T37" fmla="*/ 168 h 368"/>
              <a:gd name="T38" fmla="*/ 189 w 457"/>
              <a:gd name="T39" fmla="*/ 156 h 368"/>
              <a:gd name="T40" fmla="*/ 184 w 457"/>
              <a:gd name="T41" fmla="*/ 159 h 368"/>
              <a:gd name="T42" fmla="*/ 172 w 457"/>
              <a:gd name="T43" fmla="*/ 182 h 368"/>
              <a:gd name="T44" fmla="*/ 131 w 457"/>
              <a:gd name="T45" fmla="*/ 224 h 368"/>
              <a:gd name="T46" fmla="*/ 82 w 457"/>
              <a:gd name="T47" fmla="*/ 241 h 368"/>
              <a:gd name="T48" fmla="*/ 10 w 457"/>
              <a:gd name="T49" fmla="*/ 330 h 368"/>
              <a:gd name="T50" fmla="*/ 0 w 457"/>
              <a:gd name="T51" fmla="*/ 329 h 368"/>
              <a:gd name="T52" fmla="*/ 16 w 457"/>
              <a:gd name="T53" fmla="*/ 357 h 368"/>
              <a:gd name="T54" fmla="*/ 58 w 457"/>
              <a:gd name="T55" fmla="*/ 368 h 368"/>
              <a:gd name="T56" fmla="*/ 91 w 457"/>
              <a:gd name="T57" fmla="*/ 368 h 368"/>
              <a:gd name="T58" fmla="*/ 113 w 457"/>
              <a:gd name="T59" fmla="*/ 357 h 368"/>
              <a:gd name="T60" fmla="*/ 127 w 457"/>
              <a:gd name="T61" fmla="*/ 335 h 368"/>
              <a:gd name="T62" fmla="*/ 154 w 457"/>
              <a:gd name="T63" fmla="*/ 335 h 368"/>
              <a:gd name="T64" fmla="*/ 179 w 457"/>
              <a:gd name="T65" fmla="*/ 345 h 368"/>
              <a:gd name="T66" fmla="*/ 208 w 457"/>
              <a:gd name="T67" fmla="*/ 345 h 368"/>
              <a:gd name="T68" fmla="*/ 230 w 457"/>
              <a:gd name="T69" fmla="*/ 320 h 368"/>
              <a:gd name="T70" fmla="*/ 243 w 457"/>
              <a:gd name="T71" fmla="*/ 300 h 368"/>
              <a:gd name="T72" fmla="*/ 250 w 457"/>
              <a:gd name="T73" fmla="*/ 265 h 368"/>
              <a:gd name="T74" fmla="*/ 286 w 457"/>
              <a:gd name="T75" fmla="*/ 221 h 368"/>
              <a:gd name="T76" fmla="*/ 303 w 457"/>
              <a:gd name="T77" fmla="*/ 202 h 368"/>
              <a:gd name="T78" fmla="*/ 303 w 457"/>
              <a:gd name="T79" fmla="*/ 194 h 368"/>
              <a:gd name="T80" fmla="*/ 318 w 457"/>
              <a:gd name="T81" fmla="*/ 194 h 368"/>
              <a:gd name="T82" fmla="*/ 344 w 457"/>
              <a:gd name="T83" fmla="*/ 181 h 368"/>
              <a:gd name="T84" fmla="*/ 375 w 457"/>
              <a:gd name="T85" fmla="*/ 181 h 368"/>
              <a:gd name="T86" fmla="*/ 379 w 457"/>
              <a:gd name="T87" fmla="*/ 181 h 368"/>
              <a:gd name="T88" fmla="*/ 374 w 457"/>
              <a:gd name="T89" fmla="*/ 167 h 368"/>
              <a:gd name="T90" fmla="*/ 425 w 457"/>
              <a:gd name="T91" fmla="*/ 140 h 368"/>
              <a:gd name="T92" fmla="*/ 418 w 457"/>
              <a:gd name="T93" fmla="*/ 130 h 368"/>
              <a:gd name="T94" fmla="*/ 457 w 457"/>
              <a:gd name="T95" fmla="*/ 106 h 368"/>
              <a:gd name="T96" fmla="*/ 457 w 457"/>
              <a:gd name="T97" fmla="*/ 106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368">
                <a:moveTo>
                  <a:pt x="457" y="106"/>
                </a:moveTo>
                <a:lnTo>
                  <a:pt x="457" y="106"/>
                </a:lnTo>
                <a:cubicBezTo>
                  <a:pt x="457" y="67"/>
                  <a:pt x="383" y="90"/>
                  <a:pt x="383" y="49"/>
                </a:cubicBezTo>
                <a:cubicBezTo>
                  <a:pt x="383" y="20"/>
                  <a:pt x="386" y="0"/>
                  <a:pt x="356" y="0"/>
                </a:cubicBezTo>
                <a:cubicBezTo>
                  <a:pt x="328" y="0"/>
                  <a:pt x="290" y="74"/>
                  <a:pt x="276" y="106"/>
                </a:cubicBezTo>
                <a:cubicBezTo>
                  <a:pt x="275" y="108"/>
                  <a:pt x="273" y="109"/>
                  <a:pt x="272" y="110"/>
                </a:cubicBezTo>
                <a:cubicBezTo>
                  <a:pt x="274" y="116"/>
                  <a:pt x="276" y="122"/>
                  <a:pt x="277" y="124"/>
                </a:cubicBezTo>
                <a:cubicBezTo>
                  <a:pt x="279" y="129"/>
                  <a:pt x="282" y="141"/>
                  <a:pt x="284" y="143"/>
                </a:cubicBezTo>
                <a:cubicBezTo>
                  <a:pt x="287" y="146"/>
                  <a:pt x="284" y="158"/>
                  <a:pt x="284" y="166"/>
                </a:cubicBezTo>
                <a:cubicBezTo>
                  <a:pt x="284" y="174"/>
                  <a:pt x="280" y="173"/>
                  <a:pt x="280" y="173"/>
                </a:cubicBezTo>
                <a:lnTo>
                  <a:pt x="268" y="174"/>
                </a:lnTo>
                <a:lnTo>
                  <a:pt x="260" y="174"/>
                </a:lnTo>
                <a:lnTo>
                  <a:pt x="253" y="174"/>
                </a:lnTo>
                <a:lnTo>
                  <a:pt x="253" y="179"/>
                </a:lnTo>
                <a:lnTo>
                  <a:pt x="253" y="197"/>
                </a:lnTo>
                <a:lnTo>
                  <a:pt x="245" y="197"/>
                </a:lnTo>
                <a:lnTo>
                  <a:pt x="233" y="186"/>
                </a:lnTo>
                <a:lnTo>
                  <a:pt x="222" y="180"/>
                </a:lnTo>
                <a:lnTo>
                  <a:pt x="201" y="168"/>
                </a:lnTo>
                <a:lnTo>
                  <a:pt x="189" y="156"/>
                </a:lnTo>
                <a:cubicBezTo>
                  <a:pt x="188" y="157"/>
                  <a:pt x="186" y="158"/>
                  <a:pt x="184" y="159"/>
                </a:cubicBezTo>
                <a:cubicBezTo>
                  <a:pt x="184" y="159"/>
                  <a:pt x="165" y="175"/>
                  <a:pt x="172" y="182"/>
                </a:cubicBezTo>
                <a:cubicBezTo>
                  <a:pt x="158" y="198"/>
                  <a:pt x="158" y="218"/>
                  <a:pt x="131" y="224"/>
                </a:cubicBezTo>
                <a:cubicBezTo>
                  <a:pt x="112" y="228"/>
                  <a:pt x="94" y="228"/>
                  <a:pt x="82" y="241"/>
                </a:cubicBezTo>
                <a:cubicBezTo>
                  <a:pt x="58" y="269"/>
                  <a:pt x="64" y="330"/>
                  <a:pt x="10" y="330"/>
                </a:cubicBezTo>
                <a:cubicBezTo>
                  <a:pt x="7" y="330"/>
                  <a:pt x="4" y="329"/>
                  <a:pt x="0" y="329"/>
                </a:cubicBezTo>
                <a:lnTo>
                  <a:pt x="16" y="357"/>
                </a:lnTo>
                <a:lnTo>
                  <a:pt x="58" y="368"/>
                </a:lnTo>
                <a:lnTo>
                  <a:pt x="91" y="368"/>
                </a:lnTo>
                <a:lnTo>
                  <a:pt x="113" y="357"/>
                </a:lnTo>
                <a:lnTo>
                  <a:pt x="127" y="335"/>
                </a:lnTo>
                <a:lnTo>
                  <a:pt x="154" y="335"/>
                </a:lnTo>
                <a:lnTo>
                  <a:pt x="179" y="345"/>
                </a:lnTo>
                <a:lnTo>
                  <a:pt x="208" y="345"/>
                </a:lnTo>
                <a:lnTo>
                  <a:pt x="230" y="320"/>
                </a:lnTo>
                <a:lnTo>
                  <a:pt x="243" y="300"/>
                </a:lnTo>
                <a:lnTo>
                  <a:pt x="250" y="265"/>
                </a:lnTo>
                <a:lnTo>
                  <a:pt x="286" y="221"/>
                </a:lnTo>
                <a:lnTo>
                  <a:pt x="303" y="202"/>
                </a:lnTo>
                <a:lnTo>
                  <a:pt x="303" y="194"/>
                </a:lnTo>
                <a:lnTo>
                  <a:pt x="318" y="194"/>
                </a:lnTo>
                <a:cubicBezTo>
                  <a:pt x="318" y="194"/>
                  <a:pt x="337" y="181"/>
                  <a:pt x="344" y="181"/>
                </a:cubicBezTo>
                <a:lnTo>
                  <a:pt x="375" y="181"/>
                </a:lnTo>
                <a:lnTo>
                  <a:pt x="379" y="181"/>
                </a:lnTo>
                <a:cubicBezTo>
                  <a:pt x="377" y="174"/>
                  <a:pt x="375" y="172"/>
                  <a:pt x="374" y="167"/>
                </a:cubicBezTo>
                <a:cubicBezTo>
                  <a:pt x="374" y="167"/>
                  <a:pt x="422" y="146"/>
                  <a:pt x="425" y="140"/>
                </a:cubicBezTo>
                <a:cubicBezTo>
                  <a:pt x="422" y="140"/>
                  <a:pt x="418" y="134"/>
                  <a:pt x="418" y="130"/>
                </a:cubicBezTo>
                <a:cubicBezTo>
                  <a:pt x="418" y="112"/>
                  <a:pt x="457" y="123"/>
                  <a:pt x="457" y="106"/>
                </a:cubicBezTo>
                <a:lnTo>
                  <a:pt x="457" y="106"/>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6" name="Freeform 267">
            <a:extLst>
              <a:ext uri="{FF2B5EF4-FFF2-40B4-BE49-F238E27FC236}">
                <a16:creationId xmlns:a16="http://schemas.microsoft.com/office/drawing/2014/main" id="{20D33762-5B77-C7CC-9C25-4A9D298C712B}"/>
              </a:ext>
            </a:extLst>
          </p:cNvPr>
          <p:cNvSpPr>
            <a:spLocks noEditPoints="1"/>
          </p:cNvSpPr>
          <p:nvPr/>
        </p:nvSpPr>
        <p:spPr bwMode="auto">
          <a:xfrm>
            <a:off x="4773992" y="2996688"/>
            <a:ext cx="236537" cy="192088"/>
          </a:xfrm>
          <a:custGeom>
            <a:avLst/>
            <a:gdLst>
              <a:gd name="T0" fmla="*/ 61 w 462"/>
              <a:gd name="T1" fmla="*/ 368 h 372"/>
              <a:gd name="T2" fmla="*/ 115 w 462"/>
              <a:gd name="T3" fmla="*/ 358 h 372"/>
              <a:gd name="T4" fmla="*/ 158 w 462"/>
              <a:gd name="T5" fmla="*/ 335 h 372"/>
              <a:gd name="T6" fmla="*/ 210 w 462"/>
              <a:gd name="T7" fmla="*/ 345 h 372"/>
              <a:gd name="T8" fmla="*/ 245 w 462"/>
              <a:gd name="T9" fmla="*/ 302 h 372"/>
              <a:gd name="T10" fmla="*/ 252 w 462"/>
              <a:gd name="T11" fmla="*/ 266 h 372"/>
              <a:gd name="T12" fmla="*/ 305 w 462"/>
              <a:gd name="T13" fmla="*/ 204 h 372"/>
              <a:gd name="T14" fmla="*/ 321 w 462"/>
              <a:gd name="T15" fmla="*/ 194 h 372"/>
              <a:gd name="T16" fmla="*/ 380 w 462"/>
              <a:gd name="T17" fmla="*/ 181 h 372"/>
              <a:gd name="T18" fmla="*/ 375 w 462"/>
              <a:gd name="T19" fmla="*/ 170 h 372"/>
              <a:gd name="T20" fmla="*/ 376 w 462"/>
              <a:gd name="T21" fmla="*/ 168 h 372"/>
              <a:gd name="T22" fmla="*/ 419 w 462"/>
              <a:gd name="T23" fmla="*/ 132 h 372"/>
              <a:gd name="T24" fmla="*/ 458 w 462"/>
              <a:gd name="T25" fmla="*/ 108 h 372"/>
              <a:gd name="T26" fmla="*/ 384 w 462"/>
              <a:gd name="T27" fmla="*/ 51 h 372"/>
              <a:gd name="T28" fmla="*/ 378 w 462"/>
              <a:gd name="T29" fmla="*/ 9 h 372"/>
              <a:gd name="T30" fmla="*/ 280 w 462"/>
              <a:gd name="T31" fmla="*/ 108 h 372"/>
              <a:gd name="T32" fmla="*/ 281 w 462"/>
              <a:gd name="T33" fmla="*/ 125 h 372"/>
              <a:gd name="T34" fmla="*/ 288 w 462"/>
              <a:gd name="T35" fmla="*/ 144 h 372"/>
              <a:gd name="T36" fmla="*/ 289 w 462"/>
              <a:gd name="T37" fmla="*/ 168 h 372"/>
              <a:gd name="T38" fmla="*/ 283 w 462"/>
              <a:gd name="T39" fmla="*/ 176 h 372"/>
              <a:gd name="T40" fmla="*/ 258 w 462"/>
              <a:gd name="T41" fmla="*/ 178 h 372"/>
              <a:gd name="T42" fmla="*/ 247 w 462"/>
              <a:gd name="T43" fmla="*/ 201 h 372"/>
              <a:gd name="T44" fmla="*/ 203 w 462"/>
              <a:gd name="T45" fmla="*/ 171 h 372"/>
              <a:gd name="T46" fmla="*/ 188 w 462"/>
              <a:gd name="T47" fmla="*/ 162 h 372"/>
              <a:gd name="T48" fmla="*/ 176 w 462"/>
              <a:gd name="T49" fmla="*/ 183 h 372"/>
              <a:gd name="T50" fmla="*/ 176 w 462"/>
              <a:gd name="T51" fmla="*/ 186 h 372"/>
              <a:gd name="T52" fmla="*/ 135 w 462"/>
              <a:gd name="T53" fmla="*/ 227 h 372"/>
              <a:gd name="T54" fmla="*/ 86 w 462"/>
              <a:gd name="T55" fmla="*/ 244 h 372"/>
              <a:gd name="T56" fmla="*/ 13 w 462"/>
              <a:gd name="T57" fmla="*/ 333 h 372"/>
              <a:gd name="T58" fmla="*/ 20 w 462"/>
              <a:gd name="T59" fmla="*/ 358 h 372"/>
              <a:gd name="T60" fmla="*/ 94 w 462"/>
              <a:gd name="T61" fmla="*/ 372 h 372"/>
              <a:gd name="T62" fmla="*/ 61 w 462"/>
              <a:gd name="T63" fmla="*/ 372 h 372"/>
              <a:gd name="T64" fmla="*/ 0 w 462"/>
              <a:gd name="T65" fmla="*/ 329 h 372"/>
              <a:gd name="T66" fmla="*/ 13 w 462"/>
              <a:gd name="T67" fmla="*/ 330 h 372"/>
              <a:gd name="T68" fmla="*/ 84 w 462"/>
              <a:gd name="T69" fmla="*/ 242 h 372"/>
              <a:gd name="T70" fmla="*/ 134 w 462"/>
              <a:gd name="T71" fmla="*/ 224 h 372"/>
              <a:gd name="T72" fmla="*/ 173 w 462"/>
              <a:gd name="T73" fmla="*/ 184 h 372"/>
              <a:gd name="T74" fmla="*/ 186 w 462"/>
              <a:gd name="T75" fmla="*/ 160 h 372"/>
              <a:gd name="T76" fmla="*/ 192 w 462"/>
              <a:gd name="T77" fmla="*/ 156 h 372"/>
              <a:gd name="T78" fmla="*/ 238 w 462"/>
              <a:gd name="T79" fmla="*/ 187 h 372"/>
              <a:gd name="T80" fmla="*/ 254 w 462"/>
              <a:gd name="T81" fmla="*/ 198 h 372"/>
              <a:gd name="T82" fmla="*/ 271 w 462"/>
              <a:gd name="T83" fmla="*/ 174 h 372"/>
              <a:gd name="T84" fmla="*/ 284 w 462"/>
              <a:gd name="T85" fmla="*/ 173 h 372"/>
              <a:gd name="T86" fmla="*/ 286 w 462"/>
              <a:gd name="T87" fmla="*/ 159 h 372"/>
              <a:gd name="T88" fmla="*/ 280 w 462"/>
              <a:gd name="T89" fmla="*/ 133 h 372"/>
              <a:gd name="T90" fmla="*/ 273 w 462"/>
              <a:gd name="T91" fmla="*/ 113 h 372"/>
              <a:gd name="T92" fmla="*/ 274 w 462"/>
              <a:gd name="T93" fmla="*/ 111 h 372"/>
              <a:gd name="T94" fmla="*/ 359 w 462"/>
              <a:gd name="T95" fmla="*/ 0 h 372"/>
              <a:gd name="T96" fmla="*/ 388 w 462"/>
              <a:gd name="T97" fmla="*/ 43 h 372"/>
              <a:gd name="T98" fmla="*/ 424 w 462"/>
              <a:gd name="T99" fmla="*/ 79 h 372"/>
              <a:gd name="T100" fmla="*/ 441 w 462"/>
              <a:gd name="T101" fmla="*/ 121 h 372"/>
              <a:gd name="T102" fmla="*/ 428 w 462"/>
              <a:gd name="T103" fmla="*/ 140 h 372"/>
              <a:gd name="T104" fmla="*/ 430 w 462"/>
              <a:gd name="T105" fmla="*/ 142 h 372"/>
              <a:gd name="T106" fmla="*/ 381 w 462"/>
              <a:gd name="T107" fmla="*/ 174 h 372"/>
              <a:gd name="T108" fmla="*/ 384 w 462"/>
              <a:gd name="T109" fmla="*/ 184 h 372"/>
              <a:gd name="T110" fmla="*/ 322 w 462"/>
              <a:gd name="T111" fmla="*/ 197 h 372"/>
              <a:gd name="T112" fmla="*/ 308 w 462"/>
              <a:gd name="T113" fmla="*/ 198 h 372"/>
              <a:gd name="T114" fmla="*/ 290 w 462"/>
              <a:gd name="T115" fmla="*/ 224 h 372"/>
              <a:gd name="T116" fmla="*/ 248 w 462"/>
              <a:gd name="T117" fmla="*/ 303 h 372"/>
              <a:gd name="T118" fmla="*/ 212 w 462"/>
              <a:gd name="T119" fmla="*/ 348 h 372"/>
              <a:gd name="T120" fmla="*/ 157 w 462"/>
              <a:gd name="T121" fmla="*/ 338 h 372"/>
              <a:gd name="T122" fmla="*/ 117 w 462"/>
              <a:gd name="T123" fmla="*/ 36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2" h="372">
                <a:moveTo>
                  <a:pt x="61" y="368"/>
                </a:moveTo>
                <a:lnTo>
                  <a:pt x="61" y="368"/>
                </a:lnTo>
                <a:lnTo>
                  <a:pt x="94" y="368"/>
                </a:lnTo>
                <a:lnTo>
                  <a:pt x="115" y="358"/>
                </a:lnTo>
                <a:lnTo>
                  <a:pt x="129" y="335"/>
                </a:lnTo>
                <a:lnTo>
                  <a:pt x="158" y="335"/>
                </a:lnTo>
                <a:lnTo>
                  <a:pt x="183" y="345"/>
                </a:lnTo>
                <a:lnTo>
                  <a:pt x="210" y="345"/>
                </a:lnTo>
                <a:lnTo>
                  <a:pt x="232" y="321"/>
                </a:lnTo>
                <a:lnTo>
                  <a:pt x="245" y="302"/>
                </a:lnTo>
                <a:lnTo>
                  <a:pt x="252" y="266"/>
                </a:lnTo>
                <a:lnTo>
                  <a:pt x="252" y="266"/>
                </a:lnTo>
                <a:lnTo>
                  <a:pt x="288" y="222"/>
                </a:lnTo>
                <a:lnTo>
                  <a:pt x="305" y="204"/>
                </a:lnTo>
                <a:lnTo>
                  <a:pt x="305" y="194"/>
                </a:lnTo>
                <a:lnTo>
                  <a:pt x="321" y="194"/>
                </a:lnTo>
                <a:cubicBezTo>
                  <a:pt x="324" y="192"/>
                  <a:pt x="340" y="181"/>
                  <a:pt x="347" y="181"/>
                </a:cubicBezTo>
                <a:lnTo>
                  <a:pt x="380" y="181"/>
                </a:lnTo>
                <a:cubicBezTo>
                  <a:pt x="379" y="178"/>
                  <a:pt x="378" y="177"/>
                  <a:pt x="377" y="175"/>
                </a:cubicBezTo>
                <a:cubicBezTo>
                  <a:pt x="377" y="173"/>
                  <a:pt x="376" y="172"/>
                  <a:pt x="375" y="170"/>
                </a:cubicBezTo>
                <a:lnTo>
                  <a:pt x="375" y="169"/>
                </a:lnTo>
                <a:lnTo>
                  <a:pt x="376" y="168"/>
                </a:lnTo>
                <a:cubicBezTo>
                  <a:pt x="393" y="160"/>
                  <a:pt x="418" y="148"/>
                  <a:pt x="425" y="142"/>
                </a:cubicBezTo>
                <a:cubicBezTo>
                  <a:pt x="422" y="140"/>
                  <a:pt x="419" y="135"/>
                  <a:pt x="419" y="132"/>
                </a:cubicBezTo>
                <a:cubicBezTo>
                  <a:pt x="419" y="121"/>
                  <a:pt x="430" y="120"/>
                  <a:pt x="440" y="118"/>
                </a:cubicBezTo>
                <a:cubicBezTo>
                  <a:pt x="451" y="116"/>
                  <a:pt x="458" y="115"/>
                  <a:pt x="458" y="108"/>
                </a:cubicBezTo>
                <a:cubicBezTo>
                  <a:pt x="458" y="90"/>
                  <a:pt x="441" y="86"/>
                  <a:pt x="423" y="82"/>
                </a:cubicBezTo>
                <a:cubicBezTo>
                  <a:pt x="404" y="78"/>
                  <a:pt x="384" y="73"/>
                  <a:pt x="384" y="51"/>
                </a:cubicBezTo>
                <a:cubicBezTo>
                  <a:pt x="384" y="48"/>
                  <a:pt x="384" y="45"/>
                  <a:pt x="384" y="43"/>
                </a:cubicBezTo>
                <a:cubicBezTo>
                  <a:pt x="385" y="28"/>
                  <a:pt x="385" y="16"/>
                  <a:pt x="378" y="9"/>
                </a:cubicBezTo>
                <a:cubicBezTo>
                  <a:pt x="375" y="5"/>
                  <a:pt x="368" y="4"/>
                  <a:pt x="359" y="4"/>
                </a:cubicBezTo>
                <a:cubicBezTo>
                  <a:pt x="334" y="4"/>
                  <a:pt x="296" y="72"/>
                  <a:pt x="280" y="108"/>
                </a:cubicBezTo>
                <a:cubicBezTo>
                  <a:pt x="279" y="110"/>
                  <a:pt x="278" y="112"/>
                  <a:pt x="277" y="113"/>
                </a:cubicBezTo>
                <a:cubicBezTo>
                  <a:pt x="279" y="119"/>
                  <a:pt x="281" y="124"/>
                  <a:pt x="281" y="125"/>
                </a:cubicBezTo>
                <a:cubicBezTo>
                  <a:pt x="282" y="127"/>
                  <a:pt x="283" y="129"/>
                  <a:pt x="283" y="132"/>
                </a:cubicBezTo>
                <a:cubicBezTo>
                  <a:pt x="285" y="136"/>
                  <a:pt x="287" y="143"/>
                  <a:pt x="288" y="144"/>
                </a:cubicBezTo>
                <a:cubicBezTo>
                  <a:pt x="291" y="146"/>
                  <a:pt x="290" y="151"/>
                  <a:pt x="289" y="159"/>
                </a:cubicBezTo>
                <a:cubicBezTo>
                  <a:pt x="289" y="162"/>
                  <a:pt x="289" y="165"/>
                  <a:pt x="289" y="168"/>
                </a:cubicBezTo>
                <a:cubicBezTo>
                  <a:pt x="289" y="176"/>
                  <a:pt x="285" y="176"/>
                  <a:pt x="284" y="176"/>
                </a:cubicBezTo>
                <a:cubicBezTo>
                  <a:pt x="284" y="176"/>
                  <a:pt x="283" y="176"/>
                  <a:pt x="283" y="176"/>
                </a:cubicBezTo>
                <a:lnTo>
                  <a:pt x="271" y="178"/>
                </a:lnTo>
                <a:lnTo>
                  <a:pt x="258" y="178"/>
                </a:lnTo>
                <a:lnTo>
                  <a:pt x="258" y="201"/>
                </a:lnTo>
                <a:lnTo>
                  <a:pt x="247" y="201"/>
                </a:lnTo>
                <a:lnTo>
                  <a:pt x="235" y="189"/>
                </a:lnTo>
                <a:lnTo>
                  <a:pt x="203" y="171"/>
                </a:lnTo>
                <a:lnTo>
                  <a:pt x="192" y="160"/>
                </a:lnTo>
                <a:cubicBezTo>
                  <a:pt x="191" y="161"/>
                  <a:pt x="189" y="162"/>
                  <a:pt x="188" y="162"/>
                </a:cubicBezTo>
                <a:cubicBezTo>
                  <a:pt x="185" y="165"/>
                  <a:pt x="176" y="174"/>
                  <a:pt x="175" y="180"/>
                </a:cubicBezTo>
                <a:cubicBezTo>
                  <a:pt x="175" y="181"/>
                  <a:pt x="175" y="182"/>
                  <a:pt x="176" y="183"/>
                </a:cubicBezTo>
                <a:lnTo>
                  <a:pt x="177" y="185"/>
                </a:lnTo>
                <a:lnTo>
                  <a:pt x="176" y="186"/>
                </a:lnTo>
                <a:cubicBezTo>
                  <a:pt x="172" y="191"/>
                  <a:pt x="169" y="196"/>
                  <a:pt x="166" y="201"/>
                </a:cubicBezTo>
                <a:cubicBezTo>
                  <a:pt x="159" y="213"/>
                  <a:pt x="153" y="223"/>
                  <a:pt x="135" y="227"/>
                </a:cubicBezTo>
                <a:cubicBezTo>
                  <a:pt x="131" y="228"/>
                  <a:pt x="127" y="229"/>
                  <a:pt x="123" y="229"/>
                </a:cubicBezTo>
                <a:cubicBezTo>
                  <a:pt x="108" y="232"/>
                  <a:pt x="96" y="234"/>
                  <a:pt x="86" y="244"/>
                </a:cubicBezTo>
                <a:cubicBezTo>
                  <a:pt x="78" y="253"/>
                  <a:pt x="74" y="266"/>
                  <a:pt x="69" y="280"/>
                </a:cubicBezTo>
                <a:cubicBezTo>
                  <a:pt x="60" y="306"/>
                  <a:pt x="50" y="333"/>
                  <a:pt x="13" y="333"/>
                </a:cubicBezTo>
                <a:cubicBezTo>
                  <a:pt x="11" y="333"/>
                  <a:pt x="9" y="333"/>
                  <a:pt x="6" y="333"/>
                </a:cubicBezTo>
                <a:lnTo>
                  <a:pt x="20" y="358"/>
                </a:lnTo>
                <a:lnTo>
                  <a:pt x="61" y="368"/>
                </a:lnTo>
                <a:close/>
                <a:moveTo>
                  <a:pt x="94" y="372"/>
                </a:moveTo>
                <a:lnTo>
                  <a:pt x="94" y="372"/>
                </a:lnTo>
                <a:lnTo>
                  <a:pt x="61" y="372"/>
                </a:lnTo>
                <a:lnTo>
                  <a:pt x="18" y="361"/>
                </a:lnTo>
                <a:lnTo>
                  <a:pt x="0" y="329"/>
                </a:lnTo>
                <a:lnTo>
                  <a:pt x="3" y="329"/>
                </a:lnTo>
                <a:cubicBezTo>
                  <a:pt x="7" y="330"/>
                  <a:pt x="10" y="330"/>
                  <a:pt x="13" y="330"/>
                </a:cubicBezTo>
                <a:cubicBezTo>
                  <a:pt x="48" y="330"/>
                  <a:pt x="56" y="305"/>
                  <a:pt x="66" y="279"/>
                </a:cubicBezTo>
                <a:cubicBezTo>
                  <a:pt x="70" y="266"/>
                  <a:pt x="75" y="252"/>
                  <a:pt x="84" y="242"/>
                </a:cubicBezTo>
                <a:cubicBezTo>
                  <a:pt x="94" y="231"/>
                  <a:pt x="108" y="228"/>
                  <a:pt x="123" y="226"/>
                </a:cubicBezTo>
                <a:cubicBezTo>
                  <a:pt x="126" y="225"/>
                  <a:pt x="130" y="225"/>
                  <a:pt x="134" y="224"/>
                </a:cubicBezTo>
                <a:cubicBezTo>
                  <a:pt x="151" y="220"/>
                  <a:pt x="156" y="211"/>
                  <a:pt x="163" y="200"/>
                </a:cubicBezTo>
                <a:cubicBezTo>
                  <a:pt x="166" y="195"/>
                  <a:pt x="168" y="189"/>
                  <a:pt x="173" y="184"/>
                </a:cubicBezTo>
                <a:cubicBezTo>
                  <a:pt x="172" y="183"/>
                  <a:pt x="172" y="181"/>
                  <a:pt x="172" y="180"/>
                </a:cubicBezTo>
                <a:cubicBezTo>
                  <a:pt x="172" y="171"/>
                  <a:pt x="185" y="160"/>
                  <a:pt x="186" y="160"/>
                </a:cubicBezTo>
                <a:cubicBezTo>
                  <a:pt x="188" y="158"/>
                  <a:pt x="190" y="157"/>
                  <a:pt x="191" y="156"/>
                </a:cubicBezTo>
                <a:lnTo>
                  <a:pt x="192" y="156"/>
                </a:lnTo>
                <a:lnTo>
                  <a:pt x="205" y="169"/>
                </a:lnTo>
                <a:lnTo>
                  <a:pt x="238" y="187"/>
                </a:lnTo>
                <a:lnTo>
                  <a:pt x="248" y="198"/>
                </a:lnTo>
                <a:lnTo>
                  <a:pt x="254" y="198"/>
                </a:lnTo>
                <a:lnTo>
                  <a:pt x="254" y="174"/>
                </a:lnTo>
                <a:lnTo>
                  <a:pt x="271" y="174"/>
                </a:lnTo>
                <a:lnTo>
                  <a:pt x="283" y="173"/>
                </a:lnTo>
                <a:lnTo>
                  <a:pt x="284" y="173"/>
                </a:lnTo>
                <a:cubicBezTo>
                  <a:pt x="285" y="173"/>
                  <a:pt x="286" y="172"/>
                  <a:pt x="286" y="168"/>
                </a:cubicBezTo>
                <a:cubicBezTo>
                  <a:pt x="286" y="165"/>
                  <a:pt x="286" y="162"/>
                  <a:pt x="286" y="159"/>
                </a:cubicBezTo>
                <a:cubicBezTo>
                  <a:pt x="287" y="154"/>
                  <a:pt x="287" y="148"/>
                  <a:pt x="286" y="146"/>
                </a:cubicBezTo>
                <a:cubicBezTo>
                  <a:pt x="284" y="145"/>
                  <a:pt x="282" y="139"/>
                  <a:pt x="280" y="133"/>
                </a:cubicBezTo>
                <a:cubicBezTo>
                  <a:pt x="280" y="130"/>
                  <a:pt x="279" y="128"/>
                  <a:pt x="278" y="127"/>
                </a:cubicBezTo>
                <a:cubicBezTo>
                  <a:pt x="278" y="125"/>
                  <a:pt x="276" y="119"/>
                  <a:pt x="273" y="113"/>
                </a:cubicBezTo>
                <a:lnTo>
                  <a:pt x="273" y="112"/>
                </a:lnTo>
                <a:lnTo>
                  <a:pt x="274" y="111"/>
                </a:lnTo>
                <a:cubicBezTo>
                  <a:pt x="275" y="110"/>
                  <a:pt x="276" y="109"/>
                  <a:pt x="277" y="107"/>
                </a:cubicBezTo>
                <a:cubicBezTo>
                  <a:pt x="282" y="96"/>
                  <a:pt x="326" y="0"/>
                  <a:pt x="359" y="0"/>
                </a:cubicBezTo>
                <a:cubicBezTo>
                  <a:pt x="369" y="0"/>
                  <a:pt x="376" y="2"/>
                  <a:pt x="381" y="7"/>
                </a:cubicBezTo>
                <a:cubicBezTo>
                  <a:pt x="388" y="14"/>
                  <a:pt x="388" y="27"/>
                  <a:pt x="388" y="43"/>
                </a:cubicBezTo>
                <a:cubicBezTo>
                  <a:pt x="388" y="45"/>
                  <a:pt x="388" y="48"/>
                  <a:pt x="388" y="51"/>
                </a:cubicBezTo>
                <a:cubicBezTo>
                  <a:pt x="388" y="70"/>
                  <a:pt x="405" y="74"/>
                  <a:pt x="424" y="79"/>
                </a:cubicBezTo>
                <a:cubicBezTo>
                  <a:pt x="442" y="83"/>
                  <a:pt x="462" y="87"/>
                  <a:pt x="462" y="108"/>
                </a:cubicBezTo>
                <a:cubicBezTo>
                  <a:pt x="462" y="118"/>
                  <a:pt x="450" y="120"/>
                  <a:pt x="441" y="121"/>
                </a:cubicBezTo>
                <a:cubicBezTo>
                  <a:pt x="430" y="123"/>
                  <a:pt x="423" y="125"/>
                  <a:pt x="423" y="132"/>
                </a:cubicBezTo>
                <a:cubicBezTo>
                  <a:pt x="423" y="135"/>
                  <a:pt x="426" y="140"/>
                  <a:pt x="428" y="140"/>
                </a:cubicBezTo>
                <a:lnTo>
                  <a:pt x="431" y="140"/>
                </a:lnTo>
                <a:lnTo>
                  <a:pt x="430" y="142"/>
                </a:lnTo>
                <a:cubicBezTo>
                  <a:pt x="426" y="148"/>
                  <a:pt x="390" y="166"/>
                  <a:pt x="379" y="170"/>
                </a:cubicBezTo>
                <a:cubicBezTo>
                  <a:pt x="380" y="171"/>
                  <a:pt x="380" y="172"/>
                  <a:pt x="381" y="174"/>
                </a:cubicBezTo>
                <a:cubicBezTo>
                  <a:pt x="382" y="176"/>
                  <a:pt x="383" y="178"/>
                  <a:pt x="384" y="182"/>
                </a:cubicBezTo>
                <a:lnTo>
                  <a:pt x="384" y="184"/>
                </a:lnTo>
                <a:lnTo>
                  <a:pt x="347" y="184"/>
                </a:lnTo>
                <a:cubicBezTo>
                  <a:pt x="342" y="184"/>
                  <a:pt x="327" y="194"/>
                  <a:pt x="322" y="197"/>
                </a:cubicBezTo>
                <a:lnTo>
                  <a:pt x="322" y="198"/>
                </a:lnTo>
                <a:lnTo>
                  <a:pt x="308" y="198"/>
                </a:lnTo>
                <a:lnTo>
                  <a:pt x="308" y="205"/>
                </a:lnTo>
                <a:lnTo>
                  <a:pt x="290" y="224"/>
                </a:lnTo>
                <a:lnTo>
                  <a:pt x="255" y="268"/>
                </a:lnTo>
                <a:lnTo>
                  <a:pt x="248" y="303"/>
                </a:lnTo>
                <a:lnTo>
                  <a:pt x="234" y="323"/>
                </a:lnTo>
                <a:lnTo>
                  <a:pt x="212" y="348"/>
                </a:lnTo>
                <a:lnTo>
                  <a:pt x="182" y="348"/>
                </a:lnTo>
                <a:lnTo>
                  <a:pt x="157" y="338"/>
                </a:lnTo>
                <a:lnTo>
                  <a:pt x="131" y="338"/>
                </a:lnTo>
                <a:lnTo>
                  <a:pt x="117" y="361"/>
                </a:lnTo>
                <a:lnTo>
                  <a:pt x="94" y="372"/>
                </a:ln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7" name="Freeform 268">
            <a:extLst>
              <a:ext uri="{FF2B5EF4-FFF2-40B4-BE49-F238E27FC236}">
                <a16:creationId xmlns:a16="http://schemas.microsoft.com/office/drawing/2014/main" id="{61AEA19B-5BC6-979C-4A8D-EE3535EB5EA6}"/>
              </a:ext>
            </a:extLst>
          </p:cNvPr>
          <p:cNvSpPr>
            <a:spLocks noEditPoints="1"/>
          </p:cNvSpPr>
          <p:nvPr/>
        </p:nvSpPr>
        <p:spPr bwMode="auto">
          <a:xfrm>
            <a:off x="4773992" y="2996688"/>
            <a:ext cx="236537" cy="192088"/>
          </a:xfrm>
          <a:custGeom>
            <a:avLst/>
            <a:gdLst>
              <a:gd name="T0" fmla="*/ 61 w 462"/>
              <a:gd name="T1" fmla="*/ 368 h 372"/>
              <a:gd name="T2" fmla="*/ 115 w 462"/>
              <a:gd name="T3" fmla="*/ 358 h 372"/>
              <a:gd name="T4" fmla="*/ 158 w 462"/>
              <a:gd name="T5" fmla="*/ 335 h 372"/>
              <a:gd name="T6" fmla="*/ 210 w 462"/>
              <a:gd name="T7" fmla="*/ 345 h 372"/>
              <a:gd name="T8" fmla="*/ 245 w 462"/>
              <a:gd name="T9" fmla="*/ 302 h 372"/>
              <a:gd name="T10" fmla="*/ 252 w 462"/>
              <a:gd name="T11" fmla="*/ 266 h 372"/>
              <a:gd name="T12" fmla="*/ 305 w 462"/>
              <a:gd name="T13" fmla="*/ 204 h 372"/>
              <a:gd name="T14" fmla="*/ 321 w 462"/>
              <a:gd name="T15" fmla="*/ 194 h 372"/>
              <a:gd name="T16" fmla="*/ 380 w 462"/>
              <a:gd name="T17" fmla="*/ 181 h 372"/>
              <a:gd name="T18" fmla="*/ 375 w 462"/>
              <a:gd name="T19" fmla="*/ 170 h 372"/>
              <a:gd name="T20" fmla="*/ 376 w 462"/>
              <a:gd name="T21" fmla="*/ 168 h 372"/>
              <a:gd name="T22" fmla="*/ 419 w 462"/>
              <a:gd name="T23" fmla="*/ 132 h 372"/>
              <a:gd name="T24" fmla="*/ 458 w 462"/>
              <a:gd name="T25" fmla="*/ 108 h 372"/>
              <a:gd name="T26" fmla="*/ 384 w 462"/>
              <a:gd name="T27" fmla="*/ 51 h 372"/>
              <a:gd name="T28" fmla="*/ 378 w 462"/>
              <a:gd name="T29" fmla="*/ 9 h 372"/>
              <a:gd name="T30" fmla="*/ 280 w 462"/>
              <a:gd name="T31" fmla="*/ 108 h 372"/>
              <a:gd name="T32" fmla="*/ 281 w 462"/>
              <a:gd name="T33" fmla="*/ 125 h 372"/>
              <a:gd name="T34" fmla="*/ 288 w 462"/>
              <a:gd name="T35" fmla="*/ 144 h 372"/>
              <a:gd name="T36" fmla="*/ 289 w 462"/>
              <a:gd name="T37" fmla="*/ 168 h 372"/>
              <a:gd name="T38" fmla="*/ 283 w 462"/>
              <a:gd name="T39" fmla="*/ 176 h 372"/>
              <a:gd name="T40" fmla="*/ 258 w 462"/>
              <a:gd name="T41" fmla="*/ 178 h 372"/>
              <a:gd name="T42" fmla="*/ 247 w 462"/>
              <a:gd name="T43" fmla="*/ 201 h 372"/>
              <a:gd name="T44" fmla="*/ 203 w 462"/>
              <a:gd name="T45" fmla="*/ 171 h 372"/>
              <a:gd name="T46" fmla="*/ 188 w 462"/>
              <a:gd name="T47" fmla="*/ 162 h 372"/>
              <a:gd name="T48" fmla="*/ 176 w 462"/>
              <a:gd name="T49" fmla="*/ 183 h 372"/>
              <a:gd name="T50" fmla="*/ 176 w 462"/>
              <a:gd name="T51" fmla="*/ 186 h 372"/>
              <a:gd name="T52" fmla="*/ 135 w 462"/>
              <a:gd name="T53" fmla="*/ 227 h 372"/>
              <a:gd name="T54" fmla="*/ 86 w 462"/>
              <a:gd name="T55" fmla="*/ 244 h 372"/>
              <a:gd name="T56" fmla="*/ 13 w 462"/>
              <a:gd name="T57" fmla="*/ 333 h 372"/>
              <a:gd name="T58" fmla="*/ 20 w 462"/>
              <a:gd name="T59" fmla="*/ 358 h 372"/>
              <a:gd name="T60" fmla="*/ 61 w 462"/>
              <a:gd name="T61" fmla="*/ 368 h 372"/>
              <a:gd name="T62" fmla="*/ 94 w 462"/>
              <a:gd name="T63" fmla="*/ 372 h 372"/>
              <a:gd name="T64" fmla="*/ 18 w 462"/>
              <a:gd name="T65" fmla="*/ 361 h 372"/>
              <a:gd name="T66" fmla="*/ 3 w 462"/>
              <a:gd name="T67" fmla="*/ 329 h 372"/>
              <a:gd name="T68" fmla="*/ 66 w 462"/>
              <a:gd name="T69" fmla="*/ 279 h 372"/>
              <a:gd name="T70" fmla="*/ 123 w 462"/>
              <a:gd name="T71" fmla="*/ 226 h 372"/>
              <a:gd name="T72" fmla="*/ 163 w 462"/>
              <a:gd name="T73" fmla="*/ 200 h 372"/>
              <a:gd name="T74" fmla="*/ 172 w 462"/>
              <a:gd name="T75" fmla="*/ 180 h 372"/>
              <a:gd name="T76" fmla="*/ 191 w 462"/>
              <a:gd name="T77" fmla="*/ 156 h 372"/>
              <a:gd name="T78" fmla="*/ 205 w 462"/>
              <a:gd name="T79" fmla="*/ 169 h 372"/>
              <a:gd name="T80" fmla="*/ 248 w 462"/>
              <a:gd name="T81" fmla="*/ 198 h 372"/>
              <a:gd name="T82" fmla="*/ 254 w 462"/>
              <a:gd name="T83" fmla="*/ 174 h 372"/>
              <a:gd name="T84" fmla="*/ 283 w 462"/>
              <a:gd name="T85" fmla="*/ 173 h 372"/>
              <a:gd name="T86" fmla="*/ 286 w 462"/>
              <a:gd name="T87" fmla="*/ 168 h 372"/>
              <a:gd name="T88" fmla="*/ 286 w 462"/>
              <a:gd name="T89" fmla="*/ 146 h 372"/>
              <a:gd name="T90" fmla="*/ 278 w 462"/>
              <a:gd name="T91" fmla="*/ 127 h 372"/>
              <a:gd name="T92" fmla="*/ 273 w 462"/>
              <a:gd name="T93" fmla="*/ 112 h 372"/>
              <a:gd name="T94" fmla="*/ 277 w 462"/>
              <a:gd name="T95" fmla="*/ 107 h 372"/>
              <a:gd name="T96" fmla="*/ 381 w 462"/>
              <a:gd name="T97" fmla="*/ 7 h 372"/>
              <a:gd name="T98" fmla="*/ 388 w 462"/>
              <a:gd name="T99" fmla="*/ 51 h 372"/>
              <a:gd name="T100" fmla="*/ 462 w 462"/>
              <a:gd name="T101" fmla="*/ 108 h 372"/>
              <a:gd name="T102" fmla="*/ 423 w 462"/>
              <a:gd name="T103" fmla="*/ 132 h 372"/>
              <a:gd name="T104" fmla="*/ 431 w 462"/>
              <a:gd name="T105" fmla="*/ 140 h 372"/>
              <a:gd name="T106" fmla="*/ 379 w 462"/>
              <a:gd name="T107" fmla="*/ 170 h 372"/>
              <a:gd name="T108" fmla="*/ 384 w 462"/>
              <a:gd name="T109" fmla="*/ 182 h 372"/>
              <a:gd name="T110" fmla="*/ 347 w 462"/>
              <a:gd name="T111" fmla="*/ 184 h 372"/>
              <a:gd name="T112" fmla="*/ 322 w 462"/>
              <a:gd name="T113" fmla="*/ 198 h 372"/>
              <a:gd name="T114" fmla="*/ 308 w 462"/>
              <a:gd name="T115" fmla="*/ 205 h 372"/>
              <a:gd name="T116" fmla="*/ 255 w 462"/>
              <a:gd name="T117" fmla="*/ 268 h 372"/>
              <a:gd name="T118" fmla="*/ 234 w 462"/>
              <a:gd name="T119" fmla="*/ 323 h 372"/>
              <a:gd name="T120" fmla="*/ 182 w 462"/>
              <a:gd name="T121" fmla="*/ 348 h 372"/>
              <a:gd name="T122" fmla="*/ 131 w 462"/>
              <a:gd name="T123" fmla="*/ 338 h 372"/>
              <a:gd name="T124" fmla="*/ 94 w 462"/>
              <a:gd name="T125"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2" h="372">
                <a:moveTo>
                  <a:pt x="61" y="368"/>
                </a:moveTo>
                <a:lnTo>
                  <a:pt x="61" y="368"/>
                </a:lnTo>
                <a:lnTo>
                  <a:pt x="94" y="368"/>
                </a:lnTo>
                <a:lnTo>
                  <a:pt x="115" y="358"/>
                </a:lnTo>
                <a:lnTo>
                  <a:pt x="129" y="335"/>
                </a:lnTo>
                <a:lnTo>
                  <a:pt x="158" y="335"/>
                </a:lnTo>
                <a:lnTo>
                  <a:pt x="183" y="345"/>
                </a:lnTo>
                <a:lnTo>
                  <a:pt x="210" y="345"/>
                </a:lnTo>
                <a:lnTo>
                  <a:pt x="232" y="321"/>
                </a:lnTo>
                <a:lnTo>
                  <a:pt x="245" y="302"/>
                </a:lnTo>
                <a:lnTo>
                  <a:pt x="252" y="266"/>
                </a:lnTo>
                <a:lnTo>
                  <a:pt x="252" y="266"/>
                </a:lnTo>
                <a:lnTo>
                  <a:pt x="288" y="222"/>
                </a:lnTo>
                <a:lnTo>
                  <a:pt x="305" y="204"/>
                </a:lnTo>
                <a:lnTo>
                  <a:pt x="305" y="194"/>
                </a:lnTo>
                <a:lnTo>
                  <a:pt x="321" y="194"/>
                </a:lnTo>
                <a:cubicBezTo>
                  <a:pt x="324" y="192"/>
                  <a:pt x="340" y="181"/>
                  <a:pt x="347" y="181"/>
                </a:cubicBezTo>
                <a:lnTo>
                  <a:pt x="380" y="181"/>
                </a:lnTo>
                <a:cubicBezTo>
                  <a:pt x="379" y="178"/>
                  <a:pt x="378" y="177"/>
                  <a:pt x="377" y="175"/>
                </a:cubicBezTo>
                <a:cubicBezTo>
                  <a:pt x="377" y="173"/>
                  <a:pt x="376" y="172"/>
                  <a:pt x="375" y="170"/>
                </a:cubicBezTo>
                <a:lnTo>
                  <a:pt x="375" y="169"/>
                </a:lnTo>
                <a:lnTo>
                  <a:pt x="376" y="168"/>
                </a:lnTo>
                <a:cubicBezTo>
                  <a:pt x="393" y="160"/>
                  <a:pt x="418" y="148"/>
                  <a:pt x="425" y="142"/>
                </a:cubicBezTo>
                <a:cubicBezTo>
                  <a:pt x="422" y="140"/>
                  <a:pt x="419" y="135"/>
                  <a:pt x="419" y="132"/>
                </a:cubicBezTo>
                <a:cubicBezTo>
                  <a:pt x="419" y="121"/>
                  <a:pt x="430" y="120"/>
                  <a:pt x="440" y="118"/>
                </a:cubicBezTo>
                <a:cubicBezTo>
                  <a:pt x="451" y="116"/>
                  <a:pt x="458" y="115"/>
                  <a:pt x="458" y="108"/>
                </a:cubicBezTo>
                <a:cubicBezTo>
                  <a:pt x="458" y="90"/>
                  <a:pt x="441" y="86"/>
                  <a:pt x="423" y="82"/>
                </a:cubicBezTo>
                <a:cubicBezTo>
                  <a:pt x="404" y="78"/>
                  <a:pt x="384" y="73"/>
                  <a:pt x="384" y="51"/>
                </a:cubicBezTo>
                <a:cubicBezTo>
                  <a:pt x="384" y="48"/>
                  <a:pt x="384" y="45"/>
                  <a:pt x="384" y="43"/>
                </a:cubicBezTo>
                <a:cubicBezTo>
                  <a:pt x="385" y="28"/>
                  <a:pt x="385" y="16"/>
                  <a:pt x="378" y="9"/>
                </a:cubicBezTo>
                <a:cubicBezTo>
                  <a:pt x="375" y="5"/>
                  <a:pt x="368" y="4"/>
                  <a:pt x="359" y="4"/>
                </a:cubicBezTo>
                <a:cubicBezTo>
                  <a:pt x="334" y="4"/>
                  <a:pt x="296" y="72"/>
                  <a:pt x="280" y="108"/>
                </a:cubicBezTo>
                <a:cubicBezTo>
                  <a:pt x="279" y="110"/>
                  <a:pt x="278" y="112"/>
                  <a:pt x="277" y="113"/>
                </a:cubicBezTo>
                <a:cubicBezTo>
                  <a:pt x="279" y="119"/>
                  <a:pt x="281" y="124"/>
                  <a:pt x="281" y="125"/>
                </a:cubicBezTo>
                <a:cubicBezTo>
                  <a:pt x="282" y="127"/>
                  <a:pt x="283" y="129"/>
                  <a:pt x="283" y="132"/>
                </a:cubicBezTo>
                <a:cubicBezTo>
                  <a:pt x="285" y="136"/>
                  <a:pt x="287" y="143"/>
                  <a:pt x="288" y="144"/>
                </a:cubicBezTo>
                <a:cubicBezTo>
                  <a:pt x="291" y="146"/>
                  <a:pt x="290" y="151"/>
                  <a:pt x="289" y="159"/>
                </a:cubicBezTo>
                <a:cubicBezTo>
                  <a:pt x="289" y="162"/>
                  <a:pt x="289" y="165"/>
                  <a:pt x="289" y="168"/>
                </a:cubicBezTo>
                <a:cubicBezTo>
                  <a:pt x="289" y="176"/>
                  <a:pt x="285" y="176"/>
                  <a:pt x="284" y="176"/>
                </a:cubicBezTo>
                <a:cubicBezTo>
                  <a:pt x="284" y="176"/>
                  <a:pt x="283" y="176"/>
                  <a:pt x="283" y="176"/>
                </a:cubicBezTo>
                <a:lnTo>
                  <a:pt x="271" y="178"/>
                </a:lnTo>
                <a:lnTo>
                  <a:pt x="258" y="178"/>
                </a:lnTo>
                <a:lnTo>
                  <a:pt x="258" y="201"/>
                </a:lnTo>
                <a:lnTo>
                  <a:pt x="247" y="201"/>
                </a:lnTo>
                <a:lnTo>
                  <a:pt x="235" y="189"/>
                </a:lnTo>
                <a:lnTo>
                  <a:pt x="203" y="171"/>
                </a:lnTo>
                <a:lnTo>
                  <a:pt x="192" y="160"/>
                </a:lnTo>
                <a:cubicBezTo>
                  <a:pt x="191" y="161"/>
                  <a:pt x="189" y="162"/>
                  <a:pt x="188" y="162"/>
                </a:cubicBezTo>
                <a:cubicBezTo>
                  <a:pt x="185" y="165"/>
                  <a:pt x="176" y="174"/>
                  <a:pt x="175" y="180"/>
                </a:cubicBezTo>
                <a:cubicBezTo>
                  <a:pt x="175" y="181"/>
                  <a:pt x="175" y="182"/>
                  <a:pt x="176" y="183"/>
                </a:cubicBezTo>
                <a:lnTo>
                  <a:pt x="177" y="185"/>
                </a:lnTo>
                <a:lnTo>
                  <a:pt x="176" y="186"/>
                </a:lnTo>
                <a:cubicBezTo>
                  <a:pt x="172" y="191"/>
                  <a:pt x="169" y="196"/>
                  <a:pt x="166" y="201"/>
                </a:cubicBezTo>
                <a:cubicBezTo>
                  <a:pt x="159" y="213"/>
                  <a:pt x="153" y="223"/>
                  <a:pt x="135" y="227"/>
                </a:cubicBezTo>
                <a:cubicBezTo>
                  <a:pt x="131" y="228"/>
                  <a:pt x="127" y="229"/>
                  <a:pt x="123" y="229"/>
                </a:cubicBezTo>
                <a:cubicBezTo>
                  <a:pt x="108" y="232"/>
                  <a:pt x="96" y="234"/>
                  <a:pt x="86" y="244"/>
                </a:cubicBezTo>
                <a:cubicBezTo>
                  <a:pt x="78" y="253"/>
                  <a:pt x="74" y="266"/>
                  <a:pt x="69" y="280"/>
                </a:cubicBezTo>
                <a:cubicBezTo>
                  <a:pt x="60" y="306"/>
                  <a:pt x="50" y="333"/>
                  <a:pt x="13" y="333"/>
                </a:cubicBezTo>
                <a:cubicBezTo>
                  <a:pt x="11" y="333"/>
                  <a:pt x="9" y="333"/>
                  <a:pt x="6" y="333"/>
                </a:cubicBezTo>
                <a:lnTo>
                  <a:pt x="20" y="358"/>
                </a:lnTo>
                <a:lnTo>
                  <a:pt x="61" y="368"/>
                </a:lnTo>
                <a:lnTo>
                  <a:pt x="61" y="368"/>
                </a:lnTo>
                <a:close/>
                <a:moveTo>
                  <a:pt x="94" y="372"/>
                </a:moveTo>
                <a:lnTo>
                  <a:pt x="94" y="372"/>
                </a:lnTo>
                <a:lnTo>
                  <a:pt x="61" y="372"/>
                </a:lnTo>
                <a:lnTo>
                  <a:pt x="18" y="361"/>
                </a:lnTo>
                <a:lnTo>
                  <a:pt x="0" y="329"/>
                </a:lnTo>
                <a:lnTo>
                  <a:pt x="3" y="329"/>
                </a:lnTo>
                <a:cubicBezTo>
                  <a:pt x="7" y="330"/>
                  <a:pt x="10" y="330"/>
                  <a:pt x="13" y="330"/>
                </a:cubicBezTo>
                <a:cubicBezTo>
                  <a:pt x="48" y="330"/>
                  <a:pt x="56" y="305"/>
                  <a:pt x="66" y="279"/>
                </a:cubicBezTo>
                <a:cubicBezTo>
                  <a:pt x="70" y="266"/>
                  <a:pt x="75" y="252"/>
                  <a:pt x="84" y="242"/>
                </a:cubicBezTo>
                <a:cubicBezTo>
                  <a:pt x="94" y="231"/>
                  <a:pt x="108" y="228"/>
                  <a:pt x="123" y="226"/>
                </a:cubicBezTo>
                <a:cubicBezTo>
                  <a:pt x="126" y="225"/>
                  <a:pt x="130" y="225"/>
                  <a:pt x="134" y="224"/>
                </a:cubicBezTo>
                <a:cubicBezTo>
                  <a:pt x="151" y="220"/>
                  <a:pt x="156" y="211"/>
                  <a:pt x="163" y="200"/>
                </a:cubicBezTo>
                <a:cubicBezTo>
                  <a:pt x="166" y="195"/>
                  <a:pt x="168" y="189"/>
                  <a:pt x="173" y="184"/>
                </a:cubicBezTo>
                <a:cubicBezTo>
                  <a:pt x="172" y="183"/>
                  <a:pt x="172" y="181"/>
                  <a:pt x="172" y="180"/>
                </a:cubicBezTo>
                <a:cubicBezTo>
                  <a:pt x="172" y="171"/>
                  <a:pt x="185" y="160"/>
                  <a:pt x="186" y="160"/>
                </a:cubicBezTo>
                <a:cubicBezTo>
                  <a:pt x="188" y="158"/>
                  <a:pt x="190" y="157"/>
                  <a:pt x="191" y="156"/>
                </a:cubicBezTo>
                <a:lnTo>
                  <a:pt x="192" y="156"/>
                </a:lnTo>
                <a:lnTo>
                  <a:pt x="205" y="169"/>
                </a:lnTo>
                <a:lnTo>
                  <a:pt x="238" y="187"/>
                </a:lnTo>
                <a:lnTo>
                  <a:pt x="248" y="198"/>
                </a:lnTo>
                <a:lnTo>
                  <a:pt x="254" y="198"/>
                </a:lnTo>
                <a:lnTo>
                  <a:pt x="254" y="174"/>
                </a:lnTo>
                <a:lnTo>
                  <a:pt x="271" y="174"/>
                </a:lnTo>
                <a:lnTo>
                  <a:pt x="283" y="173"/>
                </a:lnTo>
                <a:lnTo>
                  <a:pt x="284" y="173"/>
                </a:lnTo>
                <a:cubicBezTo>
                  <a:pt x="285" y="173"/>
                  <a:pt x="286" y="172"/>
                  <a:pt x="286" y="168"/>
                </a:cubicBezTo>
                <a:cubicBezTo>
                  <a:pt x="286" y="165"/>
                  <a:pt x="286" y="162"/>
                  <a:pt x="286" y="159"/>
                </a:cubicBezTo>
                <a:cubicBezTo>
                  <a:pt x="287" y="154"/>
                  <a:pt x="287" y="148"/>
                  <a:pt x="286" y="146"/>
                </a:cubicBezTo>
                <a:cubicBezTo>
                  <a:pt x="284" y="145"/>
                  <a:pt x="282" y="139"/>
                  <a:pt x="280" y="133"/>
                </a:cubicBezTo>
                <a:cubicBezTo>
                  <a:pt x="280" y="130"/>
                  <a:pt x="279" y="128"/>
                  <a:pt x="278" y="127"/>
                </a:cubicBezTo>
                <a:cubicBezTo>
                  <a:pt x="278" y="125"/>
                  <a:pt x="276" y="119"/>
                  <a:pt x="273" y="113"/>
                </a:cubicBezTo>
                <a:lnTo>
                  <a:pt x="273" y="112"/>
                </a:lnTo>
                <a:lnTo>
                  <a:pt x="274" y="111"/>
                </a:lnTo>
                <a:cubicBezTo>
                  <a:pt x="275" y="110"/>
                  <a:pt x="276" y="109"/>
                  <a:pt x="277" y="107"/>
                </a:cubicBezTo>
                <a:cubicBezTo>
                  <a:pt x="282" y="96"/>
                  <a:pt x="326" y="0"/>
                  <a:pt x="359" y="0"/>
                </a:cubicBezTo>
                <a:cubicBezTo>
                  <a:pt x="369" y="0"/>
                  <a:pt x="376" y="2"/>
                  <a:pt x="381" y="7"/>
                </a:cubicBezTo>
                <a:cubicBezTo>
                  <a:pt x="388" y="14"/>
                  <a:pt x="388" y="27"/>
                  <a:pt x="388" y="43"/>
                </a:cubicBezTo>
                <a:cubicBezTo>
                  <a:pt x="388" y="45"/>
                  <a:pt x="388" y="48"/>
                  <a:pt x="388" y="51"/>
                </a:cubicBezTo>
                <a:cubicBezTo>
                  <a:pt x="388" y="70"/>
                  <a:pt x="405" y="74"/>
                  <a:pt x="424" y="79"/>
                </a:cubicBezTo>
                <a:cubicBezTo>
                  <a:pt x="442" y="83"/>
                  <a:pt x="462" y="87"/>
                  <a:pt x="462" y="108"/>
                </a:cubicBezTo>
                <a:cubicBezTo>
                  <a:pt x="462" y="118"/>
                  <a:pt x="450" y="120"/>
                  <a:pt x="441" y="121"/>
                </a:cubicBezTo>
                <a:cubicBezTo>
                  <a:pt x="430" y="123"/>
                  <a:pt x="423" y="125"/>
                  <a:pt x="423" y="132"/>
                </a:cubicBezTo>
                <a:cubicBezTo>
                  <a:pt x="423" y="135"/>
                  <a:pt x="426" y="140"/>
                  <a:pt x="428" y="140"/>
                </a:cubicBezTo>
                <a:lnTo>
                  <a:pt x="431" y="140"/>
                </a:lnTo>
                <a:lnTo>
                  <a:pt x="430" y="142"/>
                </a:lnTo>
                <a:cubicBezTo>
                  <a:pt x="426" y="148"/>
                  <a:pt x="390" y="166"/>
                  <a:pt x="379" y="170"/>
                </a:cubicBezTo>
                <a:cubicBezTo>
                  <a:pt x="380" y="171"/>
                  <a:pt x="380" y="172"/>
                  <a:pt x="381" y="174"/>
                </a:cubicBezTo>
                <a:cubicBezTo>
                  <a:pt x="382" y="176"/>
                  <a:pt x="383" y="178"/>
                  <a:pt x="384" y="182"/>
                </a:cubicBezTo>
                <a:lnTo>
                  <a:pt x="384" y="184"/>
                </a:lnTo>
                <a:lnTo>
                  <a:pt x="347" y="184"/>
                </a:lnTo>
                <a:cubicBezTo>
                  <a:pt x="342" y="184"/>
                  <a:pt x="327" y="194"/>
                  <a:pt x="322" y="197"/>
                </a:cubicBezTo>
                <a:lnTo>
                  <a:pt x="322" y="198"/>
                </a:lnTo>
                <a:lnTo>
                  <a:pt x="308" y="198"/>
                </a:lnTo>
                <a:lnTo>
                  <a:pt x="308" y="205"/>
                </a:lnTo>
                <a:lnTo>
                  <a:pt x="290" y="224"/>
                </a:lnTo>
                <a:lnTo>
                  <a:pt x="255" y="268"/>
                </a:lnTo>
                <a:lnTo>
                  <a:pt x="248" y="303"/>
                </a:lnTo>
                <a:lnTo>
                  <a:pt x="234" y="323"/>
                </a:lnTo>
                <a:lnTo>
                  <a:pt x="212" y="348"/>
                </a:lnTo>
                <a:lnTo>
                  <a:pt x="182" y="348"/>
                </a:lnTo>
                <a:lnTo>
                  <a:pt x="157" y="338"/>
                </a:lnTo>
                <a:lnTo>
                  <a:pt x="131" y="338"/>
                </a:lnTo>
                <a:lnTo>
                  <a:pt x="117" y="361"/>
                </a:lnTo>
                <a:lnTo>
                  <a:pt x="94" y="372"/>
                </a:lnTo>
                <a:lnTo>
                  <a:pt x="94" y="37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8" name="Freeform 269">
            <a:extLst>
              <a:ext uri="{FF2B5EF4-FFF2-40B4-BE49-F238E27FC236}">
                <a16:creationId xmlns:a16="http://schemas.microsoft.com/office/drawing/2014/main" id="{FCBA1AA3-15CB-67D8-8A77-7BC392B23B07}"/>
              </a:ext>
            </a:extLst>
          </p:cNvPr>
          <p:cNvSpPr>
            <a:spLocks/>
          </p:cNvSpPr>
          <p:nvPr/>
        </p:nvSpPr>
        <p:spPr bwMode="auto">
          <a:xfrm>
            <a:off x="4521579" y="3026850"/>
            <a:ext cx="109537" cy="133350"/>
          </a:xfrm>
          <a:custGeom>
            <a:avLst/>
            <a:gdLst>
              <a:gd name="T0" fmla="*/ 163 w 212"/>
              <a:gd name="T1" fmla="*/ 122 h 259"/>
              <a:gd name="T2" fmla="*/ 163 w 212"/>
              <a:gd name="T3" fmla="*/ 122 h 259"/>
              <a:gd name="T4" fmla="*/ 170 w 212"/>
              <a:gd name="T5" fmla="*/ 84 h 259"/>
              <a:gd name="T6" fmla="*/ 151 w 212"/>
              <a:gd name="T7" fmla="*/ 22 h 259"/>
              <a:gd name="T8" fmla="*/ 140 w 212"/>
              <a:gd name="T9" fmla="*/ 25 h 259"/>
              <a:gd name="T10" fmla="*/ 90 w 212"/>
              <a:gd name="T11" fmla="*/ 42 h 259"/>
              <a:gd name="T12" fmla="*/ 73 w 212"/>
              <a:gd name="T13" fmla="*/ 42 h 259"/>
              <a:gd name="T14" fmla="*/ 56 w 212"/>
              <a:gd name="T15" fmla="*/ 26 h 259"/>
              <a:gd name="T16" fmla="*/ 37 w 212"/>
              <a:gd name="T17" fmla="*/ 12 h 259"/>
              <a:gd name="T18" fmla="*/ 0 w 212"/>
              <a:gd name="T19" fmla="*/ 0 h 259"/>
              <a:gd name="T20" fmla="*/ 24 w 212"/>
              <a:gd name="T21" fmla="*/ 98 h 259"/>
              <a:gd name="T22" fmla="*/ 147 w 212"/>
              <a:gd name="T23" fmla="*/ 241 h 259"/>
              <a:gd name="T24" fmla="*/ 177 w 212"/>
              <a:gd name="T25" fmla="*/ 259 h 259"/>
              <a:gd name="T26" fmla="*/ 189 w 212"/>
              <a:gd name="T27" fmla="*/ 251 h 259"/>
              <a:gd name="T28" fmla="*/ 212 w 212"/>
              <a:gd name="T29" fmla="*/ 249 h 259"/>
              <a:gd name="T30" fmla="*/ 196 w 212"/>
              <a:gd name="T31" fmla="*/ 192 h 259"/>
              <a:gd name="T32" fmla="*/ 163 w 212"/>
              <a:gd name="T33" fmla="*/ 12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259">
                <a:moveTo>
                  <a:pt x="163" y="122"/>
                </a:moveTo>
                <a:lnTo>
                  <a:pt x="163" y="122"/>
                </a:lnTo>
                <a:cubicBezTo>
                  <a:pt x="163" y="104"/>
                  <a:pt x="170" y="104"/>
                  <a:pt x="170" y="84"/>
                </a:cubicBezTo>
                <a:cubicBezTo>
                  <a:pt x="170" y="58"/>
                  <a:pt x="162" y="38"/>
                  <a:pt x="151" y="22"/>
                </a:cubicBezTo>
                <a:lnTo>
                  <a:pt x="140" y="25"/>
                </a:lnTo>
                <a:lnTo>
                  <a:pt x="90" y="42"/>
                </a:lnTo>
                <a:lnTo>
                  <a:pt x="73" y="42"/>
                </a:lnTo>
                <a:lnTo>
                  <a:pt x="56" y="26"/>
                </a:lnTo>
                <a:lnTo>
                  <a:pt x="37" y="12"/>
                </a:lnTo>
                <a:lnTo>
                  <a:pt x="0" y="0"/>
                </a:lnTo>
                <a:cubicBezTo>
                  <a:pt x="8" y="29"/>
                  <a:pt x="13" y="60"/>
                  <a:pt x="24" y="98"/>
                </a:cubicBezTo>
                <a:cubicBezTo>
                  <a:pt x="43" y="163"/>
                  <a:pt x="92" y="222"/>
                  <a:pt x="147" y="241"/>
                </a:cubicBezTo>
                <a:cubicBezTo>
                  <a:pt x="158" y="245"/>
                  <a:pt x="159" y="259"/>
                  <a:pt x="177" y="259"/>
                </a:cubicBezTo>
                <a:cubicBezTo>
                  <a:pt x="182" y="259"/>
                  <a:pt x="184" y="251"/>
                  <a:pt x="189" y="251"/>
                </a:cubicBezTo>
                <a:cubicBezTo>
                  <a:pt x="196" y="251"/>
                  <a:pt x="198" y="251"/>
                  <a:pt x="212" y="249"/>
                </a:cubicBezTo>
                <a:cubicBezTo>
                  <a:pt x="203" y="228"/>
                  <a:pt x="203" y="218"/>
                  <a:pt x="196" y="192"/>
                </a:cubicBezTo>
                <a:cubicBezTo>
                  <a:pt x="189" y="169"/>
                  <a:pt x="163" y="157"/>
                  <a:pt x="163" y="122"/>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59" name="Freeform 270">
            <a:extLst>
              <a:ext uri="{FF2B5EF4-FFF2-40B4-BE49-F238E27FC236}">
                <a16:creationId xmlns:a16="http://schemas.microsoft.com/office/drawing/2014/main" id="{A6F04ADD-3523-AC56-18A8-42B4EAAB12BE}"/>
              </a:ext>
            </a:extLst>
          </p:cNvPr>
          <p:cNvSpPr>
            <a:spLocks/>
          </p:cNvSpPr>
          <p:nvPr/>
        </p:nvSpPr>
        <p:spPr bwMode="auto">
          <a:xfrm>
            <a:off x="4521579" y="3026850"/>
            <a:ext cx="109537" cy="133350"/>
          </a:xfrm>
          <a:custGeom>
            <a:avLst/>
            <a:gdLst>
              <a:gd name="T0" fmla="*/ 163 w 212"/>
              <a:gd name="T1" fmla="*/ 122 h 259"/>
              <a:gd name="T2" fmla="*/ 163 w 212"/>
              <a:gd name="T3" fmla="*/ 122 h 259"/>
              <a:gd name="T4" fmla="*/ 170 w 212"/>
              <a:gd name="T5" fmla="*/ 84 h 259"/>
              <a:gd name="T6" fmla="*/ 151 w 212"/>
              <a:gd name="T7" fmla="*/ 22 h 259"/>
              <a:gd name="T8" fmla="*/ 140 w 212"/>
              <a:gd name="T9" fmla="*/ 25 h 259"/>
              <a:gd name="T10" fmla="*/ 90 w 212"/>
              <a:gd name="T11" fmla="*/ 42 h 259"/>
              <a:gd name="T12" fmla="*/ 73 w 212"/>
              <a:gd name="T13" fmla="*/ 42 h 259"/>
              <a:gd name="T14" fmla="*/ 56 w 212"/>
              <a:gd name="T15" fmla="*/ 26 h 259"/>
              <a:gd name="T16" fmla="*/ 37 w 212"/>
              <a:gd name="T17" fmla="*/ 12 h 259"/>
              <a:gd name="T18" fmla="*/ 0 w 212"/>
              <a:gd name="T19" fmla="*/ 0 h 259"/>
              <a:gd name="T20" fmla="*/ 24 w 212"/>
              <a:gd name="T21" fmla="*/ 98 h 259"/>
              <a:gd name="T22" fmla="*/ 147 w 212"/>
              <a:gd name="T23" fmla="*/ 241 h 259"/>
              <a:gd name="T24" fmla="*/ 177 w 212"/>
              <a:gd name="T25" fmla="*/ 259 h 259"/>
              <a:gd name="T26" fmla="*/ 189 w 212"/>
              <a:gd name="T27" fmla="*/ 251 h 259"/>
              <a:gd name="T28" fmla="*/ 212 w 212"/>
              <a:gd name="T29" fmla="*/ 249 h 259"/>
              <a:gd name="T30" fmla="*/ 196 w 212"/>
              <a:gd name="T31" fmla="*/ 192 h 259"/>
              <a:gd name="T32" fmla="*/ 163 w 212"/>
              <a:gd name="T33" fmla="*/ 122 h 259"/>
              <a:gd name="T34" fmla="*/ 163 w 212"/>
              <a:gd name="T35" fmla="*/ 12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259">
                <a:moveTo>
                  <a:pt x="163" y="122"/>
                </a:moveTo>
                <a:lnTo>
                  <a:pt x="163" y="122"/>
                </a:lnTo>
                <a:cubicBezTo>
                  <a:pt x="163" y="104"/>
                  <a:pt x="170" y="104"/>
                  <a:pt x="170" y="84"/>
                </a:cubicBezTo>
                <a:cubicBezTo>
                  <a:pt x="170" y="58"/>
                  <a:pt x="162" y="38"/>
                  <a:pt x="151" y="22"/>
                </a:cubicBezTo>
                <a:lnTo>
                  <a:pt x="140" y="25"/>
                </a:lnTo>
                <a:lnTo>
                  <a:pt x="90" y="42"/>
                </a:lnTo>
                <a:lnTo>
                  <a:pt x="73" y="42"/>
                </a:lnTo>
                <a:lnTo>
                  <a:pt x="56" y="26"/>
                </a:lnTo>
                <a:lnTo>
                  <a:pt x="37" y="12"/>
                </a:lnTo>
                <a:lnTo>
                  <a:pt x="0" y="0"/>
                </a:lnTo>
                <a:cubicBezTo>
                  <a:pt x="8" y="29"/>
                  <a:pt x="13" y="60"/>
                  <a:pt x="24" y="98"/>
                </a:cubicBezTo>
                <a:cubicBezTo>
                  <a:pt x="43" y="163"/>
                  <a:pt x="92" y="222"/>
                  <a:pt x="147" y="241"/>
                </a:cubicBezTo>
                <a:cubicBezTo>
                  <a:pt x="158" y="245"/>
                  <a:pt x="159" y="259"/>
                  <a:pt x="177" y="259"/>
                </a:cubicBezTo>
                <a:cubicBezTo>
                  <a:pt x="182" y="259"/>
                  <a:pt x="184" y="251"/>
                  <a:pt x="189" y="251"/>
                </a:cubicBezTo>
                <a:cubicBezTo>
                  <a:pt x="196" y="251"/>
                  <a:pt x="198" y="251"/>
                  <a:pt x="212" y="249"/>
                </a:cubicBezTo>
                <a:cubicBezTo>
                  <a:pt x="203" y="228"/>
                  <a:pt x="203" y="218"/>
                  <a:pt x="196" y="192"/>
                </a:cubicBezTo>
                <a:cubicBezTo>
                  <a:pt x="189" y="169"/>
                  <a:pt x="163" y="157"/>
                  <a:pt x="163" y="122"/>
                </a:cubicBezTo>
                <a:lnTo>
                  <a:pt x="163" y="12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0" name="Freeform 271">
            <a:extLst>
              <a:ext uri="{FF2B5EF4-FFF2-40B4-BE49-F238E27FC236}">
                <a16:creationId xmlns:a16="http://schemas.microsoft.com/office/drawing/2014/main" id="{3D7CEEF8-DD15-D6D8-07BD-DE40ED491340}"/>
              </a:ext>
            </a:extLst>
          </p:cNvPr>
          <p:cNvSpPr>
            <a:spLocks noEditPoints="1"/>
          </p:cNvSpPr>
          <p:nvPr/>
        </p:nvSpPr>
        <p:spPr bwMode="auto">
          <a:xfrm>
            <a:off x="4521579" y="3025263"/>
            <a:ext cx="111125" cy="134938"/>
          </a:xfrm>
          <a:custGeom>
            <a:avLst/>
            <a:gdLst>
              <a:gd name="T0" fmla="*/ 5 w 216"/>
              <a:gd name="T1" fmla="*/ 5 h 264"/>
              <a:gd name="T2" fmla="*/ 5 w 216"/>
              <a:gd name="T3" fmla="*/ 5 h 264"/>
              <a:gd name="T4" fmla="*/ 14 w 216"/>
              <a:gd name="T5" fmla="*/ 44 h 264"/>
              <a:gd name="T6" fmla="*/ 27 w 216"/>
              <a:gd name="T7" fmla="*/ 101 h 264"/>
              <a:gd name="T8" fmla="*/ 150 w 216"/>
              <a:gd name="T9" fmla="*/ 243 h 264"/>
              <a:gd name="T10" fmla="*/ 160 w 216"/>
              <a:gd name="T11" fmla="*/ 251 h 264"/>
              <a:gd name="T12" fmla="*/ 179 w 216"/>
              <a:gd name="T13" fmla="*/ 260 h 264"/>
              <a:gd name="T14" fmla="*/ 184 w 216"/>
              <a:gd name="T15" fmla="*/ 257 h 264"/>
              <a:gd name="T16" fmla="*/ 191 w 216"/>
              <a:gd name="T17" fmla="*/ 252 h 264"/>
              <a:gd name="T18" fmla="*/ 212 w 216"/>
              <a:gd name="T19" fmla="*/ 251 h 264"/>
              <a:gd name="T20" fmla="*/ 202 w 216"/>
              <a:gd name="T21" fmla="*/ 219 h 264"/>
              <a:gd name="T22" fmla="*/ 197 w 216"/>
              <a:gd name="T23" fmla="*/ 196 h 264"/>
              <a:gd name="T24" fmla="*/ 183 w 216"/>
              <a:gd name="T25" fmla="*/ 172 h 264"/>
              <a:gd name="T26" fmla="*/ 163 w 216"/>
              <a:gd name="T27" fmla="*/ 125 h 264"/>
              <a:gd name="T28" fmla="*/ 167 w 216"/>
              <a:gd name="T29" fmla="*/ 106 h 264"/>
              <a:gd name="T30" fmla="*/ 170 w 216"/>
              <a:gd name="T31" fmla="*/ 87 h 264"/>
              <a:gd name="T32" fmla="*/ 152 w 216"/>
              <a:gd name="T33" fmla="*/ 27 h 264"/>
              <a:gd name="T34" fmla="*/ 143 w 216"/>
              <a:gd name="T35" fmla="*/ 30 h 264"/>
              <a:gd name="T36" fmla="*/ 92 w 216"/>
              <a:gd name="T37" fmla="*/ 47 h 264"/>
              <a:gd name="T38" fmla="*/ 74 w 216"/>
              <a:gd name="T39" fmla="*/ 47 h 264"/>
              <a:gd name="T40" fmla="*/ 56 w 216"/>
              <a:gd name="T41" fmla="*/ 30 h 264"/>
              <a:gd name="T42" fmla="*/ 38 w 216"/>
              <a:gd name="T43" fmla="*/ 17 h 264"/>
              <a:gd name="T44" fmla="*/ 5 w 216"/>
              <a:gd name="T45" fmla="*/ 5 h 264"/>
              <a:gd name="T46" fmla="*/ 179 w 216"/>
              <a:gd name="T47" fmla="*/ 264 h 264"/>
              <a:gd name="T48" fmla="*/ 179 w 216"/>
              <a:gd name="T49" fmla="*/ 264 h 264"/>
              <a:gd name="T50" fmla="*/ 157 w 216"/>
              <a:gd name="T51" fmla="*/ 253 h 264"/>
              <a:gd name="T52" fmla="*/ 148 w 216"/>
              <a:gd name="T53" fmla="*/ 246 h 264"/>
              <a:gd name="T54" fmla="*/ 24 w 216"/>
              <a:gd name="T55" fmla="*/ 102 h 264"/>
              <a:gd name="T56" fmla="*/ 10 w 216"/>
              <a:gd name="T57" fmla="*/ 44 h 264"/>
              <a:gd name="T58" fmla="*/ 1 w 216"/>
              <a:gd name="T59" fmla="*/ 3 h 264"/>
              <a:gd name="T60" fmla="*/ 0 w 216"/>
              <a:gd name="T61" fmla="*/ 0 h 264"/>
              <a:gd name="T62" fmla="*/ 40 w 216"/>
              <a:gd name="T63" fmla="*/ 14 h 264"/>
              <a:gd name="T64" fmla="*/ 59 w 216"/>
              <a:gd name="T65" fmla="*/ 28 h 264"/>
              <a:gd name="T66" fmla="*/ 75 w 216"/>
              <a:gd name="T67" fmla="*/ 43 h 264"/>
              <a:gd name="T68" fmla="*/ 91 w 216"/>
              <a:gd name="T69" fmla="*/ 43 h 264"/>
              <a:gd name="T70" fmla="*/ 153 w 216"/>
              <a:gd name="T71" fmla="*/ 23 h 264"/>
              <a:gd name="T72" fmla="*/ 154 w 216"/>
              <a:gd name="T73" fmla="*/ 24 h 264"/>
              <a:gd name="T74" fmla="*/ 173 w 216"/>
              <a:gd name="T75" fmla="*/ 87 h 264"/>
              <a:gd name="T76" fmla="*/ 170 w 216"/>
              <a:gd name="T77" fmla="*/ 108 h 264"/>
              <a:gd name="T78" fmla="*/ 167 w 216"/>
              <a:gd name="T79" fmla="*/ 125 h 264"/>
              <a:gd name="T80" fmla="*/ 185 w 216"/>
              <a:gd name="T81" fmla="*/ 170 h 264"/>
              <a:gd name="T82" fmla="*/ 200 w 216"/>
              <a:gd name="T83" fmla="*/ 195 h 264"/>
              <a:gd name="T84" fmla="*/ 206 w 216"/>
              <a:gd name="T85" fmla="*/ 218 h 264"/>
              <a:gd name="T86" fmla="*/ 215 w 216"/>
              <a:gd name="T87" fmla="*/ 252 h 264"/>
              <a:gd name="T88" fmla="*/ 216 w 216"/>
              <a:gd name="T89" fmla="*/ 254 h 264"/>
              <a:gd name="T90" fmla="*/ 214 w 216"/>
              <a:gd name="T91" fmla="*/ 254 h 264"/>
              <a:gd name="T92" fmla="*/ 191 w 216"/>
              <a:gd name="T93" fmla="*/ 256 h 264"/>
              <a:gd name="T94" fmla="*/ 186 w 216"/>
              <a:gd name="T95" fmla="*/ 259 h 264"/>
              <a:gd name="T96" fmla="*/ 179 w 216"/>
              <a:gd name="T9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264">
                <a:moveTo>
                  <a:pt x="5" y="5"/>
                </a:moveTo>
                <a:lnTo>
                  <a:pt x="5" y="5"/>
                </a:lnTo>
                <a:cubicBezTo>
                  <a:pt x="8" y="18"/>
                  <a:pt x="11" y="30"/>
                  <a:pt x="14" y="44"/>
                </a:cubicBezTo>
                <a:cubicBezTo>
                  <a:pt x="18" y="61"/>
                  <a:pt x="22" y="80"/>
                  <a:pt x="27" y="101"/>
                </a:cubicBezTo>
                <a:cubicBezTo>
                  <a:pt x="47" y="166"/>
                  <a:pt x="96" y="224"/>
                  <a:pt x="150" y="243"/>
                </a:cubicBezTo>
                <a:cubicBezTo>
                  <a:pt x="154" y="244"/>
                  <a:pt x="157" y="248"/>
                  <a:pt x="160" y="251"/>
                </a:cubicBezTo>
                <a:cubicBezTo>
                  <a:pt x="164" y="256"/>
                  <a:pt x="169" y="260"/>
                  <a:pt x="179" y="260"/>
                </a:cubicBezTo>
                <a:cubicBezTo>
                  <a:pt x="181" y="260"/>
                  <a:pt x="182" y="259"/>
                  <a:pt x="184" y="257"/>
                </a:cubicBezTo>
                <a:cubicBezTo>
                  <a:pt x="186" y="255"/>
                  <a:pt x="188" y="252"/>
                  <a:pt x="191" y="252"/>
                </a:cubicBezTo>
                <a:cubicBezTo>
                  <a:pt x="198" y="252"/>
                  <a:pt x="200" y="252"/>
                  <a:pt x="212" y="251"/>
                </a:cubicBezTo>
                <a:cubicBezTo>
                  <a:pt x="207" y="238"/>
                  <a:pt x="205" y="230"/>
                  <a:pt x="202" y="219"/>
                </a:cubicBezTo>
                <a:cubicBezTo>
                  <a:pt x="201" y="213"/>
                  <a:pt x="199" y="205"/>
                  <a:pt x="197" y="196"/>
                </a:cubicBezTo>
                <a:cubicBezTo>
                  <a:pt x="194" y="187"/>
                  <a:pt x="188" y="180"/>
                  <a:pt x="183" y="172"/>
                </a:cubicBezTo>
                <a:cubicBezTo>
                  <a:pt x="174" y="160"/>
                  <a:pt x="163" y="147"/>
                  <a:pt x="163" y="125"/>
                </a:cubicBezTo>
                <a:cubicBezTo>
                  <a:pt x="163" y="116"/>
                  <a:pt x="165" y="111"/>
                  <a:pt x="167" y="106"/>
                </a:cubicBezTo>
                <a:cubicBezTo>
                  <a:pt x="168" y="102"/>
                  <a:pt x="170" y="97"/>
                  <a:pt x="170" y="87"/>
                </a:cubicBezTo>
                <a:cubicBezTo>
                  <a:pt x="170" y="64"/>
                  <a:pt x="164" y="44"/>
                  <a:pt x="152" y="27"/>
                </a:cubicBezTo>
                <a:lnTo>
                  <a:pt x="143" y="30"/>
                </a:lnTo>
                <a:lnTo>
                  <a:pt x="92" y="47"/>
                </a:lnTo>
                <a:lnTo>
                  <a:pt x="74" y="47"/>
                </a:lnTo>
                <a:lnTo>
                  <a:pt x="56" y="30"/>
                </a:lnTo>
                <a:lnTo>
                  <a:pt x="38" y="17"/>
                </a:lnTo>
                <a:lnTo>
                  <a:pt x="5" y="5"/>
                </a:lnTo>
                <a:close/>
                <a:moveTo>
                  <a:pt x="179" y="264"/>
                </a:moveTo>
                <a:lnTo>
                  <a:pt x="179" y="264"/>
                </a:lnTo>
                <a:cubicBezTo>
                  <a:pt x="167" y="264"/>
                  <a:pt x="162" y="258"/>
                  <a:pt x="157" y="253"/>
                </a:cubicBezTo>
                <a:cubicBezTo>
                  <a:pt x="155" y="250"/>
                  <a:pt x="152" y="247"/>
                  <a:pt x="148" y="246"/>
                </a:cubicBezTo>
                <a:cubicBezTo>
                  <a:pt x="94" y="226"/>
                  <a:pt x="44" y="168"/>
                  <a:pt x="24" y="102"/>
                </a:cubicBezTo>
                <a:cubicBezTo>
                  <a:pt x="18" y="81"/>
                  <a:pt x="14" y="62"/>
                  <a:pt x="10" y="44"/>
                </a:cubicBezTo>
                <a:cubicBezTo>
                  <a:pt x="7" y="30"/>
                  <a:pt x="4" y="16"/>
                  <a:pt x="1" y="3"/>
                </a:cubicBezTo>
                <a:lnTo>
                  <a:pt x="0" y="0"/>
                </a:lnTo>
                <a:lnTo>
                  <a:pt x="40" y="14"/>
                </a:lnTo>
                <a:lnTo>
                  <a:pt x="59" y="28"/>
                </a:lnTo>
                <a:lnTo>
                  <a:pt x="75" y="43"/>
                </a:lnTo>
                <a:lnTo>
                  <a:pt x="91" y="43"/>
                </a:lnTo>
                <a:lnTo>
                  <a:pt x="153" y="23"/>
                </a:lnTo>
                <a:lnTo>
                  <a:pt x="154" y="24"/>
                </a:lnTo>
                <a:cubicBezTo>
                  <a:pt x="167" y="42"/>
                  <a:pt x="173" y="63"/>
                  <a:pt x="173" y="87"/>
                </a:cubicBezTo>
                <a:cubicBezTo>
                  <a:pt x="173" y="98"/>
                  <a:pt x="172" y="103"/>
                  <a:pt x="170" y="108"/>
                </a:cubicBezTo>
                <a:cubicBezTo>
                  <a:pt x="168" y="112"/>
                  <a:pt x="167" y="116"/>
                  <a:pt x="167" y="125"/>
                </a:cubicBezTo>
                <a:cubicBezTo>
                  <a:pt x="167" y="146"/>
                  <a:pt x="176" y="158"/>
                  <a:pt x="185" y="170"/>
                </a:cubicBezTo>
                <a:cubicBezTo>
                  <a:pt x="191" y="178"/>
                  <a:pt x="197" y="185"/>
                  <a:pt x="200" y="195"/>
                </a:cubicBezTo>
                <a:cubicBezTo>
                  <a:pt x="203" y="204"/>
                  <a:pt x="204" y="212"/>
                  <a:pt x="206" y="218"/>
                </a:cubicBezTo>
                <a:cubicBezTo>
                  <a:pt x="208" y="229"/>
                  <a:pt x="210" y="238"/>
                  <a:pt x="215" y="252"/>
                </a:cubicBezTo>
                <a:lnTo>
                  <a:pt x="216" y="254"/>
                </a:lnTo>
                <a:lnTo>
                  <a:pt x="214" y="254"/>
                </a:lnTo>
                <a:cubicBezTo>
                  <a:pt x="200" y="256"/>
                  <a:pt x="198" y="256"/>
                  <a:pt x="191" y="256"/>
                </a:cubicBezTo>
                <a:cubicBezTo>
                  <a:pt x="189" y="256"/>
                  <a:pt x="188" y="257"/>
                  <a:pt x="186" y="259"/>
                </a:cubicBezTo>
                <a:cubicBezTo>
                  <a:pt x="184" y="261"/>
                  <a:pt x="182" y="264"/>
                  <a:pt x="179" y="264"/>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1" name="Freeform 272">
            <a:extLst>
              <a:ext uri="{FF2B5EF4-FFF2-40B4-BE49-F238E27FC236}">
                <a16:creationId xmlns:a16="http://schemas.microsoft.com/office/drawing/2014/main" id="{6B2E6E1E-6C23-44A3-8FC6-29221BEB94B7}"/>
              </a:ext>
            </a:extLst>
          </p:cNvPr>
          <p:cNvSpPr>
            <a:spLocks noEditPoints="1"/>
          </p:cNvSpPr>
          <p:nvPr/>
        </p:nvSpPr>
        <p:spPr bwMode="auto">
          <a:xfrm>
            <a:off x="4521579" y="3025263"/>
            <a:ext cx="111125" cy="134938"/>
          </a:xfrm>
          <a:custGeom>
            <a:avLst/>
            <a:gdLst>
              <a:gd name="T0" fmla="*/ 5 w 216"/>
              <a:gd name="T1" fmla="*/ 5 h 264"/>
              <a:gd name="T2" fmla="*/ 5 w 216"/>
              <a:gd name="T3" fmla="*/ 5 h 264"/>
              <a:gd name="T4" fmla="*/ 14 w 216"/>
              <a:gd name="T5" fmla="*/ 44 h 264"/>
              <a:gd name="T6" fmla="*/ 27 w 216"/>
              <a:gd name="T7" fmla="*/ 101 h 264"/>
              <a:gd name="T8" fmla="*/ 150 w 216"/>
              <a:gd name="T9" fmla="*/ 243 h 264"/>
              <a:gd name="T10" fmla="*/ 160 w 216"/>
              <a:gd name="T11" fmla="*/ 251 h 264"/>
              <a:gd name="T12" fmla="*/ 179 w 216"/>
              <a:gd name="T13" fmla="*/ 260 h 264"/>
              <a:gd name="T14" fmla="*/ 184 w 216"/>
              <a:gd name="T15" fmla="*/ 257 h 264"/>
              <a:gd name="T16" fmla="*/ 191 w 216"/>
              <a:gd name="T17" fmla="*/ 252 h 264"/>
              <a:gd name="T18" fmla="*/ 212 w 216"/>
              <a:gd name="T19" fmla="*/ 251 h 264"/>
              <a:gd name="T20" fmla="*/ 202 w 216"/>
              <a:gd name="T21" fmla="*/ 219 h 264"/>
              <a:gd name="T22" fmla="*/ 197 w 216"/>
              <a:gd name="T23" fmla="*/ 196 h 264"/>
              <a:gd name="T24" fmla="*/ 183 w 216"/>
              <a:gd name="T25" fmla="*/ 172 h 264"/>
              <a:gd name="T26" fmla="*/ 163 w 216"/>
              <a:gd name="T27" fmla="*/ 125 h 264"/>
              <a:gd name="T28" fmla="*/ 167 w 216"/>
              <a:gd name="T29" fmla="*/ 106 h 264"/>
              <a:gd name="T30" fmla="*/ 170 w 216"/>
              <a:gd name="T31" fmla="*/ 87 h 264"/>
              <a:gd name="T32" fmla="*/ 152 w 216"/>
              <a:gd name="T33" fmla="*/ 27 h 264"/>
              <a:gd name="T34" fmla="*/ 143 w 216"/>
              <a:gd name="T35" fmla="*/ 30 h 264"/>
              <a:gd name="T36" fmla="*/ 92 w 216"/>
              <a:gd name="T37" fmla="*/ 47 h 264"/>
              <a:gd name="T38" fmla="*/ 74 w 216"/>
              <a:gd name="T39" fmla="*/ 47 h 264"/>
              <a:gd name="T40" fmla="*/ 56 w 216"/>
              <a:gd name="T41" fmla="*/ 30 h 264"/>
              <a:gd name="T42" fmla="*/ 38 w 216"/>
              <a:gd name="T43" fmla="*/ 17 h 264"/>
              <a:gd name="T44" fmla="*/ 5 w 216"/>
              <a:gd name="T45" fmla="*/ 5 h 264"/>
              <a:gd name="T46" fmla="*/ 5 w 216"/>
              <a:gd name="T47" fmla="*/ 5 h 264"/>
              <a:gd name="T48" fmla="*/ 179 w 216"/>
              <a:gd name="T49" fmla="*/ 264 h 264"/>
              <a:gd name="T50" fmla="*/ 179 w 216"/>
              <a:gd name="T51" fmla="*/ 264 h 264"/>
              <a:gd name="T52" fmla="*/ 157 w 216"/>
              <a:gd name="T53" fmla="*/ 253 h 264"/>
              <a:gd name="T54" fmla="*/ 148 w 216"/>
              <a:gd name="T55" fmla="*/ 246 h 264"/>
              <a:gd name="T56" fmla="*/ 24 w 216"/>
              <a:gd name="T57" fmla="*/ 102 h 264"/>
              <a:gd name="T58" fmla="*/ 10 w 216"/>
              <a:gd name="T59" fmla="*/ 44 h 264"/>
              <a:gd name="T60" fmla="*/ 1 w 216"/>
              <a:gd name="T61" fmla="*/ 3 h 264"/>
              <a:gd name="T62" fmla="*/ 0 w 216"/>
              <a:gd name="T63" fmla="*/ 0 h 264"/>
              <a:gd name="T64" fmla="*/ 40 w 216"/>
              <a:gd name="T65" fmla="*/ 14 h 264"/>
              <a:gd name="T66" fmla="*/ 59 w 216"/>
              <a:gd name="T67" fmla="*/ 28 h 264"/>
              <a:gd name="T68" fmla="*/ 75 w 216"/>
              <a:gd name="T69" fmla="*/ 43 h 264"/>
              <a:gd name="T70" fmla="*/ 91 w 216"/>
              <a:gd name="T71" fmla="*/ 43 h 264"/>
              <a:gd name="T72" fmla="*/ 153 w 216"/>
              <a:gd name="T73" fmla="*/ 23 h 264"/>
              <a:gd name="T74" fmla="*/ 154 w 216"/>
              <a:gd name="T75" fmla="*/ 24 h 264"/>
              <a:gd name="T76" fmla="*/ 173 w 216"/>
              <a:gd name="T77" fmla="*/ 87 h 264"/>
              <a:gd name="T78" fmla="*/ 170 w 216"/>
              <a:gd name="T79" fmla="*/ 108 h 264"/>
              <a:gd name="T80" fmla="*/ 167 w 216"/>
              <a:gd name="T81" fmla="*/ 125 h 264"/>
              <a:gd name="T82" fmla="*/ 185 w 216"/>
              <a:gd name="T83" fmla="*/ 170 h 264"/>
              <a:gd name="T84" fmla="*/ 200 w 216"/>
              <a:gd name="T85" fmla="*/ 195 h 264"/>
              <a:gd name="T86" fmla="*/ 206 w 216"/>
              <a:gd name="T87" fmla="*/ 218 h 264"/>
              <a:gd name="T88" fmla="*/ 215 w 216"/>
              <a:gd name="T89" fmla="*/ 252 h 264"/>
              <a:gd name="T90" fmla="*/ 216 w 216"/>
              <a:gd name="T91" fmla="*/ 254 h 264"/>
              <a:gd name="T92" fmla="*/ 214 w 216"/>
              <a:gd name="T93" fmla="*/ 254 h 264"/>
              <a:gd name="T94" fmla="*/ 191 w 216"/>
              <a:gd name="T95" fmla="*/ 256 h 264"/>
              <a:gd name="T96" fmla="*/ 186 w 216"/>
              <a:gd name="T97" fmla="*/ 259 h 264"/>
              <a:gd name="T98" fmla="*/ 179 w 216"/>
              <a:gd name="T99" fmla="*/ 264 h 264"/>
              <a:gd name="T100" fmla="*/ 179 w 216"/>
              <a:gd name="T10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6" h="264">
                <a:moveTo>
                  <a:pt x="5" y="5"/>
                </a:moveTo>
                <a:lnTo>
                  <a:pt x="5" y="5"/>
                </a:lnTo>
                <a:cubicBezTo>
                  <a:pt x="8" y="18"/>
                  <a:pt x="11" y="30"/>
                  <a:pt x="14" y="44"/>
                </a:cubicBezTo>
                <a:cubicBezTo>
                  <a:pt x="18" y="61"/>
                  <a:pt x="22" y="80"/>
                  <a:pt x="27" y="101"/>
                </a:cubicBezTo>
                <a:cubicBezTo>
                  <a:pt x="47" y="166"/>
                  <a:pt x="96" y="224"/>
                  <a:pt x="150" y="243"/>
                </a:cubicBezTo>
                <a:cubicBezTo>
                  <a:pt x="154" y="244"/>
                  <a:pt x="157" y="248"/>
                  <a:pt x="160" y="251"/>
                </a:cubicBezTo>
                <a:cubicBezTo>
                  <a:pt x="164" y="256"/>
                  <a:pt x="169" y="260"/>
                  <a:pt x="179" y="260"/>
                </a:cubicBezTo>
                <a:cubicBezTo>
                  <a:pt x="181" y="260"/>
                  <a:pt x="182" y="259"/>
                  <a:pt x="184" y="257"/>
                </a:cubicBezTo>
                <a:cubicBezTo>
                  <a:pt x="186" y="255"/>
                  <a:pt x="188" y="252"/>
                  <a:pt x="191" y="252"/>
                </a:cubicBezTo>
                <a:cubicBezTo>
                  <a:pt x="198" y="252"/>
                  <a:pt x="200" y="252"/>
                  <a:pt x="212" y="251"/>
                </a:cubicBezTo>
                <a:cubicBezTo>
                  <a:pt x="207" y="238"/>
                  <a:pt x="205" y="230"/>
                  <a:pt x="202" y="219"/>
                </a:cubicBezTo>
                <a:cubicBezTo>
                  <a:pt x="201" y="213"/>
                  <a:pt x="199" y="205"/>
                  <a:pt x="197" y="196"/>
                </a:cubicBezTo>
                <a:cubicBezTo>
                  <a:pt x="194" y="187"/>
                  <a:pt x="188" y="180"/>
                  <a:pt x="183" y="172"/>
                </a:cubicBezTo>
                <a:cubicBezTo>
                  <a:pt x="174" y="160"/>
                  <a:pt x="163" y="147"/>
                  <a:pt x="163" y="125"/>
                </a:cubicBezTo>
                <a:cubicBezTo>
                  <a:pt x="163" y="116"/>
                  <a:pt x="165" y="111"/>
                  <a:pt x="167" y="106"/>
                </a:cubicBezTo>
                <a:cubicBezTo>
                  <a:pt x="168" y="102"/>
                  <a:pt x="170" y="97"/>
                  <a:pt x="170" y="87"/>
                </a:cubicBezTo>
                <a:cubicBezTo>
                  <a:pt x="170" y="64"/>
                  <a:pt x="164" y="44"/>
                  <a:pt x="152" y="27"/>
                </a:cubicBezTo>
                <a:lnTo>
                  <a:pt x="143" y="30"/>
                </a:lnTo>
                <a:lnTo>
                  <a:pt x="92" y="47"/>
                </a:lnTo>
                <a:lnTo>
                  <a:pt x="74" y="47"/>
                </a:lnTo>
                <a:lnTo>
                  <a:pt x="56" y="30"/>
                </a:lnTo>
                <a:lnTo>
                  <a:pt x="38" y="17"/>
                </a:lnTo>
                <a:lnTo>
                  <a:pt x="5" y="5"/>
                </a:lnTo>
                <a:lnTo>
                  <a:pt x="5" y="5"/>
                </a:lnTo>
                <a:close/>
                <a:moveTo>
                  <a:pt x="179" y="264"/>
                </a:moveTo>
                <a:lnTo>
                  <a:pt x="179" y="264"/>
                </a:lnTo>
                <a:cubicBezTo>
                  <a:pt x="167" y="264"/>
                  <a:pt x="162" y="258"/>
                  <a:pt x="157" y="253"/>
                </a:cubicBezTo>
                <a:cubicBezTo>
                  <a:pt x="155" y="250"/>
                  <a:pt x="152" y="247"/>
                  <a:pt x="148" y="246"/>
                </a:cubicBezTo>
                <a:cubicBezTo>
                  <a:pt x="94" y="226"/>
                  <a:pt x="44" y="168"/>
                  <a:pt x="24" y="102"/>
                </a:cubicBezTo>
                <a:cubicBezTo>
                  <a:pt x="18" y="81"/>
                  <a:pt x="14" y="62"/>
                  <a:pt x="10" y="44"/>
                </a:cubicBezTo>
                <a:cubicBezTo>
                  <a:pt x="7" y="30"/>
                  <a:pt x="4" y="16"/>
                  <a:pt x="1" y="3"/>
                </a:cubicBezTo>
                <a:lnTo>
                  <a:pt x="0" y="0"/>
                </a:lnTo>
                <a:lnTo>
                  <a:pt x="40" y="14"/>
                </a:lnTo>
                <a:lnTo>
                  <a:pt x="59" y="28"/>
                </a:lnTo>
                <a:lnTo>
                  <a:pt x="75" y="43"/>
                </a:lnTo>
                <a:lnTo>
                  <a:pt x="91" y="43"/>
                </a:lnTo>
                <a:lnTo>
                  <a:pt x="153" y="23"/>
                </a:lnTo>
                <a:lnTo>
                  <a:pt x="154" y="24"/>
                </a:lnTo>
                <a:cubicBezTo>
                  <a:pt x="167" y="42"/>
                  <a:pt x="173" y="63"/>
                  <a:pt x="173" y="87"/>
                </a:cubicBezTo>
                <a:cubicBezTo>
                  <a:pt x="173" y="98"/>
                  <a:pt x="172" y="103"/>
                  <a:pt x="170" y="108"/>
                </a:cubicBezTo>
                <a:cubicBezTo>
                  <a:pt x="168" y="112"/>
                  <a:pt x="167" y="116"/>
                  <a:pt x="167" y="125"/>
                </a:cubicBezTo>
                <a:cubicBezTo>
                  <a:pt x="167" y="146"/>
                  <a:pt x="176" y="158"/>
                  <a:pt x="185" y="170"/>
                </a:cubicBezTo>
                <a:cubicBezTo>
                  <a:pt x="191" y="178"/>
                  <a:pt x="197" y="185"/>
                  <a:pt x="200" y="195"/>
                </a:cubicBezTo>
                <a:cubicBezTo>
                  <a:pt x="203" y="204"/>
                  <a:pt x="204" y="212"/>
                  <a:pt x="206" y="218"/>
                </a:cubicBezTo>
                <a:cubicBezTo>
                  <a:pt x="208" y="229"/>
                  <a:pt x="210" y="238"/>
                  <a:pt x="215" y="252"/>
                </a:cubicBezTo>
                <a:lnTo>
                  <a:pt x="216" y="254"/>
                </a:lnTo>
                <a:lnTo>
                  <a:pt x="214" y="254"/>
                </a:lnTo>
                <a:cubicBezTo>
                  <a:pt x="200" y="256"/>
                  <a:pt x="198" y="256"/>
                  <a:pt x="191" y="256"/>
                </a:cubicBezTo>
                <a:cubicBezTo>
                  <a:pt x="189" y="256"/>
                  <a:pt x="188" y="257"/>
                  <a:pt x="186" y="259"/>
                </a:cubicBezTo>
                <a:cubicBezTo>
                  <a:pt x="184" y="261"/>
                  <a:pt x="182" y="264"/>
                  <a:pt x="179" y="264"/>
                </a:cubicBezTo>
                <a:lnTo>
                  <a:pt x="179" y="26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2" name="Freeform 273">
            <a:extLst>
              <a:ext uri="{FF2B5EF4-FFF2-40B4-BE49-F238E27FC236}">
                <a16:creationId xmlns:a16="http://schemas.microsoft.com/office/drawing/2014/main" id="{B4E87DD2-6439-EFA7-BF8B-9A273774FA68}"/>
              </a:ext>
            </a:extLst>
          </p:cNvPr>
          <p:cNvSpPr>
            <a:spLocks/>
          </p:cNvSpPr>
          <p:nvPr/>
        </p:nvSpPr>
        <p:spPr bwMode="auto">
          <a:xfrm>
            <a:off x="4723192" y="3087175"/>
            <a:ext cx="19050" cy="25400"/>
          </a:xfrm>
          <a:custGeom>
            <a:avLst/>
            <a:gdLst>
              <a:gd name="T0" fmla="*/ 23 w 35"/>
              <a:gd name="T1" fmla="*/ 49 h 49"/>
              <a:gd name="T2" fmla="*/ 23 w 35"/>
              <a:gd name="T3" fmla="*/ 49 h 49"/>
              <a:gd name="T4" fmla="*/ 6 w 35"/>
              <a:gd name="T5" fmla="*/ 33 h 49"/>
              <a:gd name="T6" fmla="*/ 0 w 35"/>
              <a:gd name="T7" fmla="*/ 19 h 49"/>
              <a:gd name="T8" fmla="*/ 12 w 35"/>
              <a:gd name="T9" fmla="*/ 7 h 49"/>
              <a:gd name="T10" fmla="*/ 23 w 35"/>
              <a:gd name="T11" fmla="*/ 0 h 49"/>
              <a:gd name="T12" fmla="*/ 35 w 35"/>
              <a:gd name="T13" fmla="*/ 12 h 49"/>
              <a:gd name="T14" fmla="*/ 35 w 35"/>
              <a:gd name="T15" fmla="*/ 30 h 49"/>
              <a:gd name="T16" fmla="*/ 23 w 3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9">
                <a:moveTo>
                  <a:pt x="23" y="49"/>
                </a:moveTo>
                <a:lnTo>
                  <a:pt x="23" y="49"/>
                </a:lnTo>
                <a:lnTo>
                  <a:pt x="6" y="33"/>
                </a:lnTo>
                <a:lnTo>
                  <a:pt x="0" y="19"/>
                </a:lnTo>
                <a:lnTo>
                  <a:pt x="12" y="7"/>
                </a:lnTo>
                <a:lnTo>
                  <a:pt x="23" y="0"/>
                </a:lnTo>
                <a:lnTo>
                  <a:pt x="35" y="12"/>
                </a:lnTo>
                <a:lnTo>
                  <a:pt x="35" y="30"/>
                </a:lnTo>
                <a:lnTo>
                  <a:pt x="23" y="49"/>
                </a:ln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3" name="Freeform 274">
            <a:extLst>
              <a:ext uri="{FF2B5EF4-FFF2-40B4-BE49-F238E27FC236}">
                <a16:creationId xmlns:a16="http://schemas.microsoft.com/office/drawing/2014/main" id="{0F1D6769-4AC7-61B7-943F-3031D48806F9}"/>
              </a:ext>
            </a:extLst>
          </p:cNvPr>
          <p:cNvSpPr>
            <a:spLocks/>
          </p:cNvSpPr>
          <p:nvPr/>
        </p:nvSpPr>
        <p:spPr bwMode="auto">
          <a:xfrm>
            <a:off x="4723192" y="3087175"/>
            <a:ext cx="19050" cy="25400"/>
          </a:xfrm>
          <a:custGeom>
            <a:avLst/>
            <a:gdLst>
              <a:gd name="T0" fmla="*/ 23 w 35"/>
              <a:gd name="T1" fmla="*/ 49 h 49"/>
              <a:gd name="T2" fmla="*/ 23 w 35"/>
              <a:gd name="T3" fmla="*/ 49 h 49"/>
              <a:gd name="T4" fmla="*/ 6 w 35"/>
              <a:gd name="T5" fmla="*/ 33 h 49"/>
              <a:gd name="T6" fmla="*/ 0 w 35"/>
              <a:gd name="T7" fmla="*/ 19 h 49"/>
              <a:gd name="T8" fmla="*/ 12 w 35"/>
              <a:gd name="T9" fmla="*/ 7 h 49"/>
              <a:gd name="T10" fmla="*/ 23 w 35"/>
              <a:gd name="T11" fmla="*/ 0 h 49"/>
              <a:gd name="T12" fmla="*/ 35 w 35"/>
              <a:gd name="T13" fmla="*/ 12 h 49"/>
              <a:gd name="T14" fmla="*/ 35 w 35"/>
              <a:gd name="T15" fmla="*/ 30 h 49"/>
              <a:gd name="T16" fmla="*/ 23 w 35"/>
              <a:gd name="T17" fmla="*/ 49 h 49"/>
              <a:gd name="T18" fmla="*/ 23 w 35"/>
              <a:gd name="T1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9">
                <a:moveTo>
                  <a:pt x="23" y="49"/>
                </a:moveTo>
                <a:lnTo>
                  <a:pt x="23" y="49"/>
                </a:lnTo>
                <a:lnTo>
                  <a:pt x="6" y="33"/>
                </a:lnTo>
                <a:lnTo>
                  <a:pt x="0" y="19"/>
                </a:lnTo>
                <a:lnTo>
                  <a:pt x="12" y="7"/>
                </a:lnTo>
                <a:lnTo>
                  <a:pt x="23" y="0"/>
                </a:lnTo>
                <a:lnTo>
                  <a:pt x="35" y="12"/>
                </a:lnTo>
                <a:lnTo>
                  <a:pt x="35" y="30"/>
                </a:lnTo>
                <a:lnTo>
                  <a:pt x="23" y="49"/>
                </a:lnTo>
                <a:lnTo>
                  <a:pt x="23" y="4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4" name="Freeform 275">
            <a:extLst>
              <a:ext uri="{FF2B5EF4-FFF2-40B4-BE49-F238E27FC236}">
                <a16:creationId xmlns:a16="http://schemas.microsoft.com/office/drawing/2014/main" id="{2E81778F-61F2-6ADE-A534-26457D8B99B4}"/>
              </a:ext>
            </a:extLst>
          </p:cNvPr>
          <p:cNvSpPr>
            <a:spLocks/>
          </p:cNvSpPr>
          <p:nvPr/>
        </p:nvSpPr>
        <p:spPr bwMode="auto">
          <a:xfrm>
            <a:off x="5666167" y="4477639"/>
            <a:ext cx="98425" cy="111125"/>
          </a:xfrm>
          <a:custGeom>
            <a:avLst/>
            <a:gdLst>
              <a:gd name="T0" fmla="*/ 96 w 193"/>
              <a:gd name="T1" fmla="*/ 32 h 218"/>
              <a:gd name="T2" fmla="*/ 96 w 193"/>
              <a:gd name="T3" fmla="*/ 32 h 218"/>
              <a:gd name="T4" fmla="*/ 0 w 193"/>
              <a:gd name="T5" fmla="*/ 32 h 218"/>
              <a:gd name="T6" fmla="*/ 110 w 193"/>
              <a:gd name="T7" fmla="*/ 218 h 218"/>
              <a:gd name="T8" fmla="*/ 193 w 193"/>
              <a:gd name="T9" fmla="*/ 71 h 218"/>
              <a:gd name="T10" fmla="*/ 173 w 193"/>
              <a:gd name="T11" fmla="*/ 12 h 218"/>
              <a:gd name="T12" fmla="*/ 96 w 193"/>
              <a:gd name="T13" fmla="*/ 32 h 218"/>
            </a:gdLst>
            <a:ahLst/>
            <a:cxnLst>
              <a:cxn ang="0">
                <a:pos x="T0" y="T1"/>
              </a:cxn>
              <a:cxn ang="0">
                <a:pos x="T2" y="T3"/>
              </a:cxn>
              <a:cxn ang="0">
                <a:pos x="T4" y="T5"/>
              </a:cxn>
              <a:cxn ang="0">
                <a:pos x="T6" y="T7"/>
              </a:cxn>
              <a:cxn ang="0">
                <a:pos x="T8" y="T9"/>
              </a:cxn>
              <a:cxn ang="0">
                <a:pos x="T10" y="T11"/>
              </a:cxn>
              <a:cxn ang="0">
                <a:pos x="T12" y="T13"/>
              </a:cxn>
            </a:cxnLst>
            <a:rect l="0" t="0" r="r" b="b"/>
            <a:pathLst>
              <a:path w="193" h="218">
                <a:moveTo>
                  <a:pt x="96" y="32"/>
                </a:moveTo>
                <a:lnTo>
                  <a:pt x="96" y="32"/>
                </a:lnTo>
                <a:cubicBezTo>
                  <a:pt x="94" y="32"/>
                  <a:pt x="0" y="0"/>
                  <a:pt x="0" y="32"/>
                </a:cubicBezTo>
                <a:cubicBezTo>
                  <a:pt x="0" y="73"/>
                  <a:pt x="58" y="218"/>
                  <a:pt x="110" y="218"/>
                </a:cubicBezTo>
                <a:cubicBezTo>
                  <a:pt x="146" y="218"/>
                  <a:pt x="193" y="114"/>
                  <a:pt x="193" y="71"/>
                </a:cubicBezTo>
                <a:cubicBezTo>
                  <a:pt x="193" y="47"/>
                  <a:pt x="179" y="36"/>
                  <a:pt x="173" y="12"/>
                </a:cubicBezTo>
                <a:cubicBezTo>
                  <a:pt x="149" y="20"/>
                  <a:pt x="119" y="32"/>
                  <a:pt x="96" y="32"/>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5" name="Freeform 276">
            <a:extLst>
              <a:ext uri="{FF2B5EF4-FFF2-40B4-BE49-F238E27FC236}">
                <a16:creationId xmlns:a16="http://schemas.microsoft.com/office/drawing/2014/main" id="{68D28BCA-40BC-2F6D-BD88-A7A0DDA6DB65}"/>
              </a:ext>
            </a:extLst>
          </p:cNvPr>
          <p:cNvSpPr>
            <a:spLocks/>
          </p:cNvSpPr>
          <p:nvPr/>
        </p:nvSpPr>
        <p:spPr bwMode="auto">
          <a:xfrm>
            <a:off x="5666167" y="4405726"/>
            <a:ext cx="98425" cy="111125"/>
          </a:xfrm>
          <a:custGeom>
            <a:avLst/>
            <a:gdLst>
              <a:gd name="T0" fmla="*/ 96 w 193"/>
              <a:gd name="T1" fmla="*/ 32 h 218"/>
              <a:gd name="T2" fmla="*/ 96 w 193"/>
              <a:gd name="T3" fmla="*/ 32 h 218"/>
              <a:gd name="T4" fmla="*/ 0 w 193"/>
              <a:gd name="T5" fmla="*/ 32 h 218"/>
              <a:gd name="T6" fmla="*/ 110 w 193"/>
              <a:gd name="T7" fmla="*/ 218 h 218"/>
              <a:gd name="T8" fmla="*/ 193 w 193"/>
              <a:gd name="T9" fmla="*/ 71 h 218"/>
              <a:gd name="T10" fmla="*/ 173 w 193"/>
              <a:gd name="T11" fmla="*/ 12 h 218"/>
              <a:gd name="T12" fmla="*/ 96 w 193"/>
              <a:gd name="T13" fmla="*/ 32 h 218"/>
              <a:gd name="T14" fmla="*/ 96 w 193"/>
              <a:gd name="T15" fmla="*/ 32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218">
                <a:moveTo>
                  <a:pt x="96" y="32"/>
                </a:moveTo>
                <a:lnTo>
                  <a:pt x="96" y="32"/>
                </a:lnTo>
                <a:cubicBezTo>
                  <a:pt x="94" y="32"/>
                  <a:pt x="0" y="0"/>
                  <a:pt x="0" y="32"/>
                </a:cubicBezTo>
                <a:cubicBezTo>
                  <a:pt x="0" y="73"/>
                  <a:pt x="58" y="218"/>
                  <a:pt x="110" y="218"/>
                </a:cubicBezTo>
                <a:cubicBezTo>
                  <a:pt x="146" y="218"/>
                  <a:pt x="193" y="114"/>
                  <a:pt x="193" y="71"/>
                </a:cubicBezTo>
                <a:cubicBezTo>
                  <a:pt x="193" y="47"/>
                  <a:pt x="179" y="36"/>
                  <a:pt x="173" y="12"/>
                </a:cubicBezTo>
                <a:cubicBezTo>
                  <a:pt x="149" y="20"/>
                  <a:pt x="119" y="32"/>
                  <a:pt x="96" y="32"/>
                </a:cubicBezTo>
                <a:lnTo>
                  <a:pt x="96" y="3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6" name="Freeform 277">
            <a:extLst>
              <a:ext uri="{FF2B5EF4-FFF2-40B4-BE49-F238E27FC236}">
                <a16:creationId xmlns:a16="http://schemas.microsoft.com/office/drawing/2014/main" id="{E0E0CE7F-657A-6034-E15B-BFFB20C436D1}"/>
              </a:ext>
            </a:extLst>
          </p:cNvPr>
          <p:cNvSpPr>
            <a:spLocks/>
          </p:cNvSpPr>
          <p:nvPr/>
        </p:nvSpPr>
        <p:spPr bwMode="auto">
          <a:xfrm>
            <a:off x="5751892" y="4455414"/>
            <a:ext cx="11112" cy="17463"/>
          </a:xfrm>
          <a:custGeom>
            <a:avLst/>
            <a:gdLst>
              <a:gd name="T0" fmla="*/ 17 w 22"/>
              <a:gd name="T1" fmla="*/ 33 h 33"/>
              <a:gd name="T2" fmla="*/ 17 w 22"/>
              <a:gd name="T3" fmla="*/ 33 h 33"/>
              <a:gd name="T4" fmla="*/ 22 w 22"/>
              <a:gd name="T5" fmla="*/ 0 h 33"/>
              <a:gd name="T6" fmla="*/ 0 w 22"/>
              <a:gd name="T7" fmla="*/ 0 h 33"/>
              <a:gd name="T8" fmla="*/ 17 w 22"/>
              <a:gd name="T9" fmla="*/ 33 h 33"/>
            </a:gdLst>
            <a:ahLst/>
            <a:cxnLst>
              <a:cxn ang="0">
                <a:pos x="T0" y="T1"/>
              </a:cxn>
              <a:cxn ang="0">
                <a:pos x="T2" y="T3"/>
              </a:cxn>
              <a:cxn ang="0">
                <a:pos x="T4" y="T5"/>
              </a:cxn>
              <a:cxn ang="0">
                <a:pos x="T6" y="T7"/>
              </a:cxn>
              <a:cxn ang="0">
                <a:pos x="T8" y="T9"/>
              </a:cxn>
            </a:cxnLst>
            <a:rect l="0" t="0" r="r" b="b"/>
            <a:pathLst>
              <a:path w="22" h="33">
                <a:moveTo>
                  <a:pt x="17" y="33"/>
                </a:moveTo>
                <a:lnTo>
                  <a:pt x="17" y="33"/>
                </a:lnTo>
                <a:cubicBezTo>
                  <a:pt x="19" y="24"/>
                  <a:pt x="22" y="20"/>
                  <a:pt x="22" y="0"/>
                </a:cubicBezTo>
                <a:cubicBezTo>
                  <a:pt x="17" y="2"/>
                  <a:pt x="8" y="2"/>
                  <a:pt x="0" y="0"/>
                </a:cubicBezTo>
                <a:cubicBezTo>
                  <a:pt x="0" y="16"/>
                  <a:pt x="1" y="28"/>
                  <a:pt x="17" y="33"/>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7" name="Freeform 278">
            <a:extLst>
              <a:ext uri="{FF2B5EF4-FFF2-40B4-BE49-F238E27FC236}">
                <a16:creationId xmlns:a16="http://schemas.microsoft.com/office/drawing/2014/main" id="{C3DF5A8E-B314-7919-F1BB-E02B95700740}"/>
              </a:ext>
            </a:extLst>
          </p:cNvPr>
          <p:cNvSpPr>
            <a:spLocks/>
          </p:cNvSpPr>
          <p:nvPr/>
        </p:nvSpPr>
        <p:spPr bwMode="auto">
          <a:xfrm>
            <a:off x="5751892" y="4455414"/>
            <a:ext cx="11112" cy="17463"/>
          </a:xfrm>
          <a:custGeom>
            <a:avLst/>
            <a:gdLst>
              <a:gd name="T0" fmla="*/ 17 w 22"/>
              <a:gd name="T1" fmla="*/ 33 h 33"/>
              <a:gd name="T2" fmla="*/ 17 w 22"/>
              <a:gd name="T3" fmla="*/ 33 h 33"/>
              <a:gd name="T4" fmla="*/ 22 w 22"/>
              <a:gd name="T5" fmla="*/ 0 h 33"/>
              <a:gd name="T6" fmla="*/ 0 w 22"/>
              <a:gd name="T7" fmla="*/ 0 h 33"/>
              <a:gd name="T8" fmla="*/ 17 w 22"/>
              <a:gd name="T9" fmla="*/ 33 h 33"/>
              <a:gd name="T10" fmla="*/ 17 w 22"/>
              <a:gd name="T11" fmla="*/ 33 h 33"/>
            </a:gdLst>
            <a:ahLst/>
            <a:cxnLst>
              <a:cxn ang="0">
                <a:pos x="T0" y="T1"/>
              </a:cxn>
              <a:cxn ang="0">
                <a:pos x="T2" y="T3"/>
              </a:cxn>
              <a:cxn ang="0">
                <a:pos x="T4" y="T5"/>
              </a:cxn>
              <a:cxn ang="0">
                <a:pos x="T6" y="T7"/>
              </a:cxn>
              <a:cxn ang="0">
                <a:pos x="T8" y="T9"/>
              </a:cxn>
              <a:cxn ang="0">
                <a:pos x="T10" y="T11"/>
              </a:cxn>
            </a:cxnLst>
            <a:rect l="0" t="0" r="r" b="b"/>
            <a:pathLst>
              <a:path w="22" h="33">
                <a:moveTo>
                  <a:pt x="17" y="33"/>
                </a:moveTo>
                <a:lnTo>
                  <a:pt x="17" y="33"/>
                </a:lnTo>
                <a:cubicBezTo>
                  <a:pt x="19" y="24"/>
                  <a:pt x="22" y="20"/>
                  <a:pt x="22" y="0"/>
                </a:cubicBezTo>
                <a:cubicBezTo>
                  <a:pt x="17" y="2"/>
                  <a:pt x="8" y="2"/>
                  <a:pt x="0" y="0"/>
                </a:cubicBezTo>
                <a:cubicBezTo>
                  <a:pt x="0" y="16"/>
                  <a:pt x="1" y="28"/>
                  <a:pt x="17" y="33"/>
                </a:cubicBezTo>
                <a:lnTo>
                  <a:pt x="17" y="3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8" name="Freeform 279">
            <a:extLst>
              <a:ext uri="{FF2B5EF4-FFF2-40B4-BE49-F238E27FC236}">
                <a16:creationId xmlns:a16="http://schemas.microsoft.com/office/drawing/2014/main" id="{25A89C87-3D24-02F6-6092-614F829C099E}"/>
              </a:ext>
            </a:extLst>
          </p:cNvPr>
          <p:cNvSpPr>
            <a:spLocks/>
          </p:cNvSpPr>
          <p:nvPr/>
        </p:nvSpPr>
        <p:spPr bwMode="auto">
          <a:xfrm>
            <a:off x="5458204" y="4315714"/>
            <a:ext cx="31750" cy="19050"/>
          </a:xfrm>
          <a:custGeom>
            <a:avLst/>
            <a:gdLst>
              <a:gd name="T0" fmla="*/ 0 w 61"/>
              <a:gd name="T1" fmla="*/ 18 h 36"/>
              <a:gd name="T2" fmla="*/ 0 w 61"/>
              <a:gd name="T3" fmla="*/ 18 h 36"/>
              <a:gd name="T4" fmla="*/ 61 w 61"/>
              <a:gd name="T5" fmla="*/ 18 h 36"/>
              <a:gd name="T6" fmla="*/ 0 w 61"/>
              <a:gd name="T7" fmla="*/ 18 h 36"/>
            </a:gdLst>
            <a:ahLst/>
            <a:cxnLst>
              <a:cxn ang="0">
                <a:pos x="T0" y="T1"/>
              </a:cxn>
              <a:cxn ang="0">
                <a:pos x="T2" y="T3"/>
              </a:cxn>
              <a:cxn ang="0">
                <a:pos x="T4" y="T5"/>
              </a:cxn>
              <a:cxn ang="0">
                <a:pos x="T6" y="T7"/>
              </a:cxn>
            </a:cxnLst>
            <a:rect l="0" t="0" r="r" b="b"/>
            <a:pathLst>
              <a:path w="61" h="36">
                <a:moveTo>
                  <a:pt x="0" y="18"/>
                </a:moveTo>
                <a:lnTo>
                  <a:pt x="0" y="18"/>
                </a:lnTo>
                <a:cubicBezTo>
                  <a:pt x="16" y="36"/>
                  <a:pt x="42" y="32"/>
                  <a:pt x="61" y="18"/>
                </a:cubicBezTo>
                <a:cubicBezTo>
                  <a:pt x="37" y="4"/>
                  <a:pt x="33" y="0"/>
                  <a:pt x="0" y="18"/>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69" name="Freeform 280">
            <a:extLst>
              <a:ext uri="{FF2B5EF4-FFF2-40B4-BE49-F238E27FC236}">
                <a16:creationId xmlns:a16="http://schemas.microsoft.com/office/drawing/2014/main" id="{DD6C3259-BA51-4B1F-7F8A-54C12FE954BE}"/>
              </a:ext>
            </a:extLst>
          </p:cNvPr>
          <p:cNvSpPr>
            <a:spLocks/>
          </p:cNvSpPr>
          <p:nvPr/>
        </p:nvSpPr>
        <p:spPr bwMode="auto">
          <a:xfrm>
            <a:off x="5458204" y="4315714"/>
            <a:ext cx="31750" cy="19050"/>
          </a:xfrm>
          <a:custGeom>
            <a:avLst/>
            <a:gdLst>
              <a:gd name="T0" fmla="*/ 0 w 61"/>
              <a:gd name="T1" fmla="*/ 18 h 36"/>
              <a:gd name="T2" fmla="*/ 0 w 61"/>
              <a:gd name="T3" fmla="*/ 18 h 36"/>
              <a:gd name="T4" fmla="*/ 61 w 61"/>
              <a:gd name="T5" fmla="*/ 18 h 36"/>
              <a:gd name="T6" fmla="*/ 0 w 61"/>
              <a:gd name="T7" fmla="*/ 18 h 36"/>
              <a:gd name="T8" fmla="*/ 0 w 61"/>
              <a:gd name="T9" fmla="*/ 18 h 36"/>
            </a:gdLst>
            <a:ahLst/>
            <a:cxnLst>
              <a:cxn ang="0">
                <a:pos x="T0" y="T1"/>
              </a:cxn>
              <a:cxn ang="0">
                <a:pos x="T2" y="T3"/>
              </a:cxn>
              <a:cxn ang="0">
                <a:pos x="T4" y="T5"/>
              </a:cxn>
              <a:cxn ang="0">
                <a:pos x="T6" y="T7"/>
              </a:cxn>
              <a:cxn ang="0">
                <a:pos x="T8" y="T9"/>
              </a:cxn>
            </a:cxnLst>
            <a:rect l="0" t="0" r="r" b="b"/>
            <a:pathLst>
              <a:path w="61" h="36">
                <a:moveTo>
                  <a:pt x="0" y="18"/>
                </a:moveTo>
                <a:lnTo>
                  <a:pt x="0" y="18"/>
                </a:lnTo>
                <a:cubicBezTo>
                  <a:pt x="16" y="36"/>
                  <a:pt x="42" y="32"/>
                  <a:pt x="61" y="18"/>
                </a:cubicBezTo>
                <a:cubicBezTo>
                  <a:pt x="37" y="4"/>
                  <a:pt x="33" y="0"/>
                  <a:pt x="0" y="18"/>
                </a:cubicBezTo>
                <a:lnTo>
                  <a:pt x="0" y="1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0" name="Freeform 281">
            <a:extLst>
              <a:ext uri="{FF2B5EF4-FFF2-40B4-BE49-F238E27FC236}">
                <a16:creationId xmlns:a16="http://schemas.microsoft.com/office/drawing/2014/main" id="{448E7095-E614-2EA0-1061-D8B58A51794C}"/>
              </a:ext>
            </a:extLst>
          </p:cNvPr>
          <p:cNvSpPr>
            <a:spLocks/>
          </p:cNvSpPr>
          <p:nvPr/>
        </p:nvSpPr>
        <p:spPr bwMode="auto">
          <a:xfrm>
            <a:off x="5289929" y="3528500"/>
            <a:ext cx="34925" cy="15875"/>
          </a:xfrm>
          <a:custGeom>
            <a:avLst/>
            <a:gdLst>
              <a:gd name="T0" fmla="*/ 53 w 70"/>
              <a:gd name="T1" fmla="*/ 31 h 31"/>
              <a:gd name="T2" fmla="*/ 53 w 70"/>
              <a:gd name="T3" fmla="*/ 31 h 31"/>
              <a:gd name="T4" fmla="*/ 70 w 70"/>
              <a:gd name="T5" fmla="*/ 31 h 31"/>
              <a:gd name="T6" fmla="*/ 70 w 70"/>
              <a:gd name="T7" fmla="*/ 2 h 31"/>
              <a:gd name="T8" fmla="*/ 0 w 70"/>
              <a:gd name="T9" fmla="*/ 12 h 31"/>
              <a:gd name="T10" fmla="*/ 53 w 70"/>
              <a:gd name="T11" fmla="*/ 31 h 31"/>
            </a:gdLst>
            <a:ahLst/>
            <a:cxnLst>
              <a:cxn ang="0">
                <a:pos x="T0" y="T1"/>
              </a:cxn>
              <a:cxn ang="0">
                <a:pos x="T2" y="T3"/>
              </a:cxn>
              <a:cxn ang="0">
                <a:pos x="T4" y="T5"/>
              </a:cxn>
              <a:cxn ang="0">
                <a:pos x="T6" y="T7"/>
              </a:cxn>
              <a:cxn ang="0">
                <a:pos x="T8" y="T9"/>
              </a:cxn>
              <a:cxn ang="0">
                <a:pos x="T10" y="T11"/>
              </a:cxn>
            </a:cxnLst>
            <a:rect l="0" t="0" r="r" b="b"/>
            <a:pathLst>
              <a:path w="70" h="31">
                <a:moveTo>
                  <a:pt x="53" y="31"/>
                </a:moveTo>
                <a:lnTo>
                  <a:pt x="53" y="31"/>
                </a:lnTo>
                <a:lnTo>
                  <a:pt x="70" y="31"/>
                </a:lnTo>
                <a:lnTo>
                  <a:pt x="70" y="2"/>
                </a:lnTo>
                <a:cubicBezTo>
                  <a:pt x="44" y="0"/>
                  <a:pt x="32" y="4"/>
                  <a:pt x="0" y="12"/>
                </a:cubicBezTo>
                <a:cubicBezTo>
                  <a:pt x="7" y="20"/>
                  <a:pt x="32" y="31"/>
                  <a:pt x="53" y="31"/>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1" name="Freeform 282">
            <a:extLst>
              <a:ext uri="{FF2B5EF4-FFF2-40B4-BE49-F238E27FC236}">
                <a16:creationId xmlns:a16="http://schemas.microsoft.com/office/drawing/2014/main" id="{5E12A104-C4BC-F116-8D00-3A12E63B92FE}"/>
              </a:ext>
            </a:extLst>
          </p:cNvPr>
          <p:cNvSpPr>
            <a:spLocks/>
          </p:cNvSpPr>
          <p:nvPr/>
        </p:nvSpPr>
        <p:spPr bwMode="auto">
          <a:xfrm>
            <a:off x="5289929" y="3528500"/>
            <a:ext cx="34925" cy="15875"/>
          </a:xfrm>
          <a:custGeom>
            <a:avLst/>
            <a:gdLst>
              <a:gd name="T0" fmla="*/ 53 w 70"/>
              <a:gd name="T1" fmla="*/ 31 h 31"/>
              <a:gd name="T2" fmla="*/ 53 w 70"/>
              <a:gd name="T3" fmla="*/ 31 h 31"/>
              <a:gd name="T4" fmla="*/ 70 w 70"/>
              <a:gd name="T5" fmla="*/ 31 h 31"/>
              <a:gd name="T6" fmla="*/ 70 w 70"/>
              <a:gd name="T7" fmla="*/ 2 h 31"/>
              <a:gd name="T8" fmla="*/ 0 w 70"/>
              <a:gd name="T9" fmla="*/ 12 h 31"/>
              <a:gd name="T10" fmla="*/ 53 w 70"/>
              <a:gd name="T11" fmla="*/ 31 h 31"/>
              <a:gd name="T12" fmla="*/ 53 w 7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70" h="31">
                <a:moveTo>
                  <a:pt x="53" y="31"/>
                </a:moveTo>
                <a:lnTo>
                  <a:pt x="53" y="31"/>
                </a:lnTo>
                <a:lnTo>
                  <a:pt x="70" y="31"/>
                </a:lnTo>
                <a:lnTo>
                  <a:pt x="70" y="2"/>
                </a:lnTo>
                <a:cubicBezTo>
                  <a:pt x="44" y="0"/>
                  <a:pt x="32" y="4"/>
                  <a:pt x="0" y="12"/>
                </a:cubicBezTo>
                <a:cubicBezTo>
                  <a:pt x="7" y="20"/>
                  <a:pt x="32" y="31"/>
                  <a:pt x="53" y="31"/>
                </a:cubicBezTo>
                <a:lnTo>
                  <a:pt x="53" y="31"/>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2" name="Freeform 283">
            <a:extLst>
              <a:ext uri="{FF2B5EF4-FFF2-40B4-BE49-F238E27FC236}">
                <a16:creationId xmlns:a16="http://schemas.microsoft.com/office/drawing/2014/main" id="{C1E57511-A0B5-F32C-98E2-C0BC6A702E47}"/>
              </a:ext>
            </a:extLst>
          </p:cNvPr>
          <p:cNvSpPr>
            <a:spLocks/>
          </p:cNvSpPr>
          <p:nvPr/>
        </p:nvSpPr>
        <p:spPr bwMode="auto">
          <a:xfrm>
            <a:off x="4858129" y="3512625"/>
            <a:ext cx="1038225" cy="876300"/>
          </a:xfrm>
          <a:custGeom>
            <a:avLst/>
            <a:gdLst>
              <a:gd name="T0" fmla="*/ 1981 w 2025"/>
              <a:gd name="T1" fmla="*/ 824 h 1705"/>
              <a:gd name="T2" fmla="*/ 1822 w 2025"/>
              <a:gd name="T3" fmla="*/ 650 h 1705"/>
              <a:gd name="T4" fmla="*/ 1671 w 2025"/>
              <a:gd name="T5" fmla="*/ 463 h 1705"/>
              <a:gd name="T6" fmla="*/ 1597 w 2025"/>
              <a:gd name="T7" fmla="*/ 226 h 1705"/>
              <a:gd name="T8" fmla="*/ 1522 w 2025"/>
              <a:gd name="T9" fmla="*/ 126 h 1705"/>
              <a:gd name="T10" fmla="*/ 1434 w 2025"/>
              <a:gd name="T11" fmla="*/ 67 h 1705"/>
              <a:gd name="T12" fmla="*/ 1360 w 2025"/>
              <a:gd name="T13" fmla="*/ 405 h 1705"/>
              <a:gd name="T14" fmla="*/ 1175 w 2025"/>
              <a:gd name="T15" fmla="*/ 303 h 1705"/>
              <a:gd name="T16" fmla="*/ 1122 w 2025"/>
              <a:gd name="T17" fmla="*/ 244 h 1705"/>
              <a:gd name="T18" fmla="*/ 1184 w 2025"/>
              <a:gd name="T19" fmla="*/ 106 h 1705"/>
              <a:gd name="T20" fmla="*/ 1099 w 2025"/>
              <a:gd name="T21" fmla="*/ 87 h 1705"/>
              <a:gd name="T22" fmla="*/ 973 w 2025"/>
              <a:gd name="T23" fmla="*/ 77 h 1705"/>
              <a:gd name="T24" fmla="*/ 841 w 2025"/>
              <a:gd name="T25" fmla="*/ 136 h 1705"/>
              <a:gd name="T26" fmla="*/ 809 w 2025"/>
              <a:gd name="T27" fmla="*/ 253 h 1705"/>
              <a:gd name="T28" fmla="*/ 744 w 2025"/>
              <a:gd name="T29" fmla="*/ 259 h 1705"/>
              <a:gd name="T30" fmla="*/ 598 w 2025"/>
              <a:gd name="T31" fmla="*/ 224 h 1705"/>
              <a:gd name="T32" fmla="*/ 523 w 2025"/>
              <a:gd name="T33" fmla="*/ 316 h 1705"/>
              <a:gd name="T34" fmla="*/ 477 w 2025"/>
              <a:gd name="T35" fmla="*/ 342 h 1705"/>
              <a:gd name="T36" fmla="*/ 454 w 2025"/>
              <a:gd name="T37" fmla="*/ 424 h 1705"/>
              <a:gd name="T38" fmla="*/ 129 w 2025"/>
              <a:gd name="T39" fmla="*/ 591 h 1705"/>
              <a:gd name="T40" fmla="*/ 34 w 2025"/>
              <a:gd name="T41" fmla="*/ 646 h 1705"/>
              <a:gd name="T42" fmla="*/ 14 w 2025"/>
              <a:gd name="T43" fmla="*/ 783 h 1705"/>
              <a:gd name="T44" fmla="*/ 36 w 2025"/>
              <a:gd name="T45" fmla="*/ 911 h 1705"/>
              <a:gd name="T46" fmla="*/ 9 w 2025"/>
              <a:gd name="T47" fmla="*/ 911 h 1705"/>
              <a:gd name="T48" fmla="*/ 93 w 2025"/>
              <a:gd name="T49" fmla="*/ 1170 h 1705"/>
              <a:gd name="T50" fmla="*/ 88 w 2025"/>
              <a:gd name="T51" fmla="*/ 1381 h 1705"/>
              <a:gd name="T52" fmla="*/ 370 w 2025"/>
              <a:gd name="T53" fmla="*/ 1385 h 1705"/>
              <a:gd name="T54" fmla="*/ 524 w 2025"/>
              <a:gd name="T55" fmla="*/ 1371 h 1705"/>
              <a:gd name="T56" fmla="*/ 853 w 2025"/>
              <a:gd name="T57" fmla="*/ 1229 h 1705"/>
              <a:gd name="T58" fmla="*/ 1108 w 2025"/>
              <a:gd name="T59" fmla="*/ 1405 h 1705"/>
              <a:gd name="T60" fmla="*/ 1235 w 2025"/>
              <a:gd name="T61" fmla="*/ 1303 h 1705"/>
              <a:gd name="T62" fmla="*/ 1202 w 2025"/>
              <a:gd name="T63" fmla="*/ 1464 h 1705"/>
              <a:gd name="T64" fmla="*/ 1249 w 2025"/>
              <a:gd name="T65" fmla="*/ 1401 h 1705"/>
              <a:gd name="T66" fmla="*/ 1254 w 2025"/>
              <a:gd name="T67" fmla="*/ 1483 h 1705"/>
              <a:gd name="T68" fmla="*/ 1310 w 2025"/>
              <a:gd name="T69" fmla="*/ 1470 h 1705"/>
              <a:gd name="T70" fmla="*/ 1337 w 2025"/>
              <a:gd name="T71" fmla="*/ 1558 h 1705"/>
              <a:gd name="T72" fmla="*/ 1588 w 2025"/>
              <a:gd name="T73" fmla="*/ 1646 h 1705"/>
              <a:gd name="T74" fmla="*/ 1854 w 2025"/>
              <a:gd name="T75" fmla="*/ 1562 h 1705"/>
              <a:gd name="T76" fmla="*/ 1905 w 2025"/>
              <a:gd name="T77" fmla="*/ 1389 h 1705"/>
              <a:gd name="T78" fmla="*/ 1998 w 2025"/>
              <a:gd name="T79" fmla="*/ 1213 h 1705"/>
              <a:gd name="T80" fmla="*/ 2025 w 2025"/>
              <a:gd name="T81" fmla="*/ 1036 h 1705"/>
              <a:gd name="T82" fmla="*/ 1981 w 2025"/>
              <a:gd name="T83" fmla="*/ 824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25" h="1705">
                <a:moveTo>
                  <a:pt x="1981" y="824"/>
                </a:moveTo>
                <a:lnTo>
                  <a:pt x="1981" y="824"/>
                </a:lnTo>
                <a:cubicBezTo>
                  <a:pt x="1947" y="787"/>
                  <a:pt x="1881" y="754"/>
                  <a:pt x="1881" y="675"/>
                </a:cubicBezTo>
                <a:cubicBezTo>
                  <a:pt x="1858" y="675"/>
                  <a:pt x="1829" y="675"/>
                  <a:pt x="1822" y="650"/>
                </a:cubicBezTo>
                <a:cubicBezTo>
                  <a:pt x="1815" y="622"/>
                  <a:pt x="1812" y="585"/>
                  <a:pt x="1791" y="561"/>
                </a:cubicBezTo>
                <a:cubicBezTo>
                  <a:pt x="1761" y="528"/>
                  <a:pt x="1685" y="510"/>
                  <a:pt x="1671" y="463"/>
                </a:cubicBezTo>
                <a:cubicBezTo>
                  <a:pt x="1657" y="414"/>
                  <a:pt x="1643" y="389"/>
                  <a:pt x="1627" y="336"/>
                </a:cubicBezTo>
                <a:cubicBezTo>
                  <a:pt x="1618" y="304"/>
                  <a:pt x="1618" y="242"/>
                  <a:pt x="1597" y="226"/>
                </a:cubicBezTo>
                <a:cubicBezTo>
                  <a:pt x="1590" y="222"/>
                  <a:pt x="1557" y="210"/>
                  <a:pt x="1539" y="204"/>
                </a:cubicBezTo>
                <a:cubicBezTo>
                  <a:pt x="1520" y="189"/>
                  <a:pt x="1529" y="153"/>
                  <a:pt x="1522" y="126"/>
                </a:cubicBezTo>
                <a:cubicBezTo>
                  <a:pt x="1511" y="89"/>
                  <a:pt x="1488" y="53"/>
                  <a:pt x="1483" y="0"/>
                </a:cubicBezTo>
                <a:cubicBezTo>
                  <a:pt x="1453" y="18"/>
                  <a:pt x="1462" y="43"/>
                  <a:pt x="1434" y="67"/>
                </a:cubicBezTo>
                <a:lnTo>
                  <a:pt x="1434" y="244"/>
                </a:lnTo>
                <a:cubicBezTo>
                  <a:pt x="1425" y="289"/>
                  <a:pt x="1414" y="405"/>
                  <a:pt x="1360" y="405"/>
                </a:cubicBezTo>
                <a:cubicBezTo>
                  <a:pt x="1326" y="405"/>
                  <a:pt x="1318" y="361"/>
                  <a:pt x="1293" y="352"/>
                </a:cubicBezTo>
                <a:cubicBezTo>
                  <a:pt x="1249" y="332"/>
                  <a:pt x="1223" y="322"/>
                  <a:pt x="1175" y="303"/>
                </a:cubicBezTo>
                <a:cubicBezTo>
                  <a:pt x="1168" y="301"/>
                  <a:pt x="1168" y="271"/>
                  <a:pt x="1158" y="263"/>
                </a:cubicBezTo>
                <a:cubicBezTo>
                  <a:pt x="1147" y="255"/>
                  <a:pt x="1122" y="259"/>
                  <a:pt x="1122" y="244"/>
                </a:cubicBezTo>
                <a:lnTo>
                  <a:pt x="1144" y="146"/>
                </a:lnTo>
                <a:cubicBezTo>
                  <a:pt x="1158" y="134"/>
                  <a:pt x="1184" y="132"/>
                  <a:pt x="1184" y="106"/>
                </a:cubicBezTo>
                <a:cubicBezTo>
                  <a:pt x="1184" y="91"/>
                  <a:pt x="1159" y="71"/>
                  <a:pt x="1149" y="71"/>
                </a:cubicBezTo>
                <a:cubicBezTo>
                  <a:pt x="1130" y="71"/>
                  <a:pt x="1122" y="87"/>
                  <a:pt x="1099" y="87"/>
                </a:cubicBezTo>
                <a:cubicBezTo>
                  <a:pt x="1036" y="87"/>
                  <a:pt x="1001" y="59"/>
                  <a:pt x="941" y="32"/>
                </a:cubicBezTo>
                <a:cubicBezTo>
                  <a:pt x="945" y="53"/>
                  <a:pt x="962" y="59"/>
                  <a:pt x="973" y="77"/>
                </a:cubicBezTo>
                <a:cubicBezTo>
                  <a:pt x="968" y="79"/>
                  <a:pt x="954" y="91"/>
                  <a:pt x="941" y="91"/>
                </a:cubicBezTo>
                <a:cubicBezTo>
                  <a:pt x="911" y="91"/>
                  <a:pt x="841" y="108"/>
                  <a:pt x="841" y="136"/>
                </a:cubicBezTo>
                <a:cubicBezTo>
                  <a:pt x="841" y="163"/>
                  <a:pt x="815" y="177"/>
                  <a:pt x="815" y="204"/>
                </a:cubicBezTo>
                <a:cubicBezTo>
                  <a:pt x="815" y="222"/>
                  <a:pt x="820" y="236"/>
                  <a:pt x="809" y="253"/>
                </a:cubicBezTo>
                <a:cubicBezTo>
                  <a:pt x="806" y="252"/>
                  <a:pt x="792" y="238"/>
                  <a:pt x="783" y="238"/>
                </a:cubicBezTo>
                <a:cubicBezTo>
                  <a:pt x="767" y="238"/>
                  <a:pt x="753" y="246"/>
                  <a:pt x="744" y="259"/>
                </a:cubicBezTo>
                <a:cubicBezTo>
                  <a:pt x="741" y="224"/>
                  <a:pt x="723" y="185"/>
                  <a:pt x="692" y="185"/>
                </a:cubicBezTo>
                <a:cubicBezTo>
                  <a:pt x="655" y="185"/>
                  <a:pt x="646" y="224"/>
                  <a:pt x="598" y="224"/>
                </a:cubicBezTo>
                <a:cubicBezTo>
                  <a:pt x="595" y="269"/>
                  <a:pt x="560" y="277"/>
                  <a:pt x="560" y="332"/>
                </a:cubicBezTo>
                <a:cubicBezTo>
                  <a:pt x="545" y="332"/>
                  <a:pt x="537" y="324"/>
                  <a:pt x="523" y="316"/>
                </a:cubicBezTo>
                <a:cubicBezTo>
                  <a:pt x="514" y="338"/>
                  <a:pt x="523" y="367"/>
                  <a:pt x="503" y="381"/>
                </a:cubicBezTo>
                <a:cubicBezTo>
                  <a:pt x="496" y="367"/>
                  <a:pt x="486" y="359"/>
                  <a:pt x="477" y="342"/>
                </a:cubicBezTo>
                <a:cubicBezTo>
                  <a:pt x="459" y="352"/>
                  <a:pt x="454" y="371"/>
                  <a:pt x="454" y="391"/>
                </a:cubicBezTo>
                <a:lnTo>
                  <a:pt x="454" y="424"/>
                </a:lnTo>
                <a:cubicBezTo>
                  <a:pt x="454" y="491"/>
                  <a:pt x="310" y="546"/>
                  <a:pt x="246" y="558"/>
                </a:cubicBezTo>
                <a:cubicBezTo>
                  <a:pt x="213" y="563"/>
                  <a:pt x="150" y="567"/>
                  <a:pt x="129" y="591"/>
                </a:cubicBezTo>
                <a:cubicBezTo>
                  <a:pt x="109" y="612"/>
                  <a:pt x="69" y="661"/>
                  <a:pt x="36" y="665"/>
                </a:cubicBezTo>
                <a:cubicBezTo>
                  <a:pt x="36" y="659"/>
                  <a:pt x="36" y="652"/>
                  <a:pt x="34" y="646"/>
                </a:cubicBezTo>
                <a:cubicBezTo>
                  <a:pt x="26" y="650"/>
                  <a:pt x="14" y="654"/>
                  <a:pt x="14" y="669"/>
                </a:cubicBezTo>
                <a:lnTo>
                  <a:pt x="14" y="783"/>
                </a:lnTo>
                <a:cubicBezTo>
                  <a:pt x="14" y="832"/>
                  <a:pt x="36" y="856"/>
                  <a:pt x="36" y="885"/>
                </a:cubicBezTo>
                <a:cubicBezTo>
                  <a:pt x="36" y="895"/>
                  <a:pt x="41" y="903"/>
                  <a:pt x="36" y="911"/>
                </a:cubicBezTo>
                <a:cubicBezTo>
                  <a:pt x="30" y="905"/>
                  <a:pt x="23" y="895"/>
                  <a:pt x="20" y="885"/>
                </a:cubicBezTo>
                <a:cubicBezTo>
                  <a:pt x="14" y="895"/>
                  <a:pt x="12" y="903"/>
                  <a:pt x="9" y="911"/>
                </a:cubicBezTo>
                <a:cubicBezTo>
                  <a:pt x="0" y="940"/>
                  <a:pt x="36" y="950"/>
                  <a:pt x="44" y="979"/>
                </a:cubicBezTo>
                <a:cubicBezTo>
                  <a:pt x="67" y="1056"/>
                  <a:pt x="72" y="1083"/>
                  <a:pt x="93" y="1170"/>
                </a:cubicBezTo>
                <a:cubicBezTo>
                  <a:pt x="102" y="1205"/>
                  <a:pt x="129" y="1236"/>
                  <a:pt x="129" y="1293"/>
                </a:cubicBezTo>
                <a:cubicBezTo>
                  <a:pt x="129" y="1338"/>
                  <a:pt x="88" y="1352"/>
                  <a:pt x="88" y="1381"/>
                </a:cubicBezTo>
                <a:cubicBezTo>
                  <a:pt x="88" y="1409"/>
                  <a:pt x="173" y="1450"/>
                  <a:pt x="203" y="1450"/>
                </a:cubicBezTo>
                <a:cubicBezTo>
                  <a:pt x="282" y="1450"/>
                  <a:pt x="308" y="1385"/>
                  <a:pt x="370" y="1385"/>
                </a:cubicBezTo>
                <a:cubicBezTo>
                  <a:pt x="391" y="1385"/>
                  <a:pt x="391" y="1370"/>
                  <a:pt x="419" y="1385"/>
                </a:cubicBezTo>
                <a:cubicBezTo>
                  <a:pt x="458" y="1385"/>
                  <a:pt x="488" y="1375"/>
                  <a:pt x="524" y="1371"/>
                </a:cubicBezTo>
                <a:cubicBezTo>
                  <a:pt x="538" y="1271"/>
                  <a:pt x="649" y="1307"/>
                  <a:pt x="739" y="1273"/>
                </a:cubicBezTo>
                <a:cubicBezTo>
                  <a:pt x="778" y="1260"/>
                  <a:pt x="790" y="1229"/>
                  <a:pt x="853" y="1229"/>
                </a:cubicBezTo>
                <a:cubicBezTo>
                  <a:pt x="911" y="1229"/>
                  <a:pt x="1015" y="1248"/>
                  <a:pt x="1043" y="1287"/>
                </a:cubicBezTo>
                <a:cubicBezTo>
                  <a:pt x="1057" y="1309"/>
                  <a:pt x="1096" y="1405"/>
                  <a:pt x="1108" y="1405"/>
                </a:cubicBezTo>
                <a:cubicBezTo>
                  <a:pt x="1108" y="1405"/>
                  <a:pt x="1101" y="1440"/>
                  <a:pt x="1122" y="1440"/>
                </a:cubicBezTo>
                <a:cubicBezTo>
                  <a:pt x="1159" y="1440"/>
                  <a:pt x="1203" y="1338"/>
                  <a:pt x="1235" y="1303"/>
                </a:cubicBezTo>
                <a:cubicBezTo>
                  <a:pt x="1237" y="1332"/>
                  <a:pt x="1228" y="1434"/>
                  <a:pt x="1184" y="1444"/>
                </a:cubicBezTo>
                <a:cubicBezTo>
                  <a:pt x="1184" y="1454"/>
                  <a:pt x="1193" y="1464"/>
                  <a:pt x="1202" y="1464"/>
                </a:cubicBezTo>
                <a:cubicBezTo>
                  <a:pt x="1228" y="1464"/>
                  <a:pt x="1230" y="1429"/>
                  <a:pt x="1246" y="1421"/>
                </a:cubicBezTo>
                <a:cubicBezTo>
                  <a:pt x="1246" y="1415"/>
                  <a:pt x="1249" y="1407"/>
                  <a:pt x="1249" y="1401"/>
                </a:cubicBezTo>
                <a:cubicBezTo>
                  <a:pt x="1256" y="1409"/>
                  <a:pt x="1267" y="1417"/>
                  <a:pt x="1267" y="1440"/>
                </a:cubicBezTo>
                <a:cubicBezTo>
                  <a:pt x="1267" y="1460"/>
                  <a:pt x="1259" y="1472"/>
                  <a:pt x="1254" y="1483"/>
                </a:cubicBezTo>
                <a:lnTo>
                  <a:pt x="1275" y="1483"/>
                </a:lnTo>
                <a:cubicBezTo>
                  <a:pt x="1290" y="1480"/>
                  <a:pt x="1298" y="1477"/>
                  <a:pt x="1310" y="1470"/>
                </a:cubicBezTo>
                <a:cubicBezTo>
                  <a:pt x="1310" y="1472"/>
                  <a:pt x="1312" y="1480"/>
                  <a:pt x="1312" y="1480"/>
                </a:cubicBezTo>
                <a:cubicBezTo>
                  <a:pt x="1314" y="1505"/>
                  <a:pt x="1337" y="1529"/>
                  <a:pt x="1337" y="1558"/>
                </a:cubicBezTo>
                <a:cubicBezTo>
                  <a:pt x="1337" y="1638"/>
                  <a:pt x="1450" y="1689"/>
                  <a:pt x="1518" y="1689"/>
                </a:cubicBezTo>
                <a:cubicBezTo>
                  <a:pt x="1562" y="1689"/>
                  <a:pt x="1548" y="1650"/>
                  <a:pt x="1588" y="1646"/>
                </a:cubicBezTo>
                <a:cubicBezTo>
                  <a:pt x="1590" y="1658"/>
                  <a:pt x="1662" y="1703"/>
                  <a:pt x="1676" y="1705"/>
                </a:cubicBezTo>
                <a:cubicBezTo>
                  <a:pt x="1690" y="1611"/>
                  <a:pt x="1835" y="1652"/>
                  <a:pt x="1854" y="1562"/>
                </a:cubicBezTo>
                <a:lnTo>
                  <a:pt x="1854" y="1566"/>
                </a:lnTo>
                <a:cubicBezTo>
                  <a:pt x="1854" y="1497"/>
                  <a:pt x="1891" y="1436"/>
                  <a:pt x="1905" y="1389"/>
                </a:cubicBezTo>
                <a:cubicBezTo>
                  <a:pt x="1923" y="1326"/>
                  <a:pt x="1954" y="1307"/>
                  <a:pt x="1986" y="1252"/>
                </a:cubicBezTo>
                <a:cubicBezTo>
                  <a:pt x="1995" y="1236"/>
                  <a:pt x="1990" y="1229"/>
                  <a:pt x="1998" y="1213"/>
                </a:cubicBezTo>
                <a:lnTo>
                  <a:pt x="1998" y="1158"/>
                </a:lnTo>
                <a:cubicBezTo>
                  <a:pt x="2014" y="1140"/>
                  <a:pt x="2025" y="1079"/>
                  <a:pt x="2025" y="1036"/>
                </a:cubicBezTo>
                <a:cubicBezTo>
                  <a:pt x="2025" y="977"/>
                  <a:pt x="2007" y="871"/>
                  <a:pt x="1979" y="830"/>
                </a:cubicBezTo>
                <a:lnTo>
                  <a:pt x="1981" y="824"/>
                </a:ln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3" name="Freeform 284">
            <a:extLst>
              <a:ext uri="{FF2B5EF4-FFF2-40B4-BE49-F238E27FC236}">
                <a16:creationId xmlns:a16="http://schemas.microsoft.com/office/drawing/2014/main" id="{58C2A634-1A4C-9D1D-4C96-9812432F2C20}"/>
              </a:ext>
            </a:extLst>
          </p:cNvPr>
          <p:cNvSpPr>
            <a:spLocks/>
          </p:cNvSpPr>
          <p:nvPr/>
        </p:nvSpPr>
        <p:spPr bwMode="auto">
          <a:xfrm>
            <a:off x="4858129" y="3512625"/>
            <a:ext cx="1038225" cy="876300"/>
          </a:xfrm>
          <a:custGeom>
            <a:avLst/>
            <a:gdLst>
              <a:gd name="T0" fmla="*/ 1981 w 2025"/>
              <a:gd name="T1" fmla="*/ 824 h 1705"/>
              <a:gd name="T2" fmla="*/ 1822 w 2025"/>
              <a:gd name="T3" fmla="*/ 650 h 1705"/>
              <a:gd name="T4" fmla="*/ 1671 w 2025"/>
              <a:gd name="T5" fmla="*/ 463 h 1705"/>
              <a:gd name="T6" fmla="*/ 1597 w 2025"/>
              <a:gd name="T7" fmla="*/ 226 h 1705"/>
              <a:gd name="T8" fmla="*/ 1522 w 2025"/>
              <a:gd name="T9" fmla="*/ 126 h 1705"/>
              <a:gd name="T10" fmla="*/ 1434 w 2025"/>
              <a:gd name="T11" fmla="*/ 67 h 1705"/>
              <a:gd name="T12" fmla="*/ 1360 w 2025"/>
              <a:gd name="T13" fmla="*/ 405 h 1705"/>
              <a:gd name="T14" fmla="*/ 1175 w 2025"/>
              <a:gd name="T15" fmla="*/ 303 h 1705"/>
              <a:gd name="T16" fmla="*/ 1122 w 2025"/>
              <a:gd name="T17" fmla="*/ 244 h 1705"/>
              <a:gd name="T18" fmla="*/ 1184 w 2025"/>
              <a:gd name="T19" fmla="*/ 106 h 1705"/>
              <a:gd name="T20" fmla="*/ 1099 w 2025"/>
              <a:gd name="T21" fmla="*/ 87 h 1705"/>
              <a:gd name="T22" fmla="*/ 973 w 2025"/>
              <a:gd name="T23" fmla="*/ 77 h 1705"/>
              <a:gd name="T24" fmla="*/ 841 w 2025"/>
              <a:gd name="T25" fmla="*/ 136 h 1705"/>
              <a:gd name="T26" fmla="*/ 809 w 2025"/>
              <a:gd name="T27" fmla="*/ 253 h 1705"/>
              <a:gd name="T28" fmla="*/ 744 w 2025"/>
              <a:gd name="T29" fmla="*/ 259 h 1705"/>
              <a:gd name="T30" fmla="*/ 598 w 2025"/>
              <a:gd name="T31" fmla="*/ 224 h 1705"/>
              <a:gd name="T32" fmla="*/ 523 w 2025"/>
              <a:gd name="T33" fmla="*/ 316 h 1705"/>
              <a:gd name="T34" fmla="*/ 477 w 2025"/>
              <a:gd name="T35" fmla="*/ 342 h 1705"/>
              <a:gd name="T36" fmla="*/ 454 w 2025"/>
              <a:gd name="T37" fmla="*/ 424 h 1705"/>
              <a:gd name="T38" fmla="*/ 129 w 2025"/>
              <a:gd name="T39" fmla="*/ 591 h 1705"/>
              <a:gd name="T40" fmla="*/ 34 w 2025"/>
              <a:gd name="T41" fmla="*/ 646 h 1705"/>
              <a:gd name="T42" fmla="*/ 14 w 2025"/>
              <a:gd name="T43" fmla="*/ 783 h 1705"/>
              <a:gd name="T44" fmla="*/ 36 w 2025"/>
              <a:gd name="T45" fmla="*/ 911 h 1705"/>
              <a:gd name="T46" fmla="*/ 9 w 2025"/>
              <a:gd name="T47" fmla="*/ 911 h 1705"/>
              <a:gd name="T48" fmla="*/ 93 w 2025"/>
              <a:gd name="T49" fmla="*/ 1170 h 1705"/>
              <a:gd name="T50" fmla="*/ 88 w 2025"/>
              <a:gd name="T51" fmla="*/ 1381 h 1705"/>
              <a:gd name="T52" fmla="*/ 370 w 2025"/>
              <a:gd name="T53" fmla="*/ 1385 h 1705"/>
              <a:gd name="T54" fmla="*/ 524 w 2025"/>
              <a:gd name="T55" fmla="*/ 1371 h 1705"/>
              <a:gd name="T56" fmla="*/ 853 w 2025"/>
              <a:gd name="T57" fmla="*/ 1229 h 1705"/>
              <a:gd name="T58" fmla="*/ 1108 w 2025"/>
              <a:gd name="T59" fmla="*/ 1405 h 1705"/>
              <a:gd name="T60" fmla="*/ 1235 w 2025"/>
              <a:gd name="T61" fmla="*/ 1303 h 1705"/>
              <a:gd name="T62" fmla="*/ 1202 w 2025"/>
              <a:gd name="T63" fmla="*/ 1464 h 1705"/>
              <a:gd name="T64" fmla="*/ 1249 w 2025"/>
              <a:gd name="T65" fmla="*/ 1401 h 1705"/>
              <a:gd name="T66" fmla="*/ 1254 w 2025"/>
              <a:gd name="T67" fmla="*/ 1483 h 1705"/>
              <a:gd name="T68" fmla="*/ 1310 w 2025"/>
              <a:gd name="T69" fmla="*/ 1470 h 1705"/>
              <a:gd name="T70" fmla="*/ 1337 w 2025"/>
              <a:gd name="T71" fmla="*/ 1558 h 1705"/>
              <a:gd name="T72" fmla="*/ 1588 w 2025"/>
              <a:gd name="T73" fmla="*/ 1646 h 1705"/>
              <a:gd name="T74" fmla="*/ 1854 w 2025"/>
              <a:gd name="T75" fmla="*/ 1562 h 1705"/>
              <a:gd name="T76" fmla="*/ 1905 w 2025"/>
              <a:gd name="T77" fmla="*/ 1389 h 1705"/>
              <a:gd name="T78" fmla="*/ 1998 w 2025"/>
              <a:gd name="T79" fmla="*/ 1213 h 1705"/>
              <a:gd name="T80" fmla="*/ 2025 w 2025"/>
              <a:gd name="T81" fmla="*/ 1036 h 1705"/>
              <a:gd name="T82" fmla="*/ 1981 w 2025"/>
              <a:gd name="T83" fmla="*/ 824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25" h="1705">
                <a:moveTo>
                  <a:pt x="1981" y="824"/>
                </a:moveTo>
                <a:lnTo>
                  <a:pt x="1981" y="824"/>
                </a:lnTo>
                <a:cubicBezTo>
                  <a:pt x="1947" y="787"/>
                  <a:pt x="1881" y="754"/>
                  <a:pt x="1881" y="675"/>
                </a:cubicBezTo>
                <a:cubicBezTo>
                  <a:pt x="1858" y="675"/>
                  <a:pt x="1829" y="675"/>
                  <a:pt x="1822" y="650"/>
                </a:cubicBezTo>
                <a:cubicBezTo>
                  <a:pt x="1815" y="622"/>
                  <a:pt x="1812" y="585"/>
                  <a:pt x="1791" y="561"/>
                </a:cubicBezTo>
                <a:cubicBezTo>
                  <a:pt x="1761" y="528"/>
                  <a:pt x="1685" y="510"/>
                  <a:pt x="1671" y="463"/>
                </a:cubicBezTo>
                <a:cubicBezTo>
                  <a:pt x="1657" y="414"/>
                  <a:pt x="1643" y="389"/>
                  <a:pt x="1627" y="336"/>
                </a:cubicBezTo>
                <a:cubicBezTo>
                  <a:pt x="1618" y="304"/>
                  <a:pt x="1618" y="242"/>
                  <a:pt x="1597" y="226"/>
                </a:cubicBezTo>
                <a:cubicBezTo>
                  <a:pt x="1590" y="222"/>
                  <a:pt x="1557" y="210"/>
                  <a:pt x="1539" y="204"/>
                </a:cubicBezTo>
                <a:cubicBezTo>
                  <a:pt x="1520" y="189"/>
                  <a:pt x="1529" y="153"/>
                  <a:pt x="1522" y="126"/>
                </a:cubicBezTo>
                <a:cubicBezTo>
                  <a:pt x="1511" y="89"/>
                  <a:pt x="1488" y="53"/>
                  <a:pt x="1483" y="0"/>
                </a:cubicBezTo>
                <a:cubicBezTo>
                  <a:pt x="1453" y="18"/>
                  <a:pt x="1462" y="43"/>
                  <a:pt x="1434" y="67"/>
                </a:cubicBezTo>
                <a:lnTo>
                  <a:pt x="1434" y="244"/>
                </a:lnTo>
                <a:cubicBezTo>
                  <a:pt x="1425" y="289"/>
                  <a:pt x="1414" y="405"/>
                  <a:pt x="1360" y="405"/>
                </a:cubicBezTo>
                <a:cubicBezTo>
                  <a:pt x="1326" y="405"/>
                  <a:pt x="1318" y="361"/>
                  <a:pt x="1293" y="352"/>
                </a:cubicBezTo>
                <a:cubicBezTo>
                  <a:pt x="1249" y="332"/>
                  <a:pt x="1223" y="322"/>
                  <a:pt x="1175" y="303"/>
                </a:cubicBezTo>
                <a:cubicBezTo>
                  <a:pt x="1168" y="301"/>
                  <a:pt x="1168" y="271"/>
                  <a:pt x="1158" y="263"/>
                </a:cubicBezTo>
                <a:cubicBezTo>
                  <a:pt x="1147" y="255"/>
                  <a:pt x="1122" y="259"/>
                  <a:pt x="1122" y="244"/>
                </a:cubicBezTo>
                <a:lnTo>
                  <a:pt x="1144" y="146"/>
                </a:lnTo>
                <a:cubicBezTo>
                  <a:pt x="1158" y="134"/>
                  <a:pt x="1184" y="132"/>
                  <a:pt x="1184" y="106"/>
                </a:cubicBezTo>
                <a:cubicBezTo>
                  <a:pt x="1184" y="91"/>
                  <a:pt x="1159" y="71"/>
                  <a:pt x="1149" y="71"/>
                </a:cubicBezTo>
                <a:cubicBezTo>
                  <a:pt x="1130" y="71"/>
                  <a:pt x="1122" y="87"/>
                  <a:pt x="1099" y="87"/>
                </a:cubicBezTo>
                <a:cubicBezTo>
                  <a:pt x="1036" y="87"/>
                  <a:pt x="1001" y="59"/>
                  <a:pt x="941" y="32"/>
                </a:cubicBezTo>
                <a:cubicBezTo>
                  <a:pt x="945" y="53"/>
                  <a:pt x="962" y="59"/>
                  <a:pt x="973" y="77"/>
                </a:cubicBezTo>
                <a:cubicBezTo>
                  <a:pt x="968" y="79"/>
                  <a:pt x="954" y="91"/>
                  <a:pt x="941" y="91"/>
                </a:cubicBezTo>
                <a:cubicBezTo>
                  <a:pt x="911" y="91"/>
                  <a:pt x="841" y="108"/>
                  <a:pt x="841" y="136"/>
                </a:cubicBezTo>
                <a:cubicBezTo>
                  <a:pt x="841" y="163"/>
                  <a:pt x="815" y="177"/>
                  <a:pt x="815" y="204"/>
                </a:cubicBezTo>
                <a:cubicBezTo>
                  <a:pt x="815" y="222"/>
                  <a:pt x="820" y="236"/>
                  <a:pt x="809" y="253"/>
                </a:cubicBezTo>
                <a:cubicBezTo>
                  <a:pt x="806" y="252"/>
                  <a:pt x="792" y="238"/>
                  <a:pt x="783" y="238"/>
                </a:cubicBezTo>
                <a:cubicBezTo>
                  <a:pt x="767" y="238"/>
                  <a:pt x="753" y="246"/>
                  <a:pt x="744" y="259"/>
                </a:cubicBezTo>
                <a:cubicBezTo>
                  <a:pt x="741" y="224"/>
                  <a:pt x="723" y="185"/>
                  <a:pt x="692" y="185"/>
                </a:cubicBezTo>
                <a:cubicBezTo>
                  <a:pt x="655" y="185"/>
                  <a:pt x="646" y="224"/>
                  <a:pt x="598" y="224"/>
                </a:cubicBezTo>
                <a:cubicBezTo>
                  <a:pt x="595" y="269"/>
                  <a:pt x="560" y="277"/>
                  <a:pt x="560" y="332"/>
                </a:cubicBezTo>
                <a:cubicBezTo>
                  <a:pt x="545" y="332"/>
                  <a:pt x="537" y="324"/>
                  <a:pt x="523" y="316"/>
                </a:cubicBezTo>
                <a:cubicBezTo>
                  <a:pt x="514" y="338"/>
                  <a:pt x="523" y="367"/>
                  <a:pt x="503" y="381"/>
                </a:cubicBezTo>
                <a:cubicBezTo>
                  <a:pt x="496" y="367"/>
                  <a:pt x="486" y="359"/>
                  <a:pt x="477" y="342"/>
                </a:cubicBezTo>
                <a:cubicBezTo>
                  <a:pt x="459" y="352"/>
                  <a:pt x="454" y="371"/>
                  <a:pt x="454" y="391"/>
                </a:cubicBezTo>
                <a:lnTo>
                  <a:pt x="454" y="424"/>
                </a:lnTo>
                <a:cubicBezTo>
                  <a:pt x="454" y="491"/>
                  <a:pt x="310" y="546"/>
                  <a:pt x="246" y="558"/>
                </a:cubicBezTo>
                <a:cubicBezTo>
                  <a:pt x="213" y="563"/>
                  <a:pt x="150" y="567"/>
                  <a:pt x="129" y="591"/>
                </a:cubicBezTo>
                <a:cubicBezTo>
                  <a:pt x="109" y="612"/>
                  <a:pt x="69" y="661"/>
                  <a:pt x="36" y="665"/>
                </a:cubicBezTo>
                <a:cubicBezTo>
                  <a:pt x="36" y="659"/>
                  <a:pt x="36" y="652"/>
                  <a:pt x="34" y="646"/>
                </a:cubicBezTo>
                <a:cubicBezTo>
                  <a:pt x="26" y="650"/>
                  <a:pt x="14" y="654"/>
                  <a:pt x="14" y="669"/>
                </a:cubicBezTo>
                <a:lnTo>
                  <a:pt x="14" y="783"/>
                </a:lnTo>
                <a:cubicBezTo>
                  <a:pt x="14" y="832"/>
                  <a:pt x="36" y="856"/>
                  <a:pt x="36" y="885"/>
                </a:cubicBezTo>
                <a:cubicBezTo>
                  <a:pt x="36" y="895"/>
                  <a:pt x="41" y="903"/>
                  <a:pt x="36" y="911"/>
                </a:cubicBezTo>
                <a:cubicBezTo>
                  <a:pt x="30" y="905"/>
                  <a:pt x="23" y="895"/>
                  <a:pt x="20" y="885"/>
                </a:cubicBezTo>
                <a:cubicBezTo>
                  <a:pt x="14" y="895"/>
                  <a:pt x="12" y="903"/>
                  <a:pt x="9" y="911"/>
                </a:cubicBezTo>
                <a:cubicBezTo>
                  <a:pt x="0" y="940"/>
                  <a:pt x="36" y="950"/>
                  <a:pt x="44" y="979"/>
                </a:cubicBezTo>
                <a:cubicBezTo>
                  <a:pt x="67" y="1056"/>
                  <a:pt x="72" y="1083"/>
                  <a:pt x="93" y="1170"/>
                </a:cubicBezTo>
                <a:cubicBezTo>
                  <a:pt x="102" y="1205"/>
                  <a:pt x="129" y="1236"/>
                  <a:pt x="129" y="1293"/>
                </a:cubicBezTo>
                <a:cubicBezTo>
                  <a:pt x="129" y="1338"/>
                  <a:pt x="88" y="1352"/>
                  <a:pt x="88" y="1381"/>
                </a:cubicBezTo>
                <a:cubicBezTo>
                  <a:pt x="88" y="1409"/>
                  <a:pt x="173" y="1450"/>
                  <a:pt x="203" y="1450"/>
                </a:cubicBezTo>
                <a:cubicBezTo>
                  <a:pt x="282" y="1450"/>
                  <a:pt x="308" y="1385"/>
                  <a:pt x="370" y="1385"/>
                </a:cubicBezTo>
                <a:cubicBezTo>
                  <a:pt x="391" y="1385"/>
                  <a:pt x="391" y="1370"/>
                  <a:pt x="419" y="1385"/>
                </a:cubicBezTo>
                <a:cubicBezTo>
                  <a:pt x="458" y="1385"/>
                  <a:pt x="488" y="1375"/>
                  <a:pt x="524" y="1371"/>
                </a:cubicBezTo>
                <a:cubicBezTo>
                  <a:pt x="538" y="1271"/>
                  <a:pt x="649" y="1307"/>
                  <a:pt x="739" y="1273"/>
                </a:cubicBezTo>
                <a:cubicBezTo>
                  <a:pt x="778" y="1260"/>
                  <a:pt x="790" y="1229"/>
                  <a:pt x="853" y="1229"/>
                </a:cubicBezTo>
                <a:cubicBezTo>
                  <a:pt x="911" y="1229"/>
                  <a:pt x="1015" y="1248"/>
                  <a:pt x="1043" y="1287"/>
                </a:cubicBezTo>
                <a:cubicBezTo>
                  <a:pt x="1057" y="1309"/>
                  <a:pt x="1096" y="1405"/>
                  <a:pt x="1108" y="1405"/>
                </a:cubicBezTo>
                <a:cubicBezTo>
                  <a:pt x="1108" y="1405"/>
                  <a:pt x="1101" y="1440"/>
                  <a:pt x="1122" y="1440"/>
                </a:cubicBezTo>
                <a:cubicBezTo>
                  <a:pt x="1159" y="1440"/>
                  <a:pt x="1203" y="1338"/>
                  <a:pt x="1235" y="1303"/>
                </a:cubicBezTo>
                <a:cubicBezTo>
                  <a:pt x="1237" y="1332"/>
                  <a:pt x="1228" y="1434"/>
                  <a:pt x="1184" y="1444"/>
                </a:cubicBezTo>
                <a:cubicBezTo>
                  <a:pt x="1184" y="1454"/>
                  <a:pt x="1193" y="1464"/>
                  <a:pt x="1202" y="1464"/>
                </a:cubicBezTo>
                <a:cubicBezTo>
                  <a:pt x="1228" y="1464"/>
                  <a:pt x="1230" y="1429"/>
                  <a:pt x="1246" y="1421"/>
                </a:cubicBezTo>
                <a:cubicBezTo>
                  <a:pt x="1246" y="1415"/>
                  <a:pt x="1249" y="1407"/>
                  <a:pt x="1249" y="1401"/>
                </a:cubicBezTo>
                <a:cubicBezTo>
                  <a:pt x="1256" y="1409"/>
                  <a:pt x="1267" y="1417"/>
                  <a:pt x="1267" y="1440"/>
                </a:cubicBezTo>
                <a:cubicBezTo>
                  <a:pt x="1267" y="1460"/>
                  <a:pt x="1259" y="1472"/>
                  <a:pt x="1254" y="1483"/>
                </a:cubicBezTo>
                <a:lnTo>
                  <a:pt x="1275" y="1483"/>
                </a:lnTo>
                <a:cubicBezTo>
                  <a:pt x="1290" y="1480"/>
                  <a:pt x="1298" y="1477"/>
                  <a:pt x="1310" y="1470"/>
                </a:cubicBezTo>
                <a:cubicBezTo>
                  <a:pt x="1310" y="1472"/>
                  <a:pt x="1312" y="1480"/>
                  <a:pt x="1312" y="1480"/>
                </a:cubicBezTo>
                <a:cubicBezTo>
                  <a:pt x="1314" y="1505"/>
                  <a:pt x="1337" y="1529"/>
                  <a:pt x="1337" y="1558"/>
                </a:cubicBezTo>
                <a:cubicBezTo>
                  <a:pt x="1337" y="1638"/>
                  <a:pt x="1450" y="1689"/>
                  <a:pt x="1518" y="1689"/>
                </a:cubicBezTo>
                <a:cubicBezTo>
                  <a:pt x="1562" y="1689"/>
                  <a:pt x="1548" y="1650"/>
                  <a:pt x="1588" y="1646"/>
                </a:cubicBezTo>
                <a:cubicBezTo>
                  <a:pt x="1590" y="1658"/>
                  <a:pt x="1662" y="1703"/>
                  <a:pt x="1676" y="1705"/>
                </a:cubicBezTo>
                <a:cubicBezTo>
                  <a:pt x="1690" y="1611"/>
                  <a:pt x="1835" y="1652"/>
                  <a:pt x="1854" y="1562"/>
                </a:cubicBezTo>
                <a:lnTo>
                  <a:pt x="1854" y="1566"/>
                </a:lnTo>
                <a:cubicBezTo>
                  <a:pt x="1854" y="1497"/>
                  <a:pt x="1891" y="1436"/>
                  <a:pt x="1905" y="1389"/>
                </a:cubicBezTo>
                <a:cubicBezTo>
                  <a:pt x="1923" y="1326"/>
                  <a:pt x="1954" y="1307"/>
                  <a:pt x="1986" y="1252"/>
                </a:cubicBezTo>
                <a:cubicBezTo>
                  <a:pt x="1995" y="1236"/>
                  <a:pt x="1990" y="1229"/>
                  <a:pt x="1998" y="1213"/>
                </a:cubicBezTo>
                <a:lnTo>
                  <a:pt x="1998" y="1158"/>
                </a:lnTo>
                <a:cubicBezTo>
                  <a:pt x="2014" y="1140"/>
                  <a:pt x="2025" y="1079"/>
                  <a:pt x="2025" y="1036"/>
                </a:cubicBezTo>
                <a:cubicBezTo>
                  <a:pt x="2025" y="977"/>
                  <a:pt x="2007" y="871"/>
                  <a:pt x="1979" y="830"/>
                </a:cubicBezTo>
                <a:lnTo>
                  <a:pt x="1981" y="824"/>
                </a:lnTo>
                <a:lnTo>
                  <a:pt x="1981" y="82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4" name="Freeform 285">
            <a:extLst>
              <a:ext uri="{FF2B5EF4-FFF2-40B4-BE49-F238E27FC236}">
                <a16:creationId xmlns:a16="http://schemas.microsoft.com/office/drawing/2014/main" id="{0EAA10A4-420B-7639-8700-3F3A813ABC91}"/>
              </a:ext>
            </a:extLst>
          </p:cNvPr>
          <p:cNvSpPr>
            <a:spLocks/>
          </p:cNvSpPr>
          <p:nvPr/>
        </p:nvSpPr>
        <p:spPr bwMode="auto">
          <a:xfrm>
            <a:off x="6228142" y="4442900"/>
            <a:ext cx="195262" cy="215900"/>
          </a:xfrm>
          <a:custGeom>
            <a:avLst/>
            <a:gdLst>
              <a:gd name="T0" fmla="*/ 371 w 382"/>
              <a:gd name="T1" fmla="*/ 37 h 420"/>
              <a:gd name="T2" fmla="*/ 371 w 382"/>
              <a:gd name="T3" fmla="*/ 37 h 420"/>
              <a:gd name="T4" fmla="*/ 359 w 382"/>
              <a:gd name="T5" fmla="*/ 29 h 420"/>
              <a:gd name="T6" fmla="*/ 329 w 382"/>
              <a:gd name="T7" fmla="*/ 47 h 420"/>
              <a:gd name="T8" fmla="*/ 320 w 382"/>
              <a:gd name="T9" fmla="*/ 20 h 420"/>
              <a:gd name="T10" fmla="*/ 308 w 382"/>
              <a:gd name="T11" fmla="*/ 0 h 420"/>
              <a:gd name="T12" fmla="*/ 266 w 382"/>
              <a:gd name="T13" fmla="*/ 65 h 420"/>
              <a:gd name="T14" fmla="*/ 264 w 382"/>
              <a:gd name="T15" fmla="*/ 77 h 420"/>
              <a:gd name="T16" fmla="*/ 232 w 382"/>
              <a:gd name="T17" fmla="*/ 98 h 420"/>
              <a:gd name="T18" fmla="*/ 231 w 382"/>
              <a:gd name="T19" fmla="*/ 118 h 420"/>
              <a:gd name="T20" fmla="*/ 197 w 382"/>
              <a:gd name="T21" fmla="*/ 165 h 420"/>
              <a:gd name="T22" fmla="*/ 99 w 382"/>
              <a:gd name="T23" fmla="*/ 230 h 420"/>
              <a:gd name="T24" fmla="*/ 71 w 382"/>
              <a:gd name="T25" fmla="*/ 255 h 420"/>
              <a:gd name="T26" fmla="*/ 0 w 382"/>
              <a:gd name="T27" fmla="*/ 363 h 420"/>
              <a:gd name="T28" fmla="*/ 9 w 382"/>
              <a:gd name="T29" fmla="*/ 371 h 420"/>
              <a:gd name="T30" fmla="*/ 88 w 382"/>
              <a:gd name="T31" fmla="*/ 410 h 420"/>
              <a:gd name="T32" fmla="*/ 127 w 382"/>
              <a:gd name="T33" fmla="*/ 420 h 420"/>
              <a:gd name="T34" fmla="*/ 194 w 382"/>
              <a:gd name="T35" fmla="*/ 373 h 420"/>
              <a:gd name="T36" fmla="*/ 248 w 382"/>
              <a:gd name="T37" fmla="*/ 235 h 420"/>
              <a:gd name="T38" fmla="*/ 313 w 382"/>
              <a:gd name="T39" fmla="*/ 226 h 420"/>
              <a:gd name="T40" fmla="*/ 313 w 382"/>
              <a:gd name="T41" fmla="*/ 165 h 420"/>
              <a:gd name="T42" fmla="*/ 382 w 382"/>
              <a:gd name="T43" fmla="*/ 67 h 420"/>
              <a:gd name="T44" fmla="*/ 371 w 382"/>
              <a:gd name="T45" fmla="*/ 37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2" h="420">
                <a:moveTo>
                  <a:pt x="371" y="37"/>
                </a:moveTo>
                <a:lnTo>
                  <a:pt x="371" y="37"/>
                </a:lnTo>
                <a:cubicBezTo>
                  <a:pt x="366" y="37"/>
                  <a:pt x="361" y="35"/>
                  <a:pt x="359" y="29"/>
                </a:cubicBezTo>
                <a:cubicBezTo>
                  <a:pt x="350" y="33"/>
                  <a:pt x="341" y="47"/>
                  <a:pt x="329" y="47"/>
                </a:cubicBezTo>
                <a:cubicBezTo>
                  <a:pt x="319" y="47"/>
                  <a:pt x="320" y="33"/>
                  <a:pt x="320" y="20"/>
                </a:cubicBezTo>
                <a:cubicBezTo>
                  <a:pt x="315" y="20"/>
                  <a:pt x="308" y="14"/>
                  <a:pt x="308" y="0"/>
                </a:cubicBezTo>
                <a:cubicBezTo>
                  <a:pt x="292" y="8"/>
                  <a:pt x="266" y="35"/>
                  <a:pt x="266" y="65"/>
                </a:cubicBezTo>
                <a:cubicBezTo>
                  <a:pt x="266" y="69"/>
                  <a:pt x="264" y="73"/>
                  <a:pt x="264" y="77"/>
                </a:cubicBezTo>
                <a:cubicBezTo>
                  <a:pt x="250" y="79"/>
                  <a:pt x="239" y="82"/>
                  <a:pt x="232" y="98"/>
                </a:cubicBezTo>
                <a:cubicBezTo>
                  <a:pt x="231" y="104"/>
                  <a:pt x="231" y="118"/>
                  <a:pt x="231" y="118"/>
                </a:cubicBezTo>
                <a:cubicBezTo>
                  <a:pt x="231" y="118"/>
                  <a:pt x="206" y="161"/>
                  <a:pt x="197" y="165"/>
                </a:cubicBezTo>
                <a:cubicBezTo>
                  <a:pt x="167" y="180"/>
                  <a:pt x="141" y="230"/>
                  <a:pt x="99" y="230"/>
                </a:cubicBezTo>
                <a:cubicBezTo>
                  <a:pt x="86" y="230"/>
                  <a:pt x="78" y="241"/>
                  <a:pt x="71" y="255"/>
                </a:cubicBezTo>
                <a:cubicBezTo>
                  <a:pt x="53" y="284"/>
                  <a:pt x="0" y="312"/>
                  <a:pt x="0" y="363"/>
                </a:cubicBezTo>
                <a:cubicBezTo>
                  <a:pt x="0" y="367"/>
                  <a:pt x="6" y="371"/>
                  <a:pt x="9" y="371"/>
                </a:cubicBezTo>
                <a:cubicBezTo>
                  <a:pt x="9" y="381"/>
                  <a:pt x="78" y="410"/>
                  <a:pt x="88" y="410"/>
                </a:cubicBezTo>
                <a:cubicBezTo>
                  <a:pt x="99" y="410"/>
                  <a:pt x="120" y="420"/>
                  <a:pt x="127" y="420"/>
                </a:cubicBezTo>
                <a:cubicBezTo>
                  <a:pt x="146" y="420"/>
                  <a:pt x="178" y="390"/>
                  <a:pt x="194" y="373"/>
                </a:cubicBezTo>
                <a:cubicBezTo>
                  <a:pt x="194" y="373"/>
                  <a:pt x="243" y="259"/>
                  <a:pt x="248" y="235"/>
                </a:cubicBezTo>
                <a:cubicBezTo>
                  <a:pt x="262" y="235"/>
                  <a:pt x="305" y="226"/>
                  <a:pt x="313" y="226"/>
                </a:cubicBezTo>
                <a:cubicBezTo>
                  <a:pt x="317" y="202"/>
                  <a:pt x="308" y="194"/>
                  <a:pt x="313" y="165"/>
                </a:cubicBezTo>
                <a:cubicBezTo>
                  <a:pt x="341" y="165"/>
                  <a:pt x="376" y="92"/>
                  <a:pt x="382" y="67"/>
                </a:cubicBezTo>
                <a:cubicBezTo>
                  <a:pt x="375" y="63"/>
                  <a:pt x="371" y="53"/>
                  <a:pt x="371" y="37"/>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5" name="Freeform 286">
            <a:extLst>
              <a:ext uri="{FF2B5EF4-FFF2-40B4-BE49-F238E27FC236}">
                <a16:creationId xmlns:a16="http://schemas.microsoft.com/office/drawing/2014/main" id="{9DC57B10-509A-EE96-DD9B-E7CB9B7807DA}"/>
              </a:ext>
            </a:extLst>
          </p:cNvPr>
          <p:cNvSpPr>
            <a:spLocks/>
          </p:cNvSpPr>
          <p:nvPr/>
        </p:nvSpPr>
        <p:spPr bwMode="auto">
          <a:xfrm>
            <a:off x="6228142" y="4442900"/>
            <a:ext cx="195262" cy="215900"/>
          </a:xfrm>
          <a:custGeom>
            <a:avLst/>
            <a:gdLst>
              <a:gd name="T0" fmla="*/ 371 w 382"/>
              <a:gd name="T1" fmla="*/ 37 h 420"/>
              <a:gd name="T2" fmla="*/ 371 w 382"/>
              <a:gd name="T3" fmla="*/ 37 h 420"/>
              <a:gd name="T4" fmla="*/ 359 w 382"/>
              <a:gd name="T5" fmla="*/ 29 h 420"/>
              <a:gd name="T6" fmla="*/ 329 w 382"/>
              <a:gd name="T7" fmla="*/ 47 h 420"/>
              <a:gd name="T8" fmla="*/ 320 w 382"/>
              <a:gd name="T9" fmla="*/ 20 h 420"/>
              <a:gd name="T10" fmla="*/ 308 w 382"/>
              <a:gd name="T11" fmla="*/ 0 h 420"/>
              <a:gd name="T12" fmla="*/ 266 w 382"/>
              <a:gd name="T13" fmla="*/ 65 h 420"/>
              <a:gd name="T14" fmla="*/ 264 w 382"/>
              <a:gd name="T15" fmla="*/ 77 h 420"/>
              <a:gd name="T16" fmla="*/ 232 w 382"/>
              <a:gd name="T17" fmla="*/ 98 h 420"/>
              <a:gd name="T18" fmla="*/ 231 w 382"/>
              <a:gd name="T19" fmla="*/ 118 h 420"/>
              <a:gd name="T20" fmla="*/ 197 w 382"/>
              <a:gd name="T21" fmla="*/ 165 h 420"/>
              <a:gd name="T22" fmla="*/ 99 w 382"/>
              <a:gd name="T23" fmla="*/ 230 h 420"/>
              <a:gd name="T24" fmla="*/ 71 w 382"/>
              <a:gd name="T25" fmla="*/ 255 h 420"/>
              <a:gd name="T26" fmla="*/ 0 w 382"/>
              <a:gd name="T27" fmla="*/ 363 h 420"/>
              <a:gd name="T28" fmla="*/ 9 w 382"/>
              <a:gd name="T29" fmla="*/ 371 h 420"/>
              <a:gd name="T30" fmla="*/ 88 w 382"/>
              <a:gd name="T31" fmla="*/ 410 h 420"/>
              <a:gd name="T32" fmla="*/ 127 w 382"/>
              <a:gd name="T33" fmla="*/ 420 h 420"/>
              <a:gd name="T34" fmla="*/ 194 w 382"/>
              <a:gd name="T35" fmla="*/ 373 h 420"/>
              <a:gd name="T36" fmla="*/ 248 w 382"/>
              <a:gd name="T37" fmla="*/ 235 h 420"/>
              <a:gd name="T38" fmla="*/ 313 w 382"/>
              <a:gd name="T39" fmla="*/ 226 h 420"/>
              <a:gd name="T40" fmla="*/ 313 w 382"/>
              <a:gd name="T41" fmla="*/ 165 h 420"/>
              <a:gd name="T42" fmla="*/ 382 w 382"/>
              <a:gd name="T43" fmla="*/ 67 h 420"/>
              <a:gd name="T44" fmla="*/ 371 w 382"/>
              <a:gd name="T45" fmla="*/ 37 h 420"/>
              <a:gd name="T46" fmla="*/ 371 w 382"/>
              <a:gd name="T47" fmla="*/ 37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2" h="420">
                <a:moveTo>
                  <a:pt x="371" y="37"/>
                </a:moveTo>
                <a:lnTo>
                  <a:pt x="371" y="37"/>
                </a:lnTo>
                <a:cubicBezTo>
                  <a:pt x="366" y="37"/>
                  <a:pt x="361" y="35"/>
                  <a:pt x="359" y="29"/>
                </a:cubicBezTo>
                <a:cubicBezTo>
                  <a:pt x="350" y="33"/>
                  <a:pt x="341" y="47"/>
                  <a:pt x="329" y="47"/>
                </a:cubicBezTo>
                <a:cubicBezTo>
                  <a:pt x="319" y="47"/>
                  <a:pt x="320" y="33"/>
                  <a:pt x="320" y="20"/>
                </a:cubicBezTo>
                <a:cubicBezTo>
                  <a:pt x="315" y="20"/>
                  <a:pt x="308" y="14"/>
                  <a:pt x="308" y="0"/>
                </a:cubicBezTo>
                <a:cubicBezTo>
                  <a:pt x="292" y="8"/>
                  <a:pt x="266" y="35"/>
                  <a:pt x="266" y="65"/>
                </a:cubicBezTo>
                <a:cubicBezTo>
                  <a:pt x="266" y="69"/>
                  <a:pt x="264" y="73"/>
                  <a:pt x="264" y="77"/>
                </a:cubicBezTo>
                <a:cubicBezTo>
                  <a:pt x="250" y="79"/>
                  <a:pt x="239" y="82"/>
                  <a:pt x="232" y="98"/>
                </a:cubicBezTo>
                <a:cubicBezTo>
                  <a:pt x="231" y="104"/>
                  <a:pt x="231" y="118"/>
                  <a:pt x="231" y="118"/>
                </a:cubicBezTo>
                <a:cubicBezTo>
                  <a:pt x="231" y="118"/>
                  <a:pt x="206" y="161"/>
                  <a:pt x="197" y="165"/>
                </a:cubicBezTo>
                <a:cubicBezTo>
                  <a:pt x="167" y="180"/>
                  <a:pt x="141" y="230"/>
                  <a:pt x="99" y="230"/>
                </a:cubicBezTo>
                <a:cubicBezTo>
                  <a:pt x="86" y="230"/>
                  <a:pt x="78" y="241"/>
                  <a:pt x="71" y="255"/>
                </a:cubicBezTo>
                <a:cubicBezTo>
                  <a:pt x="53" y="284"/>
                  <a:pt x="0" y="312"/>
                  <a:pt x="0" y="363"/>
                </a:cubicBezTo>
                <a:cubicBezTo>
                  <a:pt x="0" y="367"/>
                  <a:pt x="6" y="371"/>
                  <a:pt x="9" y="371"/>
                </a:cubicBezTo>
                <a:cubicBezTo>
                  <a:pt x="9" y="381"/>
                  <a:pt x="78" y="410"/>
                  <a:pt x="88" y="410"/>
                </a:cubicBezTo>
                <a:cubicBezTo>
                  <a:pt x="99" y="410"/>
                  <a:pt x="120" y="420"/>
                  <a:pt x="127" y="420"/>
                </a:cubicBezTo>
                <a:cubicBezTo>
                  <a:pt x="146" y="420"/>
                  <a:pt x="178" y="390"/>
                  <a:pt x="194" y="373"/>
                </a:cubicBezTo>
                <a:cubicBezTo>
                  <a:pt x="194" y="373"/>
                  <a:pt x="243" y="259"/>
                  <a:pt x="248" y="235"/>
                </a:cubicBezTo>
                <a:cubicBezTo>
                  <a:pt x="262" y="235"/>
                  <a:pt x="305" y="226"/>
                  <a:pt x="313" y="226"/>
                </a:cubicBezTo>
                <a:cubicBezTo>
                  <a:pt x="317" y="202"/>
                  <a:pt x="308" y="194"/>
                  <a:pt x="313" y="165"/>
                </a:cubicBezTo>
                <a:cubicBezTo>
                  <a:pt x="341" y="165"/>
                  <a:pt x="376" y="92"/>
                  <a:pt x="382" y="67"/>
                </a:cubicBezTo>
                <a:cubicBezTo>
                  <a:pt x="375" y="63"/>
                  <a:pt x="371" y="53"/>
                  <a:pt x="371" y="37"/>
                </a:cubicBezTo>
                <a:lnTo>
                  <a:pt x="371" y="37"/>
                </a:lnTo>
                <a:close/>
              </a:path>
            </a:pathLst>
          </a:custGeom>
          <a:solidFill>
            <a:srgbClr val="AEAEAE"/>
          </a:solid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6" name="Freeform 287">
            <a:extLst>
              <a:ext uri="{FF2B5EF4-FFF2-40B4-BE49-F238E27FC236}">
                <a16:creationId xmlns:a16="http://schemas.microsoft.com/office/drawing/2014/main" id="{CAB7ACF9-E7DC-40C5-3753-BE8EEA4D5B4D}"/>
              </a:ext>
            </a:extLst>
          </p:cNvPr>
          <p:cNvSpPr>
            <a:spLocks/>
          </p:cNvSpPr>
          <p:nvPr/>
        </p:nvSpPr>
        <p:spPr bwMode="auto">
          <a:xfrm>
            <a:off x="6388479" y="4234938"/>
            <a:ext cx="146050" cy="238125"/>
          </a:xfrm>
          <a:custGeom>
            <a:avLst/>
            <a:gdLst>
              <a:gd name="T0" fmla="*/ 272 w 286"/>
              <a:gd name="T1" fmla="*/ 204 h 463"/>
              <a:gd name="T2" fmla="*/ 272 w 286"/>
              <a:gd name="T3" fmla="*/ 204 h 463"/>
              <a:gd name="T4" fmla="*/ 212 w 286"/>
              <a:gd name="T5" fmla="*/ 224 h 463"/>
              <a:gd name="T6" fmla="*/ 147 w 286"/>
              <a:gd name="T7" fmla="*/ 143 h 463"/>
              <a:gd name="T8" fmla="*/ 137 w 286"/>
              <a:gd name="T9" fmla="*/ 143 h 463"/>
              <a:gd name="T10" fmla="*/ 121 w 286"/>
              <a:gd name="T11" fmla="*/ 163 h 463"/>
              <a:gd name="T12" fmla="*/ 110 w 286"/>
              <a:gd name="T13" fmla="*/ 163 h 463"/>
              <a:gd name="T14" fmla="*/ 80 w 286"/>
              <a:gd name="T15" fmla="*/ 100 h 463"/>
              <a:gd name="T16" fmla="*/ 88 w 286"/>
              <a:gd name="T17" fmla="*/ 86 h 463"/>
              <a:gd name="T18" fmla="*/ 66 w 286"/>
              <a:gd name="T19" fmla="*/ 55 h 463"/>
              <a:gd name="T20" fmla="*/ 0 w 286"/>
              <a:gd name="T21" fmla="*/ 0 h 463"/>
              <a:gd name="T22" fmla="*/ 75 w 286"/>
              <a:gd name="T23" fmla="*/ 120 h 463"/>
              <a:gd name="T24" fmla="*/ 70 w 286"/>
              <a:gd name="T25" fmla="*/ 139 h 463"/>
              <a:gd name="T26" fmla="*/ 89 w 286"/>
              <a:gd name="T27" fmla="*/ 177 h 463"/>
              <a:gd name="T28" fmla="*/ 89 w 286"/>
              <a:gd name="T29" fmla="*/ 175 h 463"/>
              <a:gd name="T30" fmla="*/ 96 w 286"/>
              <a:gd name="T31" fmla="*/ 214 h 463"/>
              <a:gd name="T32" fmla="*/ 75 w 286"/>
              <a:gd name="T33" fmla="*/ 290 h 463"/>
              <a:gd name="T34" fmla="*/ 50 w 286"/>
              <a:gd name="T35" fmla="*/ 322 h 463"/>
              <a:gd name="T36" fmla="*/ 116 w 286"/>
              <a:gd name="T37" fmla="*/ 381 h 463"/>
              <a:gd name="T38" fmla="*/ 95 w 286"/>
              <a:gd name="T39" fmla="*/ 437 h 463"/>
              <a:gd name="T40" fmla="*/ 121 w 286"/>
              <a:gd name="T41" fmla="*/ 463 h 463"/>
              <a:gd name="T42" fmla="*/ 186 w 286"/>
              <a:gd name="T43" fmla="*/ 394 h 463"/>
              <a:gd name="T44" fmla="*/ 211 w 286"/>
              <a:gd name="T45" fmla="*/ 355 h 463"/>
              <a:gd name="T46" fmla="*/ 204 w 286"/>
              <a:gd name="T47" fmla="*/ 336 h 463"/>
              <a:gd name="T48" fmla="*/ 239 w 286"/>
              <a:gd name="T49" fmla="*/ 310 h 463"/>
              <a:gd name="T50" fmla="*/ 244 w 286"/>
              <a:gd name="T51" fmla="*/ 304 h 463"/>
              <a:gd name="T52" fmla="*/ 251 w 286"/>
              <a:gd name="T53" fmla="*/ 314 h 463"/>
              <a:gd name="T54" fmla="*/ 286 w 286"/>
              <a:gd name="T55" fmla="*/ 216 h 463"/>
              <a:gd name="T56" fmla="*/ 272 w 286"/>
              <a:gd name="T57" fmla="*/ 20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463">
                <a:moveTo>
                  <a:pt x="272" y="204"/>
                </a:moveTo>
                <a:lnTo>
                  <a:pt x="272" y="204"/>
                </a:lnTo>
                <a:cubicBezTo>
                  <a:pt x="244" y="204"/>
                  <a:pt x="246" y="224"/>
                  <a:pt x="212" y="224"/>
                </a:cubicBezTo>
                <a:cubicBezTo>
                  <a:pt x="170" y="224"/>
                  <a:pt x="147" y="194"/>
                  <a:pt x="147" y="143"/>
                </a:cubicBezTo>
                <a:lnTo>
                  <a:pt x="137" y="143"/>
                </a:lnTo>
                <a:cubicBezTo>
                  <a:pt x="128" y="143"/>
                  <a:pt x="121" y="151"/>
                  <a:pt x="121" y="163"/>
                </a:cubicBezTo>
                <a:lnTo>
                  <a:pt x="110" y="163"/>
                </a:lnTo>
                <a:cubicBezTo>
                  <a:pt x="101" y="153"/>
                  <a:pt x="80" y="110"/>
                  <a:pt x="80" y="100"/>
                </a:cubicBezTo>
                <a:cubicBezTo>
                  <a:pt x="80" y="94"/>
                  <a:pt x="86" y="92"/>
                  <a:pt x="88" y="86"/>
                </a:cubicBezTo>
                <a:cubicBezTo>
                  <a:pt x="77" y="80"/>
                  <a:pt x="77" y="67"/>
                  <a:pt x="66" y="55"/>
                </a:cubicBezTo>
                <a:cubicBezTo>
                  <a:pt x="49" y="35"/>
                  <a:pt x="19" y="33"/>
                  <a:pt x="0" y="0"/>
                </a:cubicBezTo>
                <a:cubicBezTo>
                  <a:pt x="10" y="47"/>
                  <a:pt x="35" y="112"/>
                  <a:pt x="75" y="120"/>
                </a:cubicBezTo>
                <a:cubicBezTo>
                  <a:pt x="73" y="126"/>
                  <a:pt x="70" y="133"/>
                  <a:pt x="70" y="139"/>
                </a:cubicBezTo>
                <a:cubicBezTo>
                  <a:pt x="70" y="155"/>
                  <a:pt x="84" y="161"/>
                  <a:pt x="89" y="177"/>
                </a:cubicBezTo>
                <a:lnTo>
                  <a:pt x="89" y="175"/>
                </a:lnTo>
                <a:cubicBezTo>
                  <a:pt x="92" y="185"/>
                  <a:pt x="96" y="202"/>
                  <a:pt x="96" y="214"/>
                </a:cubicBezTo>
                <a:cubicBezTo>
                  <a:pt x="96" y="243"/>
                  <a:pt x="93" y="271"/>
                  <a:pt x="75" y="290"/>
                </a:cubicBezTo>
                <a:cubicBezTo>
                  <a:pt x="66" y="300"/>
                  <a:pt x="50" y="302"/>
                  <a:pt x="50" y="322"/>
                </a:cubicBezTo>
                <a:cubicBezTo>
                  <a:pt x="50" y="357"/>
                  <a:pt x="116" y="341"/>
                  <a:pt x="116" y="381"/>
                </a:cubicBezTo>
                <a:cubicBezTo>
                  <a:pt x="116" y="404"/>
                  <a:pt x="95" y="414"/>
                  <a:pt x="95" y="437"/>
                </a:cubicBezTo>
                <a:cubicBezTo>
                  <a:pt x="95" y="453"/>
                  <a:pt x="105" y="463"/>
                  <a:pt x="121" y="463"/>
                </a:cubicBezTo>
                <a:cubicBezTo>
                  <a:pt x="158" y="463"/>
                  <a:pt x="168" y="424"/>
                  <a:pt x="186" y="394"/>
                </a:cubicBezTo>
                <a:cubicBezTo>
                  <a:pt x="189" y="388"/>
                  <a:pt x="211" y="369"/>
                  <a:pt x="211" y="355"/>
                </a:cubicBezTo>
                <a:cubicBezTo>
                  <a:pt x="211" y="349"/>
                  <a:pt x="204" y="341"/>
                  <a:pt x="204" y="336"/>
                </a:cubicBezTo>
                <a:cubicBezTo>
                  <a:pt x="204" y="320"/>
                  <a:pt x="221" y="314"/>
                  <a:pt x="239" y="310"/>
                </a:cubicBezTo>
                <a:cubicBezTo>
                  <a:pt x="240" y="310"/>
                  <a:pt x="242" y="304"/>
                  <a:pt x="244" y="304"/>
                </a:cubicBezTo>
                <a:lnTo>
                  <a:pt x="251" y="314"/>
                </a:lnTo>
                <a:cubicBezTo>
                  <a:pt x="269" y="284"/>
                  <a:pt x="262" y="243"/>
                  <a:pt x="286" y="216"/>
                </a:cubicBezTo>
                <a:cubicBezTo>
                  <a:pt x="283" y="210"/>
                  <a:pt x="277" y="204"/>
                  <a:pt x="272" y="204"/>
                </a:cubicBezTo>
                <a:close/>
              </a:path>
            </a:pathLst>
          </a:custGeom>
          <a:solidFill>
            <a:srgbClr val="3570C0"/>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7" name="Freeform 288">
            <a:extLst>
              <a:ext uri="{FF2B5EF4-FFF2-40B4-BE49-F238E27FC236}">
                <a16:creationId xmlns:a16="http://schemas.microsoft.com/office/drawing/2014/main" id="{4C0A35AC-7D53-CB5D-D3CD-B4413591E568}"/>
              </a:ext>
            </a:extLst>
          </p:cNvPr>
          <p:cNvSpPr>
            <a:spLocks/>
          </p:cNvSpPr>
          <p:nvPr/>
        </p:nvSpPr>
        <p:spPr bwMode="auto">
          <a:xfrm>
            <a:off x="6388479" y="4234938"/>
            <a:ext cx="146050" cy="238125"/>
          </a:xfrm>
          <a:custGeom>
            <a:avLst/>
            <a:gdLst>
              <a:gd name="T0" fmla="*/ 272 w 286"/>
              <a:gd name="T1" fmla="*/ 204 h 463"/>
              <a:gd name="T2" fmla="*/ 272 w 286"/>
              <a:gd name="T3" fmla="*/ 204 h 463"/>
              <a:gd name="T4" fmla="*/ 212 w 286"/>
              <a:gd name="T5" fmla="*/ 224 h 463"/>
              <a:gd name="T6" fmla="*/ 147 w 286"/>
              <a:gd name="T7" fmla="*/ 143 h 463"/>
              <a:gd name="T8" fmla="*/ 137 w 286"/>
              <a:gd name="T9" fmla="*/ 143 h 463"/>
              <a:gd name="T10" fmla="*/ 121 w 286"/>
              <a:gd name="T11" fmla="*/ 163 h 463"/>
              <a:gd name="T12" fmla="*/ 110 w 286"/>
              <a:gd name="T13" fmla="*/ 163 h 463"/>
              <a:gd name="T14" fmla="*/ 80 w 286"/>
              <a:gd name="T15" fmla="*/ 100 h 463"/>
              <a:gd name="T16" fmla="*/ 88 w 286"/>
              <a:gd name="T17" fmla="*/ 86 h 463"/>
              <a:gd name="T18" fmla="*/ 66 w 286"/>
              <a:gd name="T19" fmla="*/ 55 h 463"/>
              <a:gd name="T20" fmla="*/ 0 w 286"/>
              <a:gd name="T21" fmla="*/ 0 h 463"/>
              <a:gd name="T22" fmla="*/ 75 w 286"/>
              <a:gd name="T23" fmla="*/ 120 h 463"/>
              <a:gd name="T24" fmla="*/ 70 w 286"/>
              <a:gd name="T25" fmla="*/ 139 h 463"/>
              <a:gd name="T26" fmla="*/ 89 w 286"/>
              <a:gd name="T27" fmla="*/ 177 h 463"/>
              <a:gd name="T28" fmla="*/ 89 w 286"/>
              <a:gd name="T29" fmla="*/ 175 h 463"/>
              <a:gd name="T30" fmla="*/ 96 w 286"/>
              <a:gd name="T31" fmla="*/ 214 h 463"/>
              <a:gd name="T32" fmla="*/ 75 w 286"/>
              <a:gd name="T33" fmla="*/ 290 h 463"/>
              <a:gd name="T34" fmla="*/ 50 w 286"/>
              <a:gd name="T35" fmla="*/ 322 h 463"/>
              <a:gd name="T36" fmla="*/ 116 w 286"/>
              <a:gd name="T37" fmla="*/ 381 h 463"/>
              <a:gd name="T38" fmla="*/ 95 w 286"/>
              <a:gd name="T39" fmla="*/ 437 h 463"/>
              <a:gd name="T40" fmla="*/ 121 w 286"/>
              <a:gd name="T41" fmla="*/ 463 h 463"/>
              <a:gd name="T42" fmla="*/ 186 w 286"/>
              <a:gd name="T43" fmla="*/ 394 h 463"/>
              <a:gd name="T44" fmla="*/ 211 w 286"/>
              <a:gd name="T45" fmla="*/ 355 h 463"/>
              <a:gd name="T46" fmla="*/ 204 w 286"/>
              <a:gd name="T47" fmla="*/ 336 h 463"/>
              <a:gd name="T48" fmla="*/ 239 w 286"/>
              <a:gd name="T49" fmla="*/ 310 h 463"/>
              <a:gd name="T50" fmla="*/ 244 w 286"/>
              <a:gd name="T51" fmla="*/ 304 h 463"/>
              <a:gd name="T52" fmla="*/ 251 w 286"/>
              <a:gd name="T53" fmla="*/ 314 h 463"/>
              <a:gd name="T54" fmla="*/ 286 w 286"/>
              <a:gd name="T55" fmla="*/ 216 h 463"/>
              <a:gd name="T56" fmla="*/ 272 w 286"/>
              <a:gd name="T57" fmla="*/ 204 h 463"/>
              <a:gd name="T58" fmla="*/ 272 w 286"/>
              <a:gd name="T59" fmla="*/ 20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6" h="463">
                <a:moveTo>
                  <a:pt x="272" y="204"/>
                </a:moveTo>
                <a:lnTo>
                  <a:pt x="272" y="204"/>
                </a:lnTo>
                <a:cubicBezTo>
                  <a:pt x="244" y="204"/>
                  <a:pt x="246" y="224"/>
                  <a:pt x="212" y="224"/>
                </a:cubicBezTo>
                <a:cubicBezTo>
                  <a:pt x="170" y="224"/>
                  <a:pt x="147" y="194"/>
                  <a:pt x="147" y="143"/>
                </a:cubicBezTo>
                <a:lnTo>
                  <a:pt x="137" y="143"/>
                </a:lnTo>
                <a:cubicBezTo>
                  <a:pt x="128" y="143"/>
                  <a:pt x="121" y="151"/>
                  <a:pt x="121" y="163"/>
                </a:cubicBezTo>
                <a:lnTo>
                  <a:pt x="110" y="163"/>
                </a:lnTo>
                <a:cubicBezTo>
                  <a:pt x="101" y="153"/>
                  <a:pt x="80" y="110"/>
                  <a:pt x="80" y="100"/>
                </a:cubicBezTo>
                <a:cubicBezTo>
                  <a:pt x="80" y="94"/>
                  <a:pt x="86" y="92"/>
                  <a:pt x="88" y="86"/>
                </a:cubicBezTo>
                <a:cubicBezTo>
                  <a:pt x="77" y="80"/>
                  <a:pt x="77" y="67"/>
                  <a:pt x="66" y="55"/>
                </a:cubicBezTo>
                <a:cubicBezTo>
                  <a:pt x="49" y="35"/>
                  <a:pt x="19" y="33"/>
                  <a:pt x="0" y="0"/>
                </a:cubicBezTo>
                <a:cubicBezTo>
                  <a:pt x="10" y="47"/>
                  <a:pt x="35" y="112"/>
                  <a:pt x="75" y="120"/>
                </a:cubicBezTo>
                <a:cubicBezTo>
                  <a:pt x="73" y="126"/>
                  <a:pt x="70" y="133"/>
                  <a:pt x="70" y="139"/>
                </a:cubicBezTo>
                <a:cubicBezTo>
                  <a:pt x="70" y="155"/>
                  <a:pt x="84" y="161"/>
                  <a:pt x="89" y="177"/>
                </a:cubicBezTo>
                <a:lnTo>
                  <a:pt x="89" y="175"/>
                </a:lnTo>
                <a:cubicBezTo>
                  <a:pt x="92" y="185"/>
                  <a:pt x="96" y="202"/>
                  <a:pt x="96" y="214"/>
                </a:cubicBezTo>
                <a:cubicBezTo>
                  <a:pt x="96" y="243"/>
                  <a:pt x="93" y="271"/>
                  <a:pt x="75" y="290"/>
                </a:cubicBezTo>
                <a:cubicBezTo>
                  <a:pt x="66" y="300"/>
                  <a:pt x="50" y="302"/>
                  <a:pt x="50" y="322"/>
                </a:cubicBezTo>
                <a:cubicBezTo>
                  <a:pt x="50" y="357"/>
                  <a:pt x="116" y="341"/>
                  <a:pt x="116" y="381"/>
                </a:cubicBezTo>
                <a:cubicBezTo>
                  <a:pt x="116" y="404"/>
                  <a:pt x="95" y="414"/>
                  <a:pt x="95" y="437"/>
                </a:cubicBezTo>
                <a:cubicBezTo>
                  <a:pt x="95" y="453"/>
                  <a:pt x="105" y="463"/>
                  <a:pt x="121" y="463"/>
                </a:cubicBezTo>
                <a:cubicBezTo>
                  <a:pt x="158" y="463"/>
                  <a:pt x="168" y="424"/>
                  <a:pt x="186" y="394"/>
                </a:cubicBezTo>
                <a:cubicBezTo>
                  <a:pt x="189" y="388"/>
                  <a:pt x="211" y="369"/>
                  <a:pt x="211" y="355"/>
                </a:cubicBezTo>
                <a:cubicBezTo>
                  <a:pt x="211" y="349"/>
                  <a:pt x="204" y="341"/>
                  <a:pt x="204" y="336"/>
                </a:cubicBezTo>
                <a:cubicBezTo>
                  <a:pt x="204" y="320"/>
                  <a:pt x="221" y="314"/>
                  <a:pt x="239" y="310"/>
                </a:cubicBezTo>
                <a:cubicBezTo>
                  <a:pt x="240" y="310"/>
                  <a:pt x="242" y="304"/>
                  <a:pt x="244" y="304"/>
                </a:cubicBezTo>
                <a:lnTo>
                  <a:pt x="251" y="314"/>
                </a:lnTo>
                <a:cubicBezTo>
                  <a:pt x="269" y="284"/>
                  <a:pt x="262" y="243"/>
                  <a:pt x="286" y="216"/>
                </a:cubicBezTo>
                <a:cubicBezTo>
                  <a:pt x="283" y="210"/>
                  <a:pt x="277" y="204"/>
                  <a:pt x="272" y="204"/>
                </a:cubicBezTo>
                <a:lnTo>
                  <a:pt x="272" y="204"/>
                </a:lnTo>
                <a:close/>
              </a:path>
            </a:pathLst>
          </a:custGeom>
          <a:solidFill>
            <a:srgbClr val="AEAEAE"/>
          </a:solid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8" name="Freeform 289">
            <a:extLst>
              <a:ext uri="{FF2B5EF4-FFF2-40B4-BE49-F238E27FC236}">
                <a16:creationId xmlns:a16="http://schemas.microsoft.com/office/drawing/2014/main" id="{7603CCEB-EDB0-19F8-F9A9-446C3D0AA6DB}"/>
              </a:ext>
            </a:extLst>
          </p:cNvPr>
          <p:cNvSpPr>
            <a:spLocks/>
          </p:cNvSpPr>
          <p:nvPr/>
        </p:nvSpPr>
        <p:spPr bwMode="auto">
          <a:xfrm>
            <a:off x="5031167" y="2455350"/>
            <a:ext cx="57150" cy="87313"/>
          </a:xfrm>
          <a:custGeom>
            <a:avLst/>
            <a:gdLst>
              <a:gd name="T0" fmla="*/ 32 w 111"/>
              <a:gd name="T1" fmla="*/ 172 h 172"/>
              <a:gd name="T2" fmla="*/ 32 w 111"/>
              <a:gd name="T3" fmla="*/ 172 h 172"/>
              <a:gd name="T4" fmla="*/ 67 w 111"/>
              <a:gd name="T5" fmla="*/ 0 h 172"/>
              <a:gd name="T6" fmla="*/ 5 w 111"/>
              <a:gd name="T7" fmla="*/ 117 h 172"/>
              <a:gd name="T8" fmla="*/ 32 w 111"/>
              <a:gd name="T9" fmla="*/ 172 h 172"/>
            </a:gdLst>
            <a:ahLst/>
            <a:cxnLst>
              <a:cxn ang="0">
                <a:pos x="T0" y="T1"/>
              </a:cxn>
              <a:cxn ang="0">
                <a:pos x="T2" y="T3"/>
              </a:cxn>
              <a:cxn ang="0">
                <a:pos x="T4" y="T5"/>
              </a:cxn>
              <a:cxn ang="0">
                <a:pos x="T6" y="T7"/>
              </a:cxn>
              <a:cxn ang="0">
                <a:pos x="T8" y="T9"/>
              </a:cxn>
            </a:cxnLst>
            <a:rect l="0" t="0" r="r" b="b"/>
            <a:pathLst>
              <a:path w="111" h="172">
                <a:moveTo>
                  <a:pt x="32" y="172"/>
                </a:moveTo>
                <a:lnTo>
                  <a:pt x="32" y="172"/>
                </a:lnTo>
                <a:cubicBezTo>
                  <a:pt x="72" y="172"/>
                  <a:pt x="111" y="0"/>
                  <a:pt x="67" y="0"/>
                </a:cubicBezTo>
                <a:cubicBezTo>
                  <a:pt x="42" y="0"/>
                  <a:pt x="5" y="76"/>
                  <a:pt x="5" y="117"/>
                </a:cubicBezTo>
                <a:cubicBezTo>
                  <a:pt x="5" y="147"/>
                  <a:pt x="0" y="172"/>
                  <a:pt x="32" y="172"/>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79" name="Freeform 290">
            <a:extLst>
              <a:ext uri="{FF2B5EF4-FFF2-40B4-BE49-F238E27FC236}">
                <a16:creationId xmlns:a16="http://schemas.microsoft.com/office/drawing/2014/main" id="{7BB20EF2-6F47-DC0E-CDEE-84F3235E7868}"/>
              </a:ext>
            </a:extLst>
          </p:cNvPr>
          <p:cNvSpPr>
            <a:spLocks/>
          </p:cNvSpPr>
          <p:nvPr/>
        </p:nvSpPr>
        <p:spPr bwMode="auto">
          <a:xfrm>
            <a:off x="5031167" y="2455350"/>
            <a:ext cx="57150" cy="87313"/>
          </a:xfrm>
          <a:custGeom>
            <a:avLst/>
            <a:gdLst>
              <a:gd name="T0" fmla="*/ 32 w 111"/>
              <a:gd name="T1" fmla="*/ 172 h 172"/>
              <a:gd name="T2" fmla="*/ 32 w 111"/>
              <a:gd name="T3" fmla="*/ 172 h 172"/>
              <a:gd name="T4" fmla="*/ 67 w 111"/>
              <a:gd name="T5" fmla="*/ 0 h 172"/>
              <a:gd name="T6" fmla="*/ 5 w 111"/>
              <a:gd name="T7" fmla="*/ 117 h 172"/>
              <a:gd name="T8" fmla="*/ 32 w 111"/>
              <a:gd name="T9" fmla="*/ 172 h 172"/>
              <a:gd name="T10" fmla="*/ 32 w 111"/>
              <a:gd name="T11" fmla="*/ 172 h 172"/>
            </a:gdLst>
            <a:ahLst/>
            <a:cxnLst>
              <a:cxn ang="0">
                <a:pos x="T0" y="T1"/>
              </a:cxn>
              <a:cxn ang="0">
                <a:pos x="T2" y="T3"/>
              </a:cxn>
              <a:cxn ang="0">
                <a:pos x="T4" y="T5"/>
              </a:cxn>
              <a:cxn ang="0">
                <a:pos x="T6" y="T7"/>
              </a:cxn>
              <a:cxn ang="0">
                <a:pos x="T8" y="T9"/>
              </a:cxn>
              <a:cxn ang="0">
                <a:pos x="T10" y="T11"/>
              </a:cxn>
            </a:cxnLst>
            <a:rect l="0" t="0" r="r" b="b"/>
            <a:pathLst>
              <a:path w="111" h="172">
                <a:moveTo>
                  <a:pt x="32" y="172"/>
                </a:moveTo>
                <a:lnTo>
                  <a:pt x="32" y="172"/>
                </a:lnTo>
                <a:cubicBezTo>
                  <a:pt x="72" y="172"/>
                  <a:pt x="111" y="0"/>
                  <a:pt x="67" y="0"/>
                </a:cubicBezTo>
                <a:cubicBezTo>
                  <a:pt x="42" y="0"/>
                  <a:pt x="5" y="76"/>
                  <a:pt x="5" y="117"/>
                </a:cubicBezTo>
                <a:cubicBezTo>
                  <a:pt x="5" y="147"/>
                  <a:pt x="0" y="172"/>
                  <a:pt x="32" y="172"/>
                </a:cubicBezTo>
                <a:lnTo>
                  <a:pt x="32" y="17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0" name="Freeform 291">
            <a:extLst>
              <a:ext uri="{FF2B5EF4-FFF2-40B4-BE49-F238E27FC236}">
                <a16:creationId xmlns:a16="http://schemas.microsoft.com/office/drawing/2014/main" id="{4896C6B4-32D2-9A4D-C098-03AFEE6B0339}"/>
              </a:ext>
            </a:extLst>
          </p:cNvPr>
          <p:cNvSpPr>
            <a:spLocks/>
          </p:cNvSpPr>
          <p:nvPr/>
        </p:nvSpPr>
        <p:spPr bwMode="auto">
          <a:xfrm>
            <a:off x="5088317" y="2917313"/>
            <a:ext cx="117475" cy="122238"/>
          </a:xfrm>
          <a:custGeom>
            <a:avLst/>
            <a:gdLst>
              <a:gd name="T0" fmla="*/ 165 w 229"/>
              <a:gd name="T1" fmla="*/ 0 h 237"/>
              <a:gd name="T2" fmla="*/ 165 w 229"/>
              <a:gd name="T3" fmla="*/ 0 h 237"/>
              <a:gd name="T4" fmla="*/ 160 w 229"/>
              <a:gd name="T5" fmla="*/ 41 h 237"/>
              <a:gd name="T6" fmla="*/ 126 w 229"/>
              <a:gd name="T7" fmla="*/ 67 h 237"/>
              <a:gd name="T8" fmla="*/ 111 w 229"/>
              <a:gd name="T9" fmla="*/ 89 h 237"/>
              <a:gd name="T10" fmla="*/ 101 w 229"/>
              <a:gd name="T11" fmla="*/ 89 h 237"/>
              <a:gd name="T12" fmla="*/ 73 w 229"/>
              <a:gd name="T13" fmla="*/ 61 h 237"/>
              <a:gd name="T14" fmla="*/ 18 w 229"/>
              <a:gd name="T15" fmla="*/ 98 h 237"/>
              <a:gd name="T16" fmla="*/ 7 w 229"/>
              <a:gd name="T17" fmla="*/ 142 h 237"/>
              <a:gd name="T18" fmla="*/ 13 w 229"/>
              <a:gd name="T19" fmla="*/ 159 h 237"/>
              <a:gd name="T20" fmla="*/ 13 w 229"/>
              <a:gd name="T21" fmla="*/ 198 h 237"/>
              <a:gd name="T22" fmla="*/ 44 w 229"/>
              <a:gd name="T23" fmla="*/ 126 h 237"/>
              <a:gd name="T24" fmla="*/ 60 w 229"/>
              <a:gd name="T25" fmla="*/ 141 h 237"/>
              <a:gd name="T26" fmla="*/ 65 w 229"/>
              <a:gd name="T27" fmla="*/ 133 h 237"/>
              <a:gd name="T28" fmla="*/ 81 w 229"/>
              <a:gd name="T29" fmla="*/ 141 h 237"/>
              <a:gd name="T30" fmla="*/ 82 w 229"/>
              <a:gd name="T31" fmla="*/ 126 h 237"/>
              <a:gd name="T32" fmla="*/ 104 w 229"/>
              <a:gd name="T33" fmla="*/ 127 h 237"/>
              <a:gd name="T34" fmla="*/ 110 w 229"/>
              <a:gd name="T35" fmla="*/ 144 h 237"/>
              <a:gd name="T36" fmla="*/ 102 w 229"/>
              <a:gd name="T37" fmla="*/ 164 h 237"/>
              <a:gd name="T38" fmla="*/ 142 w 229"/>
              <a:gd name="T39" fmla="*/ 225 h 237"/>
              <a:gd name="T40" fmla="*/ 159 w 229"/>
              <a:gd name="T41" fmla="*/ 223 h 237"/>
              <a:gd name="T42" fmla="*/ 166 w 229"/>
              <a:gd name="T43" fmla="*/ 237 h 237"/>
              <a:gd name="T44" fmla="*/ 184 w 229"/>
              <a:gd name="T45" fmla="*/ 214 h 237"/>
              <a:gd name="T46" fmla="*/ 166 w 229"/>
              <a:gd name="T47" fmla="*/ 177 h 237"/>
              <a:gd name="T48" fmla="*/ 181 w 229"/>
              <a:gd name="T49" fmla="*/ 154 h 237"/>
              <a:gd name="T50" fmla="*/ 190 w 229"/>
              <a:gd name="T51" fmla="*/ 168 h 237"/>
              <a:gd name="T52" fmla="*/ 189 w 229"/>
              <a:gd name="T53" fmla="*/ 163 h 237"/>
              <a:gd name="T54" fmla="*/ 209 w 229"/>
              <a:gd name="T55" fmla="*/ 204 h 237"/>
              <a:gd name="T56" fmla="*/ 229 w 229"/>
              <a:gd name="T57" fmla="*/ 146 h 237"/>
              <a:gd name="T58" fmla="*/ 191 w 229"/>
              <a:gd name="T59" fmla="*/ 16 h 237"/>
              <a:gd name="T60" fmla="*/ 165 w 229"/>
              <a:gd name="T6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237">
                <a:moveTo>
                  <a:pt x="165" y="0"/>
                </a:moveTo>
                <a:lnTo>
                  <a:pt x="165" y="0"/>
                </a:lnTo>
                <a:cubicBezTo>
                  <a:pt x="164" y="5"/>
                  <a:pt x="165" y="29"/>
                  <a:pt x="160" y="41"/>
                </a:cubicBezTo>
                <a:cubicBezTo>
                  <a:pt x="155" y="51"/>
                  <a:pt x="126" y="44"/>
                  <a:pt x="126" y="67"/>
                </a:cubicBezTo>
                <a:cubicBezTo>
                  <a:pt x="116" y="69"/>
                  <a:pt x="111" y="77"/>
                  <a:pt x="111" y="89"/>
                </a:cubicBezTo>
                <a:cubicBezTo>
                  <a:pt x="108" y="89"/>
                  <a:pt x="105" y="89"/>
                  <a:pt x="101" y="89"/>
                </a:cubicBezTo>
                <a:cubicBezTo>
                  <a:pt x="90" y="89"/>
                  <a:pt x="94" y="62"/>
                  <a:pt x="73" y="61"/>
                </a:cubicBezTo>
                <a:cubicBezTo>
                  <a:pt x="44" y="61"/>
                  <a:pt x="51" y="99"/>
                  <a:pt x="18" y="98"/>
                </a:cubicBezTo>
                <a:cubicBezTo>
                  <a:pt x="14" y="115"/>
                  <a:pt x="8" y="125"/>
                  <a:pt x="7" y="142"/>
                </a:cubicBezTo>
                <a:cubicBezTo>
                  <a:pt x="7" y="147"/>
                  <a:pt x="14" y="154"/>
                  <a:pt x="13" y="159"/>
                </a:cubicBezTo>
                <a:cubicBezTo>
                  <a:pt x="13" y="166"/>
                  <a:pt x="0" y="198"/>
                  <a:pt x="13" y="198"/>
                </a:cubicBezTo>
                <a:cubicBezTo>
                  <a:pt x="31" y="198"/>
                  <a:pt x="28" y="142"/>
                  <a:pt x="44" y="126"/>
                </a:cubicBezTo>
                <a:cubicBezTo>
                  <a:pt x="44" y="126"/>
                  <a:pt x="56" y="139"/>
                  <a:pt x="60" y="141"/>
                </a:cubicBezTo>
                <a:cubicBezTo>
                  <a:pt x="62" y="139"/>
                  <a:pt x="65" y="133"/>
                  <a:pt x="65" y="133"/>
                </a:cubicBezTo>
                <a:cubicBezTo>
                  <a:pt x="68" y="136"/>
                  <a:pt x="72" y="141"/>
                  <a:pt x="81" y="141"/>
                </a:cubicBezTo>
                <a:cubicBezTo>
                  <a:pt x="80" y="136"/>
                  <a:pt x="81" y="131"/>
                  <a:pt x="82" y="126"/>
                </a:cubicBezTo>
                <a:lnTo>
                  <a:pt x="104" y="127"/>
                </a:lnTo>
                <a:cubicBezTo>
                  <a:pt x="105" y="132"/>
                  <a:pt x="109" y="139"/>
                  <a:pt x="110" y="144"/>
                </a:cubicBezTo>
                <a:cubicBezTo>
                  <a:pt x="105" y="147"/>
                  <a:pt x="102" y="152"/>
                  <a:pt x="102" y="164"/>
                </a:cubicBezTo>
                <a:cubicBezTo>
                  <a:pt x="101" y="197"/>
                  <a:pt x="120" y="224"/>
                  <a:pt x="142" y="225"/>
                </a:cubicBezTo>
                <a:cubicBezTo>
                  <a:pt x="147" y="225"/>
                  <a:pt x="154" y="226"/>
                  <a:pt x="159" y="223"/>
                </a:cubicBezTo>
                <a:cubicBezTo>
                  <a:pt x="158" y="228"/>
                  <a:pt x="162" y="237"/>
                  <a:pt x="166" y="237"/>
                </a:cubicBezTo>
                <a:cubicBezTo>
                  <a:pt x="178" y="237"/>
                  <a:pt x="184" y="227"/>
                  <a:pt x="184" y="214"/>
                </a:cubicBezTo>
                <a:cubicBezTo>
                  <a:pt x="185" y="195"/>
                  <a:pt x="166" y="189"/>
                  <a:pt x="166" y="177"/>
                </a:cubicBezTo>
                <a:cubicBezTo>
                  <a:pt x="166" y="167"/>
                  <a:pt x="174" y="164"/>
                  <a:pt x="181" y="154"/>
                </a:cubicBezTo>
                <a:cubicBezTo>
                  <a:pt x="184" y="159"/>
                  <a:pt x="188" y="162"/>
                  <a:pt x="190" y="168"/>
                </a:cubicBezTo>
                <a:lnTo>
                  <a:pt x="189" y="163"/>
                </a:lnTo>
                <a:cubicBezTo>
                  <a:pt x="192" y="173"/>
                  <a:pt x="203" y="202"/>
                  <a:pt x="209" y="204"/>
                </a:cubicBezTo>
                <a:cubicBezTo>
                  <a:pt x="209" y="175"/>
                  <a:pt x="228" y="165"/>
                  <a:pt x="229" y="146"/>
                </a:cubicBezTo>
                <a:cubicBezTo>
                  <a:pt x="229" y="131"/>
                  <a:pt x="203" y="30"/>
                  <a:pt x="191" y="16"/>
                </a:cubicBezTo>
                <a:cubicBezTo>
                  <a:pt x="184" y="9"/>
                  <a:pt x="176" y="0"/>
                  <a:pt x="165"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1" name="Freeform 292">
            <a:extLst>
              <a:ext uri="{FF2B5EF4-FFF2-40B4-BE49-F238E27FC236}">
                <a16:creationId xmlns:a16="http://schemas.microsoft.com/office/drawing/2014/main" id="{C6A3E080-1454-AE36-E2F9-B5AFCEC0B28B}"/>
              </a:ext>
            </a:extLst>
          </p:cNvPr>
          <p:cNvSpPr>
            <a:spLocks/>
          </p:cNvSpPr>
          <p:nvPr/>
        </p:nvSpPr>
        <p:spPr bwMode="auto">
          <a:xfrm>
            <a:off x="5088317" y="2917313"/>
            <a:ext cx="117475" cy="122238"/>
          </a:xfrm>
          <a:custGeom>
            <a:avLst/>
            <a:gdLst>
              <a:gd name="T0" fmla="*/ 165 w 229"/>
              <a:gd name="T1" fmla="*/ 0 h 237"/>
              <a:gd name="T2" fmla="*/ 165 w 229"/>
              <a:gd name="T3" fmla="*/ 0 h 237"/>
              <a:gd name="T4" fmla="*/ 160 w 229"/>
              <a:gd name="T5" fmla="*/ 41 h 237"/>
              <a:gd name="T6" fmla="*/ 126 w 229"/>
              <a:gd name="T7" fmla="*/ 67 h 237"/>
              <a:gd name="T8" fmla="*/ 111 w 229"/>
              <a:gd name="T9" fmla="*/ 89 h 237"/>
              <a:gd name="T10" fmla="*/ 101 w 229"/>
              <a:gd name="T11" fmla="*/ 89 h 237"/>
              <a:gd name="T12" fmla="*/ 73 w 229"/>
              <a:gd name="T13" fmla="*/ 61 h 237"/>
              <a:gd name="T14" fmla="*/ 18 w 229"/>
              <a:gd name="T15" fmla="*/ 98 h 237"/>
              <a:gd name="T16" fmla="*/ 7 w 229"/>
              <a:gd name="T17" fmla="*/ 142 h 237"/>
              <a:gd name="T18" fmla="*/ 13 w 229"/>
              <a:gd name="T19" fmla="*/ 159 h 237"/>
              <a:gd name="T20" fmla="*/ 13 w 229"/>
              <a:gd name="T21" fmla="*/ 198 h 237"/>
              <a:gd name="T22" fmla="*/ 44 w 229"/>
              <a:gd name="T23" fmla="*/ 126 h 237"/>
              <a:gd name="T24" fmla="*/ 60 w 229"/>
              <a:gd name="T25" fmla="*/ 141 h 237"/>
              <a:gd name="T26" fmla="*/ 65 w 229"/>
              <a:gd name="T27" fmla="*/ 133 h 237"/>
              <a:gd name="T28" fmla="*/ 81 w 229"/>
              <a:gd name="T29" fmla="*/ 141 h 237"/>
              <a:gd name="T30" fmla="*/ 82 w 229"/>
              <a:gd name="T31" fmla="*/ 126 h 237"/>
              <a:gd name="T32" fmla="*/ 104 w 229"/>
              <a:gd name="T33" fmla="*/ 127 h 237"/>
              <a:gd name="T34" fmla="*/ 110 w 229"/>
              <a:gd name="T35" fmla="*/ 144 h 237"/>
              <a:gd name="T36" fmla="*/ 102 w 229"/>
              <a:gd name="T37" fmla="*/ 164 h 237"/>
              <a:gd name="T38" fmla="*/ 142 w 229"/>
              <a:gd name="T39" fmla="*/ 225 h 237"/>
              <a:gd name="T40" fmla="*/ 159 w 229"/>
              <a:gd name="T41" fmla="*/ 223 h 237"/>
              <a:gd name="T42" fmla="*/ 166 w 229"/>
              <a:gd name="T43" fmla="*/ 237 h 237"/>
              <a:gd name="T44" fmla="*/ 184 w 229"/>
              <a:gd name="T45" fmla="*/ 214 h 237"/>
              <a:gd name="T46" fmla="*/ 166 w 229"/>
              <a:gd name="T47" fmla="*/ 177 h 237"/>
              <a:gd name="T48" fmla="*/ 181 w 229"/>
              <a:gd name="T49" fmla="*/ 154 h 237"/>
              <a:gd name="T50" fmla="*/ 190 w 229"/>
              <a:gd name="T51" fmla="*/ 168 h 237"/>
              <a:gd name="T52" fmla="*/ 189 w 229"/>
              <a:gd name="T53" fmla="*/ 163 h 237"/>
              <a:gd name="T54" fmla="*/ 209 w 229"/>
              <a:gd name="T55" fmla="*/ 204 h 237"/>
              <a:gd name="T56" fmla="*/ 229 w 229"/>
              <a:gd name="T57" fmla="*/ 146 h 237"/>
              <a:gd name="T58" fmla="*/ 191 w 229"/>
              <a:gd name="T59" fmla="*/ 16 h 237"/>
              <a:gd name="T60" fmla="*/ 165 w 229"/>
              <a:gd name="T61" fmla="*/ 0 h 237"/>
              <a:gd name="T62" fmla="*/ 165 w 229"/>
              <a:gd name="T63"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9" h="237">
                <a:moveTo>
                  <a:pt x="165" y="0"/>
                </a:moveTo>
                <a:lnTo>
                  <a:pt x="165" y="0"/>
                </a:lnTo>
                <a:cubicBezTo>
                  <a:pt x="164" y="5"/>
                  <a:pt x="165" y="29"/>
                  <a:pt x="160" y="41"/>
                </a:cubicBezTo>
                <a:cubicBezTo>
                  <a:pt x="155" y="51"/>
                  <a:pt x="126" y="44"/>
                  <a:pt x="126" y="67"/>
                </a:cubicBezTo>
                <a:cubicBezTo>
                  <a:pt x="116" y="69"/>
                  <a:pt x="111" y="77"/>
                  <a:pt x="111" y="89"/>
                </a:cubicBezTo>
                <a:cubicBezTo>
                  <a:pt x="108" y="89"/>
                  <a:pt x="105" y="89"/>
                  <a:pt x="101" y="89"/>
                </a:cubicBezTo>
                <a:cubicBezTo>
                  <a:pt x="90" y="89"/>
                  <a:pt x="94" y="62"/>
                  <a:pt x="73" y="61"/>
                </a:cubicBezTo>
                <a:cubicBezTo>
                  <a:pt x="44" y="61"/>
                  <a:pt x="51" y="99"/>
                  <a:pt x="18" y="98"/>
                </a:cubicBezTo>
                <a:cubicBezTo>
                  <a:pt x="14" y="115"/>
                  <a:pt x="8" y="125"/>
                  <a:pt x="7" y="142"/>
                </a:cubicBezTo>
                <a:cubicBezTo>
                  <a:pt x="7" y="147"/>
                  <a:pt x="14" y="154"/>
                  <a:pt x="13" y="159"/>
                </a:cubicBezTo>
                <a:cubicBezTo>
                  <a:pt x="13" y="166"/>
                  <a:pt x="0" y="198"/>
                  <a:pt x="13" y="198"/>
                </a:cubicBezTo>
                <a:cubicBezTo>
                  <a:pt x="31" y="198"/>
                  <a:pt x="28" y="142"/>
                  <a:pt x="44" y="126"/>
                </a:cubicBezTo>
                <a:cubicBezTo>
                  <a:pt x="44" y="126"/>
                  <a:pt x="56" y="139"/>
                  <a:pt x="60" y="141"/>
                </a:cubicBezTo>
                <a:cubicBezTo>
                  <a:pt x="62" y="139"/>
                  <a:pt x="65" y="133"/>
                  <a:pt x="65" y="133"/>
                </a:cubicBezTo>
                <a:cubicBezTo>
                  <a:pt x="68" y="136"/>
                  <a:pt x="72" y="141"/>
                  <a:pt x="81" y="141"/>
                </a:cubicBezTo>
                <a:cubicBezTo>
                  <a:pt x="80" y="136"/>
                  <a:pt x="81" y="131"/>
                  <a:pt x="82" y="126"/>
                </a:cubicBezTo>
                <a:lnTo>
                  <a:pt x="104" y="127"/>
                </a:lnTo>
                <a:cubicBezTo>
                  <a:pt x="105" y="132"/>
                  <a:pt x="109" y="139"/>
                  <a:pt x="110" y="144"/>
                </a:cubicBezTo>
                <a:cubicBezTo>
                  <a:pt x="105" y="147"/>
                  <a:pt x="102" y="152"/>
                  <a:pt x="102" y="164"/>
                </a:cubicBezTo>
                <a:cubicBezTo>
                  <a:pt x="101" y="197"/>
                  <a:pt x="120" y="224"/>
                  <a:pt x="142" y="225"/>
                </a:cubicBezTo>
                <a:cubicBezTo>
                  <a:pt x="147" y="225"/>
                  <a:pt x="154" y="226"/>
                  <a:pt x="159" y="223"/>
                </a:cubicBezTo>
                <a:cubicBezTo>
                  <a:pt x="158" y="228"/>
                  <a:pt x="162" y="237"/>
                  <a:pt x="166" y="237"/>
                </a:cubicBezTo>
                <a:cubicBezTo>
                  <a:pt x="178" y="237"/>
                  <a:pt x="184" y="227"/>
                  <a:pt x="184" y="214"/>
                </a:cubicBezTo>
                <a:cubicBezTo>
                  <a:pt x="185" y="195"/>
                  <a:pt x="166" y="189"/>
                  <a:pt x="166" y="177"/>
                </a:cubicBezTo>
                <a:cubicBezTo>
                  <a:pt x="166" y="167"/>
                  <a:pt x="174" y="164"/>
                  <a:pt x="181" y="154"/>
                </a:cubicBezTo>
                <a:cubicBezTo>
                  <a:pt x="184" y="159"/>
                  <a:pt x="188" y="162"/>
                  <a:pt x="190" y="168"/>
                </a:cubicBezTo>
                <a:lnTo>
                  <a:pt x="189" y="163"/>
                </a:lnTo>
                <a:cubicBezTo>
                  <a:pt x="192" y="173"/>
                  <a:pt x="203" y="202"/>
                  <a:pt x="209" y="204"/>
                </a:cubicBezTo>
                <a:cubicBezTo>
                  <a:pt x="209" y="175"/>
                  <a:pt x="228" y="165"/>
                  <a:pt x="229" y="146"/>
                </a:cubicBezTo>
                <a:cubicBezTo>
                  <a:pt x="229" y="131"/>
                  <a:pt x="203" y="30"/>
                  <a:pt x="191" y="16"/>
                </a:cubicBezTo>
                <a:cubicBezTo>
                  <a:pt x="184" y="9"/>
                  <a:pt x="176" y="0"/>
                  <a:pt x="165" y="0"/>
                </a:cubicBezTo>
                <a:lnTo>
                  <a:pt x="165"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2" name="Freeform 293">
            <a:extLst>
              <a:ext uri="{FF2B5EF4-FFF2-40B4-BE49-F238E27FC236}">
                <a16:creationId xmlns:a16="http://schemas.microsoft.com/office/drawing/2014/main" id="{22A77F29-0CD9-3BA6-D686-0B62A8998175}"/>
              </a:ext>
            </a:extLst>
          </p:cNvPr>
          <p:cNvSpPr>
            <a:spLocks/>
          </p:cNvSpPr>
          <p:nvPr/>
        </p:nvSpPr>
        <p:spPr bwMode="auto">
          <a:xfrm>
            <a:off x="4980367" y="2885563"/>
            <a:ext cx="58737" cy="66675"/>
          </a:xfrm>
          <a:custGeom>
            <a:avLst/>
            <a:gdLst>
              <a:gd name="T0" fmla="*/ 0 w 113"/>
              <a:gd name="T1" fmla="*/ 130 h 130"/>
              <a:gd name="T2" fmla="*/ 0 w 113"/>
              <a:gd name="T3" fmla="*/ 130 h 130"/>
              <a:gd name="T4" fmla="*/ 12 w 113"/>
              <a:gd name="T5" fmla="*/ 130 h 130"/>
              <a:gd name="T6" fmla="*/ 69 w 113"/>
              <a:gd name="T7" fmla="*/ 56 h 130"/>
              <a:gd name="T8" fmla="*/ 96 w 113"/>
              <a:gd name="T9" fmla="*/ 38 h 130"/>
              <a:gd name="T10" fmla="*/ 113 w 113"/>
              <a:gd name="T11" fmla="*/ 28 h 130"/>
              <a:gd name="T12" fmla="*/ 99 w 113"/>
              <a:gd name="T13" fmla="*/ 0 h 130"/>
              <a:gd name="T14" fmla="*/ 90 w 113"/>
              <a:gd name="T15" fmla="*/ 22 h 130"/>
              <a:gd name="T16" fmla="*/ 0 w 113"/>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30">
                <a:moveTo>
                  <a:pt x="0" y="130"/>
                </a:moveTo>
                <a:lnTo>
                  <a:pt x="0" y="130"/>
                </a:lnTo>
                <a:lnTo>
                  <a:pt x="12" y="130"/>
                </a:lnTo>
                <a:cubicBezTo>
                  <a:pt x="31" y="117"/>
                  <a:pt x="62" y="95"/>
                  <a:pt x="69" y="56"/>
                </a:cubicBezTo>
                <a:cubicBezTo>
                  <a:pt x="82" y="56"/>
                  <a:pt x="93" y="53"/>
                  <a:pt x="96" y="38"/>
                </a:cubicBezTo>
                <a:cubicBezTo>
                  <a:pt x="104" y="38"/>
                  <a:pt x="106" y="33"/>
                  <a:pt x="113" y="28"/>
                </a:cubicBezTo>
                <a:cubicBezTo>
                  <a:pt x="106" y="21"/>
                  <a:pt x="98" y="17"/>
                  <a:pt x="99" y="0"/>
                </a:cubicBezTo>
                <a:cubicBezTo>
                  <a:pt x="94" y="5"/>
                  <a:pt x="94" y="14"/>
                  <a:pt x="90" y="22"/>
                </a:cubicBezTo>
                <a:cubicBezTo>
                  <a:pt x="72" y="59"/>
                  <a:pt x="17" y="79"/>
                  <a:pt x="0" y="13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3" name="Freeform 294">
            <a:extLst>
              <a:ext uri="{FF2B5EF4-FFF2-40B4-BE49-F238E27FC236}">
                <a16:creationId xmlns:a16="http://schemas.microsoft.com/office/drawing/2014/main" id="{73B4E29B-C8AB-24D6-85F7-BA3D047FDEAD}"/>
              </a:ext>
            </a:extLst>
          </p:cNvPr>
          <p:cNvSpPr>
            <a:spLocks/>
          </p:cNvSpPr>
          <p:nvPr/>
        </p:nvSpPr>
        <p:spPr bwMode="auto">
          <a:xfrm>
            <a:off x="4980367" y="2885563"/>
            <a:ext cx="58737" cy="66675"/>
          </a:xfrm>
          <a:custGeom>
            <a:avLst/>
            <a:gdLst>
              <a:gd name="T0" fmla="*/ 0 w 113"/>
              <a:gd name="T1" fmla="*/ 130 h 130"/>
              <a:gd name="T2" fmla="*/ 0 w 113"/>
              <a:gd name="T3" fmla="*/ 130 h 130"/>
              <a:gd name="T4" fmla="*/ 12 w 113"/>
              <a:gd name="T5" fmla="*/ 130 h 130"/>
              <a:gd name="T6" fmla="*/ 69 w 113"/>
              <a:gd name="T7" fmla="*/ 56 h 130"/>
              <a:gd name="T8" fmla="*/ 96 w 113"/>
              <a:gd name="T9" fmla="*/ 38 h 130"/>
              <a:gd name="T10" fmla="*/ 113 w 113"/>
              <a:gd name="T11" fmla="*/ 28 h 130"/>
              <a:gd name="T12" fmla="*/ 99 w 113"/>
              <a:gd name="T13" fmla="*/ 0 h 130"/>
              <a:gd name="T14" fmla="*/ 90 w 113"/>
              <a:gd name="T15" fmla="*/ 22 h 130"/>
              <a:gd name="T16" fmla="*/ 0 w 113"/>
              <a:gd name="T17" fmla="*/ 130 h 130"/>
              <a:gd name="T18" fmla="*/ 0 w 113"/>
              <a:gd name="T19"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30">
                <a:moveTo>
                  <a:pt x="0" y="130"/>
                </a:moveTo>
                <a:lnTo>
                  <a:pt x="0" y="130"/>
                </a:lnTo>
                <a:lnTo>
                  <a:pt x="12" y="130"/>
                </a:lnTo>
                <a:cubicBezTo>
                  <a:pt x="31" y="117"/>
                  <a:pt x="62" y="95"/>
                  <a:pt x="69" y="56"/>
                </a:cubicBezTo>
                <a:cubicBezTo>
                  <a:pt x="82" y="56"/>
                  <a:pt x="93" y="53"/>
                  <a:pt x="96" y="38"/>
                </a:cubicBezTo>
                <a:cubicBezTo>
                  <a:pt x="104" y="38"/>
                  <a:pt x="106" y="33"/>
                  <a:pt x="113" y="28"/>
                </a:cubicBezTo>
                <a:cubicBezTo>
                  <a:pt x="106" y="21"/>
                  <a:pt x="98" y="17"/>
                  <a:pt x="99" y="0"/>
                </a:cubicBezTo>
                <a:cubicBezTo>
                  <a:pt x="94" y="5"/>
                  <a:pt x="94" y="14"/>
                  <a:pt x="90" y="22"/>
                </a:cubicBezTo>
                <a:cubicBezTo>
                  <a:pt x="72" y="59"/>
                  <a:pt x="17" y="79"/>
                  <a:pt x="0" y="130"/>
                </a:cubicBezTo>
                <a:lnTo>
                  <a:pt x="0" y="13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4" name="Freeform 295">
            <a:extLst>
              <a:ext uri="{FF2B5EF4-FFF2-40B4-BE49-F238E27FC236}">
                <a16:creationId xmlns:a16="http://schemas.microsoft.com/office/drawing/2014/main" id="{A552BD32-D647-54A1-28E5-9CFB16F0F495}"/>
              </a:ext>
            </a:extLst>
          </p:cNvPr>
          <p:cNvSpPr>
            <a:spLocks/>
          </p:cNvSpPr>
          <p:nvPr/>
        </p:nvSpPr>
        <p:spPr bwMode="auto">
          <a:xfrm>
            <a:off x="5023229" y="2663313"/>
            <a:ext cx="112712" cy="176213"/>
          </a:xfrm>
          <a:custGeom>
            <a:avLst/>
            <a:gdLst>
              <a:gd name="T0" fmla="*/ 5 w 217"/>
              <a:gd name="T1" fmla="*/ 200 h 342"/>
              <a:gd name="T2" fmla="*/ 5 w 217"/>
              <a:gd name="T3" fmla="*/ 200 h 342"/>
              <a:gd name="T4" fmla="*/ 40 w 217"/>
              <a:gd name="T5" fmla="*/ 231 h 342"/>
              <a:gd name="T6" fmla="*/ 52 w 217"/>
              <a:gd name="T7" fmla="*/ 219 h 342"/>
              <a:gd name="T8" fmla="*/ 61 w 217"/>
              <a:gd name="T9" fmla="*/ 219 h 342"/>
              <a:gd name="T10" fmla="*/ 61 w 217"/>
              <a:gd name="T11" fmla="*/ 236 h 342"/>
              <a:gd name="T12" fmla="*/ 51 w 217"/>
              <a:gd name="T13" fmla="*/ 255 h 342"/>
              <a:gd name="T14" fmla="*/ 75 w 217"/>
              <a:gd name="T15" fmla="*/ 279 h 342"/>
              <a:gd name="T16" fmla="*/ 100 w 217"/>
              <a:gd name="T17" fmla="*/ 270 h 342"/>
              <a:gd name="T18" fmla="*/ 146 w 217"/>
              <a:gd name="T19" fmla="*/ 308 h 342"/>
              <a:gd name="T20" fmla="*/ 145 w 217"/>
              <a:gd name="T21" fmla="*/ 276 h 342"/>
              <a:gd name="T22" fmla="*/ 202 w 217"/>
              <a:gd name="T23" fmla="*/ 328 h 342"/>
              <a:gd name="T24" fmla="*/ 210 w 217"/>
              <a:gd name="T25" fmla="*/ 342 h 342"/>
              <a:gd name="T26" fmla="*/ 217 w 217"/>
              <a:gd name="T27" fmla="*/ 332 h 342"/>
              <a:gd name="T28" fmla="*/ 217 w 217"/>
              <a:gd name="T29" fmla="*/ 318 h 342"/>
              <a:gd name="T30" fmla="*/ 196 w 217"/>
              <a:gd name="T31" fmla="*/ 297 h 342"/>
              <a:gd name="T32" fmla="*/ 185 w 217"/>
              <a:gd name="T33" fmla="*/ 297 h 342"/>
              <a:gd name="T34" fmla="*/ 195 w 217"/>
              <a:gd name="T35" fmla="*/ 277 h 342"/>
              <a:gd name="T36" fmla="*/ 186 w 217"/>
              <a:gd name="T37" fmla="*/ 273 h 342"/>
              <a:gd name="T38" fmla="*/ 171 w 217"/>
              <a:gd name="T39" fmla="*/ 285 h 342"/>
              <a:gd name="T40" fmla="*/ 138 w 217"/>
              <a:gd name="T41" fmla="*/ 245 h 342"/>
              <a:gd name="T42" fmla="*/ 120 w 217"/>
              <a:gd name="T43" fmla="*/ 258 h 342"/>
              <a:gd name="T44" fmla="*/ 120 w 217"/>
              <a:gd name="T45" fmla="*/ 266 h 342"/>
              <a:gd name="T46" fmla="*/ 81 w 217"/>
              <a:gd name="T47" fmla="*/ 189 h 342"/>
              <a:gd name="T48" fmla="*/ 111 w 217"/>
              <a:gd name="T49" fmla="*/ 113 h 342"/>
              <a:gd name="T50" fmla="*/ 91 w 217"/>
              <a:gd name="T51" fmla="*/ 36 h 342"/>
              <a:gd name="T52" fmla="*/ 88 w 217"/>
              <a:gd name="T53" fmla="*/ 24 h 342"/>
              <a:gd name="T54" fmla="*/ 85 w 217"/>
              <a:gd name="T55" fmla="*/ 15 h 342"/>
              <a:gd name="T56" fmla="*/ 64 w 217"/>
              <a:gd name="T57" fmla="*/ 32 h 342"/>
              <a:gd name="T58" fmla="*/ 36 w 217"/>
              <a:gd name="T59" fmla="*/ 0 h 342"/>
              <a:gd name="T60" fmla="*/ 19 w 217"/>
              <a:gd name="T61" fmla="*/ 34 h 342"/>
              <a:gd name="T62" fmla="*/ 26 w 217"/>
              <a:gd name="T63" fmla="*/ 89 h 342"/>
              <a:gd name="T64" fmla="*/ 16 w 217"/>
              <a:gd name="T65" fmla="*/ 140 h 342"/>
              <a:gd name="T66" fmla="*/ 5 w 217"/>
              <a:gd name="T67" fmla="*/ 20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7" h="342">
                <a:moveTo>
                  <a:pt x="5" y="200"/>
                </a:moveTo>
                <a:lnTo>
                  <a:pt x="5" y="200"/>
                </a:lnTo>
                <a:cubicBezTo>
                  <a:pt x="5" y="210"/>
                  <a:pt x="34" y="231"/>
                  <a:pt x="40" y="231"/>
                </a:cubicBezTo>
                <a:cubicBezTo>
                  <a:pt x="45" y="231"/>
                  <a:pt x="48" y="224"/>
                  <a:pt x="52" y="219"/>
                </a:cubicBezTo>
                <a:lnTo>
                  <a:pt x="61" y="219"/>
                </a:lnTo>
                <a:lnTo>
                  <a:pt x="61" y="236"/>
                </a:lnTo>
                <a:cubicBezTo>
                  <a:pt x="58" y="240"/>
                  <a:pt x="51" y="245"/>
                  <a:pt x="51" y="255"/>
                </a:cubicBezTo>
                <a:cubicBezTo>
                  <a:pt x="51" y="264"/>
                  <a:pt x="64" y="279"/>
                  <a:pt x="75" y="279"/>
                </a:cubicBezTo>
                <a:cubicBezTo>
                  <a:pt x="84" y="280"/>
                  <a:pt x="91" y="270"/>
                  <a:pt x="100" y="270"/>
                </a:cubicBezTo>
                <a:cubicBezTo>
                  <a:pt x="123" y="270"/>
                  <a:pt x="124" y="308"/>
                  <a:pt x="146" y="308"/>
                </a:cubicBezTo>
                <a:cubicBezTo>
                  <a:pt x="142" y="294"/>
                  <a:pt x="137" y="287"/>
                  <a:pt x="145" y="276"/>
                </a:cubicBezTo>
                <a:cubicBezTo>
                  <a:pt x="155" y="291"/>
                  <a:pt x="193" y="307"/>
                  <a:pt x="202" y="328"/>
                </a:cubicBezTo>
                <a:cubicBezTo>
                  <a:pt x="204" y="333"/>
                  <a:pt x="205" y="342"/>
                  <a:pt x="210" y="342"/>
                </a:cubicBezTo>
                <a:cubicBezTo>
                  <a:pt x="213" y="342"/>
                  <a:pt x="217" y="335"/>
                  <a:pt x="217" y="332"/>
                </a:cubicBezTo>
                <a:cubicBezTo>
                  <a:pt x="217" y="327"/>
                  <a:pt x="217" y="323"/>
                  <a:pt x="217" y="318"/>
                </a:cubicBezTo>
                <a:cubicBezTo>
                  <a:pt x="206" y="318"/>
                  <a:pt x="196" y="311"/>
                  <a:pt x="196" y="297"/>
                </a:cubicBezTo>
                <a:cubicBezTo>
                  <a:pt x="193" y="299"/>
                  <a:pt x="185" y="300"/>
                  <a:pt x="185" y="297"/>
                </a:cubicBezTo>
                <a:cubicBezTo>
                  <a:pt x="185" y="288"/>
                  <a:pt x="193" y="287"/>
                  <a:pt x="195" y="277"/>
                </a:cubicBezTo>
                <a:cubicBezTo>
                  <a:pt x="192" y="277"/>
                  <a:pt x="189" y="273"/>
                  <a:pt x="186" y="273"/>
                </a:cubicBezTo>
                <a:cubicBezTo>
                  <a:pt x="179" y="273"/>
                  <a:pt x="177" y="285"/>
                  <a:pt x="171" y="285"/>
                </a:cubicBezTo>
                <a:cubicBezTo>
                  <a:pt x="161" y="284"/>
                  <a:pt x="157" y="245"/>
                  <a:pt x="138" y="245"/>
                </a:cubicBezTo>
                <a:cubicBezTo>
                  <a:pt x="128" y="245"/>
                  <a:pt x="120" y="251"/>
                  <a:pt x="120" y="258"/>
                </a:cubicBezTo>
                <a:cubicBezTo>
                  <a:pt x="120" y="260"/>
                  <a:pt x="120" y="265"/>
                  <a:pt x="120" y="266"/>
                </a:cubicBezTo>
                <a:cubicBezTo>
                  <a:pt x="102" y="258"/>
                  <a:pt x="81" y="214"/>
                  <a:pt x="81" y="189"/>
                </a:cubicBezTo>
                <a:cubicBezTo>
                  <a:pt x="81" y="153"/>
                  <a:pt x="110" y="151"/>
                  <a:pt x="111" y="113"/>
                </a:cubicBezTo>
                <a:cubicBezTo>
                  <a:pt x="111" y="84"/>
                  <a:pt x="91" y="58"/>
                  <a:pt x="91" y="36"/>
                </a:cubicBezTo>
                <a:cubicBezTo>
                  <a:pt x="91" y="32"/>
                  <a:pt x="88" y="27"/>
                  <a:pt x="88" y="24"/>
                </a:cubicBezTo>
                <a:cubicBezTo>
                  <a:pt x="88" y="22"/>
                  <a:pt x="85" y="17"/>
                  <a:pt x="85" y="15"/>
                </a:cubicBezTo>
                <a:cubicBezTo>
                  <a:pt x="79" y="18"/>
                  <a:pt x="74" y="32"/>
                  <a:pt x="64" y="32"/>
                </a:cubicBezTo>
                <a:cubicBezTo>
                  <a:pt x="50" y="31"/>
                  <a:pt x="53" y="1"/>
                  <a:pt x="36" y="0"/>
                </a:cubicBezTo>
                <a:cubicBezTo>
                  <a:pt x="23" y="0"/>
                  <a:pt x="19" y="17"/>
                  <a:pt x="19" y="34"/>
                </a:cubicBezTo>
                <a:cubicBezTo>
                  <a:pt x="19" y="55"/>
                  <a:pt x="27" y="69"/>
                  <a:pt x="26" y="89"/>
                </a:cubicBezTo>
                <a:cubicBezTo>
                  <a:pt x="26" y="104"/>
                  <a:pt x="22" y="128"/>
                  <a:pt x="16" y="140"/>
                </a:cubicBezTo>
                <a:cubicBezTo>
                  <a:pt x="0" y="136"/>
                  <a:pt x="6" y="172"/>
                  <a:pt x="5" y="20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5" name="Freeform 296">
            <a:extLst>
              <a:ext uri="{FF2B5EF4-FFF2-40B4-BE49-F238E27FC236}">
                <a16:creationId xmlns:a16="http://schemas.microsoft.com/office/drawing/2014/main" id="{2D6CA746-5BD6-3AF3-E6E6-4BB105BE44CB}"/>
              </a:ext>
            </a:extLst>
          </p:cNvPr>
          <p:cNvSpPr>
            <a:spLocks/>
          </p:cNvSpPr>
          <p:nvPr/>
        </p:nvSpPr>
        <p:spPr bwMode="auto">
          <a:xfrm>
            <a:off x="5023229" y="2663313"/>
            <a:ext cx="112712" cy="176213"/>
          </a:xfrm>
          <a:custGeom>
            <a:avLst/>
            <a:gdLst>
              <a:gd name="T0" fmla="*/ 5 w 217"/>
              <a:gd name="T1" fmla="*/ 200 h 342"/>
              <a:gd name="T2" fmla="*/ 5 w 217"/>
              <a:gd name="T3" fmla="*/ 200 h 342"/>
              <a:gd name="T4" fmla="*/ 40 w 217"/>
              <a:gd name="T5" fmla="*/ 231 h 342"/>
              <a:gd name="T6" fmla="*/ 52 w 217"/>
              <a:gd name="T7" fmla="*/ 219 h 342"/>
              <a:gd name="T8" fmla="*/ 61 w 217"/>
              <a:gd name="T9" fmla="*/ 219 h 342"/>
              <a:gd name="T10" fmla="*/ 61 w 217"/>
              <a:gd name="T11" fmla="*/ 236 h 342"/>
              <a:gd name="T12" fmla="*/ 51 w 217"/>
              <a:gd name="T13" fmla="*/ 255 h 342"/>
              <a:gd name="T14" fmla="*/ 75 w 217"/>
              <a:gd name="T15" fmla="*/ 279 h 342"/>
              <a:gd name="T16" fmla="*/ 100 w 217"/>
              <a:gd name="T17" fmla="*/ 270 h 342"/>
              <a:gd name="T18" fmla="*/ 146 w 217"/>
              <a:gd name="T19" fmla="*/ 308 h 342"/>
              <a:gd name="T20" fmla="*/ 145 w 217"/>
              <a:gd name="T21" fmla="*/ 276 h 342"/>
              <a:gd name="T22" fmla="*/ 202 w 217"/>
              <a:gd name="T23" fmla="*/ 328 h 342"/>
              <a:gd name="T24" fmla="*/ 210 w 217"/>
              <a:gd name="T25" fmla="*/ 342 h 342"/>
              <a:gd name="T26" fmla="*/ 217 w 217"/>
              <a:gd name="T27" fmla="*/ 332 h 342"/>
              <a:gd name="T28" fmla="*/ 217 w 217"/>
              <a:gd name="T29" fmla="*/ 318 h 342"/>
              <a:gd name="T30" fmla="*/ 196 w 217"/>
              <a:gd name="T31" fmla="*/ 297 h 342"/>
              <a:gd name="T32" fmla="*/ 185 w 217"/>
              <a:gd name="T33" fmla="*/ 297 h 342"/>
              <a:gd name="T34" fmla="*/ 195 w 217"/>
              <a:gd name="T35" fmla="*/ 277 h 342"/>
              <a:gd name="T36" fmla="*/ 186 w 217"/>
              <a:gd name="T37" fmla="*/ 273 h 342"/>
              <a:gd name="T38" fmla="*/ 171 w 217"/>
              <a:gd name="T39" fmla="*/ 285 h 342"/>
              <a:gd name="T40" fmla="*/ 138 w 217"/>
              <a:gd name="T41" fmla="*/ 245 h 342"/>
              <a:gd name="T42" fmla="*/ 120 w 217"/>
              <a:gd name="T43" fmla="*/ 258 h 342"/>
              <a:gd name="T44" fmla="*/ 120 w 217"/>
              <a:gd name="T45" fmla="*/ 266 h 342"/>
              <a:gd name="T46" fmla="*/ 81 w 217"/>
              <a:gd name="T47" fmla="*/ 189 h 342"/>
              <a:gd name="T48" fmla="*/ 111 w 217"/>
              <a:gd name="T49" fmla="*/ 113 h 342"/>
              <a:gd name="T50" fmla="*/ 91 w 217"/>
              <a:gd name="T51" fmla="*/ 36 h 342"/>
              <a:gd name="T52" fmla="*/ 88 w 217"/>
              <a:gd name="T53" fmla="*/ 24 h 342"/>
              <a:gd name="T54" fmla="*/ 85 w 217"/>
              <a:gd name="T55" fmla="*/ 15 h 342"/>
              <a:gd name="T56" fmla="*/ 64 w 217"/>
              <a:gd name="T57" fmla="*/ 32 h 342"/>
              <a:gd name="T58" fmla="*/ 36 w 217"/>
              <a:gd name="T59" fmla="*/ 0 h 342"/>
              <a:gd name="T60" fmla="*/ 19 w 217"/>
              <a:gd name="T61" fmla="*/ 34 h 342"/>
              <a:gd name="T62" fmla="*/ 26 w 217"/>
              <a:gd name="T63" fmla="*/ 89 h 342"/>
              <a:gd name="T64" fmla="*/ 16 w 217"/>
              <a:gd name="T65" fmla="*/ 140 h 342"/>
              <a:gd name="T66" fmla="*/ 5 w 217"/>
              <a:gd name="T67" fmla="*/ 200 h 342"/>
              <a:gd name="T68" fmla="*/ 5 w 217"/>
              <a:gd name="T69" fmla="*/ 20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7" h="342">
                <a:moveTo>
                  <a:pt x="5" y="200"/>
                </a:moveTo>
                <a:lnTo>
                  <a:pt x="5" y="200"/>
                </a:lnTo>
                <a:cubicBezTo>
                  <a:pt x="5" y="210"/>
                  <a:pt x="34" y="231"/>
                  <a:pt x="40" y="231"/>
                </a:cubicBezTo>
                <a:cubicBezTo>
                  <a:pt x="45" y="231"/>
                  <a:pt x="48" y="224"/>
                  <a:pt x="52" y="219"/>
                </a:cubicBezTo>
                <a:lnTo>
                  <a:pt x="61" y="219"/>
                </a:lnTo>
                <a:lnTo>
                  <a:pt x="61" y="236"/>
                </a:lnTo>
                <a:cubicBezTo>
                  <a:pt x="58" y="240"/>
                  <a:pt x="51" y="245"/>
                  <a:pt x="51" y="255"/>
                </a:cubicBezTo>
                <a:cubicBezTo>
                  <a:pt x="51" y="264"/>
                  <a:pt x="64" y="279"/>
                  <a:pt x="75" y="279"/>
                </a:cubicBezTo>
                <a:cubicBezTo>
                  <a:pt x="84" y="280"/>
                  <a:pt x="91" y="270"/>
                  <a:pt x="100" y="270"/>
                </a:cubicBezTo>
                <a:cubicBezTo>
                  <a:pt x="123" y="270"/>
                  <a:pt x="124" y="308"/>
                  <a:pt x="146" y="308"/>
                </a:cubicBezTo>
                <a:cubicBezTo>
                  <a:pt x="142" y="294"/>
                  <a:pt x="137" y="287"/>
                  <a:pt x="145" y="276"/>
                </a:cubicBezTo>
                <a:cubicBezTo>
                  <a:pt x="155" y="291"/>
                  <a:pt x="193" y="307"/>
                  <a:pt x="202" y="328"/>
                </a:cubicBezTo>
                <a:cubicBezTo>
                  <a:pt x="204" y="333"/>
                  <a:pt x="205" y="342"/>
                  <a:pt x="210" y="342"/>
                </a:cubicBezTo>
                <a:cubicBezTo>
                  <a:pt x="213" y="342"/>
                  <a:pt x="217" y="335"/>
                  <a:pt x="217" y="332"/>
                </a:cubicBezTo>
                <a:cubicBezTo>
                  <a:pt x="217" y="327"/>
                  <a:pt x="217" y="323"/>
                  <a:pt x="217" y="318"/>
                </a:cubicBezTo>
                <a:cubicBezTo>
                  <a:pt x="206" y="318"/>
                  <a:pt x="196" y="311"/>
                  <a:pt x="196" y="297"/>
                </a:cubicBezTo>
                <a:cubicBezTo>
                  <a:pt x="193" y="299"/>
                  <a:pt x="185" y="300"/>
                  <a:pt x="185" y="297"/>
                </a:cubicBezTo>
                <a:cubicBezTo>
                  <a:pt x="185" y="288"/>
                  <a:pt x="193" y="287"/>
                  <a:pt x="195" y="277"/>
                </a:cubicBezTo>
                <a:cubicBezTo>
                  <a:pt x="192" y="277"/>
                  <a:pt x="189" y="273"/>
                  <a:pt x="186" y="273"/>
                </a:cubicBezTo>
                <a:cubicBezTo>
                  <a:pt x="179" y="273"/>
                  <a:pt x="177" y="285"/>
                  <a:pt x="171" y="285"/>
                </a:cubicBezTo>
                <a:cubicBezTo>
                  <a:pt x="161" y="284"/>
                  <a:pt x="157" y="245"/>
                  <a:pt x="138" y="245"/>
                </a:cubicBezTo>
                <a:cubicBezTo>
                  <a:pt x="128" y="245"/>
                  <a:pt x="120" y="251"/>
                  <a:pt x="120" y="258"/>
                </a:cubicBezTo>
                <a:cubicBezTo>
                  <a:pt x="120" y="260"/>
                  <a:pt x="120" y="265"/>
                  <a:pt x="120" y="266"/>
                </a:cubicBezTo>
                <a:cubicBezTo>
                  <a:pt x="102" y="258"/>
                  <a:pt x="81" y="214"/>
                  <a:pt x="81" y="189"/>
                </a:cubicBezTo>
                <a:cubicBezTo>
                  <a:pt x="81" y="153"/>
                  <a:pt x="110" y="151"/>
                  <a:pt x="111" y="113"/>
                </a:cubicBezTo>
                <a:cubicBezTo>
                  <a:pt x="111" y="84"/>
                  <a:pt x="91" y="58"/>
                  <a:pt x="91" y="36"/>
                </a:cubicBezTo>
                <a:cubicBezTo>
                  <a:pt x="91" y="32"/>
                  <a:pt x="88" y="27"/>
                  <a:pt x="88" y="24"/>
                </a:cubicBezTo>
                <a:cubicBezTo>
                  <a:pt x="88" y="22"/>
                  <a:pt x="85" y="17"/>
                  <a:pt x="85" y="15"/>
                </a:cubicBezTo>
                <a:cubicBezTo>
                  <a:pt x="79" y="18"/>
                  <a:pt x="74" y="32"/>
                  <a:pt x="64" y="32"/>
                </a:cubicBezTo>
                <a:cubicBezTo>
                  <a:pt x="50" y="31"/>
                  <a:pt x="53" y="1"/>
                  <a:pt x="36" y="0"/>
                </a:cubicBezTo>
                <a:cubicBezTo>
                  <a:pt x="23" y="0"/>
                  <a:pt x="19" y="17"/>
                  <a:pt x="19" y="34"/>
                </a:cubicBezTo>
                <a:cubicBezTo>
                  <a:pt x="19" y="55"/>
                  <a:pt x="27" y="69"/>
                  <a:pt x="26" y="89"/>
                </a:cubicBezTo>
                <a:cubicBezTo>
                  <a:pt x="26" y="104"/>
                  <a:pt x="22" y="128"/>
                  <a:pt x="16" y="140"/>
                </a:cubicBezTo>
                <a:cubicBezTo>
                  <a:pt x="0" y="136"/>
                  <a:pt x="6" y="172"/>
                  <a:pt x="5" y="200"/>
                </a:cubicBezTo>
                <a:lnTo>
                  <a:pt x="5" y="20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6" name="Freeform 297">
            <a:extLst>
              <a:ext uri="{FF2B5EF4-FFF2-40B4-BE49-F238E27FC236}">
                <a16:creationId xmlns:a16="http://schemas.microsoft.com/office/drawing/2014/main" id="{FD97D92B-0BBC-7136-1149-D941B47F0BB7}"/>
              </a:ext>
            </a:extLst>
          </p:cNvPr>
          <p:cNvSpPr>
            <a:spLocks/>
          </p:cNvSpPr>
          <p:nvPr/>
        </p:nvSpPr>
        <p:spPr bwMode="auto">
          <a:xfrm>
            <a:off x="5139117" y="2842700"/>
            <a:ext cx="36512" cy="68263"/>
          </a:xfrm>
          <a:custGeom>
            <a:avLst/>
            <a:gdLst>
              <a:gd name="T0" fmla="*/ 50 w 72"/>
              <a:gd name="T1" fmla="*/ 7 h 134"/>
              <a:gd name="T2" fmla="*/ 50 w 72"/>
              <a:gd name="T3" fmla="*/ 7 h 134"/>
              <a:gd name="T4" fmla="*/ 15 w 72"/>
              <a:gd name="T5" fmla="*/ 0 h 134"/>
              <a:gd name="T6" fmla="*/ 0 w 72"/>
              <a:gd name="T7" fmla="*/ 6 h 134"/>
              <a:gd name="T8" fmla="*/ 38 w 72"/>
              <a:gd name="T9" fmla="*/ 56 h 134"/>
              <a:gd name="T10" fmla="*/ 30 w 72"/>
              <a:gd name="T11" fmla="*/ 67 h 134"/>
              <a:gd name="T12" fmla="*/ 9 w 72"/>
              <a:gd name="T13" fmla="*/ 66 h 134"/>
              <a:gd name="T14" fmla="*/ 9 w 72"/>
              <a:gd name="T15" fmla="*/ 76 h 134"/>
              <a:gd name="T16" fmla="*/ 33 w 72"/>
              <a:gd name="T17" fmla="*/ 99 h 134"/>
              <a:gd name="T18" fmla="*/ 33 w 72"/>
              <a:gd name="T19" fmla="*/ 109 h 134"/>
              <a:gd name="T20" fmla="*/ 40 w 72"/>
              <a:gd name="T21" fmla="*/ 133 h 134"/>
              <a:gd name="T22" fmla="*/ 55 w 72"/>
              <a:gd name="T23" fmla="*/ 134 h 134"/>
              <a:gd name="T24" fmla="*/ 55 w 72"/>
              <a:gd name="T25" fmla="*/ 123 h 134"/>
              <a:gd name="T26" fmla="*/ 41 w 72"/>
              <a:gd name="T27" fmla="*/ 89 h 134"/>
              <a:gd name="T28" fmla="*/ 65 w 72"/>
              <a:gd name="T29" fmla="*/ 89 h 134"/>
              <a:gd name="T30" fmla="*/ 72 w 72"/>
              <a:gd name="T31" fmla="*/ 67 h 134"/>
              <a:gd name="T32" fmla="*/ 59 w 72"/>
              <a:gd name="T33" fmla="*/ 52 h 134"/>
              <a:gd name="T34" fmla="*/ 60 w 72"/>
              <a:gd name="T35" fmla="*/ 25 h 134"/>
              <a:gd name="T36" fmla="*/ 50 w 72"/>
              <a:gd name="T37" fmla="*/ 24 h 134"/>
              <a:gd name="T38" fmla="*/ 50 w 72"/>
              <a:gd name="T39"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34">
                <a:moveTo>
                  <a:pt x="50" y="7"/>
                </a:moveTo>
                <a:lnTo>
                  <a:pt x="50" y="7"/>
                </a:lnTo>
                <a:cubicBezTo>
                  <a:pt x="37" y="7"/>
                  <a:pt x="28" y="0"/>
                  <a:pt x="15" y="0"/>
                </a:cubicBezTo>
                <a:cubicBezTo>
                  <a:pt x="10" y="0"/>
                  <a:pt x="5" y="5"/>
                  <a:pt x="0" y="6"/>
                </a:cubicBezTo>
                <a:cubicBezTo>
                  <a:pt x="3" y="20"/>
                  <a:pt x="39" y="33"/>
                  <a:pt x="38" y="56"/>
                </a:cubicBezTo>
                <a:cubicBezTo>
                  <a:pt x="38" y="60"/>
                  <a:pt x="33" y="67"/>
                  <a:pt x="30" y="67"/>
                </a:cubicBezTo>
                <a:cubicBezTo>
                  <a:pt x="28" y="67"/>
                  <a:pt x="17" y="66"/>
                  <a:pt x="9" y="66"/>
                </a:cubicBezTo>
                <a:lnTo>
                  <a:pt x="9" y="76"/>
                </a:lnTo>
                <a:cubicBezTo>
                  <a:pt x="11" y="81"/>
                  <a:pt x="22" y="99"/>
                  <a:pt x="33" y="99"/>
                </a:cubicBezTo>
                <a:lnTo>
                  <a:pt x="33" y="109"/>
                </a:lnTo>
                <a:cubicBezTo>
                  <a:pt x="26" y="119"/>
                  <a:pt x="29" y="133"/>
                  <a:pt x="40" y="133"/>
                </a:cubicBezTo>
                <a:cubicBezTo>
                  <a:pt x="45" y="133"/>
                  <a:pt x="50" y="134"/>
                  <a:pt x="55" y="134"/>
                </a:cubicBezTo>
                <a:lnTo>
                  <a:pt x="55" y="123"/>
                </a:lnTo>
                <a:cubicBezTo>
                  <a:pt x="48" y="120"/>
                  <a:pt x="42" y="103"/>
                  <a:pt x="41" y="89"/>
                </a:cubicBezTo>
                <a:lnTo>
                  <a:pt x="65" y="89"/>
                </a:lnTo>
                <a:cubicBezTo>
                  <a:pt x="67" y="83"/>
                  <a:pt x="70" y="78"/>
                  <a:pt x="72" y="67"/>
                </a:cubicBezTo>
                <a:cubicBezTo>
                  <a:pt x="70" y="67"/>
                  <a:pt x="59" y="52"/>
                  <a:pt x="59" y="52"/>
                </a:cubicBezTo>
                <a:cubicBezTo>
                  <a:pt x="59" y="52"/>
                  <a:pt x="61" y="35"/>
                  <a:pt x="60" y="25"/>
                </a:cubicBezTo>
                <a:cubicBezTo>
                  <a:pt x="56" y="24"/>
                  <a:pt x="53" y="24"/>
                  <a:pt x="50" y="24"/>
                </a:cubicBezTo>
                <a:cubicBezTo>
                  <a:pt x="52" y="19"/>
                  <a:pt x="50" y="12"/>
                  <a:pt x="50" y="7"/>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7" name="Freeform 298">
            <a:extLst>
              <a:ext uri="{FF2B5EF4-FFF2-40B4-BE49-F238E27FC236}">
                <a16:creationId xmlns:a16="http://schemas.microsoft.com/office/drawing/2014/main" id="{F13643C3-579F-9B3E-BEA0-74F05348CA73}"/>
              </a:ext>
            </a:extLst>
          </p:cNvPr>
          <p:cNvSpPr>
            <a:spLocks/>
          </p:cNvSpPr>
          <p:nvPr/>
        </p:nvSpPr>
        <p:spPr bwMode="auto">
          <a:xfrm>
            <a:off x="5139117" y="2842700"/>
            <a:ext cx="36512" cy="68263"/>
          </a:xfrm>
          <a:custGeom>
            <a:avLst/>
            <a:gdLst>
              <a:gd name="T0" fmla="*/ 50 w 72"/>
              <a:gd name="T1" fmla="*/ 7 h 134"/>
              <a:gd name="T2" fmla="*/ 50 w 72"/>
              <a:gd name="T3" fmla="*/ 7 h 134"/>
              <a:gd name="T4" fmla="*/ 15 w 72"/>
              <a:gd name="T5" fmla="*/ 0 h 134"/>
              <a:gd name="T6" fmla="*/ 0 w 72"/>
              <a:gd name="T7" fmla="*/ 6 h 134"/>
              <a:gd name="T8" fmla="*/ 38 w 72"/>
              <a:gd name="T9" fmla="*/ 56 h 134"/>
              <a:gd name="T10" fmla="*/ 30 w 72"/>
              <a:gd name="T11" fmla="*/ 67 h 134"/>
              <a:gd name="T12" fmla="*/ 9 w 72"/>
              <a:gd name="T13" fmla="*/ 66 h 134"/>
              <a:gd name="T14" fmla="*/ 9 w 72"/>
              <a:gd name="T15" fmla="*/ 76 h 134"/>
              <a:gd name="T16" fmla="*/ 33 w 72"/>
              <a:gd name="T17" fmla="*/ 99 h 134"/>
              <a:gd name="T18" fmla="*/ 33 w 72"/>
              <a:gd name="T19" fmla="*/ 109 h 134"/>
              <a:gd name="T20" fmla="*/ 40 w 72"/>
              <a:gd name="T21" fmla="*/ 133 h 134"/>
              <a:gd name="T22" fmla="*/ 55 w 72"/>
              <a:gd name="T23" fmla="*/ 134 h 134"/>
              <a:gd name="T24" fmla="*/ 55 w 72"/>
              <a:gd name="T25" fmla="*/ 123 h 134"/>
              <a:gd name="T26" fmla="*/ 41 w 72"/>
              <a:gd name="T27" fmla="*/ 89 h 134"/>
              <a:gd name="T28" fmla="*/ 65 w 72"/>
              <a:gd name="T29" fmla="*/ 89 h 134"/>
              <a:gd name="T30" fmla="*/ 72 w 72"/>
              <a:gd name="T31" fmla="*/ 67 h 134"/>
              <a:gd name="T32" fmla="*/ 59 w 72"/>
              <a:gd name="T33" fmla="*/ 52 h 134"/>
              <a:gd name="T34" fmla="*/ 60 w 72"/>
              <a:gd name="T35" fmla="*/ 25 h 134"/>
              <a:gd name="T36" fmla="*/ 50 w 72"/>
              <a:gd name="T37" fmla="*/ 24 h 134"/>
              <a:gd name="T38" fmla="*/ 50 w 72"/>
              <a:gd name="T39" fmla="*/ 7 h 134"/>
              <a:gd name="T40" fmla="*/ 50 w 72"/>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134">
                <a:moveTo>
                  <a:pt x="50" y="7"/>
                </a:moveTo>
                <a:lnTo>
                  <a:pt x="50" y="7"/>
                </a:lnTo>
                <a:cubicBezTo>
                  <a:pt x="37" y="7"/>
                  <a:pt x="28" y="0"/>
                  <a:pt x="15" y="0"/>
                </a:cubicBezTo>
                <a:cubicBezTo>
                  <a:pt x="10" y="0"/>
                  <a:pt x="5" y="5"/>
                  <a:pt x="0" y="6"/>
                </a:cubicBezTo>
                <a:cubicBezTo>
                  <a:pt x="3" y="20"/>
                  <a:pt x="39" y="33"/>
                  <a:pt x="38" y="56"/>
                </a:cubicBezTo>
                <a:cubicBezTo>
                  <a:pt x="38" y="60"/>
                  <a:pt x="33" y="67"/>
                  <a:pt x="30" y="67"/>
                </a:cubicBezTo>
                <a:cubicBezTo>
                  <a:pt x="28" y="67"/>
                  <a:pt x="17" y="66"/>
                  <a:pt x="9" y="66"/>
                </a:cubicBezTo>
                <a:lnTo>
                  <a:pt x="9" y="76"/>
                </a:lnTo>
                <a:cubicBezTo>
                  <a:pt x="11" y="81"/>
                  <a:pt x="22" y="99"/>
                  <a:pt x="33" y="99"/>
                </a:cubicBezTo>
                <a:lnTo>
                  <a:pt x="33" y="109"/>
                </a:lnTo>
                <a:cubicBezTo>
                  <a:pt x="26" y="119"/>
                  <a:pt x="29" y="133"/>
                  <a:pt x="40" y="133"/>
                </a:cubicBezTo>
                <a:cubicBezTo>
                  <a:pt x="45" y="133"/>
                  <a:pt x="50" y="134"/>
                  <a:pt x="55" y="134"/>
                </a:cubicBezTo>
                <a:lnTo>
                  <a:pt x="55" y="123"/>
                </a:lnTo>
                <a:cubicBezTo>
                  <a:pt x="48" y="120"/>
                  <a:pt x="42" y="103"/>
                  <a:pt x="41" y="89"/>
                </a:cubicBezTo>
                <a:lnTo>
                  <a:pt x="65" y="89"/>
                </a:lnTo>
                <a:cubicBezTo>
                  <a:pt x="67" y="83"/>
                  <a:pt x="70" y="78"/>
                  <a:pt x="72" y="67"/>
                </a:cubicBezTo>
                <a:cubicBezTo>
                  <a:pt x="70" y="67"/>
                  <a:pt x="59" y="52"/>
                  <a:pt x="59" y="52"/>
                </a:cubicBezTo>
                <a:cubicBezTo>
                  <a:pt x="59" y="52"/>
                  <a:pt x="61" y="35"/>
                  <a:pt x="60" y="25"/>
                </a:cubicBezTo>
                <a:cubicBezTo>
                  <a:pt x="56" y="24"/>
                  <a:pt x="53" y="24"/>
                  <a:pt x="50" y="24"/>
                </a:cubicBezTo>
                <a:cubicBezTo>
                  <a:pt x="52" y="19"/>
                  <a:pt x="50" y="12"/>
                  <a:pt x="50" y="7"/>
                </a:cubicBezTo>
                <a:lnTo>
                  <a:pt x="50" y="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8" name="Freeform 299">
            <a:extLst>
              <a:ext uri="{FF2B5EF4-FFF2-40B4-BE49-F238E27FC236}">
                <a16:creationId xmlns:a16="http://schemas.microsoft.com/office/drawing/2014/main" id="{01BB2CAD-9B96-5CB9-6B2B-C3713E308598}"/>
              </a:ext>
            </a:extLst>
          </p:cNvPr>
          <p:cNvSpPr>
            <a:spLocks/>
          </p:cNvSpPr>
          <p:nvPr/>
        </p:nvSpPr>
        <p:spPr bwMode="auto">
          <a:xfrm>
            <a:off x="5085142" y="2860163"/>
            <a:ext cx="30162" cy="42863"/>
          </a:xfrm>
          <a:custGeom>
            <a:avLst/>
            <a:gdLst>
              <a:gd name="T0" fmla="*/ 17 w 58"/>
              <a:gd name="T1" fmla="*/ 6 h 85"/>
              <a:gd name="T2" fmla="*/ 17 w 58"/>
              <a:gd name="T3" fmla="*/ 6 h 85"/>
              <a:gd name="T4" fmla="*/ 10 w 58"/>
              <a:gd name="T5" fmla="*/ 0 h 85"/>
              <a:gd name="T6" fmla="*/ 0 w 58"/>
              <a:gd name="T7" fmla="*/ 8 h 85"/>
              <a:gd name="T8" fmla="*/ 6 w 58"/>
              <a:gd name="T9" fmla="*/ 85 h 85"/>
              <a:gd name="T10" fmla="*/ 58 w 58"/>
              <a:gd name="T11" fmla="*/ 32 h 85"/>
              <a:gd name="T12" fmla="*/ 17 w 58"/>
              <a:gd name="T13" fmla="*/ 6 h 85"/>
            </a:gdLst>
            <a:ahLst/>
            <a:cxnLst>
              <a:cxn ang="0">
                <a:pos x="T0" y="T1"/>
              </a:cxn>
              <a:cxn ang="0">
                <a:pos x="T2" y="T3"/>
              </a:cxn>
              <a:cxn ang="0">
                <a:pos x="T4" y="T5"/>
              </a:cxn>
              <a:cxn ang="0">
                <a:pos x="T6" y="T7"/>
              </a:cxn>
              <a:cxn ang="0">
                <a:pos x="T8" y="T9"/>
              </a:cxn>
              <a:cxn ang="0">
                <a:pos x="T10" y="T11"/>
              </a:cxn>
              <a:cxn ang="0">
                <a:pos x="T12" y="T13"/>
              </a:cxn>
            </a:cxnLst>
            <a:rect l="0" t="0" r="r" b="b"/>
            <a:pathLst>
              <a:path w="58" h="85">
                <a:moveTo>
                  <a:pt x="17" y="6"/>
                </a:moveTo>
                <a:lnTo>
                  <a:pt x="17" y="6"/>
                </a:lnTo>
                <a:cubicBezTo>
                  <a:pt x="15" y="3"/>
                  <a:pt x="13" y="0"/>
                  <a:pt x="10" y="0"/>
                </a:cubicBezTo>
                <a:cubicBezTo>
                  <a:pt x="7" y="0"/>
                  <a:pt x="0" y="5"/>
                  <a:pt x="0" y="8"/>
                </a:cubicBezTo>
                <a:cubicBezTo>
                  <a:pt x="0" y="24"/>
                  <a:pt x="6" y="56"/>
                  <a:pt x="6" y="85"/>
                </a:cubicBezTo>
                <a:cubicBezTo>
                  <a:pt x="20" y="75"/>
                  <a:pt x="58" y="61"/>
                  <a:pt x="58" y="32"/>
                </a:cubicBezTo>
                <a:cubicBezTo>
                  <a:pt x="58" y="19"/>
                  <a:pt x="30" y="13"/>
                  <a:pt x="17" y="6"/>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89" name="Freeform 300">
            <a:extLst>
              <a:ext uri="{FF2B5EF4-FFF2-40B4-BE49-F238E27FC236}">
                <a16:creationId xmlns:a16="http://schemas.microsoft.com/office/drawing/2014/main" id="{AFBDE3EB-35B3-041A-AC98-4980977993E8}"/>
              </a:ext>
            </a:extLst>
          </p:cNvPr>
          <p:cNvSpPr>
            <a:spLocks/>
          </p:cNvSpPr>
          <p:nvPr/>
        </p:nvSpPr>
        <p:spPr bwMode="auto">
          <a:xfrm>
            <a:off x="5085142" y="2860163"/>
            <a:ext cx="30162" cy="42863"/>
          </a:xfrm>
          <a:custGeom>
            <a:avLst/>
            <a:gdLst>
              <a:gd name="T0" fmla="*/ 17 w 58"/>
              <a:gd name="T1" fmla="*/ 6 h 85"/>
              <a:gd name="T2" fmla="*/ 17 w 58"/>
              <a:gd name="T3" fmla="*/ 6 h 85"/>
              <a:gd name="T4" fmla="*/ 10 w 58"/>
              <a:gd name="T5" fmla="*/ 0 h 85"/>
              <a:gd name="T6" fmla="*/ 0 w 58"/>
              <a:gd name="T7" fmla="*/ 8 h 85"/>
              <a:gd name="T8" fmla="*/ 6 w 58"/>
              <a:gd name="T9" fmla="*/ 85 h 85"/>
              <a:gd name="T10" fmla="*/ 58 w 58"/>
              <a:gd name="T11" fmla="*/ 32 h 85"/>
              <a:gd name="T12" fmla="*/ 17 w 58"/>
              <a:gd name="T13" fmla="*/ 6 h 85"/>
              <a:gd name="T14" fmla="*/ 17 w 58"/>
              <a:gd name="T15" fmla="*/ 6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85">
                <a:moveTo>
                  <a:pt x="17" y="6"/>
                </a:moveTo>
                <a:lnTo>
                  <a:pt x="17" y="6"/>
                </a:lnTo>
                <a:cubicBezTo>
                  <a:pt x="15" y="3"/>
                  <a:pt x="13" y="0"/>
                  <a:pt x="10" y="0"/>
                </a:cubicBezTo>
                <a:cubicBezTo>
                  <a:pt x="7" y="0"/>
                  <a:pt x="0" y="5"/>
                  <a:pt x="0" y="8"/>
                </a:cubicBezTo>
                <a:cubicBezTo>
                  <a:pt x="0" y="24"/>
                  <a:pt x="6" y="56"/>
                  <a:pt x="6" y="85"/>
                </a:cubicBezTo>
                <a:cubicBezTo>
                  <a:pt x="20" y="75"/>
                  <a:pt x="58" y="61"/>
                  <a:pt x="58" y="32"/>
                </a:cubicBezTo>
                <a:cubicBezTo>
                  <a:pt x="58" y="19"/>
                  <a:pt x="30" y="13"/>
                  <a:pt x="17" y="6"/>
                </a:cubicBezTo>
                <a:lnTo>
                  <a:pt x="17" y="6"/>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0" name="Freeform 301">
            <a:extLst>
              <a:ext uri="{FF2B5EF4-FFF2-40B4-BE49-F238E27FC236}">
                <a16:creationId xmlns:a16="http://schemas.microsoft.com/office/drawing/2014/main" id="{DF5CAFDB-0841-0870-1811-3DE3F8B4C576}"/>
              </a:ext>
            </a:extLst>
          </p:cNvPr>
          <p:cNvSpPr>
            <a:spLocks/>
          </p:cNvSpPr>
          <p:nvPr/>
        </p:nvSpPr>
        <p:spPr bwMode="auto">
          <a:xfrm>
            <a:off x="5102604" y="2885563"/>
            <a:ext cx="28575" cy="57150"/>
          </a:xfrm>
          <a:custGeom>
            <a:avLst/>
            <a:gdLst>
              <a:gd name="T0" fmla="*/ 32 w 56"/>
              <a:gd name="T1" fmla="*/ 5 h 109"/>
              <a:gd name="T2" fmla="*/ 32 w 56"/>
              <a:gd name="T3" fmla="*/ 5 h 109"/>
              <a:gd name="T4" fmla="*/ 15 w 56"/>
              <a:gd name="T5" fmla="*/ 54 h 109"/>
              <a:gd name="T6" fmla="*/ 0 w 56"/>
              <a:gd name="T7" fmla="*/ 64 h 109"/>
              <a:gd name="T8" fmla="*/ 35 w 56"/>
              <a:gd name="T9" fmla="*/ 109 h 109"/>
              <a:gd name="T10" fmla="*/ 45 w 56"/>
              <a:gd name="T11" fmla="*/ 101 h 109"/>
              <a:gd name="T12" fmla="*/ 37 w 56"/>
              <a:gd name="T13" fmla="*/ 78 h 109"/>
              <a:gd name="T14" fmla="*/ 56 w 56"/>
              <a:gd name="T15" fmla="*/ 24 h 109"/>
              <a:gd name="T16" fmla="*/ 32 w 56"/>
              <a:gd name="T17"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09">
                <a:moveTo>
                  <a:pt x="32" y="5"/>
                </a:moveTo>
                <a:lnTo>
                  <a:pt x="32" y="5"/>
                </a:lnTo>
                <a:cubicBezTo>
                  <a:pt x="24" y="6"/>
                  <a:pt x="15" y="49"/>
                  <a:pt x="15" y="54"/>
                </a:cubicBezTo>
                <a:cubicBezTo>
                  <a:pt x="10" y="54"/>
                  <a:pt x="0" y="59"/>
                  <a:pt x="0" y="64"/>
                </a:cubicBezTo>
                <a:cubicBezTo>
                  <a:pt x="0" y="76"/>
                  <a:pt x="28" y="109"/>
                  <a:pt x="35" y="109"/>
                </a:cubicBezTo>
                <a:cubicBezTo>
                  <a:pt x="38" y="109"/>
                  <a:pt x="45" y="104"/>
                  <a:pt x="45" y="101"/>
                </a:cubicBezTo>
                <a:cubicBezTo>
                  <a:pt x="45" y="90"/>
                  <a:pt x="37" y="94"/>
                  <a:pt x="37" y="78"/>
                </a:cubicBezTo>
                <a:cubicBezTo>
                  <a:pt x="37" y="58"/>
                  <a:pt x="55" y="45"/>
                  <a:pt x="56" y="24"/>
                </a:cubicBezTo>
                <a:cubicBezTo>
                  <a:pt x="56" y="14"/>
                  <a:pt x="48" y="0"/>
                  <a:pt x="32" y="5"/>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1" name="Freeform 302">
            <a:extLst>
              <a:ext uri="{FF2B5EF4-FFF2-40B4-BE49-F238E27FC236}">
                <a16:creationId xmlns:a16="http://schemas.microsoft.com/office/drawing/2014/main" id="{1964B7BE-63F1-D2CE-B59A-D8446F76B6C8}"/>
              </a:ext>
            </a:extLst>
          </p:cNvPr>
          <p:cNvSpPr>
            <a:spLocks/>
          </p:cNvSpPr>
          <p:nvPr/>
        </p:nvSpPr>
        <p:spPr bwMode="auto">
          <a:xfrm>
            <a:off x="5102604" y="2885563"/>
            <a:ext cx="28575" cy="57150"/>
          </a:xfrm>
          <a:custGeom>
            <a:avLst/>
            <a:gdLst>
              <a:gd name="T0" fmla="*/ 32 w 56"/>
              <a:gd name="T1" fmla="*/ 5 h 109"/>
              <a:gd name="T2" fmla="*/ 32 w 56"/>
              <a:gd name="T3" fmla="*/ 5 h 109"/>
              <a:gd name="T4" fmla="*/ 15 w 56"/>
              <a:gd name="T5" fmla="*/ 54 h 109"/>
              <a:gd name="T6" fmla="*/ 0 w 56"/>
              <a:gd name="T7" fmla="*/ 64 h 109"/>
              <a:gd name="T8" fmla="*/ 35 w 56"/>
              <a:gd name="T9" fmla="*/ 109 h 109"/>
              <a:gd name="T10" fmla="*/ 45 w 56"/>
              <a:gd name="T11" fmla="*/ 101 h 109"/>
              <a:gd name="T12" fmla="*/ 37 w 56"/>
              <a:gd name="T13" fmla="*/ 78 h 109"/>
              <a:gd name="T14" fmla="*/ 56 w 56"/>
              <a:gd name="T15" fmla="*/ 24 h 109"/>
              <a:gd name="T16" fmla="*/ 32 w 56"/>
              <a:gd name="T17" fmla="*/ 5 h 109"/>
              <a:gd name="T18" fmla="*/ 32 w 56"/>
              <a:gd name="T19" fmla="*/ 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109">
                <a:moveTo>
                  <a:pt x="32" y="5"/>
                </a:moveTo>
                <a:lnTo>
                  <a:pt x="32" y="5"/>
                </a:lnTo>
                <a:cubicBezTo>
                  <a:pt x="24" y="6"/>
                  <a:pt x="15" y="49"/>
                  <a:pt x="15" y="54"/>
                </a:cubicBezTo>
                <a:cubicBezTo>
                  <a:pt x="10" y="54"/>
                  <a:pt x="0" y="59"/>
                  <a:pt x="0" y="64"/>
                </a:cubicBezTo>
                <a:cubicBezTo>
                  <a:pt x="0" y="76"/>
                  <a:pt x="28" y="109"/>
                  <a:pt x="35" y="109"/>
                </a:cubicBezTo>
                <a:cubicBezTo>
                  <a:pt x="38" y="109"/>
                  <a:pt x="45" y="104"/>
                  <a:pt x="45" y="101"/>
                </a:cubicBezTo>
                <a:cubicBezTo>
                  <a:pt x="45" y="90"/>
                  <a:pt x="37" y="94"/>
                  <a:pt x="37" y="78"/>
                </a:cubicBezTo>
                <a:cubicBezTo>
                  <a:pt x="37" y="58"/>
                  <a:pt x="55" y="45"/>
                  <a:pt x="56" y="24"/>
                </a:cubicBezTo>
                <a:cubicBezTo>
                  <a:pt x="56" y="14"/>
                  <a:pt x="48" y="0"/>
                  <a:pt x="32" y="5"/>
                </a:cubicBezTo>
                <a:lnTo>
                  <a:pt x="32" y="5"/>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2" name="Freeform 303">
            <a:extLst>
              <a:ext uri="{FF2B5EF4-FFF2-40B4-BE49-F238E27FC236}">
                <a16:creationId xmlns:a16="http://schemas.microsoft.com/office/drawing/2014/main" id="{A9305568-EC22-1E85-BDB0-9FBA2D1AA299}"/>
              </a:ext>
            </a:extLst>
          </p:cNvPr>
          <p:cNvSpPr>
            <a:spLocks/>
          </p:cNvSpPr>
          <p:nvPr/>
        </p:nvSpPr>
        <p:spPr bwMode="auto">
          <a:xfrm>
            <a:off x="5126417" y="2890325"/>
            <a:ext cx="15875" cy="33338"/>
          </a:xfrm>
          <a:custGeom>
            <a:avLst/>
            <a:gdLst>
              <a:gd name="T0" fmla="*/ 0 w 30"/>
              <a:gd name="T1" fmla="*/ 65 h 65"/>
              <a:gd name="T2" fmla="*/ 0 w 30"/>
              <a:gd name="T3" fmla="*/ 65 h 65"/>
              <a:gd name="T4" fmla="*/ 8 w 30"/>
              <a:gd name="T5" fmla="*/ 65 h 65"/>
              <a:gd name="T6" fmla="*/ 30 w 30"/>
              <a:gd name="T7" fmla="*/ 0 h 65"/>
              <a:gd name="T8" fmla="*/ 15 w 30"/>
              <a:gd name="T9" fmla="*/ 0 h 65"/>
              <a:gd name="T10" fmla="*/ 0 w 30"/>
              <a:gd name="T11" fmla="*/ 65 h 65"/>
            </a:gdLst>
            <a:ahLst/>
            <a:cxnLst>
              <a:cxn ang="0">
                <a:pos x="T0" y="T1"/>
              </a:cxn>
              <a:cxn ang="0">
                <a:pos x="T2" y="T3"/>
              </a:cxn>
              <a:cxn ang="0">
                <a:pos x="T4" y="T5"/>
              </a:cxn>
              <a:cxn ang="0">
                <a:pos x="T6" y="T7"/>
              </a:cxn>
              <a:cxn ang="0">
                <a:pos x="T8" y="T9"/>
              </a:cxn>
              <a:cxn ang="0">
                <a:pos x="T10" y="T11"/>
              </a:cxn>
            </a:cxnLst>
            <a:rect l="0" t="0" r="r" b="b"/>
            <a:pathLst>
              <a:path w="30" h="65">
                <a:moveTo>
                  <a:pt x="0" y="65"/>
                </a:moveTo>
                <a:lnTo>
                  <a:pt x="0" y="65"/>
                </a:lnTo>
                <a:lnTo>
                  <a:pt x="8" y="65"/>
                </a:lnTo>
                <a:cubicBezTo>
                  <a:pt x="8" y="39"/>
                  <a:pt x="29" y="31"/>
                  <a:pt x="30" y="0"/>
                </a:cubicBezTo>
                <a:cubicBezTo>
                  <a:pt x="25" y="0"/>
                  <a:pt x="20" y="0"/>
                  <a:pt x="15" y="0"/>
                </a:cubicBezTo>
                <a:cubicBezTo>
                  <a:pt x="14" y="31"/>
                  <a:pt x="5" y="45"/>
                  <a:pt x="0" y="65"/>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3" name="Freeform 304">
            <a:extLst>
              <a:ext uri="{FF2B5EF4-FFF2-40B4-BE49-F238E27FC236}">
                <a16:creationId xmlns:a16="http://schemas.microsoft.com/office/drawing/2014/main" id="{07DAD027-F5B3-ABCC-C68A-A81E8A25B65A}"/>
              </a:ext>
            </a:extLst>
          </p:cNvPr>
          <p:cNvSpPr>
            <a:spLocks/>
          </p:cNvSpPr>
          <p:nvPr/>
        </p:nvSpPr>
        <p:spPr bwMode="auto">
          <a:xfrm>
            <a:off x="5126417" y="2890325"/>
            <a:ext cx="15875" cy="33338"/>
          </a:xfrm>
          <a:custGeom>
            <a:avLst/>
            <a:gdLst>
              <a:gd name="T0" fmla="*/ 0 w 30"/>
              <a:gd name="T1" fmla="*/ 65 h 65"/>
              <a:gd name="T2" fmla="*/ 0 w 30"/>
              <a:gd name="T3" fmla="*/ 65 h 65"/>
              <a:gd name="T4" fmla="*/ 8 w 30"/>
              <a:gd name="T5" fmla="*/ 65 h 65"/>
              <a:gd name="T6" fmla="*/ 30 w 30"/>
              <a:gd name="T7" fmla="*/ 0 h 65"/>
              <a:gd name="T8" fmla="*/ 15 w 30"/>
              <a:gd name="T9" fmla="*/ 0 h 65"/>
              <a:gd name="T10" fmla="*/ 0 w 30"/>
              <a:gd name="T11" fmla="*/ 65 h 65"/>
              <a:gd name="T12" fmla="*/ 0 w 30"/>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30" h="65">
                <a:moveTo>
                  <a:pt x="0" y="65"/>
                </a:moveTo>
                <a:lnTo>
                  <a:pt x="0" y="65"/>
                </a:lnTo>
                <a:lnTo>
                  <a:pt x="8" y="65"/>
                </a:lnTo>
                <a:cubicBezTo>
                  <a:pt x="8" y="39"/>
                  <a:pt x="29" y="31"/>
                  <a:pt x="30" y="0"/>
                </a:cubicBezTo>
                <a:cubicBezTo>
                  <a:pt x="25" y="0"/>
                  <a:pt x="20" y="0"/>
                  <a:pt x="15" y="0"/>
                </a:cubicBezTo>
                <a:cubicBezTo>
                  <a:pt x="14" y="31"/>
                  <a:pt x="5" y="45"/>
                  <a:pt x="0" y="65"/>
                </a:cubicBezTo>
                <a:lnTo>
                  <a:pt x="0" y="65"/>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4" name="Freeform 305">
            <a:extLst>
              <a:ext uri="{FF2B5EF4-FFF2-40B4-BE49-F238E27FC236}">
                <a16:creationId xmlns:a16="http://schemas.microsoft.com/office/drawing/2014/main" id="{5A2EEC06-D245-F772-DA33-C3BC27802137}"/>
              </a:ext>
            </a:extLst>
          </p:cNvPr>
          <p:cNvSpPr>
            <a:spLocks/>
          </p:cNvSpPr>
          <p:nvPr/>
        </p:nvSpPr>
        <p:spPr bwMode="auto">
          <a:xfrm>
            <a:off x="5134354" y="2912550"/>
            <a:ext cx="17462" cy="17463"/>
          </a:xfrm>
          <a:custGeom>
            <a:avLst/>
            <a:gdLst>
              <a:gd name="T0" fmla="*/ 36 w 36"/>
              <a:gd name="T1" fmla="*/ 1 h 35"/>
              <a:gd name="T2" fmla="*/ 36 w 36"/>
              <a:gd name="T3" fmla="*/ 1 h 35"/>
              <a:gd name="T4" fmla="*/ 15 w 36"/>
              <a:gd name="T5" fmla="*/ 0 h 35"/>
              <a:gd name="T6" fmla="*/ 0 w 36"/>
              <a:gd name="T7" fmla="*/ 25 h 35"/>
              <a:gd name="T8" fmla="*/ 9 w 36"/>
              <a:gd name="T9" fmla="*/ 34 h 35"/>
              <a:gd name="T10" fmla="*/ 36 w 36"/>
              <a:gd name="T11" fmla="*/ 1 h 35"/>
            </a:gdLst>
            <a:ahLst/>
            <a:cxnLst>
              <a:cxn ang="0">
                <a:pos x="T0" y="T1"/>
              </a:cxn>
              <a:cxn ang="0">
                <a:pos x="T2" y="T3"/>
              </a:cxn>
              <a:cxn ang="0">
                <a:pos x="T4" y="T5"/>
              </a:cxn>
              <a:cxn ang="0">
                <a:pos x="T6" y="T7"/>
              </a:cxn>
              <a:cxn ang="0">
                <a:pos x="T8" y="T9"/>
              </a:cxn>
              <a:cxn ang="0">
                <a:pos x="T10" y="T11"/>
              </a:cxn>
            </a:cxnLst>
            <a:rect l="0" t="0" r="r" b="b"/>
            <a:pathLst>
              <a:path w="36" h="35">
                <a:moveTo>
                  <a:pt x="36" y="1"/>
                </a:moveTo>
                <a:lnTo>
                  <a:pt x="36" y="1"/>
                </a:lnTo>
                <a:cubicBezTo>
                  <a:pt x="31" y="7"/>
                  <a:pt x="23" y="4"/>
                  <a:pt x="15" y="0"/>
                </a:cubicBezTo>
                <a:cubicBezTo>
                  <a:pt x="10" y="10"/>
                  <a:pt x="0" y="15"/>
                  <a:pt x="0" y="25"/>
                </a:cubicBezTo>
                <a:cubicBezTo>
                  <a:pt x="0" y="29"/>
                  <a:pt x="6" y="34"/>
                  <a:pt x="9" y="34"/>
                </a:cubicBezTo>
                <a:cubicBezTo>
                  <a:pt x="24" y="35"/>
                  <a:pt x="35" y="19"/>
                  <a:pt x="36" y="1"/>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5" name="Freeform 306">
            <a:extLst>
              <a:ext uri="{FF2B5EF4-FFF2-40B4-BE49-F238E27FC236}">
                <a16:creationId xmlns:a16="http://schemas.microsoft.com/office/drawing/2014/main" id="{0E6A7B57-D743-7C9B-7C6B-0A67619904A8}"/>
              </a:ext>
            </a:extLst>
          </p:cNvPr>
          <p:cNvSpPr>
            <a:spLocks/>
          </p:cNvSpPr>
          <p:nvPr/>
        </p:nvSpPr>
        <p:spPr bwMode="auto">
          <a:xfrm>
            <a:off x="5134354" y="2912550"/>
            <a:ext cx="17462" cy="17463"/>
          </a:xfrm>
          <a:custGeom>
            <a:avLst/>
            <a:gdLst>
              <a:gd name="T0" fmla="*/ 36 w 36"/>
              <a:gd name="T1" fmla="*/ 1 h 35"/>
              <a:gd name="T2" fmla="*/ 36 w 36"/>
              <a:gd name="T3" fmla="*/ 1 h 35"/>
              <a:gd name="T4" fmla="*/ 15 w 36"/>
              <a:gd name="T5" fmla="*/ 0 h 35"/>
              <a:gd name="T6" fmla="*/ 0 w 36"/>
              <a:gd name="T7" fmla="*/ 25 h 35"/>
              <a:gd name="T8" fmla="*/ 9 w 36"/>
              <a:gd name="T9" fmla="*/ 34 h 35"/>
              <a:gd name="T10" fmla="*/ 36 w 36"/>
              <a:gd name="T11" fmla="*/ 1 h 35"/>
              <a:gd name="T12" fmla="*/ 36 w 36"/>
              <a:gd name="T13" fmla="*/ 1 h 35"/>
            </a:gdLst>
            <a:ahLst/>
            <a:cxnLst>
              <a:cxn ang="0">
                <a:pos x="T0" y="T1"/>
              </a:cxn>
              <a:cxn ang="0">
                <a:pos x="T2" y="T3"/>
              </a:cxn>
              <a:cxn ang="0">
                <a:pos x="T4" y="T5"/>
              </a:cxn>
              <a:cxn ang="0">
                <a:pos x="T6" y="T7"/>
              </a:cxn>
              <a:cxn ang="0">
                <a:pos x="T8" y="T9"/>
              </a:cxn>
              <a:cxn ang="0">
                <a:pos x="T10" y="T11"/>
              </a:cxn>
              <a:cxn ang="0">
                <a:pos x="T12" y="T13"/>
              </a:cxn>
            </a:cxnLst>
            <a:rect l="0" t="0" r="r" b="b"/>
            <a:pathLst>
              <a:path w="36" h="35">
                <a:moveTo>
                  <a:pt x="36" y="1"/>
                </a:moveTo>
                <a:lnTo>
                  <a:pt x="36" y="1"/>
                </a:lnTo>
                <a:cubicBezTo>
                  <a:pt x="31" y="7"/>
                  <a:pt x="23" y="4"/>
                  <a:pt x="15" y="0"/>
                </a:cubicBezTo>
                <a:cubicBezTo>
                  <a:pt x="10" y="10"/>
                  <a:pt x="0" y="15"/>
                  <a:pt x="0" y="25"/>
                </a:cubicBezTo>
                <a:cubicBezTo>
                  <a:pt x="0" y="29"/>
                  <a:pt x="6" y="34"/>
                  <a:pt x="9" y="34"/>
                </a:cubicBezTo>
                <a:cubicBezTo>
                  <a:pt x="24" y="35"/>
                  <a:pt x="35" y="19"/>
                  <a:pt x="36" y="1"/>
                </a:cubicBezTo>
                <a:lnTo>
                  <a:pt x="36" y="1"/>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6" name="Freeform 307">
            <a:extLst>
              <a:ext uri="{FF2B5EF4-FFF2-40B4-BE49-F238E27FC236}">
                <a16:creationId xmlns:a16="http://schemas.microsoft.com/office/drawing/2014/main" id="{3CEA0CD7-53D8-B1E2-7A5F-2CE1073CD456}"/>
              </a:ext>
            </a:extLst>
          </p:cNvPr>
          <p:cNvSpPr>
            <a:spLocks/>
          </p:cNvSpPr>
          <p:nvPr/>
        </p:nvSpPr>
        <p:spPr bwMode="auto">
          <a:xfrm>
            <a:off x="5113717" y="2841113"/>
            <a:ext cx="20637" cy="26988"/>
          </a:xfrm>
          <a:custGeom>
            <a:avLst/>
            <a:gdLst>
              <a:gd name="T0" fmla="*/ 40 w 40"/>
              <a:gd name="T1" fmla="*/ 44 h 53"/>
              <a:gd name="T2" fmla="*/ 40 w 40"/>
              <a:gd name="T3" fmla="*/ 44 h 53"/>
              <a:gd name="T4" fmla="*/ 15 w 40"/>
              <a:gd name="T5" fmla="*/ 1 h 53"/>
              <a:gd name="T6" fmla="*/ 0 w 40"/>
              <a:gd name="T7" fmla="*/ 0 h 53"/>
              <a:gd name="T8" fmla="*/ 0 w 40"/>
              <a:gd name="T9" fmla="*/ 26 h 53"/>
              <a:gd name="T10" fmla="*/ 22 w 40"/>
              <a:gd name="T11" fmla="*/ 27 h 53"/>
              <a:gd name="T12" fmla="*/ 40 w 40"/>
              <a:gd name="T13" fmla="*/ 44 h 53"/>
            </a:gdLst>
            <a:ahLst/>
            <a:cxnLst>
              <a:cxn ang="0">
                <a:pos x="T0" y="T1"/>
              </a:cxn>
              <a:cxn ang="0">
                <a:pos x="T2" y="T3"/>
              </a:cxn>
              <a:cxn ang="0">
                <a:pos x="T4" y="T5"/>
              </a:cxn>
              <a:cxn ang="0">
                <a:pos x="T6" y="T7"/>
              </a:cxn>
              <a:cxn ang="0">
                <a:pos x="T8" y="T9"/>
              </a:cxn>
              <a:cxn ang="0">
                <a:pos x="T10" y="T11"/>
              </a:cxn>
              <a:cxn ang="0">
                <a:pos x="T12" y="T13"/>
              </a:cxn>
            </a:cxnLst>
            <a:rect l="0" t="0" r="r" b="b"/>
            <a:pathLst>
              <a:path w="40" h="53">
                <a:moveTo>
                  <a:pt x="40" y="44"/>
                </a:moveTo>
                <a:lnTo>
                  <a:pt x="40" y="44"/>
                </a:lnTo>
                <a:cubicBezTo>
                  <a:pt x="40" y="22"/>
                  <a:pt x="19" y="16"/>
                  <a:pt x="15" y="1"/>
                </a:cubicBezTo>
                <a:lnTo>
                  <a:pt x="0" y="0"/>
                </a:lnTo>
                <a:cubicBezTo>
                  <a:pt x="0" y="7"/>
                  <a:pt x="0" y="14"/>
                  <a:pt x="0" y="26"/>
                </a:cubicBezTo>
                <a:cubicBezTo>
                  <a:pt x="8" y="26"/>
                  <a:pt x="14" y="25"/>
                  <a:pt x="22" y="27"/>
                </a:cubicBezTo>
                <a:cubicBezTo>
                  <a:pt x="22" y="35"/>
                  <a:pt x="40" y="53"/>
                  <a:pt x="40" y="44"/>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7" name="Freeform 308">
            <a:extLst>
              <a:ext uri="{FF2B5EF4-FFF2-40B4-BE49-F238E27FC236}">
                <a16:creationId xmlns:a16="http://schemas.microsoft.com/office/drawing/2014/main" id="{7CD463FE-62A4-0DD6-B579-E81CA1D13488}"/>
              </a:ext>
            </a:extLst>
          </p:cNvPr>
          <p:cNvSpPr>
            <a:spLocks/>
          </p:cNvSpPr>
          <p:nvPr/>
        </p:nvSpPr>
        <p:spPr bwMode="auto">
          <a:xfrm>
            <a:off x="5113717" y="2841113"/>
            <a:ext cx="20637" cy="26988"/>
          </a:xfrm>
          <a:custGeom>
            <a:avLst/>
            <a:gdLst>
              <a:gd name="T0" fmla="*/ 40 w 40"/>
              <a:gd name="T1" fmla="*/ 44 h 53"/>
              <a:gd name="T2" fmla="*/ 40 w 40"/>
              <a:gd name="T3" fmla="*/ 44 h 53"/>
              <a:gd name="T4" fmla="*/ 15 w 40"/>
              <a:gd name="T5" fmla="*/ 1 h 53"/>
              <a:gd name="T6" fmla="*/ 0 w 40"/>
              <a:gd name="T7" fmla="*/ 0 h 53"/>
              <a:gd name="T8" fmla="*/ 0 w 40"/>
              <a:gd name="T9" fmla="*/ 26 h 53"/>
              <a:gd name="T10" fmla="*/ 22 w 40"/>
              <a:gd name="T11" fmla="*/ 27 h 53"/>
              <a:gd name="T12" fmla="*/ 40 w 40"/>
              <a:gd name="T13" fmla="*/ 44 h 53"/>
              <a:gd name="T14" fmla="*/ 40 w 40"/>
              <a:gd name="T15" fmla="*/ 44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3">
                <a:moveTo>
                  <a:pt x="40" y="44"/>
                </a:moveTo>
                <a:lnTo>
                  <a:pt x="40" y="44"/>
                </a:lnTo>
                <a:cubicBezTo>
                  <a:pt x="40" y="22"/>
                  <a:pt x="19" y="16"/>
                  <a:pt x="15" y="1"/>
                </a:cubicBezTo>
                <a:lnTo>
                  <a:pt x="0" y="0"/>
                </a:lnTo>
                <a:cubicBezTo>
                  <a:pt x="0" y="7"/>
                  <a:pt x="0" y="14"/>
                  <a:pt x="0" y="26"/>
                </a:cubicBezTo>
                <a:cubicBezTo>
                  <a:pt x="8" y="26"/>
                  <a:pt x="14" y="25"/>
                  <a:pt x="22" y="27"/>
                </a:cubicBezTo>
                <a:cubicBezTo>
                  <a:pt x="22" y="35"/>
                  <a:pt x="40" y="53"/>
                  <a:pt x="40" y="44"/>
                </a:cubicBezTo>
                <a:lnTo>
                  <a:pt x="40" y="4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8" name="Freeform 309">
            <a:extLst>
              <a:ext uri="{FF2B5EF4-FFF2-40B4-BE49-F238E27FC236}">
                <a16:creationId xmlns:a16="http://schemas.microsoft.com/office/drawing/2014/main" id="{E812B59E-373F-3184-E44B-75493726CAF6}"/>
              </a:ext>
            </a:extLst>
          </p:cNvPr>
          <p:cNvSpPr>
            <a:spLocks/>
          </p:cNvSpPr>
          <p:nvPr/>
        </p:nvSpPr>
        <p:spPr bwMode="auto">
          <a:xfrm>
            <a:off x="5045454" y="2814125"/>
            <a:ext cx="31750" cy="33338"/>
          </a:xfrm>
          <a:custGeom>
            <a:avLst/>
            <a:gdLst>
              <a:gd name="T0" fmla="*/ 46 w 61"/>
              <a:gd name="T1" fmla="*/ 66 h 66"/>
              <a:gd name="T2" fmla="*/ 46 w 61"/>
              <a:gd name="T3" fmla="*/ 66 h 66"/>
              <a:gd name="T4" fmla="*/ 58 w 61"/>
              <a:gd name="T5" fmla="*/ 32 h 66"/>
              <a:gd name="T6" fmla="*/ 16 w 61"/>
              <a:gd name="T7" fmla="*/ 0 h 66"/>
              <a:gd name="T8" fmla="*/ 0 w 61"/>
              <a:gd name="T9" fmla="*/ 0 h 66"/>
              <a:gd name="T10" fmla="*/ 46 w 61"/>
              <a:gd name="T11" fmla="*/ 66 h 66"/>
            </a:gdLst>
            <a:ahLst/>
            <a:cxnLst>
              <a:cxn ang="0">
                <a:pos x="T0" y="T1"/>
              </a:cxn>
              <a:cxn ang="0">
                <a:pos x="T2" y="T3"/>
              </a:cxn>
              <a:cxn ang="0">
                <a:pos x="T4" y="T5"/>
              </a:cxn>
              <a:cxn ang="0">
                <a:pos x="T6" y="T7"/>
              </a:cxn>
              <a:cxn ang="0">
                <a:pos x="T8" y="T9"/>
              </a:cxn>
              <a:cxn ang="0">
                <a:pos x="T10" y="T11"/>
              </a:cxn>
            </a:cxnLst>
            <a:rect l="0" t="0" r="r" b="b"/>
            <a:pathLst>
              <a:path w="61" h="66">
                <a:moveTo>
                  <a:pt x="46" y="66"/>
                </a:moveTo>
                <a:lnTo>
                  <a:pt x="46" y="66"/>
                </a:lnTo>
                <a:cubicBezTo>
                  <a:pt x="52" y="66"/>
                  <a:pt x="61" y="45"/>
                  <a:pt x="58" y="32"/>
                </a:cubicBezTo>
                <a:cubicBezTo>
                  <a:pt x="53" y="11"/>
                  <a:pt x="35" y="14"/>
                  <a:pt x="16" y="0"/>
                </a:cubicBezTo>
                <a:lnTo>
                  <a:pt x="0" y="0"/>
                </a:lnTo>
                <a:cubicBezTo>
                  <a:pt x="0" y="0"/>
                  <a:pt x="36" y="65"/>
                  <a:pt x="46" y="66"/>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99" name="Freeform 310">
            <a:extLst>
              <a:ext uri="{FF2B5EF4-FFF2-40B4-BE49-F238E27FC236}">
                <a16:creationId xmlns:a16="http://schemas.microsoft.com/office/drawing/2014/main" id="{C146A1C6-31CD-94EC-081A-3958BE6017C1}"/>
              </a:ext>
            </a:extLst>
          </p:cNvPr>
          <p:cNvSpPr>
            <a:spLocks/>
          </p:cNvSpPr>
          <p:nvPr/>
        </p:nvSpPr>
        <p:spPr bwMode="auto">
          <a:xfrm>
            <a:off x="5045454" y="2814125"/>
            <a:ext cx="31750" cy="33338"/>
          </a:xfrm>
          <a:custGeom>
            <a:avLst/>
            <a:gdLst>
              <a:gd name="T0" fmla="*/ 46 w 61"/>
              <a:gd name="T1" fmla="*/ 66 h 66"/>
              <a:gd name="T2" fmla="*/ 46 w 61"/>
              <a:gd name="T3" fmla="*/ 66 h 66"/>
              <a:gd name="T4" fmla="*/ 58 w 61"/>
              <a:gd name="T5" fmla="*/ 32 h 66"/>
              <a:gd name="T6" fmla="*/ 16 w 61"/>
              <a:gd name="T7" fmla="*/ 0 h 66"/>
              <a:gd name="T8" fmla="*/ 0 w 61"/>
              <a:gd name="T9" fmla="*/ 0 h 66"/>
              <a:gd name="T10" fmla="*/ 46 w 61"/>
              <a:gd name="T11" fmla="*/ 66 h 66"/>
              <a:gd name="T12" fmla="*/ 46 w 61"/>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61" h="66">
                <a:moveTo>
                  <a:pt x="46" y="66"/>
                </a:moveTo>
                <a:lnTo>
                  <a:pt x="46" y="66"/>
                </a:lnTo>
                <a:cubicBezTo>
                  <a:pt x="52" y="66"/>
                  <a:pt x="61" y="45"/>
                  <a:pt x="58" y="32"/>
                </a:cubicBezTo>
                <a:cubicBezTo>
                  <a:pt x="53" y="11"/>
                  <a:pt x="35" y="14"/>
                  <a:pt x="16" y="0"/>
                </a:cubicBezTo>
                <a:lnTo>
                  <a:pt x="0" y="0"/>
                </a:lnTo>
                <a:cubicBezTo>
                  <a:pt x="0" y="0"/>
                  <a:pt x="36" y="65"/>
                  <a:pt x="46" y="66"/>
                </a:cubicBezTo>
                <a:lnTo>
                  <a:pt x="46" y="66"/>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0" name="Freeform 311">
            <a:extLst>
              <a:ext uri="{FF2B5EF4-FFF2-40B4-BE49-F238E27FC236}">
                <a16:creationId xmlns:a16="http://schemas.microsoft.com/office/drawing/2014/main" id="{7EA6A7F5-A5F6-CF89-9660-243817F93DDB}"/>
              </a:ext>
            </a:extLst>
          </p:cNvPr>
          <p:cNvSpPr>
            <a:spLocks/>
          </p:cNvSpPr>
          <p:nvPr/>
        </p:nvSpPr>
        <p:spPr bwMode="auto">
          <a:xfrm>
            <a:off x="5077204" y="2817300"/>
            <a:ext cx="9525" cy="4763"/>
          </a:xfrm>
          <a:custGeom>
            <a:avLst/>
            <a:gdLst>
              <a:gd name="T0" fmla="*/ 0 w 16"/>
              <a:gd name="T1" fmla="*/ 3 h 7"/>
              <a:gd name="T2" fmla="*/ 0 w 16"/>
              <a:gd name="T3" fmla="*/ 3 h 7"/>
              <a:gd name="T4" fmla="*/ 16 w 16"/>
              <a:gd name="T5" fmla="*/ 4 h 7"/>
              <a:gd name="T6" fmla="*/ 0 w 16"/>
              <a:gd name="T7" fmla="*/ 3 h 7"/>
            </a:gdLst>
            <a:ahLst/>
            <a:cxnLst>
              <a:cxn ang="0">
                <a:pos x="T0" y="T1"/>
              </a:cxn>
              <a:cxn ang="0">
                <a:pos x="T2" y="T3"/>
              </a:cxn>
              <a:cxn ang="0">
                <a:pos x="T4" y="T5"/>
              </a:cxn>
              <a:cxn ang="0">
                <a:pos x="T6" y="T7"/>
              </a:cxn>
            </a:cxnLst>
            <a:rect l="0" t="0" r="r" b="b"/>
            <a:pathLst>
              <a:path w="16" h="7">
                <a:moveTo>
                  <a:pt x="0" y="3"/>
                </a:moveTo>
                <a:lnTo>
                  <a:pt x="0" y="3"/>
                </a:lnTo>
                <a:cubicBezTo>
                  <a:pt x="3" y="7"/>
                  <a:pt x="13" y="5"/>
                  <a:pt x="16" y="4"/>
                </a:cubicBezTo>
                <a:cubicBezTo>
                  <a:pt x="13" y="0"/>
                  <a:pt x="3" y="2"/>
                  <a:pt x="0" y="3"/>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1" name="Freeform 312">
            <a:extLst>
              <a:ext uri="{FF2B5EF4-FFF2-40B4-BE49-F238E27FC236}">
                <a16:creationId xmlns:a16="http://schemas.microsoft.com/office/drawing/2014/main" id="{9800B034-37E2-4A20-DF35-CC94F8C083FA}"/>
              </a:ext>
            </a:extLst>
          </p:cNvPr>
          <p:cNvSpPr>
            <a:spLocks/>
          </p:cNvSpPr>
          <p:nvPr/>
        </p:nvSpPr>
        <p:spPr bwMode="auto">
          <a:xfrm>
            <a:off x="5077204" y="2817300"/>
            <a:ext cx="9525" cy="4763"/>
          </a:xfrm>
          <a:custGeom>
            <a:avLst/>
            <a:gdLst>
              <a:gd name="T0" fmla="*/ 0 w 16"/>
              <a:gd name="T1" fmla="*/ 3 h 7"/>
              <a:gd name="T2" fmla="*/ 0 w 16"/>
              <a:gd name="T3" fmla="*/ 3 h 7"/>
              <a:gd name="T4" fmla="*/ 16 w 16"/>
              <a:gd name="T5" fmla="*/ 4 h 7"/>
              <a:gd name="T6" fmla="*/ 0 w 16"/>
              <a:gd name="T7" fmla="*/ 3 h 7"/>
              <a:gd name="T8" fmla="*/ 0 w 16"/>
              <a:gd name="T9" fmla="*/ 3 h 7"/>
            </a:gdLst>
            <a:ahLst/>
            <a:cxnLst>
              <a:cxn ang="0">
                <a:pos x="T0" y="T1"/>
              </a:cxn>
              <a:cxn ang="0">
                <a:pos x="T2" y="T3"/>
              </a:cxn>
              <a:cxn ang="0">
                <a:pos x="T4" y="T5"/>
              </a:cxn>
              <a:cxn ang="0">
                <a:pos x="T6" y="T7"/>
              </a:cxn>
              <a:cxn ang="0">
                <a:pos x="T8" y="T9"/>
              </a:cxn>
            </a:cxnLst>
            <a:rect l="0" t="0" r="r" b="b"/>
            <a:pathLst>
              <a:path w="16" h="7">
                <a:moveTo>
                  <a:pt x="0" y="3"/>
                </a:moveTo>
                <a:lnTo>
                  <a:pt x="0" y="3"/>
                </a:lnTo>
                <a:cubicBezTo>
                  <a:pt x="3" y="7"/>
                  <a:pt x="13" y="5"/>
                  <a:pt x="16" y="4"/>
                </a:cubicBezTo>
                <a:cubicBezTo>
                  <a:pt x="13" y="0"/>
                  <a:pt x="3" y="2"/>
                  <a:pt x="0" y="3"/>
                </a:cubicBezTo>
                <a:lnTo>
                  <a:pt x="0" y="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2" name="Freeform 313">
            <a:extLst>
              <a:ext uri="{FF2B5EF4-FFF2-40B4-BE49-F238E27FC236}">
                <a16:creationId xmlns:a16="http://schemas.microsoft.com/office/drawing/2014/main" id="{94E3A75E-5F37-C3AB-89CB-791824835321}"/>
              </a:ext>
            </a:extLst>
          </p:cNvPr>
          <p:cNvSpPr>
            <a:spLocks/>
          </p:cNvSpPr>
          <p:nvPr/>
        </p:nvSpPr>
        <p:spPr bwMode="auto">
          <a:xfrm>
            <a:off x="3996117" y="2922075"/>
            <a:ext cx="50800" cy="111125"/>
          </a:xfrm>
          <a:custGeom>
            <a:avLst/>
            <a:gdLst>
              <a:gd name="T0" fmla="*/ 0 w 100"/>
              <a:gd name="T1" fmla="*/ 159 h 214"/>
              <a:gd name="T2" fmla="*/ 0 w 100"/>
              <a:gd name="T3" fmla="*/ 159 h 214"/>
              <a:gd name="T4" fmla="*/ 44 w 100"/>
              <a:gd name="T5" fmla="*/ 214 h 214"/>
              <a:gd name="T6" fmla="*/ 100 w 100"/>
              <a:gd name="T7" fmla="*/ 133 h 214"/>
              <a:gd name="T8" fmla="*/ 24 w 100"/>
              <a:gd name="T9" fmla="*/ 0 h 214"/>
              <a:gd name="T10" fmla="*/ 0 w 100"/>
              <a:gd name="T11" fmla="*/ 159 h 214"/>
            </a:gdLst>
            <a:ahLst/>
            <a:cxnLst>
              <a:cxn ang="0">
                <a:pos x="T0" y="T1"/>
              </a:cxn>
              <a:cxn ang="0">
                <a:pos x="T2" y="T3"/>
              </a:cxn>
              <a:cxn ang="0">
                <a:pos x="T4" y="T5"/>
              </a:cxn>
              <a:cxn ang="0">
                <a:pos x="T6" y="T7"/>
              </a:cxn>
              <a:cxn ang="0">
                <a:pos x="T8" y="T9"/>
              </a:cxn>
              <a:cxn ang="0">
                <a:pos x="T10" y="T11"/>
              </a:cxn>
            </a:cxnLst>
            <a:rect l="0" t="0" r="r" b="b"/>
            <a:pathLst>
              <a:path w="100" h="214">
                <a:moveTo>
                  <a:pt x="0" y="159"/>
                </a:moveTo>
                <a:lnTo>
                  <a:pt x="0" y="159"/>
                </a:lnTo>
                <a:cubicBezTo>
                  <a:pt x="0" y="186"/>
                  <a:pt x="19" y="214"/>
                  <a:pt x="44" y="214"/>
                </a:cubicBezTo>
                <a:cubicBezTo>
                  <a:pt x="77" y="214"/>
                  <a:pt x="100" y="169"/>
                  <a:pt x="100" y="133"/>
                </a:cubicBezTo>
                <a:cubicBezTo>
                  <a:pt x="100" y="71"/>
                  <a:pt x="49" y="47"/>
                  <a:pt x="24" y="0"/>
                </a:cubicBezTo>
                <a:cubicBezTo>
                  <a:pt x="24" y="59"/>
                  <a:pt x="0" y="102"/>
                  <a:pt x="0" y="159"/>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3" name="Freeform 314">
            <a:extLst>
              <a:ext uri="{FF2B5EF4-FFF2-40B4-BE49-F238E27FC236}">
                <a16:creationId xmlns:a16="http://schemas.microsoft.com/office/drawing/2014/main" id="{795500EE-256A-C525-72BB-E2A488E2C093}"/>
              </a:ext>
            </a:extLst>
          </p:cNvPr>
          <p:cNvSpPr>
            <a:spLocks/>
          </p:cNvSpPr>
          <p:nvPr/>
        </p:nvSpPr>
        <p:spPr bwMode="auto">
          <a:xfrm>
            <a:off x="3996117" y="2922075"/>
            <a:ext cx="50800" cy="111125"/>
          </a:xfrm>
          <a:custGeom>
            <a:avLst/>
            <a:gdLst>
              <a:gd name="T0" fmla="*/ 0 w 100"/>
              <a:gd name="T1" fmla="*/ 159 h 214"/>
              <a:gd name="T2" fmla="*/ 0 w 100"/>
              <a:gd name="T3" fmla="*/ 159 h 214"/>
              <a:gd name="T4" fmla="*/ 44 w 100"/>
              <a:gd name="T5" fmla="*/ 214 h 214"/>
              <a:gd name="T6" fmla="*/ 100 w 100"/>
              <a:gd name="T7" fmla="*/ 133 h 214"/>
              <a:gd name="T8" fmla="*/ 24 w 100"/>
              <a:gd name="T9" fmla="*/ 0 h 214"/>
              <a:gd name="T10" fmla="*/ 0 w 100"/>
              <a:gd name="T11" fmla="*/ 159 h 214"/>
              <a:gd name="T12" fmla="*/ 0 w 100"/>
              <a:gd name="T13" fmla="*/ 159 h 214"/>
            </a:gdLst>
            <a:ahLst/>
            <a:cxnLst>
              <a:cxn ang="0">
                <a:pos x="T0" y="T1"/>
              </a:cxn>
              <a:cxn ang="0">
                <a:pos x="T2" y="T3"/>
              </a:cxn>
              <a:cxn ang="0">
                <a:pos x="T4" y="T5"/>
              </a:cxn>
              <a:cxn ang="0">
                <a:pos x="T6" y="T7"/>
              </a:cxn>
              <a:cxn ang="0">
                <a:pos x="T8" y="T9"/>
              </a:cxn>
              <a:cxn ang="0">
                <a:pos x="T10" y="T11"/>
              </a:cxn>
              <a:cxn ang="0">
                <a:pos x="T12" y="T13"/>
              </a:cxn>
            </a:cxnLst>
            <a:rect l="0" t="0" r="r" b="b"/>
            <a:pathLst>
              <a:path w="100" h="214">
                <a:moveTo>
                  <a:pt x="0" y="159"/>
                </a:moveTo>
                <a:lnTo>
                  <a:pt x="0" y="159"/>
                </a:lnTo>
                <a:cubicBezTo>
                  <a:pt x="0" y="186"/>
                  <a:pt x="19" y="214"/>
                  <a:pt x="44" y="214"/>
                </a:cubicBezTo>
                <a:cubicBezTo>
                  <a:pt x="77" y="214"/>
                  <a:pt x="100" y="169"/>
                  <a:pt x="100" y="133"/>
                </a:cubicBezTo>
                <a:cubicBezTo>
                  <a:pt x="100" y="71"/>
                  <a:pt x="49" y="47"/>
                  <a:pt x="24" y="0"/>
                </a:cubicBezTo>
                <a:cubicBezTo>
                  <a:pt x="24" y="59"/>
                  <a:pt x="0" y="102"/>
                  <a:pt x="0" y="159"/>
                </a:cubicBezTo>
                <a:lnTo>
                  <a:pt x="0" y="15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4" name="Freeform 315">
            <a:extLst>
              <a:ext uri="{FF2B5EF4-FFF2-40B4-BE49-F238E27FC236}">
                <a16:creationId xmlns:a16="http://schemas.microsoft.com/office/drawing/2014/main" id="{689E7BFD-19A8-7448-9C16-8F4E4B1DE69D}"/>
              </a:ext>
            </a:extLst>
          </p:cNvPr>
          <p:cNvSpPr>
            <a:spLocks/>
          </p:cNvSpPr>
          <p:nvPr/>
        </p:nvSpPr>
        <p:spPr bwMode="auto">
          <a:xfrm>
            <a:off x="3808792" y="2977638"/>
            <a:ext cx="14287" cy="12700"/>
          </a:xfrm>
          <a:custGeom>
            <a:avLst/>
            <a:gdLst>
              <a:gd name="T0" fmla="*/ 5 w 27"/>
              <a:gd name="T1" fmla="*/ 3 h 24"/>
              <a:gd name="T2" fmla="*/ 5 w 27"/>
              <a:gd name="T3" fmla="*/ 3 h 24"/>
              <a:gd name="T4" fmla="*/ 5 w 27"/>
              <a:gd name="T5" fmla="*/ 20 h 24"/>
              <a:gd name="T6" fmla="*/ 24 w 27"/>
              <a:gd name="T7" fmla="*/ 20 h 24"/>
              <a:gd name="T8" fmla="*/ 5 w 27"/>
              <a:gd name="T9" fmla="*/ 3 h 24"/>
            </a:gdLst>
            <a:ahLst/>
            <a:cxnLst>
              <a:cxn ang="0">
                <a:pos x="T0" y="T1"/>
              </a:cxn>
              <a:cxn ang="0">
                <a:pos x="T2" y="T3"/>
              </a:cxn>
              <a:cxn ang="0">
                <a:pos x="T4" y="T5"/>
              </a:cxn>
              <a:cxn ang="0">
                <a:pos x="T6" y="T7"/>
              </a:cxn>
              <a:cxn ang="0">
                <a:pos x="T8" y="T9"/>
              </a:cxn>
            </a:cxnLst>
            <a:rect l="0" t="0" r="r" b="b"/>
            <a:pathLst>
              <a:path w="27" h="24">
                <a:moveTo>
                  <a:pt x="5" y="3"/>
                </a:moveTo>
                <a:lnTo>
                  <a:pt x="5" y="3"/>
                </a:lnTo>
                <a:cubicBezTo>
                  <a:pt x="0" y="4"/>
                  <a:pt x="1" y="17"/>
                  <a:pt x="5" y="20"/>
                </a:cubicBezTo>
                <a:cubicBezTo>
                  <a:pt x="9" y="23"/>
                  <a:pt x="22" y="24"/>
                  <a:pt x="24" y="20"/>
                </a:cubicBezTo>
                <a:cubicBezTo>
                  <a:pt x="27" y="15"/>
                  <a:pt x="11" y="0"/>
                  <a:pt x="5" y="3"/>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5" name="Freeform 316">
            <a:extLst>
              <a:ext uri="{FF2B5EF4-FFF2-40B4-BE49-F238E27FC236}">
                <a16:creationId xmlns:a16="http://schemas.microsoft.com/office/drawing/2014/main" id="{CB56FD61-22F7-50C2-EFCE-7BC9A38F01E5}"/>
              </a:ext>
            </a:extLst>
          </p:cNvPr>
          <p:cNvSpPr>
            <a:spLocks/>
          </p:cNvSpPr>
          <p:nvPr/>
        </p:nvSpPr>
        <p:spPr bwMode="auto">
          <a:xfrm>
            <a:off x="3808792" y="2977638"/>
            <a:ext cx="14287" cy="12700"/>
          </a:xfrm>
          <a:custGeom>
            <a:avLst/>
            <a:gdLst>
              <a:gd name="T0" fmla="*/ 5 w 27"/>
              <a:gd name="T1" fmla="*/ 3 h 24"/>
              <a:gd name="T2" fmla="*/ 5 w 27"/>
              <a:gd name="T3" fmla="*/ 3 h 24"/>
              <a:gd name="T4" fmla="*/ 5 w 27"/>
              <a:gd name="T5" fmla="*/ 20 h 24"/>
              <a:gd name="T6" fmla="*/ 24 w 27"/>
              <a:gd name="T7" fmla="*/ 20 h 24"/>
              <a:gd name="T8" fmla="*/ 5 w 27"/>
              <a:gd name="T9" fmla="*/ 3 h 24"/>
              <a:gd name="T10" fmla="*/ 5 w 27"/>
              <a:gd name="T11" fmla="*/ 3 h 24"/>
            </a:gdLst>
            <a:ahLst/>
            <a:cxnLst>
              <a:cxn ang="0">
                <a:pos x="T0" y="T1"/>
              </a:cxn>
              <a:cxn ang="0">
                <a:pos x="T2" y="T3"/>
              </a:cxn>
              <a:cxn ang="0">
                <a:pos x="T4" y="T5"/>
              </a:cxn>
              <a:cxn ang="0">
                <a:pos x="T6" y="T7"/>
              </a:cxn>
              <a:cxn ang="0">
                <a:pos x="T8" y="T9"/>
              </a:cxn>
              <a:cxn ang="0">
                <a:pos x="T10" y="T11"/>
              </a:cxn>
            </a:cxnLst>
            <a:rect l="0" t="0" r="r" b="b"/>
            <a:pathLst>
              <a:path w="27" h="24">
                <a:moveTo>
                  <a:pt x="5" y="3"/>
                </a:moveTo>
                <a:lnTo>
                  <a:pt x="5" y="3"/>
                </a:lnTo>
                <a:cubicBezTo>
                  <a:pt x="0" y="4"/>
                  <a:pt x="1" y="17"/>
                  <a:pt x="5" y="20"/>
                </a:cubicBezTo>
                <a:cubicBezTo>
                  <a:pt x="9" y="23"/>
                  <a:pt x="22" y="24"/>
                  <a:pt x="24" y="20"/>
                </a:cubicBezTo>
                <a:cubicBezTo>
                  <a:pt x="27" y="15"/>
                  <a:pt x="11" y="0"/>
                  <a:pt x="5" y="3"/>
                </a:cubicBezTo>
                <a:lnTo>
                  <a:pt x="5" y="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6" name="Freeform 317">
            <a:extLst>
              <a:ext uri="{FF2B5EF4-FFF2-40B4-BE49-F238E27FC236}">
                <a16:creationId xmlns:a16="http://schemas.microsoft.com/office/drawing/2014/main" id="{C6A31B64-4D72-CB6F-F560-91F60138B07D}"/>
              </a:ext>
            </a:extLst>
          </p:cNvPr>
          <p:cNvSpPr>
            <a:spLocks/>
          </p:cNvSpPr>
          <p:nvPr/>
        </p:nvSpPr>
        <p:spPr bwMode="auto">
          <a:xfrm>
            <a:off x="3819904" y="3004625"/>
            <a:ext cx="9525" cy="11113"/>
          </a:xfrm>
          <a:custGeom>
            <a:avLst/>
            <a:gdLst>
              <a:gd name="T0" fmla="*/ 16 w 20"/>
              <a:gd name="T1" fmla="*/ 2 h 22"/>
              <a:gd name="T2" fmla="*/ 16 w 20"/>
              <a:gd name="T3" fmla="*/ 2 h 22"/>
              <a:gd name="T4" fmla="*/ 3 w 20"/>
              <a:gd name="T5" fmla="*/ 19 h 22"/>
              <a:gd name="T6" fmla="*/ 16 w 20"/>
              <a:gd name="T7" fmla="*/ 19 h 22"/>
              <a:gd name="T8" fmla="*/ 16 w 20"/>
              <a:gd name="T9" fmla="*/ 2 h 22"/>
            </a:gdLst>
            <a:ahLst/>
            <a:cxnLst>
              <a:cxn ang="0">
                <a:pos x="T0" y="T1"/>
              </a:cxn>
              <a:cxn ang="0">
                <a:pos x="T2" y="T3"/>
              </a:cxn>
              <a:cxn ang="0">
                <a:pos x="T4" y="T5"/>
              </a:cxn>
              <a:cxn ang="0">
                <a:pos x="T6" y="T7"/>
              </a:cxn>
              <a:cxn ang="0">
                <a:pos x="T8" y="T9"/>
              </a:cxn>
            </a:cxnLst>
            <a:rect l="0" t="0" r="r" b="b"/>
            <a:pathLst>
              <a:path w="20" h="22">
                <a:moveTo>
                  <a:pt x="16" y="2"/>
                </a:moveTo>
                <a:lnTo>
                  <a:pt x="16" y="2"/>
                </a:lnTo>
                <a:cubicBezTo>
                  <a:pt x="10" y="0"/>
                  <a:pt x="0" y="15"/>
                  <a:pt x="3" y="19"/>
                </a:cubicBezTo>
                <a:cubicBezTo>
                  <a:pt x="5" y="22"/>
                  <a:pt x="13" y="21"/>
                  <a:pt x="16" y="19"/>
                </a:cubicBezTo>
                <a:cubicBezTo>
                  <a:pt x="20" y="17"/>
                  <a:pt x="20" y="3"/>
                  <a:pt x="16" y="2"/>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7" name="Freeform 318">
            <a:extLst>
              <a:ext uri="{FF2B5EF4-FFF2-40B4-BE49-F238E27FC236}">
                <a16:creationId xmlns:a16="http://schemas.microsoft.com/office/drawing/2014/main" id="{1AD4AC93-E7F4-5A7F-03C8-CB5803317009}"/>
              </a:ext>
            </a:extLst>
          </p:cNvPr>
          <p:cNvSpPr>
            <a:spLocks/>
          </p:cNvSpPr>
          <p:nvPr/>
        </p:nvSpPr>
        <p:spPr bwMode="auto">
          <a:xfrm>
            <a:off x="3819904" y="3004625"/>
            <a:ext cx="9525" cy="11113"/>
          </a:xfrm>
          <a:custGeom>
            <a:avLst/>
            <a:gdLst>
              <a:gd name="T0" fmla="*/ 16 w 20"/>
              <a:gd name="T1" fmla="*/ 2 h 22"/>
              <a:gd name="T2" fmla="*/ 16 w 20"/>
              <a:gd name="T3" fmla="*/ 2 h 22"/>
              <a:gd name="T4" fmla="*/ 3 w 20"/>
              <a:gd name="T5" fmla="*/ 19 h 22"/>
              <a:gd name="T6" fmla="*/ 16 w 20"/>
              <a:gd name="T7" fmla="*/ 19 h 22"/>
              <a:gd name="T8" fmla="*/ 16 w 20"/>
              <a:gd name="T9" fmla="*/ 2 h 22"/>
              <a:gd name="T10" fmla="*/ 16 w 20"/>
              <a:gd name="T11" fmla="*/ 2 h 22"/>
            </a:gdLst>
            <a:ahLst/>
            <a:cxnLst>
              <a:cxn ang="0">
                <a:pos x="T0" y="T1"/>
              </a:cxn>
              <a:cxn ang="0">
                <a:pos x="T2" y="T3"/>
              </a:cxn>
              <a:cxn ang="0">
                <a:pos x="T4" y="T5"/>
              </a:cxn>
              <a:cxn ang="0">
                <a:pos x="T6" y="T7"/>
              </a:cxn>
              <a:cxn ang="0">
                <a:pos x="T8" y="T9"/>
              </a:cxn>
              <a:cxn ang="0">
                <a:pos x="T10" y="T11"/>
              </a:cxn>
            </a:cxnLst>
            <a:rect l="0" t="0" r="r" b="b"/>
            <a:pathLst>
              <a:path w="20" h="22">
                <a:moveTo>
                  <a:pt x="16" y="2"/>
                </a:moveTo>
                <a:lnTo>
                  <a:pt x="16" y="2"/>
                </a:lnTo>
                <a:cubicBezTo>
                  <a:pt x="10" y="0"/>
                  <a:pt x="0" y="15"/>
                  <a:pt x="3" y="19"/>
                </a:cubicBezTo>
                <a:cubicBezTo>
                  <a:pt x="5" y="22"/>
                  <a:pt x="13" y="21"/>
                  <a:pt x="16" y="19"/>
                </a:cubicBezTo>
                <a:cubicBezTo>
                  <a:pt x="20" y="17"/>
                  <a:pt x="20" y="3"/>
                  <a:pt x="16" y="2"/>
                </a:cubicBezTo>
                <a:lnTo>
                  <a:pt x="16" y="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8" name="Freeform 319">
            <a:extLst>
              <a:ext uri="{FF2B5EF4-FFF2-40B4-BE49-F238E27FC236}">
                <a16:creationId xmlns:a16="http://schemas.microsoft.com/office/drawing/2014/main" id="{16AE65B9-3763-AD53-3BC2-DF4D719BC4D3}"/>
              </a:ext>
            </a:extLst>
          </p:cNvPr>
          <p:cNvSpPr>
            <a:spLocks/>
          </p:cNvSpPr>
          <p:nvPr/>
        </p:nvSpPr>
        <p:spPr bwMode="auto">
          <a:xfrm>
            <a:off x="3815142" y="3022088"/>
            <a:ext cx="11112" cy="7938"/>
          </a:xfrm>
          <a:custGeom>
            <a:avLst/>
            <a:gdLst>
              <a:gd name="T0" fmla="*/ 2 w 20"/>
              <a:gd name="T1" fmla="*/ 3 h 17"/>
              <a:gd name="T2" fmla="*/ 2 w 20"/>
              <a:gd name="T3" fmla="*/ 3 h 17"/>
              <a:gd name="T4" fmla="*/ 2 w 20"/>
              <a:gd name="T5" fmla="*/ 15 h 17"/>
              <a:gd name="T6" fmla="*/ 18 w 20"/>
              <a:gd name="T7" fmla="*/ 3 h 17"/>
              <a:gd name="T8" fmla="*/ 2 w 20"/>
              <a:gd name="T9" fmla="*/ 3 h 17"/>
            </a:gdLst>
            <a:ahLst/>
            <a:cxnLst>
              <a:cxn ang="0">
                <a:pos x="T0" y="T1"/>
              </a:cxn>
              <a:cxn ang="0">
                <a:pos x="T2" y="T3"/>
              </a:cxn>
              <a:cxn ang="0">
                <a:pos x="T4" y="T5"/>
              </a:cxn>
              <a:cxn ang="0">
                <a:pos x="T6" y="T7"/>
              </a:cxn>
              <a:cxn ang="0">
                <a:pos x="T8" y="T9"/>
              </a:cxn>
            </a:cxnLst>
            <a:rect l="0" t="0" r="r" b="b"/>
            <a:pathLst>
              <a:path w="20" h="17">
                <a:moveTo>
                  <a:pt x="2" y="3"/>
                </a:moveTo>
                <a:lnTo>
                  <a:pt x="2" y="3"/>
                </a:lnTo>
                <a:cubicBezTo>
                  <a:pt x="0" y="5"/>
                  <a:pt x="0" y="13"/>
                  <a:pt x="2" y="15"/>
                </a:cubicBezTo>
                <a:cubicBezTo>
                  <a:pt x="7" y="17"/>
                  <a:pt x="20" y="7"/>
                  <a:pt x="18" y="3"/>
                </a:cubicBezTo>
                <a:cubicBezTo>
                  <a:pt x="17" y="0"/>
                  <a:pt x="5" y="1"/>
                  <a:pt x="2" y="3"/>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09" name="Freeform 320">
            <a:extLst>
              <a:ext uri="{FF2B5EF4-FFF2-40B4-BE49-F238E27FC236}">
                <a16:creationId xmlns:a16="http://schemas.microsoft.com/office/drawing/2014/main" id="{2BD08048-01AD-BA5C-F7E5-03905C14A0D7}"/>
              </a:ext>
            </a:extLst>
          </p:cNvPr>
          <p:cNvSpPr>
            <a:spLocks/>
          </p:cNvSpPr>
          <p:nvPr/>
        </p:nvSpPr>
        <p:spPr bwMode="auto">
          <a:xfrm>
            <a:off x="3815142" y="3022088"/>
            <a:ext cx="11112" cy="7938"/>
          </a:xfrm>
          <a:custGeom>
            <a:avLst/>
            <a:gdLst>
              <a:gd name="T0" fmla="*/ 2 w 20"/>
              <a:gd name="T1" fmla="*/ 3 h 17"/>
              <a:gd name="T2" fmla="*/ 2 w 20"/>
              <a:gd name="T3" fmla="*/ 3 h 17"/>
              <a:gd name="T4" fmla="*/ 2 w 20"/>
              <a:gd name="T5" fmla="*/ 15 h 17"/>
              <a:gd name="T6" fmla="*/ 18 w 20"/>
              <a:gd name="T7" fmla="*/ 3 h 17"/>
              <a:gd name="T8" fmla="*/ 2 w 20"/>
              <a:gd name="T9" fmla="*/ 3 h 17"/>
              <a:gd name="T10" fmla="*/ 2 w 20"/>
              <a:gd name="T11" fmla="*/ 3 h 17"/>
            </a:gdLst>
            <a:ahLst/>
            <a:cxnLst>
              <a:cxn ang="0">
                <a:pos x="T0" y="T1"/>
              </a:cxn>
              <a:cxn ang="0">
                <a:pos x="T2" y="T3"/>
              </a:cxn>
              <a:cxn ang="0">
                <a:pos x="T4" y="T5"/>
              </a:cxn>
              <a:cxn ang="0">
                <a:pos x="T6" y="T7"/>
              </a:cxn>
              <a:cxn ang="0">
                <a:pos x="T8" y="T9"/>
              </a:cxn>
              <a:cxn ang="0">
                <a:pos x="T10" y="T11"/>
              </a:cxn>
            </a:cxnLst>
            <a:rect l="0" t="0" r="r" b="b"/>
            <a:pathLst>
              <a:path w="20" h="17">
                <a:moveTo>
                  <a:pt x="2" y="3"/>
                </a:moveTo>
                <a:lnTo>
                  <a:pt x="2" y="3"/>
                </a:lnTo>
                <a:cubicBezTo>
                  <a:pt x="0" y="5"/>
                  <a:pt x="0" y="13"/>
                  <a:pt x="2" y="15"/>
                </a:cubicBezTo>
                <a:cubicBezTo>
                  <a:pt x="7" y="17"/>
                  <a:pt x="20" y="7"/>
                  <a:pt x="18" y="3"/>
                </a:cubicBezTo>
                <a:cubicBezTo>
                  <a:pt x="17" y="0"/>
                  <a:pt x="5" y="1"/>
                  <a:pt x="2" y="3"/>
                </a:cubicBezTo>
                <a:lnTo>
                  <a:pt x="2" y="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0" name="Freeform 321">
            <a:extLst>
              <a:ext uri="{FF2B5EF4-FFF2-40B4-BE49-F238E27FC236}">
                <a16:creationId xmlns:a16="http://schemas.microsoft.com/office/drawing/2014/main" id="{F7D7442C-97D1-03AB-AD8B-19DD26284433}"/>
              </a:ext>
            </a:extLst>
          </p:cNvPr>
          <p:cNvSpPr>
            <a:spLocks/>
          </p:cNvSpPr>
          <p:nvPr/>
        </p:nvSpPr>
        <p:spPr bwMode="auto">
          <a:xfrm>
            <a:off x="3824667" y="3042725"/>
            <a:ext cx="7937" cy="7938"/>
          </a:xfrm>
          <a:custGeom>
            <a:avLst/>
            <a:gdLst>
              <a:gd name="T0" fmla="*/ 0 w 17"/>
              <a:gd name="T1" fmla="*/ 9 h 16"/>
              <a:gd name="T2" fmla="*/ 0 w 17"/>
              <a:gd name="T3" fmla="*/ 9 h 16"/>
              <a:gd name="T4" fmla="*/ 14 w 17"/>
              <a:gd name="T5" fmla="*/ 2 h 16"/>
              <a:gd name="T6" fmla="*/ 14 w 17"/>
              <a:gd name="T7" fmla="*/ 15 h 16"/>
              <a:gd name="T8" fmla="*/ 0 w 17"/>
              <a:gd name="T9" fmla="*/ 9 h 16"/>
            </a:gdLst>
            <a:ahLst/>
            <a:cxnLst>
              <a:cxn ang="0">
                <a:pos x="T0" y="T1"/>
              </a:cxn>
              <a:cxn ang="0">
                <a:pos x="T2" y="T3"/>
              </a:cxn>
              <a:cxn ang="0">
                <a:pos x="T4" y="T5"/>
              </a:cxn>
              <a:cxn ang="0">
                <a:pos x="T6" y="T7"/>
              </a:cxn>
              <a:cxn ang="0">
                <a:pos x="T8" y="T9"/>
              </a:cxn>
            </a:cxnLst>
            <a:rect l="0" t="0" r="r" b="b"/>
            <a:pathLst>
              <a:path w="17" h="16">
                <a:moveTo>
                  <a:pt x="0" y="9"/>
                </a:moveTo>
                <a:lnTo>
                  <a:pt x="0" y="9"/>
                </a:lnTo>
                <a:cubicBezTo>
                  <a:pt x="0" y="5"/>
                  <a:pt x="11" y="0"/>
                  <a:pt x="14" y="2"/>
                </a:cubicBezTo>
                <a:cubicBezTo>
                  <a:pt x="17" y="3"/>
                  <a:pt x="17" y="14"/>
                  <a:pt x="14" y="15"/>
                </a:cubicBezTo>
                <a:cubicBezTo>
                  <a:pt x="11" y="16"/>
                  <a:pt x="1" y="12"/>
                  <a:pt x="0" y="9"/>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1" name="Freeform 322">
            <a:extLst>
              <a:ext uri="{FF2B5EF4-FFF2-40B4-BE49-F238E27FC236}">
                <a16:creationId xmlns:a16="http://schemas.microsoft.com/office/drawing/2014/main" id="{E2F6AA76-D195-61F3-AD67-E5CA33209D74}"/>
              </a:ext>
            </a:extLst>
          </p:cNvPr>
          <p:cNvSpPr>
            <a:spLocks/>
          </p:cNvSpPr>
          <p:nvPr/>
        </p:nvSpPr>
        <p:spPr bwMode="auto">
          <a:xfrm>
            <a:off x="3824667" y="3042725"/>
            <a:ext cx="7937" cy="7938"/>
          </a:xfrm>
          <a:custGeom>
            <a:avLst/>
            <a:gdLst>
              <a:gd name="T0" fmla="*/ 0 w 17"/>
              <a:gd name="T1" fmla="*/ 9 h 16"/>
              <a:gd name="T2" fmla="*/ 0 w 17"/>
              <a:gd name="T3" fmla="*/ 9 h 16"/>
              <a:gd name="T4" fmla="*/ 14 w 17"/>
              <a:gd name="T5" fmla="*/ 2 h 16"/>
              <a:gd name="T6" fmla="*/ 14 w 17"/>
              <a:gd name="T7" fmla="*/ 15 h 16"/>
              <a:gd name="T8" fmla="*/ 0 w 17"/>
              <a:gd name="T9" fmla="*/ 9 h 16"/>
              <a:gd name="T10" fmla="*/ 0 w 17"/>
              <a:gd name="T11" fmla="*/ 9 h 16"/>
            </a:gdLst>
            <a:ahLst/>
            <a:cxnLst>
              <a:cxn ang="0">
                <a:pos x="T0" y="T1"/>
              </a:cxn>
              <a:cxn ang="0">
                <a:pos x="T2" y="T3"/>
              </a:cxn>
              <a:cxn ang="0">
                <a:pos x="T4" y="T5"/>
              </a:cxn>
              <a:cxn ang="0">
                <a:pos x="T6" y="T7"/>
              </a:cxn>
              <a:cxn ang="0">
                <a:pos x="T8" y="T9"/>
              </a:cxn>
              <a:cxn ang="0">
                <a:pos x="T10" y="T11"/>
              </a:cxn>
            </a:cxnLst>
            <a:rect l="0" t="0" r="r" b="b"/>
            <a:pathLst>
              <a:path w="17" h="16">
                <a:moveTo>
                  <a:pt x="0" y="9"/>
                </a:moveTo>
                <a:lnTo>
                  <a:pt x="0" y="9"/>
                </a:lnTo>
                <a:cubicBezTo>
                  <a:pt x="0" y="5"/>
                  <a:pt x="11" y="0"/>
                  <a:pt x="14" y="2"/>
                </a:cubicBezTo>
                <a:cubicBezTo>
                  <a:pt x="17" y="3"/>
                  <a:pt x="17" y="14"/>
                  <a:pt x="14" y="15"/>
                </a:cubicBezTo>
                <a:cubicBezTo>
                  <a:pt x="11" y="16"/>
                  <a:pt x="1" y="12"/>
                  <a:pt x="0" y="9"/>
                </a:cubicBezTo>
                <a:lnTo>
                  <a:pt x="0" y="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2" name="Freeform 323">
            <a:extLst>
              <a:ext uri="{FF2B5EF4-FFF2-40B4-BE49-F238E27FC236}">
                <a16:creationId xmlns:a16="http://schemas.microsoft.com/office/drawing/2014/main" id="{CB78A4DB-A2D4-7EBF-E160-22D3BDCE7D4A}"/>
              </a:ext>
            </a:extLst>
          </p:cNvPr>
          <p:cNvSpPr>
            <a:spLocks/>
          </p:cNvSpPr>
          <p:nvPr/>
        </p:nvSpPr>
        <p:spPr bwMode="auto">
          <a:xfrm>
            <a:off x="3826254" y="3074475"/>
            <a:ext cx="14287" cy="11113"/>
          </a:xfrm>
          <a:custGeom>
            <a:avLst/>
            <a:gdLst>
              <a:gd name="T0" fmla="*/ 10 w 27"/>
              <a:gd name="T1" fmla="*/ 2 h 23"/>
              <a:gd name="T2" fmla="*/ 10 w 27"/>
              <a:gd name="T3" fmla="*/ 2 h 23"/>
              <a:gd name="T4" fmla="*/ 3 w 27"/>
              <a:gd name="T5" fmla="*/ 20 h 23"/>
              <a:gd name="T6" fmla="*/ 18 w 27"/>
              <a:gd name="T7" fmla="*/ 20 h 23"/>
              <a:gd name="T8" fmla="*/ 25 w 27"/>
              <a:gd name="T9" fmla="*/ 7 h 23"/>
              <a:gd name="T10" fmla="*/ 10 w 27"/>
              <a:gd name="T11" fmla="*/ 2 h 23"/>
            </a:gdLst>
            <a:ahLst/>
            <a:cxnLst>
              <a:cxn ang="0">
                <a:pos x="T0" y="T1"/>
              </a:cxn>
              <a:cxn ang="0">
                <a:pos x="T2" y="T3"/>
              </a:cxn>
              <a:cxn ang="0">
                <a:pos x="T4" y="T5"/>
              </a:cxn>
              <a:cxn ang="0">
                <a:pos x="T6" y="T7"/>
              </a:cxn>
              <a:cxn ang="0">
                <a:pos x="T8" y="T9"/>
              </a:cxn>
              <a:cxn ang="0">
                <a:pos x="T10" y="T11"/>
              </a:cxn>
            </a:cxnLst>
            <a:rect l="0" t="0" r="r" b="b"/>
            <a:pathLst>
              <a:path w="27" h="23">
                <a:moveTo>
                  <a:pt x="10" y="2"/>
                </a:moveTo>
                <a:lnTo>
                  <a:pt x="10" y="2"/>
                </a:lnTo>
                <a:cubicBezTo>
                  <a:pt x="6" y="5"/>
                  <a:pt x="0" y="16"/>
                  <a:pt x="3" y="20"/>
                </a:cubicBezTo>
                <a:cubicBezTo>
                  <a:pt x="5" y="23"/>
                  <a:pt x="14" y="22"/>
                  <a:pt x="18" y="20"/>
                </a:cubicBezTo>
                <a:cubicBezTo>
                  <a:pt x="21" y="19"/>
                  <a:pt x="27" y="10"/>
                  <a:pt x="25" y="7"/>
                </a:cubicBezTo>
                <a:cubicBezTo>
                  <a:pt x="24" y="4"/>
                  <a:pt x="13" y="0"/>
                  <a:pt x="10" y="2"/>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3" name="Freeform 324">
            <a:extLst>
              <a:ext uri="{FF2B5EF4-FFF2-40B4-BE49-F238E27FC236}">
                <a16:creationId xmlns:a16="http://schemas.microsoft.com/office/drawing/2014/main" id="{C7610C2F-5700-D19F-F92A-B0320C434B49}"/>
              </a:ext>
            </a:extLst>
          </p:cNvPr>
          <p:cNvSpPr>
            <a:spLocks/>
          </p:cNvSpPr>
          <p:nvPr/>
        </p:nvSpPr>
        <p:spPr bwMode="auto">
          <a:xfrm>
            <a:off x="3826254" y="3074475"/>
            <a:ext cx="14287" cy="11113"/>
          </a:xfrm>
          <a:custGeom>
            <a:avLst/>
            <a:gdLst>
              <a:gd name="T0" fmla="*/ 10 w 27"/>
              <a:gd name="T1" fmla="*/ 2 h 23"/>
              <a:gd name="T2" fmla="*/ 10 w 27"/>
              <a:gd name="T3" fmla="*/ 2 h 23"/>
              <a:gd name="T4" fmla="*/ 3 w 27"/>
              <a:gd name="T5" fmla="*/ 20 h 23"/>
              <a:gd name="T6" fmla="*/ 18 w 27"/>
              <a:gd name="T7" fmla="*/ 20 h 23"/>
              <a:gd name="T8" fmla="*/ 25 w 27"/>
              <a:gd name="T9" fmla="*/ 7 h 23"/>
              <a:gd name="T10" fmla="*/ 10 w 27"/>
              <a:gd name="T11" fmla="*/ 2 h 23"/>
              <a:gd name="T12" fmla="*/ 10 w 27"/>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27" h="23">
                <a:moveTo>
                  <a:pt x="10" y="2"/>
                </a:moveTo>
                <a:lnTo>
                  <a:pt x="10" y="2"/>
                </a:lnTo>
                <a:cubicBezTo>
                  <a:pt x="6" y="5"/>
                  <a:pt x="0" y="16"/>
                  <a:pt x="3" y="20"/>
                </a:cubicBezTo>
                <a:cubicBezTo>
                  <a:pt x="5" y="23"/>
                  <a:pt x="14" y="22"/>
                  <a:pt x="18" y="20"/>
                </a:cubicBezTo>
                <a:cubicBezTo>
                  <a:pt x="21" y="19"/>
                  <a:pt x="27" y="10"/>
                  <a:pt x="25" y="7"/>
                </a:cubicBezTo>
                <a:cubicBezTo>
                  <a:pt x="24" y="4"/>
                  <a:pt x="13" y="0"/>
                  <a:pt x="10" y="2"/>
                </a:cubicBezTo>
                <a:lnTo>
                  <a:pt x="10" y="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4" name="Freeform 325">
            <a:extLst>
              <a:ext uri="{FF2B5EF4-FFF2-40B4-BE49-F238E27FC236}">
                <a16:creationId xmlns:a16="http://schemas.microsoft.com/office/drawing/2014/main" id="{E10542F1-97B4-DC76-62C7-08258928D6B6}"/>
              </a:ext>
            </a:extLst>
          </p:cNvPr>
          <p:cNvSpPr>
            <a:spLocks/>
          </p:cNvSpPr>
          <p:nvPr/>
        </p:nvSpPr>
        <p:spPr bwMode="auto">
          <a:xfrm>
            <a:off x="3835779" y="3112575"/>
            <a:ext cx="14287" cy="14288"/>
          </a:xfrm>
          <a:custGeom>
            <a:avLst/>
            <a:gdLst>
              <a:gd name="T0" fmla="*/ 8 w 28"/>
              <a:gd name="T1" fmla="*/ 2 h 28"/>
              <a:gd name="T2" fmla="*/ 8 w 28"/>
              <a:gd name="T3" fmla="*/ 2 h 28"/>
              <a:gd name="T4" fmla="*/ 1 w 28"/>
              <a:gd name="T5" fmla="*/ 15 h 28"/>
              <a:gd name="T6" fmla="*/ 8 w 28"/>
              <a:gd name="T7" fmla="*/ 27 h 28"/>
              <a:gd name="T8" fmla="*/ 28 w 28"/>
              <a:gd name="T9" fmla="*/ 14 h 28"/>
              <a:gd name="T10" fmla="*/ 8 w 28"/>
              <a:gd name="T11" fmla="*/ 2 h 28"/>
            </a:gdLst>
            <a:ahLst/>
            <a:cxnLst>
              <a:cxn ang="0">
                <a:pos x="T0" y="T1"/>
              </a:cxn>
              <a:cxn ang="0">
                <a:pos x="T2" y="T3"/>
              </a:cxn>
              <a:cxn ang="0">
                <a:pos x="T4" y="T5"/>
              </a:cxn>
              <a:cxn ang="0">
                <a:pos x="T6" y="T7"/>
              </a:cxn>
              <a:cxn ang="0">
                <a:pos x="T8" y="T9"/>
              </a:cxn>
              <a:cxn ang="0">
                <a:pos x="T10" y="T11"/>
              </a:cxn>
            </a:cxnLst>
            <a:rect l="0" t="0" r="r" b="b"/>
            <a:pathLst>
              <a:path w="28" h="28">
                <a:moveTo>
                  <a:pt x="8" y="2"/>
                </a:moveTo>
                <a:lnTo>
                  <a:pt x="8" y="2"/>
                </a:lnTo>
                <a:cubicBezTo>
                  <a:pt x="4" y="2"/>
                  <a:pt x="0" y="12"/>
                  <a:pt x="1" y="15"/>
                </a:cubicBezTo>
                <a:cubicBezTo>
                  <a:pt x="1" y="19"/>
                  <a:pt x="5" y="26"/>
                  <a:pt x="8" y="27"/>
                </a:cubicBezTo>
                <a:cubicBezTo>
                  <a:pt x="14" y="28"/>
                  <a:pt x="27" y="20"/>
                  <a:pt x="28" y="14"/>
                </a:cubicBezTo>
                <a:cubicBezTo>
                  <a:pt x="28" y="9"/>
                  <a:pt x="14" y="0"/>
                  <a:pt x="8" y="2"/>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5" name="Freeform 326">
            <a:extLst>
              <a:ext uri="{FF2B5EF4-FFF2-40B4-BE49-F238E27FC236}">
                <a16:creationId xmlns:a16="http://schemas.microsoft.com/office/drawing/2014/main" id="{FEDF746C-2EB4-E82F-541C-3AD4BA83FC84}"/>
              </a:ext>
            </a:extLst>
          </p:cNvPr>
          <p:cNvSpPr>
            <a:spLocks/>
          </p:cNvSpPr>
          <p:nvPr/>
        </p:nvSpPr>
        <p:spPr bwMode="auto">
          <a:xfrm>
            <a:off x="3835779" y="3112575"/>
            <a:ext cx="14287" cy="14288"/>
          </a:xfrm>
          <a:custGeom>
            <a:avLst/>
            <a:gdLst>
              <a:gd name="T0" fmla="*/ 8 w 28"/>
              <a:gd name="T1" fmla="*/ 2 h 28"/>
              <a:gd name="T2" fmla="*/ 8 w 28"/>
              <a:gd name="T3" fmla="*/ 2 h 28"/>
              <a:gd name="T4" fmla="*/ 1 w 28"/>
              <a:gd name="T5" fmla="*/ 15 h 28"/>
              <a:gd name="T6" fmla="*/ 8 w 28"/>
              <a:gd name="T7" fmla="*/ 27 h 28"/>
              <a:gd name="T8" fmla="*/ 28 w 28"/>
              <a:gd name="T9" fmla="*/ 14 h 28"/>
              <a:gd name="T10" fmla="*/ 8 w 28"/>
              <a:gd name="T11" fmla="*/ 2 h 28"/>
              <a:gd name="T12" fmla="*/ 8 w 28"/>
              <a:gd name="T13" fmla="*/ 2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8" y="2"/>
                </a:moveTo>
                <a:lnTo>
                  <a:pt x="8" y="2"/>
                </a:lnTo>
                <a:cubicBezTo>
                  <a:pt x="4" y="2"/>
                  <a:pt x="0" y="12"/>
                  <a:pt x="1" y="15"/>
                </a:cubicBezTo>
                <a:cubicBezTo>
                  <a:pt x="1" y="19"/>
                  <a:pt x="5" y="26"/>
                  <a:pt x="8" y="27"/>
                </a:cubicBezTo>
                <a:cubicBezTo>
                  <a:pt x="14" y="28"/>
                  <a:pt x="27" y="20"/>
                  <a:pt x="28" y="14"/>
                </a:cubicBezTo>
                <a:cubicBezTo>
                  <a:pt x="28" y="9"/>
                  <a:pt x="14" y="0"/>
                  <a:pt x="8" y="2"/>
                </a:cubicBezTo>
                <a:lnTo>
                  <a:pt x="8" y="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6" name="Freeform 327">
            <a:extLst>
              <a:ext uri="{FF2B5EF4-FFF2-40B4-BE49-F238E27FC236}">
                <a16:creationId xmlns:a16="http://schemas.microsoft.com/office/drawing/2014/main" id="{22E1F0F6-82DC-3E04-DAEA-20D90F33D7F3}"/>
              </a:ext>
            </a:extLst>
          </p:cNvPr>
          <p:cNvSpPr>
            <a:spLocks/>
          </p:cNvSpPr>
          <p:nvPr/>
        </p:nvSpPr>
        <p:spPr bwMode="auto">
          <a:xfrm>
            <a:off x="3834192" y="3137975"/>
            <a:ext cx="12700" cy="17463"/>
          </a:xfrm>
          <a:custGeom>
            <a:avLst/>
            <a:gdLst>
              <a:gd name="T0" fmla="*/ 10 w 26"/>
              <a:gd name="T1" fmla="*/ 2 h 35"/>
              <a:gd name="T2" fmla="*/ 10 w 26"/>
              <a:gd name="T3" fmla="*/ 2 h 35"/>
              <a:gd name="T4" fmla="*/ 5 w 26"/>
              <a:gd name="T5" fmla="*/ 31 h 35"/>
              <a:gd name="T6" fmla="*/ 16 w 26"/>
              <a:gd name="T7" fmla="*/ 34 h 35"/>
              <a:gd name="T8" fmla="*/ 20 w 26"/>
              <a:gd name="T9" fmla="*/ 18 h 35"/>
              <a:gd name="T10" fmla="*/ 25 w 26"/>
              <a:gd name="T11" fmla="*/ 7 h 35"/>
              <a:gd name="T12" fmla="*/ 10 w 26"/>
              <a:gd name="T13" fmla="*/ 2 h 35"/>
            </a:gdLst>
            <a:ahLst/>
            <a:cxnLst>
              <a:cxn ang="0">
                <a:pos x="T0" y="T1"/>
              </a:cxn>
              <a:cxn ang="0">
                <a:pos x="T2" y="T3"/>
              </a:cxn>
              <a:cxn ang="0">
                <a:pos x="T4" y="T5"/>
              </a:cxn>
              <a:cxn ang="0">
                <a:pos x="T6" y="T7"/>
              </a:cxn>
              <a:cxn ang="0">
                <a:pos x="T8" y="T9"/>
              </a:cxn>
              <a:cxn ang="0">
                <a:pos x="T10" y="T11"/>
              </a:cxn>
              <a:cxn ang="0">
                <a:pos x="T12" y="T13"/>
              </a:cxn>
            </a:cxnLst>
            <a:rect l="0" t="0" r="r" b="b"/>
            <a:pathLst>
              <a:path w="26" h="35">
                <a:moveTo>
                  <a:pt x="10" y="2"/>
                </a:moveTo>
                <a:lnTo>
                  <a:pt x="10" y="2"/>
                </a:lnTo>
                <a:cubicBezTo>
                  <a:pt x="3" y="6"/>
                  <a:pt x="0" y="25"/>
                  <a:pt x="5" y="31"/>
                </a:cubicBezTo>
                <a:cubicBezTo>
                  <a:pt x="6" y="33"/>
                  <a:pt x="14" y="35"/>
                  <a:pt x="16" y="34"/>
                </a:cubicBezTo>
                <a:cubicBezTo>
                  <a:pt x="20" y="32"/>
                  <a:pt x="19" y="22"/>
                  <a:pt x="20" y="18"/>
                </a:cubicBezTo>
                <a:cubicBezTo>
                  <a:pt x="22" y="15"/>
                  <a:pt x="26" y="10"/>
                  <a:pt x="25" y="7"/>
                </a:cubicBezTo>
                <a:cubicBezTo>
                  <a:pt x="23" y="4"/>
                  <a:pt x="13" y="0"/>
                  <a:pt x="10" y="2"/>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7" name="Freeform 328">
            <a:extLst>
              <a:ext uri="{FF2B5EF4-FFF2-40B4-BE49-F238E27FC236}">
                <a16:creationId xmlns:a16="http://schemas.microsoft.com/office/drawing/2014/main" id="{A868F7B6-D24D-5844-4E00-8FC6872C56C8}"/>
              </a:ext>
            </a:extLst>
          </p:cNvPr>
          <p:cNvSpPr>
            <a:spLocks/>
          </p:cNvSpPr>
          <p:nvPr/>
        </p:nvSpPr>
        <p:spPr bwMode="auto">
          <a:xfrm>
            <a:off x="3834192" y="3137975"/>
            <a:ext cx="12700" cy="17463"/>
          </a:xfrm>
          <a:custGeom>
            <a:avLst/>
            <a:gdLst>
              <a:gd name="T0" fmla="*/ 10 w 26"/>
              <a:gd name="T1" fmla="*/ 2 h 35"/>
              <a:gd name="T2" fmla="*/ 10 w 26"/>
              <a:gd name="T3" fmla="*/ 2 h 35"/>
              <a:gd name="T4" fmla="*/ 5 w 26"/>
              <a:gd name="T5" fmla="*/ 31 h 35"/>
              <a:gd name="T6" fmla="*/ 16 w 26"/>
              <a:gd name="T7" fmla="*/ 34 h 35"/>
              <a:gd name="T8" fmla="*/ 20 w 26"/>
              <a:gd name="T9" fmla="*/ 18 h 35"/>
              <a:gd name="T10" fmla="*/ 25 w 26"/>
              <a:gd name="T11" fmla="*/ 7 h 35"/>
              <a:gd name="T12" fmla="*/ 10 w 26"/>
              <a:gd name="T13" fmla="*/ 2 h 35"/>
              <a:gd name="T14" fmla="*/ 10 w 26"/>
              <a:gd name="T15" fmla="*/ 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5">
                <a:moveTo>
                  <a:pt x="10" y="2"/>
                </a:moveTo>
                <a:lnTo>
                  <a:pt x="10" y="2"/>
                </a:lnTo>
                <a:cubicBezTo>
                  <a:pt x="3" y="6"/>
                  <a:pt x="0" y="25"/>
                  <a:pt x="5" y="31"/>
                </a:cubicBezTo>
                <a:cubicBezTo>
                  <a:pt x="6" y="33"/>
                  <a:pt x="14" y="35"/>
                  <a:pt x="16" y="34"/>
                </a:cubicBezTo>
                <a:cubicBezTo>
                  <a:pt x="20" y="32"/>
                  <a:pt x="19" y="22"/>
                  <a:pt x="20" y="18"/>
                </a:cubicBezTo>
                <a:cubicBezTo>
                  <a:pt x="22" y="15"/>
                  <a:pt x="26" y="10"/>
                  <a:pt x="25" y="7"/>
                </a:cubicBezTo>
                <a:cubicBezTo>
                  <a:pt x="23" y="4"/>
                  <a:pt x="13" y="0"/>
                  <a:pt x="10" y="2"/>
                </a:cubicBezTo>
                <a:lnTo>
                  <a:pt x="10" y="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8" name="Freeform 329">
            <a:extLst>
              <a:ext uri="{FF2B5EF4-FFF2-40B4-BE49-F238E27FC236}">
                <a16:creationId xmlns:a16="http://schemas.microsoft.com/office/drawing/2014/main" id="{008E6742-D466-608E-39E6-B96D3292557D}"/>
              </a:ext>
            </a:extLst>
          </p:cNvPr>
          <p:cNvSpPr>
            <a:spLocks/>
          </p:cNvSpPr>
          <p:nvPr/>
        </p:nvSpPr>
        <p:spPr bwMode="auto">
          <a:xfrm>
            <a:off x="3813554" y="3149088"/>
            <a:ext cx="12700" cy="11113"/>
          </a:xfrm>
          <a:custGeom>
            <a:avLst/>
            <a:gdLst>
              <a:gd name="T0" fmla="*/ 15 w 23"/>
              <a:gd name="T1" fmla="*/ 0 h 22"/>
              <a:gd name="T2" fmla="*/ 15 w 23"/>
              <a:gd name="T3" fmla="*/ 0 h 22"/>
              <a:gd name="T4" fmla="*/ 0 w 23"/>
              <a:gd name="T5" fmla="*/ 15 h 22"/>
              <a:gd name="T6" fmla="*/ 15 w 23"/>
              <a:gd name="T7" fmla="*/ 21 h 22"/>
              <a:gd name="T8" fmla="*/ 22 w 23"/>
              <a:gd name="T9" fmla="*/ 6 h 22"/>
              <a:gd name="T10" fmla="*/ 15 w 23"/>
              <a:gd name="T11" fmla="*/ 0 h 22"/>
            </a:gdLst>
            <a:ahLst/>
            <a:cxnLst>
              <a:cxn ang="0">
                <a:pos x="T0" y="T1"/>
              </a:cxn>
              <a:cxn ang="0">
                <a:pos x="T2" y="T3"/>
              </a:cxn>
              <a:cxn ang="0">
                <a:pos x="T4" y="T5"/>
              </a:cxn>
              <a:cxn ang="0">
                <a:pos x="T6" y="T7"/>
              </a:cxn>
              <a:cxn ang="0">
                <a:pos x="T8" y="T9"/>
              </a:cxn>
              <a:cxn ang="0">
                <a:pos x="T10" y="T11"/>
              </a:cxn>
            </a:cxnLst>
            <a:rect l="0" t="0" r="r" b="b"/>
            <a:pathLst>
              <a:path w="23" h="22">
                <a:moveTo>
                  <a:pt x="15" y="0"/>
                </a:moveTo>
                <a:lnTo>
                  <a:pt x="15" y="0"/>
                </a:lnTo>
                <a:cubicBezTo>
                  <a:pt x="9" y="0"/>
                  <a:pt x="0" y="15"/>
                  <a:pt x="0" y="15"/>
                </a:cubicBezTo>
                <a:cubicBezTo>
                  <a:pt x="0" y="15"/>
                  <a:pt x="11" y="22"/>
                  <a:pt x="15" y="21"/>
                </a:cubicBezTo>
                <a:cubicBezTo>
                  <a:pt x="19" y="19"/>
                  <a:pt x="23" y="10"/>
                  <a:pt x="22" y="6"/>
                </a:cubicBezTo>
                <a:cubicBezTo>
                  <a:pt x="22" y="4"/>
                  <a:pt x="18" y="0"/>
                  <a:pt x="15"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19" name="Freeform 330">
            <a:extLst>
              <a:ext uri="{FF2B5EF4-FFF2-40B4-BE49-F238E27FC236}">
                <a16:creationId xmlns:a16="http://schemas.microsoft.com/office/drawing/2014/main" id="{B6A85BD0-C3E6-0DC9-51C6-D4C58204CFC8}"/>
              </a:ext>
            </a:extLst>
          </p:cNvPr>
          <p:cNvSpPr>
            <a:spLocks/>
          </p:cNvSpPr>
          <p:nvPr/>
        </p:nvSpPr>
        <p:spPr bwMode="auto">
          <a:xfrm>
            <a:off x="3813554" y="3149088"/>
            <a:ext cx="12700" cy="11113"/>
          </a:xfrm>
          <a:custGeom>
            <a:avLst/>
            <a:gdLst>
              <a:gd name="T0" fmla="*/ 15 w 23"/>
              <a:gd name="T1" fmla="*/ 0 h 22"/>
              <a:gd name="T2" fmla="*/ 15 w 23"/>
              <a:gd name="T3" fmla="*/ 0 h 22"/>
              <a:gd name="T4" fmla="*/ 0 w 23"/>
              <a:gd name="T5" fmla="*/ 15 h 22"/>
              <a:gd name="T6" fmla="*/ 15 w 23"/>
              <a:gd name="T7" fmla="*/ 21 h 22"/>
              <a:gd name="T8" fmla="*/ 22 w 23"/>
              <a:gd name="T9" fmla="*/ 6 h 22"/>
              <a:gd name="T10" fmla="*/ 15 w 23"/>
              <a:gd name="T11" fmla="*/ 0 h 22"/>
              <a:gd name="T12" fmla="*/ 15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5" y="0"/>
                </a:moveTo>
                <a:lnTo>
                  <a:pt x="15" y="0"/>
                </a:lnTo>
                <a:cubicBezTo>
                  <a:pt x="9" y="0"/>
                  <a:pt x="0" y="15"/>
                  <a:pt x="0" y="15"/>
                </a:cubicBezTo>
                <a:cubicBezTo>
                  <a:pt x="0" y="15"/>
                  <a:pt x="11" y="22"/>
                  <a:pt x="15" y="21"/>
                </a:cubicBezTo>
                <a:cubicBezTo>
                  <a:pt x="19" y="19"/>
                  <a:pt x="23" y="10"/>
                  <a:pt x="22" y="6"/>
                </a:cubicBezTo>
                <a:cubicBezTo>
                  <a:pt x="22" y="4"/>
                  <a:pt x="18" y="0"/>
                  <a:pt x="15" y="0"/>
                </a:cubicBezTo>
                <a:lnTo>
                  <a:pt x="15"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0" name="Freeform 331">
            <a:extLst>
              <a:ext uri="{FF2B5EF4-FFF2-40B4-BE49-F238E27FC236}">
                <a16:creationId xmlns:a16="http://schemas.microsoft.com/office/drawing/2014/main" id="{F776933C-965B-313B-A83C-087F8DF0E0AB}"/>
              </a:ext>
            </a:extLst>
          </p:cNvPr>
          <p:cNvSpPr>
            <a:spLocks/>
          </p:cNvSpPr>
          <p:nvPr/>
        </p:nvSpPr>
        <p:spPr bwMode="auto">
          <a:xfrm>
            <a:off x="3518279" y="2094988"/>
            <a:ext cx="420687" cy="423863"/>
          </a:xfrm>
          <a:custGeom>
            <a:avLst/>
            <a:gdLst>
              <a:gd name="T0" fmla="*/ 790 w 820"/>
              <a:gd name="T1" fmla="*/ 82 h 824"/>
              <a:gd name="T2" fmla="*/ 750 w 820"/>
              <a:gd name="T3" fmla="*/ 54 h 824"/>
              <a:gd name="T4" fmla="*/ 734 w 820"/>
              <a:gd name="T5" fmla="*/ 8 h 824"/>
              <a:gd name="T6" fmla="*/ 668 w 820"/>
              <a:gd name="T7" fmla="*/ 9 h 824"/>
              <a:gd name="T8" fmla="*/ 600 w 820"/>
              <a:gd name="T9" fmla="*/ 9 h 824"/>
              <a:gd name="T10" fmla="*/ 543 w 820"/>
              <a:gd name="T11" fmla="*/ 36 h 824"/>
              <a:gd name="T12" fmla="*/ 529 w 820"/>
              <a:gd name="T13" fmla="*/ 71 h 824"/>
              <a:gd name="T14" fmla="*/ 519 w 820"/>
              <a:gd name="T15" fmla="*/ 117 h 824"/>
              <a:gd name="T16" fmla="*/ 500 w 820"/>
              <a:gd name="T17" fmla="*/ 169 h 824"/>
              <a:gd name="T18" fmla="*/ 459 w 820"/>
              <a:gd name="T19" fmla="*/ 188 h 824"/>
              <a:gd name="T20" fmla="*/ 450 w 820"/>
              <a:gd name="T21" fmla="*/ 236 h 824"/>
              <a:gd name="T22" fmla="*/ 422 w 820"/>
              <a:gd name="T23" fmla="*/ 265 h 824"/>
              <a:gd name="T24" fmla="*/ 406 w 820"/>
              <a:gd name="T25" fmla="*/ 315 h 824"/>
              <a:gd name="T26" fmla="*/ 360 w 820"/>
              <a:gd name="T27" fmla="*/ 328 h 824"/>
              <a:gd name="T28" fmla="*/ 313 w 820"/>
              <a:gd name="T29" fmla="*/ 351 h 824"/>
              <a:gd name="T30" fmla="*/ 282 w 820"/>
              <a:gd name="T31" fmla="*/ 395 h 824"/>
              <a:gd name="T32" fmla="*/ 263 w 820"/>
              <a:gd name="T33" fmla="*/ 447 h 824"/>
              <a:gd name="T34" fmla="*/ 201 w 820"/>
              <a:gd name="T35" fmla="*/ 467 h 824"/>
              <a:gd name="T36" fmla="*/ 118 w 820"/>
              <a:gd name="T37" fmla="*/ 468 h 824"/>
              <a:gd name="T38" fmla="*/ 42 w 820"/>
              <a:gd name="T39" fmla="*/ 458 h 824"/>
              <a:gd name="T40" fmla="*/ 0 w 820"/>
              <a:gd name="T41" fmla="*/ 451 h 824"/>
              <a:gd name="T42" fmla="*/ 74 w 820"/>
              <a:gd name="T43" fmla="*/ 543 h 824"/>
              <a:gd name="T44" fmla="*/ 92 w 820"/>
              <a:gd name="T45" fmla="*/ 586 h 824"/>
              <a:gd name="T46" fmla="*/ 108 w 820"/>
              <a:gd name="T47" fmla="*/ 613 h 824"/>
              <a:gd name="T48" fmla="*/ 100 w 820"/>
              <a:gd name="T49" fmla="*/ 637 h 824"/>
              <a:gd name="T50" fmla="*/ 69 w 820"/>
              <a:gd name="T51" fmla="*/ 645 h 824"/>
              <a:gd name="T52" fmla="*/ 39 w 820"/>
              <a:gd name="T53" fmla="*/ 675 h 824"/>
              <a:gd name="T54" fmla="*/ 32 w 820"/>
              <a:gd name="T55" fmla="*/ 701 h 824"/>
              <a:gd name="T56" fmla="*/ 36 w 820"/>
              <a:gd name="T57" fmla="*/ 719 h 824"/>
              <a:gd name="T58" fmla="*/ 106 w 820"/>
              <a:gd name="T59" fmla="*/ 714 h 824"/>
              <a:gd name="T60" fmla="*/ 167 w 820"/>
              <a:gd name="T61" fmla="*/ 713 h 824"/>
              <a:gd name="T62" fmla="*/ 264 w 820"/>
              <a:gd name="T63" fmla="*/ 699 h 824"/>
              <a:gd name="T64" fmla="*/ 357 w 820"/>
              <a:gd name="T65" fmla="*/ 824 h 824"/>
              <a:gd name="T66" fmla="*/ 405 w 820"/>
              <a:gd name="T67" fmla="*/ 791 h 824"/>
              <a:gd name="T68" fmla="*/ 474 w 820"/>
              <a:gd name="T69" fmla="*/ 776 h 824"/>
              <a:gd name="T70" fmla="*/ 505 w 820"/>
              <a:gd name="T71" fmla="*/ 766 h 824"/>
              <a:gd name="T72" fmla="*/ 497 w 820"/>
              <a:gd name="T73" fmla="*/ 716 h 824"/>
              <a:gd name="T74" fmla="*/ 470 w 820"/>
              <a:gd name="T75" fmla="*/ 671 h 824"/>
              <a:gd name="T76" fmla="*/ 439 w 820"/>
              <a:gd name="T77" fmla="*/ 623 h 824"/>
              <a:gd name="T78" fmla="*/ 439 w 820"/>
              <a:gd name="T79" fmla="*/ 591 h 824"/>
              <a:gd name="T80" fmla="*/ 482 w 820"/>
              <a:gd name="T81" fmla="*/ 556 h 824"/>
              <a:gd name="T82" fmla="*/ 532 w 820"/>
              <a:gd name="T83" fmla="*/ 556 h 824"/>
              <a:gd name="T84" fmla="*/ 582 w 820"/>
              <a:gd name="T85" fmla="*/ 492 h 824"/>
              <a:gd name="T86" fmla="*/ 635 w 820"/>
              <a:gd name="T87" fmla="*/ 437 h 824"/>
              <a:gd name="T88" fmla="*/ 672 w 820"/>
              <a:gd name="T89" fmla="*/ 383 h 824"/>
              <a:gd name="T90" fmla="*/ 686 w 820"/>
              <a:gd name="T91" fmla="*/ 335 h 824"/>
              <a:gd name="T92" fmla="*/ 725 w 820"/>
              <a:gd name="T93" fmla="*/ 285 h 824"/>
              <a:gd name="T94" fmla="*/ 686 w 820"/>
              <a:gd name="T95" fmla="*/ 250 h 824"/>
              <a:gd name="T96" fmla="*/ 660 w 820"/>
              <a:gd name="T97" fmla="*/ 222 h 824"/>
              <a:gd name="T98" fmla="*/ 657 w 820"/>
              <a:gd name="T99" fmla="*/ 165 h 824"/>
              <a:gd name="T100" fmla="*/ 688 w 820"/>
              <a:gd name="T101" fmla="*/ 150 h 824"/>
              <a:gd name="T102" fmla="*/ 725 w 820"/>
              <a:gd name="T103" fmla="*/ 159 h 824"/>
              <a:gd name="T104" fmla="*/ 769 w 820"/>
              <a:gd name="T105" fmla="*/ 148 h 824"/>
              <a:gd name="T106" fmla="*/ 810 w 820"/>
              <a:gd name="T107" fmla="*/ 130 h 824"/>
              <a:gd name="T108" fmla="*/ 820 w 820"/>
              <a:gd name="T109" fmla="*/ 94 h 824"/>
              <a:gd name="T110" fmla="*/ 790 w 820"/>
              <a:gd name="T111" fmla="*/ 82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0" h="824">
                <a:moveTo>
                  <a:pt x="790" y="82"/>
                </a:moveTo>
                <a:lnTo>
                  <a:pt x="790" y="82"/>
                </a:lnTo>
                <a:cubicBezTo>
                  <a:pt x="778" y="78"/>
                  <a:pt x="776" y="73"/>
                  <a:pt x="767" y="69"/>
                </a:cubicBezTo>
                <a:cubicBezTo>
                  <a:pt x="758" y="66"/>
                  <a:pt x="751" y="62"/>
                  <a:pt x="750" y="54"/>
                </a:cubicBezTo>
                <a:cubicBezTo>
                  <a:pt x="748" y="45"/>
                  <a:pt x="748" y="22"/>
                  <a:pt x="748" y="22"/>
                </a:cubicBezTo>
                <a:lnTo>
                  <a:pt x="734" y="8"/>
                </a:lnTo>
                <a:lnTo>
                  <a:pt x="701" y="0"/>
                </a:lnTo>
                <a:lnTo>
                  <a:pt x="668" y="9"/>
                </a:lnTo>
                <a:lnTo>
                  <a:pt x="631" y="9"/>
                </a:lnTo>
                <a:lnTo>
                  <a:pt x="600" y="9"/>
                </a:lnTo>
                <a:cubicBezTo>
                  <a:pt x="600" y="9"/>
                  <a:pt x="574" y="17"/>
                  <a:pt x="566" y="21"/>
                </a:cubicBezTo>
                <a:cubicBezTo>
                  <a:pt x="557" y="24"/>
                  <a:pt x="543" y="36"/>
                  <a:pt x="543" y="36"/>
                </a:cubicBezTo>
                <a:cubicBezTo>
                  <a:pt x="543" y="36"/>
                  <a:pt x="529" y="48"/>
                  <a:pt x="530" y="54"/>
                </a:cubicBezTo>
                <a:cubicBezTo>
                  <a:pt x="531" y="59"/>
                  <a:pt x="529" y="71"/>
                  <a:pt x="529" y="71"/>
                </a:cubicBezTo>
                <a:lnTo>
                  <a:pt x="529" y="94"/>
                </a:lnTo>
                <a:cubicBezTo>
                  <a:pt x="529" y="101"/>
                  <a:pt x="522" y="112"/>
                  <a:pt x="519" y="117"/>
                </a:cubicBezTo>
                <a:cubicBezTo>
                  <a:pt x="517" y="123"/>
                  <a:pt x="512" y="137"/>
                  <a:pt x="509" y="149"/>
                </a:cubicBezTo>
                <a:cubicBezTo>
                  <a:pt x="505" y="161"/>
                  <a:pt x="502" y="161"/>
                  <a:pt x="500" y="169"/>
                </a:cubicBezTo>
                <a:cubicBezTo>
                  <a:pt x="498" y="176"/>
                  <a:pt x="480" y="179"/>
                  <a:pt x="474" y="188"/>
                </a:cubicBezTo>
                <a:cubicBezTo>
                  <a:pt x="469" y="197"/>
                  <a:pt x="459" y="188"/>
                  <a:pt x="459" y="188"/>
                </a:cubicBezTo>
                <a:lnTo>
                  <a:pt x="459" y="213"/>
                </a:lnTo>
                <a:cubicBezTo>
                  <a:pt x="459" y="222"/>
                  <a:pt x="450" y="236"/>
                  <a:pt x="450" y="236"/>
                </a:cubicBezTo>
                <a:lnTo>
                  <a:pt x="439" y="253"/>
                </a:lnTo>
                <a:lnTo>
                  <a:pt x="422" y="265"/>
                </a:lnTo>
                <a:cubicBezTo>
                  <a:pt x="422" y="265"/>
                  <a:pt x="415" y="275"/>
                  <a:pt x="415" y="282"/>
                </a:cubicBezTo>
                <a:cubicBezTo>
                  <a:pt x="415" y="289"/>
                  <a:pt x="410" y="310"/>
                  <a:pt x="406" y="315"/>
                </a:cubicBezTo>
                <a:cubicBezTo>
                  <a:pt x="403" y="321"/>
                  <a:pt x="387" y="315"/>
                  <a:pt x="387" y="315"/>
                </a:cubicBezTo>
                <a:lnTo>
                  <a:pt x="360" y="328"/>
                </a:lnTo>
                <a:cubicBezTo>
                  <a:pt x="360" y="328"/>
                  <a:pt x="343" y="344"/>
                  <a:pt x="334" y="351"/>
                </a:cubicBezTo>
                <a:cubicBezTo>
                  <a:pt x="326" y="358"/>
                  <a:pt x="322" y="347"/>
                  <a:pt x="313" y="351"/>
                </a:cubicBezTo>
                <a:cubicBezTo>
                  <a:pt x="304" y="354"/>
                  <a:pt x="302" y="356"/>
                  <a:pt x="296" y="368"/>
                </a:cubicBezTo>
                <a:cubicBezTo>
                  <a:pt x="290" y="381"/>
                  <a:pt x="291" y="379"/>
                  <a:pt x="282" y="395"/>
                </a:cubicBezTo>
                <a:cubicBezTo>
                  <a:pt x="273" y="411"/>
                  <a:pt x="286" y="416"/>
                  <a:pt x="282" y="424"/>
                </a:cubicBezTo>
                <a:cubicBezTo>
                  <a:pt x="278" y="432"/>
                  <a:pt x="263" y="447"/>
                  <a:pt x="263" y="447"/>
                </a:cubicBezTo>
                <a:cubicBezTo>
                  <a:pt x="263" y="447"/>
                  <a:pt x="237" y="452"/>
                  <a:pt x="228" y="455"/>
                </a:cubicBezTo>
                <a:cubicBezTo>
                  <a:pt x="219" y="459"/>
                  <a:pt x="214" y="459"/>
                  <a:pt x="201" y="467"/>
                </a:cubicBezTo>
                <a:cubicBezTo>
                  <a:pt x="189" y="474"/>
                  <a:pt x="163" y="468"/>
                  <a:pt x="163" y="468"/>
                </a:cubicBezTo>
                <a:lnTo>
                  <a:pt x="118" y="468"/>
                </a:lnTo>
                <a:lnTo>
                  <a:pt x="76" y="458"/>
                </a:lnTo>
                <a:lnTo>
                  <a:pt x="42" y="458"/>
                </a:lnTo>
                <a:lnTo>
                  <a:pt x="5" y="444"/>
                </a:lnTo>
                <a:lnTo>
                  <a:pt x="0" y="451"/>
                </a:lnTo>
                <a:cubicBezTo>
                  <a:pt x="0" y="451"/>
                  <a:pt x="52" y="526"/>
                  <a:pt x="57" y="530"/>
                </a:cubicBezTo>
                <a:cubicBezTo>
                  <a:pt x="62" y="533"/>
                  <a:pt x="74" y="543"/>
                  <a:pt x="74" y="543"/>
                </a:cubicBezTo>
                <a:lnTo>
                  <a:pt x="86" y="558"/>
                </a:lnTo>
                <a:cubicBezTo>
                  <a:pt x="86" y="558"/>
                  <a:pt x="92" y="576"/>
                  <a:pt x="92" y="586"/>
                </a:cubicBezTo>
                <a:cubicBezTo>
                  <a:pt x="92" y="596"/>
                  <a:pt x="95" y="596"/>
                  <a:pt x="100" y="598"/>
                </a:cubicBezTo>
                <a:cubicBezTo>
                  <a:pt x="105" y="600"/>
                  <a:pt x="108" y="613"/>
                  <a:pt x="108" y="613"/>
                </a:cubicBezTo>
                <a:lnTo>
                  <a:pt x="108" y="629"/>
                </a:lnTo>
                <a:lnTo>
                  <a:pt x="100" y="637"/>
                </a:lnTo>
                <a:cubicBezTo>
                  <a:pt x="100" y="637"/>
                  <a:pt x="92" y="642"/>
                  <a:pt x="87" y="645"/>
                </a:cubicBezTo>
                <a:cubicBezTo>
                  <a:pt x="82" y="647"/>
                  <a:pt x="69" y="645"/>
                  <a:pt x="69" y="645"/>
                </a:cubicBezTo>
                <a:cubicBezTo>
                  <a:pt x="69" y="645"/>
                  <a:pt x="56" y="653"/>
                  <a:pt x="51" y="657"/>
                </a:cubicBezTo>
                <a:cubicBezTo>
                  <a:pt x="46" y="662"/>
                  <a:pt x="42" y="668"/>
                  <a:pt x="39" y="675"/>
                </a:cubicBezTo>
                <a:cubicBezTo>
                  <a:pt x="36" y="682"/>
                  <a:pt x="39" y="685"/>
                  <a:pt x="39" y="685"/>
                </a:cubicBezTo>
                <a:lnTo>
                  <a:pt x="32" y="701"/>
                </a:lnTo>
                <a:lnTo>
                  <a:pt x="34" y="717"/>
                </a:lnTo>
                <a:cubicBezTo>
                  <a:pt x="35" y="717"/>
                  <a:pt x="35" y="719"/>
                  <a:pt x="36" y="719"/>
                </a:cubicBezTo>
                <a:lnTo>
                  <a:pt x="44" y="719"/>
                </a:lnTo>
                <a:lnTo>
                  <a:pt x="106" y="714"/>
                </a:lnTo>
                <a:cubicBezTo>
                  <a:pt x="109" y="710"/>
                  <a:pt x="115" y="703"/>
                  <a:pt x="122" y="699"/>
                </a:cubicBezTo>
                <a:lnTo>
                  <a:pt x="167" y="713"/>
                </a:lnTo>
                <a:cubicBezTo>
                  <a:pt x="185" y="713"/>
                  <a:pt x="190" y="697"/>
                  <a:pt x="211" y="697"/>
                </a:cubicBezTo>
                <a:cubicBezTo>
                  <a:pt x="231" y="697"/>
                  <a:pt x="245" y="693"/>
                  <a:pt x="264" y="699"/>
                </a:cubicBezTo>
                <a:cubicBezTo>
                  <a:pt x="285" y="707"/>
                  <a:pt x="296" y="752"/>
                  <a:pt x="310" y="777"/>
                </a:cubicBezTo>
                <a:cubicBezTo>
                  <a:pt x="319" y="792"/>
                  <a:pt x="337" y="810"/>
                  <a:pt x="357" y="824"/>
                </a:cubicBezTo>
                <a:lnTo>
                  <a:pt x="387" y="802"/>
                </a:lnTo>
                <a:lnTo>
                  <a:pt x="405" y="791"/>
                </a:lnTo>
                <a:cubicBezTo>
                  <a:pt x="405" y="791"/>
                  <a:pt x="426" y="788"/>
                  <a:pt x="439" y="784"/>
                </a:cubicBezTo>
                <a:cubicBezTo>
                  <a:pt x="452" y="781"/>
                  <a:pt x="474" y="776"/>
                  <a:pt x="474" y="776"/>
                </a:cubicBezTo>
                <a:lnTo>
                  <a:pt x="495" y="773"/>
                </a:lnTo>
                <a:lnTo>
                  <a:pt x="505" y="766"/>
                </a:lnTo>
                <a:cubicBezTo>
                  <a:pt x="505" y="766"/>
                  <a:pt x="531" y="750"/>
                  <a:pt x="521" y="743"/>
                </a:cubicBezTo>
                <a:cubicBezTo>
                  <a:pt x="511" y="736"/>
                  <a:pt x="504" y="726"/>
                  <a:pt x="497" y="716"/>
                </a:cubicBezTo>
                <a:cubicBezTo>
                  <a:pt x="490" y="706"/>
                  <a:pt x="482" y="701"/>
                  <a:pt x="481" y="694"/>
                </a:cubicBezTo>
                <a:cubicBezTo>
                  <a:pt x="479" y="687"/>
                  <a:pt x="472" y="680"/>
                  <a:pt x="470" y="671"/>
                </a:cubicBezTo>
                <a:cubicBezTo>
                  <a:pt x="468" y="662"/>
                  <a:pt x="472" y="641"/>
                  <a:pt x="467" y="639"/>
                </a:cubicBezTo>
                <a:cubicBezTo>
                  <a:pt x="461" y="637"/>
                  <a:pt x="443" y="630"/>
                  <a:pt x="439" y="623"/>
                </a:cubicBezTo>
                <a:cubicBezTo>
                  <a:pt x="435" y="616"/>
                  <a:pt x="429" y="614"/>
                  <a:pt x="429" y="609"/>
                </a:cubicBezTo>
                <a:cubicBezTo>
                  <a:pt x="429" y="604"/>
                  <a:pt x="428" y="602"/>
                  <a:pt x="439" y="591"/>
                </a:cubicBezTo>
                <a:cubicBezTo>
                  <a:pt x="451" y="581"/>
                  <a:pt x="459" y="570"/>
                  <a:pt x="463" y="565"/>
                </a:cubicBezTo>
                <a:cubicBezTo>
                  <a:pt x="467" y="559"/>
                  <a:pt x="474" y="556"/>
                  <a:pt x="482" y="556"/>
                </a:cubicBezTo>
                <a:cubicBezTo>
                  <a:pt x="491" y="556"/>
                  <a:pt x="520" y="563"/>
                  <a:pt x="521" y="563"/>
                </a:cubicBezTo>
                <a:cubicBezTo>
                  <a:pt x="521" y="563"/>
                  <a:pt x="527" y="561"/>
                  <a:pt x="532" y="556"/>
                </a:cubicBezTo>
                <a:cubicBezTo>
                  <a:pt x="537" y="551"/>
                  <a:pt x="546" y="538"/>
                  <a:pt x="553" y="529"/>
                </a:cubicBezTo>
                <a:cubicBezTo>
                  <a:pt x="560" y="521"/>
                  <a:pt x="571" y="508"/>
                  <a:pt x="582" y="492"/>
                </a:cubicBezTo>
                <a:cubicBezTo>
                  <a:pt x="592" y="476"/>
                  <a:pt x="608" y="473"/>
                  <a:pt x="615" y="460"/>
                </a:cubicBezTo>
                <a:cubicBezTo>
                  <a:pt x="622" y="448"/>
                  <a:pt x="626" y="450"/>
                  <a:pt x="635" y="437"/>
                </a:cubicBezTo>
                <a:cubicBezTo>
                  <a:pt x="643" y="425"/>
                  <a:pt x="651" y="413"/>
                  <a:pt x="656" y="406"/>
                </a:cubicBezTo>
                <a:cubicBezTo>
                  <a:pt x="661" y="398"/>
                  <a:pt x="663" y="395"/>
                  <a:pt x="672" y="383"/>
                </a:cubicBezTo>
                <a:cubicBezTo>
                  <a:pt x="681" y="370"/>
                  <a:pt x="686" y="356"/>
                  <a:pt x="686" y="356"/>
                </a:cubicBezTo>
                <a:cubicBezTo>
                  <a:pt x="686" y="356"/>
                  <a:pt x="679" y="342"/>
                  <a:pt x="686" y="335"/>
                </a:cubicBezTo>
                <a:cubicBezTo>
                  <a:pt x="693" y="328"/>
                  <a:pt x="708" y="315"/>
                  <a:pt x="708" y="315"/>
                </a:cubicBezTo>
                <a:lnTo>
                  <a:pt x="725" y="285"/>
                </a:lnTo>
                <a:cubicBezTo>
                  <a:pt x="725" y="285"/>
                  <a:pt x="717" y="271"/>
                  <a:pt x="708" y="265"/>
                </a:cubicBezTo>
                <a:cubicBezTo>
                  <a:pt x="698" y="259"/>
                  <a:pt x="697" y="255"/>
                  <a:pt x="686" y="250"/>
                </a:cubicBezTo>
                <a:cubicBezTo>
                  <a:pt x="675" y="245"/>
                  <a:pt x="667" y="238"/>
                  <a:pt x="667" y="238"/>
                </a:cubicBezTo>
                <a:cubicBezTo>
                  <a:pt x="667" y="238"/>
                  <a:pt x="660" y="246"/>
                  <a:pt x="660" y="222"/>
                </a:cubicBezTo>
                <a:lnTo>
                  <a:pt x="660" y="185"/>
                </a:lnTo>
                <a:cubicBezTo>
                  <a:pt x="660" y="185"/>
                  <a:pt x="657" y="172"/>
                  <a:pt x="657" y="165"/>
                </a:cubicBezTo>
                <a:cubicBezTo>
                  <a:pt x="657" y="158"/>
                  <a:pt x="659" y="150"/>
                  <a:pt x="659" y="150"/>
                </a:cubicBezTo>
                <a:lnTo>
                  <a:pt x="688" y="150"/>
                </a:lnTo>
                <a:lnTo>
                  <a:pt x="708" y="150"/>
                </a:lnTo>
                <a:cubicBezTo>
                  <a:pt x="708" y="150"/>
                  <a:pt x="720" y="159"/>
                  <a:pt x="725" y="159"/>
                </a:cubicBezTo>
                <a:cubicBezTo>
                  <a:pt x="730" y="159"/>
                  <a:pt x="753" y="157"/>
                  <a:pt x="753" y="157"/>
                </a:cubicBezTo>
                <a:cubicBezTo>
                  <a:pt x="753" y="157"/>
                  <a:pt x="760" y="147"/>
                  <a:pt x="769" y="148"/>
                </a:cubicBezTo>
                <a:cubicBezTo>
                  <a:pt x="778" y="149"/>
                  <a:pt x="776" y="158"/>
                  <a:pt x="788" y="148"/>
                </a:cubicBezTo>
                <a:cubicBezTo>
                  <a:pt x="801" y="139"/>
                  <a:pt x="804" y="135"/>
                  <a:pt x="810" y="130"/>
                </a:cubicBezTo>
                <a:cubicBezTo>
                  <a:pt x="815" y="124"/>
                  <a:pt x="820" y="108"/>
                  <a:pt x="820" y="108"/>
                </a:cubicBezTo>
                <a:lnTo>
                  <a:pt x="820" y="94"/>
                </a:lnTo>
                <a:cubicBezTo>
                  <a:pt x="820" y="94"/>
                  <a:pt x="817" y="93"/>
                  <a:pt x="812" y="91"/>
                </a:cubicBezTo>
                <a:cubicBezTo>
                  <a:pt x="797" y="85"/>
                  <a:pt x="803" y="85"/>
                  <a:pt x="790" y="82"/>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1" name="Freeform 332">
            <a:extLst>
              <a:ext uri="{FF2B5EF4-FFF2-40B4-BE49-F238E27FC236}">
                <a16:creationId xmlns:a16="http://schemas.microsoft.com/office/drawing/2014/main" id="{B4EF5D4E-6816-2904-8B31-52534445B7AF}"/>
              </a:ext>
            </a:extLst>
          </p:cNvPr>
          <p:cNvSpPr>
            <a:spLocks/>
          </p:cNvSpPr>
          <p:nvPr/>
        </p:nvSpPr>
        <p:spPr bwMode="auto">
          <a:xfrm>
            <a:off x="3518279" y="2094988"/>
            <a:ext cx="420687" cy="423863"/>
          </a:xfrm>
          <a:custGeom>
            <a:avLst/>
            <a:gdLst>
              <a:gd name="T0" fmla="*/ 790 w 820"/>
              <a:gd name="T1" fmla="*/ 82 h 824"/>
              <a:gd name="T2" fmla="*/ 750 w 820"/>
              <a:gd name="T3" fmla="*/ 54 h 824"/>
              <a:gd name="T4" fmla="*/ 734 w 820"/>
              <a:gd name="T5" fmla="*/ 8 h 824"/>
              <a:gd name="T6" fmla="*/ 668 w 820"/>
              <a:gd name="T7" fmla="*/ 9 h 824"/>
              <a:gd name="T8" fmla="*/ 600 w 820"/>
              <a:gd name="T9" fmla="*/ 9 h 824"/>
              <a:gd name="T10" fmla="*/ 543 w 820"/>
              <a:gd name="T11" fmla="*/ 36 h 824"/>
              <a:gd name="T12" fmla="*/ 529 w 820"/>
              <a:gd name="T13" fmla="*/ 71 h 824"/>
              <a:gd name="T14" fmla="*/ 519 w 820"/>
              <a:gd name="T15" fmla="*/ 117 h 824"/>
              <a:gd name="T16" fmla="*/ 500 w 820"/>
              <a:gd name="T17" fmla="*/ 169 h 824"/>
              <a:gd name="T18" fmla="*/ 459 w 820"/>
              <a:gd name="T19" fmla="*/ 188 h 824"/>
              <a:gd name="T20" fmla="*/ 450 w 820"/>
              <a:gd name="T21" fmla="*/ 236 h 824"/>
              <a:gd name="T22" fmla="*/ 422 w 820"/>
              <a:gd name="T23" fmla="*/ 265 h 824"/>
              <a:gd name="T24" fmla="*/ 406 w 820"/>
              <a:gd name="T25" fmla="*/ 315 h 824"/>
              <a:gd name="T26" fmla="*/ 360 w 820"/>
              <a:gd name="T27" fmla="*/ 328 h 824"/>
              <a:gd name="T28" fmla="*/ 313 w 820"/>
              <a:gd name="T29" fmla="*/ 351 h 824"/>
              <a:gd name="T30" fmla="*/ 282 w 820"/>
              <a:gd name="T31" fmla="*/ 395 h 824"/>
              <a:gd name="T32" fmla="*/ 263 w 820"/>
              <a:gd name="T33" fmla="*/ 447 h 824"/>
              <a:gd name="T34" fmla="*/ 201 w 820"/>
              <a:gd name="T35" fmla="*/ 467 h 824"/>
              <a:gd name="T36" fmla="*/ 118 w 820"/>
              <a:gd name="T37" fmla="*/ 468 h 824"/>
              <a:gd name="T38" fmla="*/ 42 w 820"/>
              <a:gd name="T39" fmla="*/ 458 h 824"/>
              <a:gd name="T40" fmla="*/ 0 w 820"/>
              <a:gd name="T41" fmla="*/ 451 h 824"/>
              <a:gd name="T42" fmla="*/ 74 w 820"/>
              <a:gd name="T43" fmla="*/ 543 h 824"/>
              <a:gd name="T44" fmla="*/ 92 w 820"/>
              <a:gd name="T45" fmla="*/ 586 h 824"/>
              <a:gd name="T46" fmla="*/ 108 w 820"/>
              <a:gd name="T47" fmla="*/ 613 h 824"/>
              <a:gd name="T48" fmla="*/ 100 w 820"/>
              <a:gd name="T49" fmla="*/ 637 h 824"/>
              <a:gd name="T50" fmla="*/ 69 w 820"/>
              <a:gd name="T51" fmla="*/ 645 h 824"/>
              <a:gd name="T52" fmla="*/ 39 w 820"/>
              <a:gd name="T53" fmla="*/ 675 h 824"/>
              <a:gd name="T54" fmla="*/ 32 w 820"/>
              <a:gd name="T55" fmla="*/ 701 h 824"/>
              <a:gd name="T56" fmla="*/ 36 w 820"/>
              <a:gd name="T57" fmla="*/ 719 h 824"/>
              <a:gd name="T58" fmla="*/ 106 w 820"/>
              <a:gd name="T59" fmla="*/ 714 h 824"/>
              <a:gd name="T60" fmla="*/ 167 w 820"/>
              <a:gd name="T61" fmla="*/ 713 h 824"/>
              <a:gd name="T62" fmla="*/ 264 w 820"/>
              <a:gd name="T63" fmla="*/ 699 h 824"/>
              <a:gd name="T64" fmla="*/ 357 w 820"/>
              <a:gd name="T65" fmla="*/ 824 h 824"/>
              <a:gd name="T66" fmla="*/ 405 w 820"/>
              <a:gd name="T67" fmla="*/ 791 h 824"/>
              <a:gd name="T68" fmla="*/ 474 w 820"/>
              <a:gd name="T69" fmla="*/ 776 h 824"/>
              <a:gd name="T70" fmla="*/ 505 w 820"/>
              <a:gd name="T71" fmla="*/ 766 h 824"/>
              <a:gd name="T72" fmla="*/ 497 w 820"/>
              <a:gd name="T73" fmla="*/ 716 h 824"/>
              <a:gd name="T74" fmla="*/ 470 w 820"/>
              <a:gd name="T75" fmla="*/ 671 h 824"/>
              <a:gd name="T76" fmla="*/ 439 w 820"/>
              <a:gd name="T77" fmla="*/ 623 h 824"/>
              <a:gd name="T78" fmla="*/ 439 w 820"/>
              <a:gd name="T79" fmla="*/ 591 h 824"/>
              <a:gd name="T80" fmla="*/ 482 w 820"/>
              <a:gd name="T81" fmla="*/ 556 h 824"/>
              <a:gd name="T82" fmla="*/ 532 w 820"/>
              <a:gd name="T83" fmla="*/ 556 h 824"/>
              <a:gd name="T84" fmla="*/ 582 w 820"/>
              <a:gd name="T85" fmla="*/ 492 h 824"/>
              <a:gd name="T86" fmla="*/ 635 w 820"/>
              <a:gd name="T87" fmla="*/ 437 h 824"/>
              <a:gd name="T88" fmla="*/ 672 w 820"/>
              <a:gd name="T89" fmla="*/ 383 h 824"/>
              <a:gd name="T90" fmla="*/ 686 w 820"/>
              <a:gd name="T91" fmla="*/ 335 h 824"/>
              <a:gd name="T92" fmla="*/ 725 w 820"/>
              <a:gd name="T93" fmla="*/ 285 h 824"/>
              <a:gd name="T94" fmla="*/ 686 w 820"/>
              <a:gd name="T95" fmla="*/ 250 h 824"/>
              <a:gd name="T96" fmla="*/ 660 w 820"/>
              <a:gd name="T97" fmla="*/ 222 h 824"/>
              <a:gd name="T98" fmla="*/ 657 w 820"/>
              <a:gd name="T99" fmla="*/ 165 h 824"/>
              <a:gd name="T100" fmla="*/ 688 w 820"/>
              <a:gd name="T101" fmla="*/ 150 h 824"/>
              <a:gd name="T102" fmla="*/ 725 w 820"/>
              <a:gd name="T103" fmla="*/ 159 h 824"/>
              <a:gd name="T104" fmla="*/ 769 w 820"/>
              <a:gd name="T105" fmla="*/ 148 h 824"/>
              <a:gd name="T106" fmla="*/ 810 w 820"/>
              <a:gd name="T107" fmla="*/ 130 h 824"/>
              <a:gd name="T108" fmla="*/ 820 w 820"/>
              <a:gd name="T109" fmla="*/ 94 h 824"/>
              <a:gd name="T110" fmla="*/ 790 w 820"/>
              <a:gd name="T111" fmla="*/ 82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0" h="824">
                <a:moveTo>
                  <a:pt x="790" y="82"/>
                </a:moveTo>
                <a:lnTo>
                  <a:pt x="790" y="82"/>
                </a:lnTo>
                <a:cubicBezTo>
                  <a:pt x="778" y="78"/>
                  <a:pt x="776" y="73"/>
                  <a:pt x="767" y="69"/>
                </a:cubicBezTo>
                <a:cubicBezTo>
                  <a:pt x="758" y="66"/>
                  <a:pt x="751" y="62"/>
                  <a:pt x="750" y="54"/>
                </a:cubicBezTo>
                <a:cubicBezTo>
                  <a:pt x="748" y="45"/>
                  <a:pt x="748" y="22"/>
                  <a:pt x="748" y="22"/>
                </a:cubicBezTo>
                <a:lnTo>
                  <a:pt x="734" y="8"/>
                </a:lnTo>
                <a:lnTo>
                  <a:pt x="701" y="0"/>
                </a:lnTo>
                <a:lnTo>
                  <a:pt x="668" y="9"/>
                </a:lnTo>
                <a:lnTo>
                  <a:pt x="631" y="9"/>
                </a:lnTo>
                <a:lnTo>
                  <a:pt x="600" y="9"/>
                </a:lnTo>
                <a:cubicBezTo>
                  <a:pt x="600" y="9"/>
                  <a:pt x="574" y="17"/>
                  <a:pt x="566" y="21"/>
                </a:cubicBezTo>
                <a:cubicBezTo>
                  <a:pt x="557" y="24"/>
                  <a:pt x="543" y="36"/>
                  <a:pt x="543" y="36"/>
                </a:cubicBezTo>
                <a:cubicBezTo>
                  <a:pt x="543" y="36"/>
                  <a:pt x="529" y="48"/>
                  <a:pt x="530" y="54"/>
                </a:cubicBezTo>
                <a:cubicBezTo>
                  <a:pt x="531" y="59"/>
                  <a:pt x="529" y="71"/>
                  <a:pt x="529" y="71"/>
                </a:cubicBezTo>
                <a:lnTo>
                  <a:pt x="529" y="94"/>
                </a:lnTo>
                <a:cubicBezTo>
                  <a:pt x="529" y="101"/>
                  <a:pt x="522" y="112"/>
                  <a:pt x="519" y="117"/>
                </a:cubicBezTo>
                <a:cubicBezTo>
                  <a:pt x="517" y="123"/>
                  <a:pt x="512" y="137"/>
                  <a:pt x="509" y="149"/>
                </a:cubicBezTo>
                <a:cubicBezTo>
                  <a:pt x="505" y="161"/>
                  <a:pt x="502" y="161"/>
                  <a:pt x="500" y="169"/>
                </a:cubicBezTo>
                <a:cubicBezTo>
                  <a:pt x="498" y="176"/>
                  <a:pt x="480" y="179"/>
                  <a:pt x="474" y="188"/>
                </a:cubicBezTo>
                <a:cubicBezTo>
                  <a:pt x="469" y="197"/>
                  <a:pt x="459" y="188"/>
                  <a:pt x="459" y="188"/>
                </a:cubicBezTo>
                <a:lnTo>
                  <a:pt x="459" y="213"/>
                </a:lnTo>
                <a:cubicBezTo>
                  <a:pt x="459" y="222"/>
                  <a:pt x="450" y="236"/>
                  <a:pt x="450" y="236"/>
                </a:cubicBezTo>
                <a:lnTo>
                  <a:pt x="439" y="253"/>
                </a:lnTo>
                <a:lnTo>
                  <a:pt x="422" y="265"/>
                </a:lnTo>
                <a:cubicBezTo>
                  <a:pt x="422" y="265"/>
                  <a:pt x="415" y="275"/>
                  <a:pt x="415" y="282"/>
                </a:cubicBezTo>
                <a:cubicBezTo>
                  <a:pt x="415" y="289"/>
                  <a:pt x="410" y="310"/>
                  <a:pt x="406" y="315"/>
                </a:cubicBezTo>
                <a:cubicBezTo>
                  <a:pt x="403" y="321"/>
                  <a:pt x="387" y="315"/>
                  <a:pt x="387" y="315"/>
                </a:cubicBezTo>
                <a:lnTo>
                  <a:pt x="360" y="328"/>
                </a:lnTo>
                <a:cubicBezTo>
                  <a:pt x="360" y="328"/>
                  <a:pt x="343" y="344"/>
                  <a:pt x="334" y="351"/>
                </a:cubicBezTo>
                <a:cubicBezTo>
                  <a:pt x="326" y="358"/>
                  <a:pt x="322" y="347"/>
                  <a:pt x="313" y="351"/>
                </a:cubicBezTo>
                <a:cubicBezTo>
                  <a:pt x="304" y="354"/>
                  <a:pt x="302" y="356"/>
                  <a:pt x="296" y="368"/>
                </a:cubicBezTo>
                <a:cubicBezTo>
                  <a:pt x="290" y="381"/>
                  <a:pt x="291" y="379"/>
                  <a:pt x="282" y="395"/>
                </a:cubicBezTo>
                <a:cubicBezTo>
                  <a:pt x="273" y="411"/>
                  <a:pt x="286" y="416"/>
                  <a:pt x="282" y="424"/>
                </a:cubicBezTo>
                <a:cubicBezTo>
                  <a:pt x="278" y="432"/>
                  <a:pt x="263" y="447"/>
                  <a:pt x="263" y="447"/>
                </a:cubicBezTo>
                <a:cubicBezTo>
                  <a:pt x="263" y="447"/>
                  <a:pt x="237" y="452"/>
                  <a:pt x="228" y="455"/>
                </a:cubicBezTo>
                <a:cubicBezTo>
                  <a:pt x="219" y="459"/>
                  <a:pt x="214" y="459"/>
                  <a:pt x="201" y="467"/>
                </a:cubicBezTo>
                <a:cubicBezTo>
                  <a:pt x="189" y="474"/>
                  <a:pt x="163" y="468"/>
                  <a:pt x="163" y="468"/>
                </a:cubicBezTo>
                <a:lnTo>
                  <a:pt x="118" y="468"/>
                </a:lnTo>
                <a:lnTo>
                  <a:pt x="76" y="458"/>
                </a:lnTo>
                <a:lnTo>
                  <a:pt x="42" y="458"/>
                </a:lnTo>
                <a:lnTo>
                  <a:pt x="5" y="444"/>
                </a:lnTo>
                <a:lnTo>
                  <a:pt x="0" y="451"/>
                </a:lnTo>
                <a:cubicBezTo>
                  <a:pt x="0" y="451"/>
                  <a:pt x="52" y="526"/>
                  <a:pt x="57" y="530"/>
                </a:cubicBezTo>
                <a:cubicBezTo>
                  <a:pt x="62" y="533"/>
                  <a:pt x="74" y="543"/>
                  <a:pt x="74" y="543"/>
                </a:cubicBezTo>
                <a:lnTo>
                  <a:pt x="86" y="558"/>
                </a:lnTo>
                <a:cubicBezTo>
                  <a:pt x="86" y="558"/>
                  <a:pt x="92" y="576"/>
                  <a:pt x="92" y="586"/>
                </a:cubicBezTo>
                <a:cubicBezTo>
                  <a:pt x="92" y="596"/>
                  <a:pt x="95" y="596"/>
                  <a:pt x="100" y="598"/>
                </a:cubicBezTo>
                <a:cubicBezTo>
                  <a:pt x="105" y="600"/>
                  <a:pt x="108" y="613"/>
                  <a:pt x="108" y="613"/>
                </a:cubicBezTo>
                <a:lnTo>
                  <a:pt x="108" y="629"/>
                </a:lnTo>
                <a:lnTo>
                  <a:pt x="100" y="637"/>
                </a:lnTo>
                <a:cubicBezTo>
                  <a:pt x="100" y="637"/>
                  <a:pt x="92" y="642"/>
                  <a:pt x="87" y="645"/>
                </a:cubicBezTo>
                <a:cubicBezTo>
                  <a:pt x="82" y="647"/>
                  <a:pt x="69" y="645"/>
                  <a:pt x="69" y="645"/>
                </a:cubicBezTo>
                <a:cubicBezTo>
                  <a:pt x="69" y="645"/>
                  <a:pt x="56" y="653"/>
                  <a:pt x="51" y="657"/>
                </a:cubicBezTo>
                <a:cubicBezTo>
                  <a:pt x="46" y="662"/>
                  <a:pt x="42" y="668"/>
                  <a:pt x="39" y="675"/>
                </a:cubicBezTo>
                <a:cubicBezTo>
                  <a:pt x="36" y="682"/>
                  <a:pt x="39" y="685"/>
                  <a:pt x="39" y="685"/>
                </a:cubicBezTo>
                <a:lnTo>
                  <a:pt x="32" y="701"/>
                </a:lnTo>
                <a:lnTo>
                  <a:pt x="34" y="717"/>
                </a:lnTo>
                <a:cubicBezTo>
                  <a:pt x="35" y="717"/>
                  <a:pt x="35" y="719"/>
                  <a:pt x="36" y="719"/>
                </a:cubicBezTo>
                <a:lnTo>
                  <a:pt x="44" y="719"/>
                </a:lnTo>
                <a:lnTo>
                  <a:pt x="106" y="714"/>
                </a:lnTo>
                <a:cubicBezTo>
                  <a:pt x="109" y="710"/>
                  <a:pt x="115" y="703"/>
                  <a:pt x="122" y="699"/>
                </a:cubicBezTo>
                <a:lnTo>
                  <a:pt x="167" y="713"/>
                </a:lnTo>
                <a:cubicBezTo>
                  <a:pt x="185" y="713"/>
                  <a:pt x="190" y="697"/>
                  <a:pt x="211" y="697"/>
                </a:cubicBezTo>
                <a:cubicBezTo>
                  <a:pt x="231" y="697"/>
                  <a:pt x="245" y="693"/>
                  <a:pt x="264" y="699"/>
                </a:cubicBezTo>
                <a:cubicBezTo>
                  <a:pt x="285" y="707"/>
                  <a:pt x="296" y="752"/>
                  <a:pt x="310" y="777"/>
                </a:cubicBezTo>
                <a:cubicBezTo>
                  <a:pt x="319" y="792"/>
                  <a:pt x="337" y="810"/>
                  <a:pt x="357" y="824"/>
                </a:cubicBezTo>
                <a:lnTo>
                  <a:pt x="387" y="802"/>
                </a:lnTo>
                <a:lnTo>
                  <a:pt x="405" y="791"/>
                </a:lnTo>
                <a:cubicBezTo>
                  <a:pt x="405" y="791"/>
                  <a:pt x="426" y="788"/>
                  <a:pt x="439" y="784"/>
                </a:cubicBezTo>
                <a:cubicBezTo>
                  <a:pt x="452" y="781"/>
                  <a:pt x="474" y="776"/>
                  <a:pt x="474" y="776"/>
                </a:cubicBezTo>
                <a:lnTo>
                  <a:pt x="495" y="773"/>
                </a:lnTo>
                <a:lnTo>
                  <a:pt x="505" y="766"/>
                </a:lnTo>
                <a:cubicBezTo>
                  <a:pt x="505" y="766"/>
                  <a:pt x="531" y="750"/>
                  <a:pt x="521" y="743"/>
                </a:cubicBezTo>
                <a:cubicBezTo>
                  <a:pt x="511" y="736"/>
                  <a:pt x="504" y="726"/>
                  <a:pt x="497" y="716"/>
                </a:cubicBezTo>
                <a:cubicBezTo>
                  <a:pt x="490" y="706"/>
                  <a:pt x="482" y="701"/>
                  <a:pt x="481" y="694"/>
                </a:cubicBezTo>
                <a:cubicBezTo>
                  <a:pt x="479" y="687"/>
                  <a:pt x="472" y="680"/>
                  <a:pt x="470" y="671"/>
                </a:cubicBezTo>
                <a:cubicBezTo>
                  <a:pt x="468" y="662"/>
                  <a:pt x="472" y="641"/>
                  <a:pt x="467" y="639"/>
                </a:cubicBezTo>
                <a:cubicBezTo>
                  <a:pt x="461" y="637"/>
                  <a:pt x="443" y="630"/>
                  <a:pt x="439" y="623"/>
                </a:cubicBezTo>
                <a:cubicBezTo>
                  <a:pt x="435" y="616"/>
                  <a:pt x="429" y="614"/>
                  <a:pt x="429" y="609"/>
                </a:cubicBezTo>
                <a:cubicBezTo>
                  <a:pt x="429" y="604"/>
                  <a:pt x="428" y="602"/>
                  <a:pt x="439" y="591"/>
                </a:cubicBezTo>
                <a:cubicBezTo>
                  <a:pt x="451" y="581"/>
                  <a:pt x="459" y="570"/>
                  <a:pt x="463" y="565"/>
                </a:cubicBezTo>
                <a:cubicBezTo>
                  <a:pt x="467" y="559"/>
                  <a:pt x="474" y="556"/>
                  <a:pt x="482" y="556"/>
                </a:cubicBezTo>
                <a:cubicBezTo>
                  <a:pt x="491" y="556"/>
                  <a:pt x="520" y="563"/>
                  <a:pt x="521" y="563"/>
                </a:cubicBezTo>
                <a:cubicBezTo>
                  <a:pt x="521" y="563"/>
                  <a:pt x="527" y="561"/>
                  <a:pt x="532" y="556"/>
                </a:cubicBezTo>
                <a:cubicBezTo>
                  <a:pt x="537" y="551"/>
                  <a:pt x="546" y="538"/>
                  <a:pt x="553" y="529"/>
                </a:cubicBezTo>
                <a:cubicBezTo>
                  <a:pt x="560" y="521"/>
                  <a:pt x="571" y="508"/>
                  <a:pt x="582" y="492"/>
                </a:cubicBezTo>
                <a:cubicBezTo>
                  <a:pt x="592" y="476"/>
                  <a:pt x="608" y="473"/>
                  <a:pt x="615" y="460"/>
                </a:cubicBezTo>
                <a:cubicBezTo>
                  <a:pt x="622" y="448"/>
                  <a:pt x="626" y="450"/>
                  <a:pt x="635" y="437"/>
                </a:cubicBezTo>
                <a:cubicBezTo>
                  <a:pt x="643" y="425"/>
                  <a:pt x="651" y="413"/>
                  <a:pt x="656" y="406"/>
                </a:cubicBezTo>
                <a:cubicBezTo>
                  <a:pt x="661" y="398"/>
                  <a:pt x="663" y="395"/>
                  <a:pt x="672" y="383"/>
                </a:cubicBezTo>
                <a:cubicBezTo>
                  <a:pt x="681" y="370"/>
                  <a:pt x="686" y="356"/>
                  <a:pt x="686" y="356"/>
                </a:cubicBezTo>
                <a:cubicBezTo>
                  <a:pt x="686" y="356"/>
                  <a:pt x="679" y="342"/>
                  <a:pt x="686" y="335"/>
                </a:cubicBezTo>
                <a:cubicBezTo>
                  <a:pt x="693" y="328"/>
                  <a:pt x="708" y="315"/>
                  <a:pt x="708" y="315"/>
                </a:cubicBezTo>
                <a:lnTo>
                  <a:pt x="725" y="285"/>
                </a:lnTo>
                <a:cubicBezTo>
                  <a:pt x="725" y="285"/>
                  <a:pt x="717" y="271"/>
                  <a:pt x="708" y="265"/>
                </a:cubicBezTo>
                <a:cubicBezTo>
                  <a:pt x="698" y="259"/>
                  <a:pt x="697" y="255"/>
                  <a:pt x="686" y="250"/>
                </a:cubicBezTo>
                <a:cubicBezTo>
                  <a:pt x="675" y="245"/>
                  <a:pt x="667" y="238"/>
                  <a:pt x="667" y="238"/>
                </a:cubicBezTo>
                <a:cubicBezTo>
                  <a:pt x="667" y="238"/>
                  <a:pt x="660" y="246"/>
                  <a:pt x="660" y="222"/>
                </a:cubicBezTo>
                <a:lnTo>
                  <a:pt x="660" y="185"/>
                </a:lnTo>
                <a:cubicBezTo>
                  <a:pt x="660" y="185"/>
                  <a:pt x="657" y="172"/>
                  <a:pt x="657" y="165"/>
                </a:cubicBezTo>
                <a:cubicBezTo>
                  <a:pt x="657" y="158"/>
                  <a:pt x="659" y="150"/>
                  <a:pt x="659" y="150"/>
                </a:cubicBezTo>
                <a:lnTo>
                  <a:pt x="688" y="150"/>
                </a:lnTo>
                <a:lnTo>
                  <a:pt x="708" y="150"/>
                </a:lnTo>
                <a:cubicBezTo>
                  <a:pt x="708" y="150"/>
                  <a:pt x="720" y="159"/>
                  <a:pt x="725" y="159"/>
                </a:cubicBezTo>
                <a:cubicBezTo>
                  <a:pt x="730" y="159"/>
                  <a:pt x="753" y="157"/>
                  <a:pt x="753" y="157"/>
                </a:cubicBezTo>
                <a:cubicBezTo>
                  <a:pt x="753" y="157"/>
                  <a:pt x="760" y="147"/>
                  <a:pt x="769" y="148"/>
                </a:cubicBezTo>
                <a:cubicBezTo>
                  <a:pt x="778" y="149"/>
                  <a:pt x="776" y="158"/>
                  <a:pt x="788" y="148"/>
                </a:cubicBezTo>
                <a:cubicBezTo>
                  <a:pt x="801" y="139"/>
                  <a:pt x="804" y="135"/>
                  <a:pt x="810" y="130"/>
                </a:cubicBezTo>
                <a:cubicBezTo>
                  <a:pt x="815" y="124"/>
                  <a:pt x="820" y="108"/>
                  <a:pt x="820" y="108"/>
                </a:cubicBezTo>
                <a:lnTo>
                  <a:pt x="820" y="94"/>
                </a:lnTo>
                <a:cubicBezTo>
                  <a:pt x="820" y="94"/>
                  <a:pt x="817" y="93"/>
                  <a:pt x="812" y="91"/>
                </a:cubicBezTo>
                <a:cubicBezTo>
                  <a:pt x="797" y="85"/>
                  <a:pt x="803" y="85"/>
                  <a:pt x="790" y="82"/>
                </a:cubicBezTo>
                <a:lnTo>
                  <a:pt x="790" y="8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2" name="Freeform 333">
            <a:extLst>
              <a:ext uri="{FF2B5EF4-FFF2-40B4-BE49-F238E27FC236}">
                <a16:creationId xmlns:a16="http://schemas.microsoft.com/office/drawing/2014/main" id="{DB672B2D-1D06-9BA9-DB0C-E13551A9F2F4}"/>
              </a:ext>
            </a:extLst>
          </p:cNvPr>
          <p:cNvSpPr>
            <a:spLocks noEditPoints="1"/>
          </p:cNvSpPr>
          <p:nvPr/>
        </p:nvSpPr>
        <p:spPr bwMode="auto">
          <a:xfrm>
            <a:off x="3516692" y="2093400"/>
            <a:ext cx="423862" cy="427038"/>
          </a:xfrm>
          <a:custGeom>
            <a:avLst/>
            <a:gdLst>
              <a:gd name="T0" fmla="*/ 359 w 824"/>
              <a:gd name="T1" fmla="*/ 824 h 828"/>
              <a:gd name="T2" fmla="*/ 507 w 824"/>
              <a:gd name="T3" fmla="*/ 766 h 828"/>
              <a:gd name="T4" fmla="*/ 477 w 824"/>
              <a:gd name="T5" fmla="*/ 687 h 828"/>
              <a:gd name="T6" fmla="*/ 430 w 824"/>
              <a:gd name="T7" fmla="*/ 611 h 828"/>
              <a:gd name="T8" fmla="*/ 523 w 824"/>
              <a:gd name="T9" fmla="*/ 563 h 828"/>
              <a:gd name="T10" fmla="*/ 601 w 824"/>
              <a:gd name="T11" fmla="*/ 475 h 828"/>
              <a:gd name="T12" fmla="*/ 663 w 824"/>
              <a:gd name="T13" fmla="*/ 397 h 828"/>
              <a:gd name="T14" fmla="*/ 709 w 824"/>
              <a:gd name="T15" fmla="*/ 268 h 828"/>
              <a:gd name="T16" fmla="*/ 660 w 824"/>
              <a:gd name="T17" fmla="*/ 224 h 828"/>
              <a:gd name="T18" fmla="*/ 711 w 824"/>
              <a:gd name="T19" fmla="*/ 150 h 828"/>
              <a:gd name="T20" fmla="*/ 789 w 824"/>
              <a:gd name="T21" fmla="*/ 149 h 828"/>
              <a:gd name="T22" fmla="*/ 814 w 824"/>
              <a:gd name="T23" fmla="*/ 95 h 828"/>
              <a:gd name="T24" fmla="*/ 748 w 824"/>
              <a:gd name="T25" fmla="*/ 24 h 828"/>
              <a:gd name="T26" fmla="*/ 546 w 824"/>
              <a:gd name="T27" fmla="*/ 40 h 828"/>
              <a:gd name="T28" fmla="*/ 512 w 824"/>
              <a:gd name="T29" fmla="*/ 152 h 828"/>
              <a:gd name="T30" fmla="*/ 463 w 824"/>
              <a:gd name="T31" fmla="*/ 193 h 828"/>
              <a:gd name="T32" fmla="*/ 410 w 824"/>
              <a:gd name="T33" fmla="*/ 318 h 828"/>
              <a:gd name="T34" fmla="*/ 324 w 824"/>
              <a:gd name="T35" fmla="*/ 355 h 828"/>
              <a:gd name="T36" fmla="*/ 286 w 824"/>
              <a:gd name="T37" fmla="*/ 427 h 828"/>
              <a:gd name="T38" fmla="*/ 204 w 824"/>
              <a:gd name="T39" fmla="*/ 470 h 828"/>
              <a:gd name="T40" fmla="*/ 8 w 824"/>
              <a:gd name="T41" fmla="*/ 448 h 828"/>
              <a:gd name="T42" fmla="*/ 96 w 824"/>
              <a:gd name="T43" fmla="*/ 588 h 828"/>
              <a:gd name="T44" fmla="*/ 90 w 824"/>
              <a:gd name="T45" fmla="*/ 648 h 828"/>
              <a:gd name="T46" fmla="*/ 42 w 824"/>
              <a:gd name="T47" fmla="*/ 686 h 828"/>
              <a:gd name="T48" fmla="*/ 46 w 824"/>
              <a:gd name="T49" fmla="*/ 719 h 828"/>
              <a:gd name="T50" fmla="*/ 188 w 824"/>
              <a:gd name="T51" fmla="*/ 706 h 828"/>
              <a:gd name="T52" fmla="*/ 358 w 824"/>
              <a:gd name="T53" fmla="*/ 827 h 828"/>
              <a:gd name="T54" fmla="*/ 213 w 824"/>
              <a:gd name="T55" fmla="*/ 701 h 828"/>
              <a:gd name="T56" fmla="*/ 109 w 824"/>
              <a:gd name="T57" fmla="*/ 717 h 828"/>
              <a:gd name="T58" fmla="*/ 33 w 824"/>
              <a:gd name="T59" fmla="*/ 703 h 828"/>
              <a:gd name="T60" fmla="*/ 71 w 824"/>
              <a:gd name="T61" fmla="*/ 645 h 828"/>
              <a:gd name="T62" fmla="*/ 108 w 824"/>
              <a:gd name="T63" fmla="*/ 615 h 828"/>
              <a:gd name="T64" fmla="*/ 58 w 824"/>
              <a:gd name="T65" fmla="*/ 533 h 828"/>
              <a:gd name="T66" fmla="*/ 120 w 824"/>
              <a:gd name="T67" fmla="*/ 468 h 828"/>
              <a:gd name="T68" fmla="*/ 264 w 824"/>
              <a:gd name="T69" fmla="*/ 447 h 828"/>
              <a:gd name="T70" fmla="*/ 314 w 824"/>
              <a:gd name="T71" fmla="*/ 351 h 828"/>
              <a:gd name="T72" fmla="*/ 389 w 824"/>
              <a:gd name="T73" fmla="*/ 316 h 828"/>
              <a:gd name="T74" fmla="*/ 423 w 824"/>
              <a:gd name="T75" fmla="*/ 266 h 828"/>
              <a:gd name="T76" fmla="*/ 470 w 824"/>
              <a:gd name="T77" fmla="*/ 193 h 828"/>
              <a:gd name="T78" fmla="*/ 520 w 824"/>
              <a:gd name="T79" fmla="*/ 119 h 828"/>
              <a:gd name="T80" fmla="*/ 567 w 824"/>
              <a:gd name="T81" fmla="*/ 21 h 828"/>
              <a:gd name="T82" fmla="*/ 751 w 824"/>
              <a:gd name="T83" fmla="*/ 23 h 828"/>
              <a:gd name="T84" fmla="*/ 803 w 824"/>
              <a:gd name="T85" fmla="*/ 86 h 828"/>
              <a:gd name="T86" fmla="*/ 812 w 824"/>
              <a:gd name="T87" fmla="*/ 133 h 828"/>
              <a:gd name="T88" fmla="*/ 756 w 824"/>
              <a:gd name="T89" fmla="*/ 160 h 828"/>
              <a:gd name="T90" fmla="*/ 663 w 824"/>
              <a:gd name="T91" fmla="*/ 187 h 828"/>
              <a:gd name="T92" fmla="*/ 669 w 824"/>
              <a:gd name="T93" fmla="*/ 237 h 828"/>
              <a:gd name="T94" fmla="*/ 729 w 824"/>
              <a:gd name="T95" fmla="*/ 287 h 828"/>
              <a:gd name="T96" fmla="*/ 675 w 824"/>
              <a:gd name="T97" fmla="*/ 386 h 828"/>
              <a:gd name="T98" fmla="*/ 619 w 824"/>
              <a:gd name="T99" fmla="*/ 463 h 828"/>
              <a:gd name="T100" fmla="*/ 535 w 824"/>
              <a:gd name="T101" fmla="*/ 559 h 828"/>
              <a:gd name="T102" fmla="*/ 433 w 824"/>
              <a:gd name="T103" fmla="*/ 609 h 828"/>
              <a:gd name="T104" fmla="*/ 474 w 824"/>
              <a:gd name="T105" fmla="*/ 673 h 828"/>
              <a:gd name="T106" fmla="*/ 527 w 824"/>
              <a:gd name="T107" fmla="*/ 749 h 828"/>
              <a:gd name="T108" fmla="*/ 390 w 824"/>
              <a:gd name="T109" fmla="*/ 805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4" h="828">
                <a:moveTo>
                  <a:pt x="244" y="696"/>
                </a:moveTo>
                <a:lnTo>
                  <a:pt x="244" y="696"/>
                </a:lnTo>
                <a:cubicBezTo>
                  <a:pt x="252" y="696"/>
                  <a:pt x="259" y="697"/>
                  <a:pt x="267" y="699"/>
                </a:cubicBezTo>
                <a:cubicBezTo>
                  <a:pt x="282" y="705"/>
                  <a:pt x="292" y="728"/>
                  <a:pt x="301" y="751"/>
                </a:cubicBezTo>
                <a:cubicBezTo>
                  <a:pt x="305" y="761"/>
                  <a:pt x="309" y="770"/>
                  <a:pt x="313" y="778"/>
                </a:cubicBezTo>
                <a:cubicBezTo>
                  <a:pt x="322" y="793"/>
                  <a:pt x="340" y="810"/>
                  <a:pt x="359" y="824"/>
                </a:cubicBezTo>
                <a:lnTo>
                  <a:pt x="388" y="802"/>
                </a:lnTo>
                <a:lnTo>
                  <a:pt x="406" y="791"/>
                </a:lnTo>
                <a:cubicBezTo>
                  <a:pt x="407" y="791"/>
                  <a:pt x="428" y="788"/>
                  <a:pt x="441" y="784"/>
                </a:cubicBezTo>
                <a:cubicBezTo>
                  <a:pt x="454" y="781"/>
                  <a:pt x="475" y="776"/>
                  <a:pt x="475" y="776"/>
                </a:cubicBezTo>
                <a:lnTo>
                  <a:pt x="496" y="773"/>
                </a:lnTo>
                <a:lnTo>
                  <a:pt x="507" y="766"/>
                </a:lnTo>
                <a:cubicBezTo>
                  <a:pt x="513" y="762"/>
                  <a:pt x="524" y="754"/>
                  <a:pt x="524" y="749"/>
                </a:cubicBezTo>
                <a:cubicBezTo>
                  <a:pt x="524" y="748"/>
                  <a:pt x="523" y="747"/>
                  <a:pt x="522" y="746"/>
                </a:cubicBezTo>
                <a:cubicBezTo>
                  <a:pt x="511" y="739"/>
                  <a:pt x="504" y="729"/>
                  <a:pt x="497" y="719"/>
                </a:cubicBezTo>
                <a:cubicBezTo>
                  <a:pt x="495" y="716"/>
                  <a:pt x="492" y="713"/>
                  <a:pt x="490" y="710"/>
                </a:cubicBezTo>
                <a:cubicBezTo>
                  <a:pt x="486" y="705"/>
                  <a:pt x="482" y="701"/>
                  <a:pt x="481" y="696"/>
                </a:cubicBezTo>
                <a:cubicBezTo>
                  <a:pt x="480" y="693"/>
                  <a:pt x="479" y="690"/>
                  <a:pt x="477" y="687"/>
                </a:cubicBezTo>
                <a:cubicBezTo>
                  <a:pt x="474" y="683"/>
                  <a:pt x="471" y="678"/>
                  <a:pt x="470" y="673"/>
                </a:cubicBezTo>
                <a:cubicBezTo>
                  <a:pt x="470" y="670"/>
                  <a:pt x="470" y="665"/>
                  <a:pt x="470" y="659"/>
                </a:cubicBezTo>
                <a:cubicBezTo>
                  <a:pt x="470" y="653"/>
                  <a:pt x="470" y="643"/>
                  <a:pt x="468" y="643"/>
                </a:cubicBezTo>
                <a:cubicBezTo>
                  <a:pt x="468" y="643"/>
                  <a:pt x="445" y="635"/>
                  <a:pt x="440" y="626"/>
                </a:cubicBezTo>
                <a:cubicBezTo>
                  <a:pt x="438" y="623"/>
                  <a:pt x="436" y="621"/>
                  <a:pt x="434" y="620"/>
                </a:cubicBezTo>
                <a:cubicBezTo>
                  <a:pt x="432" y="617"/>
                  <a:pt x="430" y="615"/>
                  <a:pt x="430" y="611"/>
                </a:cubicBezTo>
                <a:cubicBezTo>
                  <a:pt x="430" y="610"/>
                  <a:pt x="430" y="610"/>
                  <a:pt x="430" y="609"/>
                </a:cubicBezTo>
                <a:cubicBezTo>
                  <a:pt x="429" y="604"/>
                  <a:pt x="430" y="601"/>
                  <a:pt x="440" y="592"/>
                </a:cubicBezTo>
                <a:cubicBezTo>
                  <a:pt x="451" y="582"/>
                  <a:pt x="460" y="571"/>
                  <a:pt x="464" y="566"/>
                </a:cubicBezTo>
                <a:cubicBezTo>
                  <a:pt x="468" y="560"/>
                  <a:pt x="475" y="556"/>
                  <a:pt x="484" y="556"/>
                </a:cubicBezTo>
                <a:cubicBezTo>
                  <a:pt x="492" y="556"/>
                  <a:pt x="512" y="561"/>
                  <a:pt x="520" y="563"/>
                </a:cubicBezTo>
                <a:cubicBezTo>
                  <a:pt x="522" y="563"/>
                  <a:pt x="522" y="563"/>
                  <a:pt x="523" y="563"/>
                </a:cubicBezTo>
                <a:cubicBezTo>
                  <a:pt x="524" y="563"/>
                  <a:pt x="528" y="561"/>
                  <a:pt x="533" y="557"/>
                </a:cubicBezTo>
                <a:cubicBezTo>
                  <a:pt x="536" y="553"/>
                  <a:pt x="541" y="547"/>
                  <a:pt x="546" y="540"/>
                </a:cubicBezTo>
                <a:cubicBezTo>
                  <a:pt x="549" y="537"/>
                  <a:pt x="552" y="533"/>
                  <a:pt x="554" y="530"/>
                </a:cubicBezTo>
                <a:cubicBezTo>
                  <a:pt x="555" y="529"/>
                  <a:pt x="557" y="527"/>
                  <a:pt x="558" y="525"/>
                </a:cubicBezTo>
                <a:cubicBezTo>
                  <a:pt x="565" y="517"/>
                  <a:pt x="574" y="506"/>
                  <a:pt x="582" y="493"/>
                </a:cubicBezTo>
                <a:cubicBezTo>
                  <a:pt x="588" y="485"/>
                  <a:pt x="595" y="480"/>
                  <a:pt x="601" y="475"/>
                </a:cubicBezTo>
                <a:cubicBezTo>
                  <a:pt x="607" y="471"/>
                  <a:pt x="612" y="467"/>
                  <a:pt x="616" y="462"/>
                </a:cubicBezTo>
                <a:cubicBezTo>
                  <a:pt x="620" y="455"/>
                  <a:pt x="623" y="452"/>
                  <a:pt x="626" y="449"/>
                </a:cubicBezTo>
                <a:cubicBezTo>
                  <a:pt x="628" y="447"/>
                  <a:pt x="631" y="444"/>
                  <a:pt x="635" y="438"/>
                </a:cubicBezTo>
                <a:cubicBezTo>
                  <a:pt x="640" y="432"/>
                  <a:pt x="644" y="426"/>
                  <a:pt x="648" y="420"/>
                </a:cubicBezTo>
                <a:cubicBezTo>
                  <a:pt x="651" y="415"/>
                  <a:pt x="654" y="410"/>
                  <a:pt x="656" y="407"/>
                </a:cubicBezTo>
                <a:cubicBezTo>
                  <a:pt x="659" y="403"/>
                  <a:pt x="661" y="400"/>
                  <a:pt x="663" y="397"/>
                </a:cubicBezTo>
                <a:cubicBezTo>
                  <a:pt x="665" y="394"/>
                  <a:pt x="668" y="390"/>
                  <a:pt x="672" y="384"/>
                </a:cubicBezTo>
                <a:cubicBezTo>
                  <a:pt x="680" y="373"/>
                  <a:pt x="685" y="361"/>
                  <a:pt x="686" y="358"/>
                </a:cubicBezTo>
                <a:cubicBezTo>
                  <a:pt x="685" y="355"/>
                  <a:pt x="680" y="343"/>
                  <a:pt x="687" y="336"/>
                </a:cubicBezTo>
                <a:cubicBezTo>
                  <a:pt x="693" y="329"/>
                  <a:pt x="706" y="318"/>
                  <a:pt x="708" y="316"/>
                </a:cubicBezTo>
                <a:lnTo>
                  <a:pt x="725" y="287"/>
                </a:lnTo>
                <a:cubicBezTo>
                  <a:pt x="723" y="284"/>
                  <a:pt x="716" y="273"/>
                  <a:pt x="709" y="268"/>
                </a:cubicBezTo>
                <a:cubicBezTo>
                  <a:pt x="705" y="266"/>
                  <a:pt x="702" y="264"/>
                  <a:pt x="700" y="262"/>
                </a:cubicBezTo>
                <a:cubicBezTo>
                  <a:pt x="697" y="259"/>
                  <a:pt x="693" y="257"/>
                  <a:pt x="687" y="253"/>
                </a:cubicBezTo>
                <a:cubicBezTo>
                  <a:pt x="679" y="249"/>
                  <a:pt x="672" y="244"/>
                  <a:pt x="669" y="242"/>
                </a:cubicBezTo>
                <a:cubicBezTo>
                  <a:pt x="669" y="242"/>
                  <a:pt x="668" y="243"/>
                  <a:pt x="667" y="243"/>
                </a:cubicBezTo>
                <a:cubicBezTo>
                  <a:pt x="665" y="243"/>
                  <a:pt x="663" y="242"/>
                  <a:pt x="662" y="238"/>
                </a:cubicBezTo>
                <a:cubicBezTo>
                  <a:pt x="661" y="235"/>
                  <a:pt x="660" y="230"/>
                  <a:pt x="660" y="224"/>
                </a:cubicBezTo>
                <a:lnTo>
                  <a:pt x="660" y="187"/>
                </a:lnTo>
                <a:cubicBezTo>
                  <a:pt x="660" y="185"/>
                  <a:pt x="657" y="174"/>
                  <a:pt x="657" y="167"/>
                </a:cubicBezTo>
                <a:cubicBezTo>
                  <a:pt x="657" y="160"/>
                  <a:pt x="660" y="152"/>
                  <a:pt x="660" y="151"/>
                </a:cubicBezTo>
                <a:lnTo>
                  <a:pt x="660" y="150"/>
                </a:lnTo>
                <a:lnTo>
                  <a:pt x="711" y="150"/>
                </a:lnTo>
                <a:lnTo>
                  <a:pt x="711" y="150"/>
                </a:lnTo>
                <a:cubicBezTo>
                  <a:pt x="715" y="154"/>
                  <a:pt x="723" y="159"/>
                  <a:pt x="727" y="159"/>
                </a:cubicBezTo>
                <a:cubicBezTo>
                  <a:pt x="731" y="159"/>
                  <a:pt x="750" y="157"/>
                  <a:pt x="754" y="157"/>
                </a:cubicBezTo>
                <a:cubicBezTo>
                  <a:pt x="756" y="155"/>
                  <a:pt x="763" y="148"/>
                  <a:pt x="771" y="149"/>
                </a:cubicBezTo>
                <a:cubicBezTo>
                  <a:pt x="775" y="149"/>
                  <a:pt x="777" y="150"/>
                  <a:pt x="778" y="152"/>
                </a:cubicBezTo>
                <a:cubicBezTo>
                  <a:pt x="780" y="152"/>
                  <a:pt x="780" y="153"/>
                  <a:pt x="782" y="153"/>
                </a:cubicBezTo>
                <a:cubicBezTo>
                  <a:pt x="783" y="153"/>
                  <a:pt x="786" y="152"/>
                  <a:pt x="789" y="149"/>
                </a:cubicBezTo>
                <a:cubicBezTo>
                  <a:pt x="801" y="140"/>
                  <a:pt x="805" y="136"/>
                  <a:pt x="810" y="131"/>
                </a:cubicBezTo>
                <a:lnTo>
                  <a:pt x="811" y="131"/>
                </a:lnTo>
                <a:cubicBezTo>
                  <a:pt x="815" y="126"/>
                  <a:pt x="820" y="112"/>
                  <a:pt x="821" y="110"/>
                </a:cubicBezTo>
                <a:lnTo>
                  <a:pt x="821" y="97"/>
                </a:lnTo>
                <a:cubicBezTo>
                  <a:pt x="821" y="97"/>
                  <a:pt x="820" y="97"/>
                  <a:pt x="820" y="97"/>
                </a:cubicBezTo>
                <a:cubicBezTo>
                  <a:pt x="819" y="96"/>
                  <a:pt x="817" y="96"/>
                  <a:pt x="814" y="95"/>
                </a:cubicBezTo>
                <a:cubicBezTo>
                  <a:pt x="806" y="92"/>
                  <a:pt x="803" y="90"/>
                  <a:pt x="801" y="89"/>
                </a:cubicBezTo>
                <a:cubicBezTo>
                  <a:pt x="799" y="88"/>
                  <a:pt x="798" y="87"/>
                  <a:pt x="792" y="85"/>
                </a:cubicBezTo>
                <a:cubicBezTo>
                  <a:pt x="784" y="83"/>
                  <a:pt x="781" y="81"/>
                  <a:pt x="777" y="78"/>
                </a:cubicBezTo>
                <a:cubicBezTo>
                  <a:pt x="775" y="76"/>
                  <a:pt x="772" y="74"/>
                  <a:pt x="769" y="73"/>
                </a:cubicBezTo>
                <a:cubicBezTo>
                  <a:pt x="760" y="69"/>
                  <a:pt x="752" y="66"/>
                  <a:pt x="750" y="56"/>
                </a:cubicBezTo>
                <a:cubicBezTo>
                  <a:pt x="748" y="48"/>
                  <a:pt x="748" y="28"/>
                  <a:pt x="748" y="24"/>
                </a:cubicBezTo>
                <a:lnTo>
                  <a:pt x="735" y="11"/>
                </a:lnTo>
                <a:lnTo>
                  <a:pt x="704" y="3"/>
                </a:lnTo>
                <a:lnTo>
                  <a:pt x="670" y="13"/>
                </a:lnTo>
                <a:lnTo>
                  <a:pt x="602" y="13"/>
                </a:lnTo>
                <a:cubicBezTo>
                  <a:pt x="600" y="14"/>
                  <a:pt x="576" y="21"/>
                  <a:pt x="568" y="24"/>
                </a:cubicBezTo>
                <a:cubicBezTo>
                  <a:pt x="560" y="28"/>
                  <a:pt x="546" y="39"/>
                  <a:pt x="546" y="40"/>
                </a:cubicBezTo>
                <a:cubicBezTo>
                  <a:pt x="541" y="44"/>
                  <a:pt x="533" y="53"/>
                  <a:pt x="534" y="56"/>
                </a:cubicBezTo>
                <a:cubicBezTo>
                  <a:pt x="534" y="61"/>
                  <a:pt x="533" y="73"/>
                  <a:pt x="533" y="73"/>
                </a:cubicBezTo>
                <a:lnTo>
                  <a:pt x="533" y="96"/>
                </a:lnTo>
                <a:cubicBezTo>
                  <a:pt x="533" y="102"/>
                  <a:pt x="529" y="109"/>
                  <a:pt x="526" y="114"/>
                </a:cubicBezTo>
                <a:cubicBezTo>
                  <a:pt x="525" y="117"/>
                  <a:pt x="524" y="118"/>
                  <a:pt x="523" y="120"/>
                </a:cubicBezTo>
                <a:cubicBezTo>
                  <a:pt x="521" y="125"/>
                  <a:pt x="516" y="139"/>
                  <a:pt x="512" y="152"/>
                </a:cubicBezTo>
                <a:cubicBezTo>
                  <a:pt x="510" y="159"/>
                  <a:pt x="508" y="162"/>
                  <a:pt x="507" y="164"/>
                </a:cubicBezTo>
                <a:cubicBezTo>
                  <a:pt x="505" y="166"/>
                  <a:pt x="504" y="168"/>
                  <a:pt x="504" y="171"/>
                </a:cubicBezTo>
                <a:cubicBezTo>
                  <a:pt x="503" y="175"/>
                  <a:pt x="497" y="178"/>
                  <a:pt x="491" y="181"/>
                </a:cubicBezTo>
                <a:cubicBezTo>
                  <a:pt x="486" y="184"/>
                  <a:pt x="480" y="187"/>
                  <a:pt x="478" y="191"/>
                </a:cubicBezTo>
                <a:cubicBezTo>
                  <a:pt x="476" y="195"/>
                  <a:pt x="472" y="196"/>
                  <a:pt x="470" y="196"/>
                </a:cubicBezTo>
                <a:cubicBezTo>
                  <a:pt x="467" y="196"/>
                  <a:pt x="465" y="195"/>
                  <a:pt x="463" y="193"/>
                </a:cubicBezTo>
                <a:lnTo>
                  <a:pt x="463" y="215"/>
                </a:lnTo>
                <a:cubicBezTo>
                  <a:pt x="463" y="224"/>
                  <a:pt x="454" y="238"/>
                  <a:pt x="454" y="239"/>
                </a:cubicBezTo>
                <a:lnTo>
                  <a:pt x="442" y="257"/>
                </a:lnTo>
                <a:lnTo>
                  <a:pt x="425" y="268"/>
                </a:lnTo>
                <a:cubicBezTo>
                  <a:pt x="424" y="270"/>
                  <a:pt x="419" y="278"/>
                  <a:pt x="419" y="284"/>
                </a:cubicBezTo>
                <a:cubicBezTo>
                  <a:pt x="419" y="291"/>
                  <a:pt x="414" y="313"/>
                  <a:pt x="410" y="318"/>
                </a:cubicBezTo>
                <a:cubicBezTo>
                  <a:pt x="408" y="320"/>
                  <a:pt x="406" y="321"/>
                  <a:pt x="402" y="321"/>
                </a:cubicBezTo>
                <a:cubicBezTo>
                  <a:pt x="397" y="321"/>
                  <a:pt x="391" y="320"/>
                  <a:pt x="389" y="319"/>
                </a:cubicBezTo>
                <a:lnTo>
                  <a:pt x="363" y="331"/>
                </a:lnTo>
                <a:cubicBezTo>
                  <a:pt x="361" y="333"/>
                  <a:pt x="345" y="347"/>
                  <a:pt x="337" y="354"/>
                </a:cubicBezTo>
                <a:cubicBezTo>
                  <a:pt x="335" y="356"/>
                  <a:pt x="333" y="357"/>
                  <a:pt x="330" y="357"/>
                </a:cubicBezTo>
                <a:cubicBezTo>
                  <a:pt x="328" y="357"/>
                  <a:pt x="326" y="356"/>
                  <a:pt x="324" y="355"/>
                </a:cubicBezTo>
                <a:cubicBezTo>
                  <a:pt x="321" y="354"/>
                  <a:pt x="318" y="353"/>
                  <a:pt x="315" y="354"/>
                </a:cubicBezTo>
                <a:cubicBezTo>
                  <a:pt x="307" y="358"/>
                  <a:pt x="306" y="359"/>
                  <a:pt x="299" y="371"/>
                </a:cubicBezTo>
                <a:cubicBezTo>
                  <a:pt x="298" y="375"/>
                  <a:pt x="296" y="377"/>
                  <a:pt x="295" y="380"/>
                </a:cubicBezTo>
                <a:cubicBezTo>
                  <a:pt x="293" y="384"/>
                  <a:pt x="292" y="387"/>
                  <a:pt x="286" y="398"/>
                </a:cubicBezTo>
                <a:cubicBezTo>
                  <a:pt x="281" y="407"/>
                  <a:pt x="283" y="412"/>
                  <a:pt x="285" y="416"/>
                </a:cubicBezTo>
                <a:cubicBezTo>
                  <a:pt x="286" y="420"/>
                  <a:pt x="288" y="423"/>
                  <a:pt x="286" y="427"/>
                </a:cubicBezTo>
                <a:cubicBezTo>
                  <a:pt x="282" y="435"/>
                  <a:pt x="267" y="449"/>
                  <a:pt x="266" y="450"/>
                </a:cubicBezTo>
                <a:lnTo>
                  <a:pt x="266" y="450"/>
                </a:lnTo>
                <a:lnTo>
                  <a:pt x="265" y="450"/>
                </a:lnTo>
                <a:cubicBezTo>
                  <a:pt x="265" y="450"/>
                  <a:pt x="239" y="455"/>
                  <a:pt x="230" y="459"/>
                </a:cubicBezTo>
                <a:cubicBezTo>
                  <a:pt x="228" y="460"/>
                  <a:pt x="226" y="460"/>
                  <a:pt x="224" y="461"/>
                </a:cubicBezTo>
                <a:cubicBezTo>
                  <a:pt x="218" y="463"/>
                  <a:pt x="213" y="465"/>
                  <a:pt x="204" y="470"/>
                </a:cubicBezTo>
                <a:cubicBezTo>
                  <a:pt x="200" y="473"/>
                  <a:pt x="194" y="474"/>
                  <a:pt x="186" y="474"/>
                </a:cubicBezTo>
                <a:cubicBezTo>
                  <a:pt x="176" y="474"/>
                  <a:pt x="166" y="472"/>
                  <a:pt x="165" y="471"/>
                </a:cubicBezTo>
                <a:lnTo>
                  <a:pt x="120" y="471"/>
                </a:lnTo>
                <a:lnTo>
                  <a:pt x="78" y="461"/>
                </a:lnTo>
                <a:lnTo>
                  <a:pt x="43" y="461"/>
                </a:lnTo>
                <a:lnTo>
                  <a:pt x="8" y="448"/>
                </a:lnTo>
                <a:lnTo>
                  <a:pt x="4" y="453"/>
                </a:lnTo>
                <a:cubicBezTo>
                  <a:pt x="24" y="482"/>
                  <a:pt x="57" y="528"/>
                  <a:pt x="60" y="530"/>
                </a:cubicBezTo>
                <a:cubicBezTo>
                  <a:pt x="65" y="534"/>
                  <a:pt x="77" y="543"/>
                  <a:pt x="77" y="544"/>
                </a:cubicBezTo>
                <a:lnTo>
                  <a:pt x="77" y="544"/>
                </a:lnTo>
                <a:lnTo>
                  <a:pt x="89" y="559"/>
                </a:lnTo>
                <a:cubicBezTo>
                  <a:pt x="90" y="560"/>
                  <a:pt x="96" y="578"/>
                  <a:pt x="96" y="588"/>
                </a:cubicBezTo>
                <a:cubicBezTo>
                  <a:pt x="96" y="597"/>
                  <a:pt x="97" y="597"/>
                  <a:pt x="101" y="598"/>
                </a:cubicBezTo>
                <a:lnTo>
                  <a:pt x="103" y="599"/>
                </a:lnTo>
                <a:cubicBezTo>
                  <a:pt x="108" y="600"/>
                  <a:pt x="111" y="612"/>
                  <a:pt x="111" y="615"/>
                </a:cubicBezTo>
                <a:lnTo>
                  <a:pt x="111" y="632"/>
                </a:lnTo>
                <a:lnTo>
                  <a:pt x="103" y="640"/>
                </a:lnTo>
                <a:cubicBezTo>
                  <a:pt x="103" y="640"/>
                  <a:pt x="95" y="645"/>
                  <a:pt x="90" y="648"/>
                </a:cubicBezTo>
                <a:cubicBezTo>
                  <a:pt x="88" y="649"/>
                  <a:pt x="86" y="650"/>
                  <a:pt x="82" y="650"/>
                </a:cubicBezTo>
                <a:cubicBezTo>
                  <a:pt x="78" y="650"/>
                  <a:pt x="73" y="649"/>
                  <a:pt x="71" y="648"/>
                </a:cubicBezTo>
                <a:cubicBezTo>
                  <a:pt x="69" y="650"/>
                  <a:pt x="58" y="657"/>
                  <a:pt x="54" y="661"/>
                </a:cubicBezTo>
                <a:cubicBezTo>
                  <a:pt x="49" y="664"/>
                  <a:pt x="46" y="671"/>
                  <a:pt x="43" y="677"/>
                </a:cubicBezTo>
                <a:lnTo>
                  <a:pt x="42" y="678"/>
                </a:lnTo>
                <a:cubicBezTo>
                  <a:pt x="40" y="683"/>
                  <a:pt x="42" y="686"/>
                  <a:pt x="42" y="686"/>
                </a:cubicBezTo>
                <a:lnTo>
                  <a:pt x="43" y="687"/>
                </a:lnTo>
                <a:lnTo>
                  <a:pt x="42" y="688"/>
                </a:lnTo>
                <a:lnTo>
                  <a:pt x="36" y="703"/>
                </a:lnTo>
                <a:lnTo>
                  <a:pt x="38" y="718"/>
                </a:lnTo>
                <a:cubicBezTo>
                  <a:pt x="38" y="719"/>
                  <a:pt x="38" y="719"/>
                  <a:pt x="38" y="719"/>
                </a:cubicBezTo>
                <a:lnTo>
                  <a:pt x="46" y="719"/>
                </a:lnTo>
                <a:lnTo>
                  <a:pt x="107" y="714"/>
                </a:lnTo>
                <a:lnTo>
                  <a:pt x="108" y="713"/>
                </a:lnTo>
                <a:cubicBezTo>
                  <a:pt x="112" y="709"/>
                  <a:pt x="117" y="703"/>
                  <a:pt x="123" y="700"/>
                </a:cubicBezTo>
                <a:lnTo>
                  <a:pt x="123" y="699"/>
                </a:lnTo>
                <a:lnTo>
                  <a:pt x="169" y="713"/>
                </a:lnTo>
                <a:cubicBezTo>
                  <a:pt x="177" y="713"/>
                  <a:pt x="183" y="710"/>
                  <a:pt x="188" y="706"/>
                </a:cubicBezTo>
                <a:cubicBezTo>
                  <a:pt x="195" y="702"/>
                  <a:pt x="202" y="697"/>
                  <a:pt x="213" y="697"/>
                </a:cubicBezTo>
                <a:cubicBezTo>
                  <a:pt x="219" y="697"/>
                  <a:pt x="225" y="697"/>
                  <a:pt x="230" y="697"/>
                </a:cubicBezTo>
                <a:cubicBezTo>
                  <a:pt x="235" y="696"/>
                  <a:pt x="239" y="696"/>
                  <a:pt x="244" y="696"/>
                </a:cubicBezTo>
                <a:close/>
                <a:moveTo>
                  <a:pt x="359" y="828"/>
                </a:moveTo>
                <a:lnTo>
                  <a:pt x="359" y="828"/>
                </a:lnTo>
                <a:lnTo>
                  <a:pt x="358" y="827"/>
                </a:lnTo>
                <a:cubicBezTo>
                  <a:pt x="338" y="813"/>
                  <a:pt x="320" y="795"/>
                  <a:pt x="311" y="780"/>
                </a:cubicBezTo>
                <a:cubicBezTo>
                  <a:pt x="306" y="772"/>
                  <a:pt x="302" y="762"/>
                  <a:pt x="298" y="752"/>
                </a:cubicBezTo>
                <a:cubicBezTo>
                  <a:pt x="289" y="730"/>
                  <a:pt x="279" y="707"/>
                  <a:pt x="266" y="702"/>
                </a:cubicBezTo>
                <a:cubicBezTo>
                  <a:pt x="259" y="700"/>
                  <a:pt x="252" y="699"/>
                  <a:pt x="244" y="699"/>
                </a:cubicBezTo>
                <a:cubicBezTo>
                  <a:pt x="239" y="699"/>
                  <a:pt x="235" y="700"/>
                  <a:pt x="230" y="700"/>
                </a:cubicBezTo>
                <a:cubicBezTo>
                  <a:pt x="225" y="700"/>
                  <a:pt x="219" y="701"/>
                  <a:pt x="213" y="701"/>
                </a:cubicBezTo>
                <a:cubicBezTo>
                  <a:pt x="203" y="701"/>
                  <a:pt x="196" y="705"/>
                  <a:pt x="190" y="709"/>
                </a:cubicBezTo>
                <a:cubicBezTo>
                  <a:pt x="184" y="712"/>
                  <a:pt x="178" y="716"/>
                  <a:pt x="169" y="716"/>
                </a:cubicBezTo>
                <a:lnTo>
                  <a:pt x="169" y="716"/>
                </a:lnTo>
                <a:lnTo>
                  <a:pt x="124" y="703"/>
                </a:lnTo>
                <a:cubicBezTo>
                  <a:pt x="118" y="706"/>
                  <a:pt x="114" y="711"/>
                  <a:pt x="111" y="715"/>
                </a:cubicBezTo>
                <a:lnTo>
                  <a:pt x="109" y="717"/>
                </a:lnTo>
                <a:lnTo>
                  <a:pt x="47" y="722"/>
                </a:lnTo>
                <a:lnTo>
                  <a:pt x="38" y="722"/>
                </a:lnTo>
                <a:cubicBezTo>
                  <a:pt x="37" y="722"/>
                  <a:pt x="36" y="722"/>
                  <a:pt x="36" y="721"/>
                </a:cubicBezTo>
                <a:cubicBezTo>
                  <a:pt x="36" y="721"/>
                  <a:pt x="36" y="721"/>
                  <a:pt x="36" y="721"/>
                </a:cubicBezTo>
                <a:lnTo>
                  <a:pt x="35" y="721"/>
                </a:lnTo>
                <a:lnTo>
                  <a:pt x="33" y="703"/>
                </a:lnTo>
                <a:lnTo>
                  <a:pt x="39" y="687"/>
                </a:lnTo>
                <a:cubicBezTo>
                  <a:pt x="38" y="686"/>
                  <a:pt x="37" y="682"/>
                  <a:pt x="39" y="676"/>
                </a:cubicBezTo>
                <a:lnTo>
                  <a:pt x="40" y="676"/>
                </a:lnTo>
                <a:cubicBezTo>
                  <a:pt x="43" y="669"/>
                  <a:pt x="46" y="662"/>
                  <a:pt x="52" y="658"/>
                </a:cubicBezTo>
                <a:cubicBezTo>
                  <a:pt x="57" y="654"/>
                  <a:pt x="69" y="646"/>
                  <a:pt x="70" y="645"/>
                </a:cubicBezTo>
                <a:lnTo>
                  <a:pt x="71" y="645"/>
                </a:lnTo>
                <a:lnTo>
                  <a:pt x="71" y="645"/>
                </a:lnTo>
                <a:cubicBezTo>
                  <a:pt x="71" y="645"/>
                  <a:pt x="77" y="646"/>
                  <a:pt x="82" y="646"/>
                </a:cubicBezTo>
                <a:cubicBezTo>
                  <a:pt x="86" y="646"/>
                  <a:pt x="87" y="646"/>
                  <a:pt x="88" y="645"/>
                </a:cubicBezTo>
                <a:cubicBezTo>
                  <a:pt x="93" y="642"/>
                  <a:pt x="100" y="638"/>
                  <a:pt x="101" y="637"/>
                </a:cubicBezTo>
                <a:lnTo>
                  <a:pt x="108" y="631"/>
                </a:lnTo>
                <a:lnTo>
                  <a:pt x="108" y="615"/>
                </a:lnTo>
                <a:cubicBezTo>
                  <a:pt x="107" y="610"/>
                  <a:pt x="104" y="603"/>
                  <a:pt x="101" y="602"/>
                </a:cubicBezTo>
                <a:lnTo>
                  <a:pt x="100" y="601"/>
                </a:lnTo>
                <a:cubicBezTo>
                  <a:pt x="95" y="600"/>
                  <a:pt x="93" y="598"/>
                  <a:pt x="93" y="588"/>
                </a:cubicBezTo>
                <a:cubicBezTo>
                  <a:pt x="93" y="579"/>
                  <a:pt x="87" y="563"/>
                  <a:pt x="86" y="561"/>
                </a:cubicBezTo>
                <a:lnTo>
                  <a:pt x="75" y="546"/>
                </a:lnTo>
                <a:cubicBezTo>
                  <a:pt x="74" y="545"/>
                  <a:pt x="63" y="536"/>
                  <a:pt x="58" y="533"/>
                </a:cubicBezTo>
                <a:cubicBezTo>
                  <a:pt x="53" y="530"/>
                  <a:pt x="6" y="462"/>
                  <a:pt x="1" y="454"/>
                </a:cubicBezTo>
                <a:lnTo>
                  <a:pt x="0" y="453"/>
                </a:lnTo>
                <a:lnTo>
                  <a:pt x="6" y="444"/>
                </a:lnTo>
                <a:lnTo>
                  <a:pt x="44" y="458"/>
                </a:lnTo>
                <a:lnTo>
                  <a:pt x="78" y="458"/>
                </a:lnTo>
                <a:lnTo>
                  <a:pt x="120" y="468"/>
                </a:lnTo>
                <a:lnTo>
                  <a:pt x="165" y="468"/>
                </a:lnTo>
                <a:cubicBezTo>
                  <a:pt x="165" y="468"/>
                  <a:pt x="176" y="471"/>
                  <a:pt x="186" y="471"/>
                </a:cubicBezTo>
                <a:cubicBezTo>
                  <a:pt x="193" y="471"/>
                  <a:pt x="199" y="470"/>
                  <a:pt x="202" y="467"/>
                </a:cubicBezTo>
                <a:cubicBezTo>
                  <a:pt x="212" y="462"/>
                  <a:pt x="217" y="460"/>
                  <a:pt x="223" y="458"/>
                </a:cubicBezTo>
                <a:cubicBezTo>
                  <a:pt x="225" y="457"/>
                  <a:pt x="227" y="456"/>
                  <a:pt x="229" y="456"/>
                </a:cubicBezTo>
                <a:cubicBezTo>
                  <a:pt x="237" y="452"/>
                  <a:pt x="261" y="448"/>
                  <a:pt x="264" y="447"/>
                </a:cubicBezTo>
                <a:cubicBezTo>
                  <a:pt x="267" y="445"/>
                  <a:pt x="279" y="433"/>
                  <a:pt x="283" y="426"/>
                </a:cubicBezTo>
                <a:cubicBezTo>
                  <a:pt x="284" y="423"/>
                  <a:pt x="283" y="421"/>
                  <a:pt x="282" y="418"/>
                </a:cubicBezTo>
                <a:cubicBezTo>
                  <a:pt x="280" y="413"/>
                  <a:pt x="277" y="406"/>
                  <a:pt x="283" y="396"/>
                </a:cubicBezTo>
                <a:cubicBezTo>
                  <a:pt x="289" y="385"/>
                  <a:pt x="290" y="383"/>
                  <a:pt x="292" y="378"/>
                </a:cubicBezTo>
                <a:cubicBezTo>
                  <a:pt x="293" y="376"/>
                  <a:pt x="295" y="374"/>
                  <a:pt x="296" y="370"/>
                </a:cubicBezTo>
                <a:cubicBezTo>
                  <a:pt x="303" y="357"/>
                  <a:pt x="305" y="355"/>
                  <a:pt x="314" y="351"/>
                </a:cubicBezTo>
                <a:cubicBezTo>
                  <a:pt x="316" y="351"/>
                  <a:pt x="317" y="350"/>
                  <a:pt x="318" y="350"/>
                </a:cubicBezTo>
                <a:cubicBezTo>
                  <a:pt x="321" y="350"/>
                  <a:pt x="323" y="351"/>
                  <a:pt x="325" y="352"/>
                </a:cubicBezTo>
                <a:cubicBezTo>
                  <a:pt x="329" y="354"/>
                  <a:pt x="332" y="354"/>
                  <a:pt x="335" y="351"/>
                </a:cubicBezTo>
                <a:cubicBezTo>
                  <a:pt x="344" y="344"/>
                  <a:pt x="361" y="329"/>
                  <a:pt x="361" y="328"/>
                </a:cubicBezTo>
                <a:lnTo>
                  <a:pt x="362" y="328"/>
                </a:lnTo>
                <a:lnTo>
                  <a:pt x="389" y="316"/>
                </a:lnTo>
                <a:lnTo>
                  <a:pt x="389" y="316"/>
                </a:lnTo>
                <a:cubicBezTo>
                  <a:pt x="390" y="316"/>
                  <a:pt x="396" y="318"/>
                  <a:pt x="402" y="318"/>
                </a:cubicBezTo>
                <a:cubicBezTo>
                  <a:pt x="404" y="318"/>
                  <a:pt x="406" y="318"/>
                  <a:pt x="407" y="316"/>
                </a:cubicBezTo>
                <a:cubicBezTo>
                  <a:pt x="410" y="311"/>
                  <a:pt x="415" y="290"/>
                  <a:pt x="415" y="284"/>
                </a:cubicBezTo>
                <a:cubicBezTo>
                  <a:pt x="415" y="276"/>
                  <a:pt x="422" y="266"/>
                  <a:pt x="423" y="266"/>
                </a:cubicBezTo>
                <a:lnTo>
                  <a:pt x="423" y="266"/>
                </a:lnTo>
                <a:lnTo>
                  <a:pt x="439" y="254"/>
                </a:lnTo>
                <a:lnTo>
                  <a:pt x="451" y="237"/>
                </a:lnTo>
                <a:cubicBezTo>
                  <a:pt x="451" y="237"/>
                  <a:pt x="459" y="223"/>
                  <a:pt x="459" y="215"/>
                </a:cubicBezTo>
                <a:lnTo>
                  <a:pt x="459" y="187"/>
                </a:lnTo>
                <a:lnTo>
                  <a:pt x="462" y="189"/>
                </a:lnTo>
                <a:cubicBezTo>
                  <a:pt x="462" y="189"/>
                  <a:pt x="466" y="193"/>
                  <a:pt x="470" y="193"/>
                </a:cubicBezTo>
                <a:cubicBezTo>
                  <a:pt x="472" y="193"/>
                  <a:pt x="474" y="192"/>
                  <a:pt x="475" y="189"/>
                </a:cubicBezTo>
                <a:cubicBezTo>
                  <a:pt x="478" y="184"/>
                  <a:pt x="484" y="181"/>
                  <a:pt x="490" y="178"/>
                </a:cubicBezTo>
                <a:cubicBezTo>
                  <a:pt x="495" y="176"/>
                  <a:pt x="500" y="173"/>
                  <a:pt x="500" y="170"/>
                </a:cubicBezTo>
                <a:cubicBezTo>
                  <a:pt x="501" y="167"/>
                  <a:pt x="502" y="165"/>
                  <a:pt x="504" y="163"/>
                </a:cubicBezTo>
                <a:cubicBezTo>
                  <a:pt x="505" y="160"/>
                  <a:pt x="507" y="157"/>
                  <a:pt x="509" y="151"/>
                </a:cubicBezTo>
                <a:cubicBezTo>
                  <a:pt x="513" y="138"/>
                  <a:pt x="518" y="124"/>
                  <a:pt x="520" y="119"/>
                </a:cubicBezTo>
                <a:cubicBezTo>
                  <a:pt x="521" y="117"/>
                  <a:pt x="522" y="115"/>
                  <a:pt x="523" y="113"/>
                </a:cubicBezTo>
                <a:cubicBezTo>
                  <a:pt x="526" y="107"/>
                  <a:pt x="529" y="101"/>
                  <a:pt x="529" y="96"/>
                </a:cubicBezTo>
                <a:lnTo>
                  <a:pt x="529" y="73"/>
                </a:lnTo>
                <a:cubicBezTo>
                  <a:pt x="530" y="73"/>
                  <a:pt x="531" y="61"/>
                  <a:pt x="530" y="56"/>
                </a:cubicBezTo>
                <a:cubicBezTo>
                  <a:pt x="530" y="50"/>
                  <a:pt x="541" y="39"/>
                  <a:pt x="543" y="37"/>
                </a:cubicBezTo>
                <a:cubicBezTo>
                  <a:pt x="544" y="37"/>
                  <a:pt x="558" y="25"/>
                  <a:pt x="567" y="21"/>
                </a:cubicBezTo>
                <a:cubicBezTo>
                  <a:pt x="576" y="18"/>
                  <a:pt x="601" y="10"/>
                  <a:pt x="602" y="10"/>
                </a:cubicBezTo>
                <a:lnTo>
                  <a:pt x="602" y="10"/>
                </a:lnTo>
                <a:lnTo>
                  <a:pt x="670" y="10"/>
                </a:lnTo>
                <a:lnTo>
                  <a:pt x="703" y="0"/>
                </a:lnTo>
                <a:lnTo>
                  <a:pt x="737" y="8"/>
                </a:lnTo>
                <a:lnTo>
                  <a:pt x="751" y="23"/>
                </a:lnTo>
                <a:lnTo>
                  <a:pt x="751" y="24"/>
                </a:lnTo>
                <a:cubicBezTo>
                  <a:pt x="751" y="24"/>
                  <a:pt x="752" y="47"/>
                  <a:pt x="753" y="55"/>
                </a:cubicBezTo>
                <a:cubicBezTo>
                  <a:pt x="755" y="63"/>
                  <a:pt x="761" y="67"/>
                  <a:pt x="770" y="70"/>
                </a:cubicBezTo>
                <a:cubicBezTo>
                  <a:pt x="774" y="72"/>
                  <a:pt x="776" y="73"/>
                  <a:pt x="779" y="75"/>
                </a:cubicBezTo>
                <a:cubicBezTo>
                  <a:pt x="782" y="78"/>
                  <a:pt x="786" y="80"/>
                  <a:pt x="793" y="82"/>
                </a:cubicBezTo>
                <a:cubicBezTo>
                  <a:pt x="799" y="84"/>
                  <a:pt x="801" y="85"/>
                  <a:pt x="803" y="86"/>
                </a:cubicBezTo>
                <a:cubicBezTo>
                  <a:pt x="805" y="87"/>
                  <a:pt x="807" y="89"/>
                  <a:pt x="815" y="92"/>
                </a:cubicBezTo>
                <a:cubicBezTo>
                  <a:pt x="818" y="93"/>
                  <a:pt x="820" y="93"/>
                  <a:pt x="821" y="94"/>
                </a:cubicBezTo>
                <a:cubicBezTo>
                  <a:pt x="823" y="94"/>
                  <a:pt x="824" y="94"/>
                  <a:pt x="824" y="96"/>
                </a:cubicBezTo>
                <a:lnTo>
                  <a:pt x="824" y="111"/>
                </a:lnTo>
                <a:cubicBezTo>
                  <a:pt x="824" y="111"/>
                  <a:pt x="818" y="127"/>
                  <a:pt x="813" y="133"/>
                </a:cubicBezTo>
                <a:lnTo>
                  <a:pt x="812" y="133"/>
                </a:lnTo>
                <a:cubicBezTo>
                  <a:pt x="807" y="138"/>
                  <a:pt x="804" y="142"/>
                  <a:pt x="792" y="151"/>
                </a:cubicBezTo>
                <a:cubicBezTo>
                  <a:pt x="787" y="155"/>
                  <a:pt x="784" y="156"/>
                  <a:pt x="782" y="156"/>
                </a:cubicBezTo>
                <a:cubicBezTo>
                  <a:pt x="779" y="156"/>
                  <a:pt x="778" y="155"/>
                  <a:pt x="777" y="154"/>
                </a:cubicBezTo>
                <a:cubicBezTo>
                  <a:pt x="775" y="153"/>
                  <a:pt x="774" y="152"/>
                  <a:pt x="771" y="152"/>
                </a:cubicBezTo>
                <a:cubicBezTo>
                  <a:pt x="763" y="151"/>
                  <a:pt x="757" y="160"/>
                  <a:pt x="756" y="160"/>
                </a:cubicBezTo>
                <a:lnTo>
                  <a:pt x="756" y="160"/>
                </a:lnTo>
                <a:lnTo>
                  <a:pt x="755" y="160"/>
                </a:lnTo>
                <a:cubicBezTo>
                  <a:pt x="754" y="160"/>
                  <a:pt x="732" y="162"/>
                  <a:pt x="727" y="162"/>
                </a:cubicBezTo>
                <a:cubicBezTo>
                  <a:pt x="722" y="162"/>
                  <a:pt x="712" y="155"/>
                  <a:pt x="710" y="153"/>
                </a:cubicBezTo>
                <a:lnTo>
                  <a:pt x="663" y="153"/>
                </a:lnTo>
                <a:cubicBezTo>
                  <a:pt x="662" y="156"/>
                  <a:pt x="660" y="162"/>
                  <a:pt x="660" y="167"/>
                </a:cubicBezTo>
                <a:cubicBezTo>
                  <a:pt x="660" y="174"/>
                  <a:pt x="663" y="186"/>
                  <a:pt x="663" y="187"/>
                </a:cubicBezTo>
                <a:lnTo>
                  <a:pt x="663" y="187"/>
                </a:lnTo>
                <a:lnTo>
                  <a:pt x="663" y="224"/>
                </a:lnTo>
                <a:cubicBezTo>
                  <a:pt x="663" y="230"/>
                  <a:pt x="664" y="234"/>
                  <a:pt x="665" y="237"/>
                </a:cubicBezTo>
                <a:cubicBezTo>
                  <a:pt x="665" y="239"/>
                  <a:pt x="666" y="239"/>
                  <a:pt x="667" y="239"/>
                </a:cubicBezTo>
                <a:cubicBezTo>
                  <a:pt x="667" y="239"/>
                  <a:pt x="668" y="239"/>
                  <a:pt x="668" y="238"/>
                </a:cubicBezTo>
                <a:lnTo>
                  <a:pt x="669" y="237"/>
                </a:lnTo>
                <a:lnTo>
                  <a:pt x="671" y="238"/>
                </a:lnTo>
                <a:cubicBezTo>
                  <a:pt x="671" y="238"/>
                  <a:pt x="678" y="245"/>
                  <a:pt x="689" y="250"/>
                </a:cubicBezTo>
                <a:cubicBezTo>
                  <a:pt x="695" y="254"/>
                  <a:pt x="699" y="256"/>
                  <a:pt x="702" y="259"/>
                </a:cubicBezTo>
                <a:cubicBezTo>
                  <a:pt x="705" y="261"/>
                  <a:pt x="707" y="263"/>
                  <a:pt x="710" y="266"/>
                </a:cubicBezTo>
                <a:cubicBezTo>
                  <a:pt x="720" y="272"/>
                  <a:pt x="728" y="286"/>
                  <a:pt x="728" y="286"/>
                </a:cubicBezTo>
                <a:lnTo>
                  <a:pt x="729" y="287"/>
                </a:lnTo>
                <a:lnTo>
                  <a:pt x="711" y="319"/>
                </a:lnTo>
                <a:cubicBezTo>
                  <a:pt x="710" y="319"/>
                  <a:pt x="696" y="331"/>
                  <a:pt x="689" y="338"/>
                </a:cubicBezTo>
                <a:cubicBezTo>
                  <a:pt x="683" y="344"/>
                  <a:pt x="689" y="357"/>
                  <a:pt x="689" y="357"/>
                </a:cubicBezTo>
                <a:lnTo>
                  <a:pt x="690" y="358"/>
                </a:lnTo>
                <a:lnTo>
                  <a:pt x="689" y="359"/>
                </a:lnTo>
                <a:cubicBezTo>
                  <a:pt x="689" y="359"/>
                  <a:pt x="684" y="373"/>
                  <a:pt x="675" y="386"/>
                </a:cubicBezTo>
                <a:cubicBezTo>
                  <a:pt x="671" y="392"/>
                  <a:pt x="668" y="396"/>
                  <a:pt x="666" y="399"/>
                </a:cubicBezTo>
                <a:cubicBezTo>
                  <a:pt x="664" y="402"/>
                  <a:pt x="662" y="405"/>
                  <a:pt x="659" y="409"/>
                </a:cubicBezTo>
                <a:cubicBezTo>
                  <a:pt x="657" y="412"/>
                  <a:pt x="654" y="416"/>
                  <a:pt x="650" y="422"/>
                </a:cubicBezTo>
                <a:cubicBezTo>
                  <a:pt x="647" y="427"/>
                  <a:pt x="643" y="434"/>
                  <a:pt x="638" y="440"/>
                </a:cubicBezTo>
                <a:cubicBezTo>
                  <a:pt x="634" y="446"/>
                  <a:pt x="631" y="449"/>
                  <a:pt x="628" y="452"/>
                </a:cubicBezTo>
                <a:cubicBezTo>
                  <a:pt x="625" y="454"/>
                  <a:pt x="622" y="457"/>
                  <a:pt x="619" y="463"/>
                </a:cubicBezTo>
                <a:cubicBezTo>
                  <a:pt x="615" y="470"/>
                  <a:pt x="609" y="474"/>
                  <a:pt x="603" y="478"/>
                </a:cubicBezTo>
                <a:cubicBezTo>
                  <a:pt x="597" y="482"/>
                  <a:pt x="590" y="487"/>
                  <a:pt x="585" y="495"/>
                </a:cubicBezTo>
                <a:cubicBezTo>
                  <a:pt x="576" y="508"/>
                  <a:pt x="568" y="519"/>
                  <a:pt x="561" y="527"/>
                </a:cubicBezTo>
                <a:cubicBezTo>
                  <a:pt x="559" y="529"/>
                  <a:pt x="558" y="531"/>
                  <a:pt x="557" y="532"/>
                </a:cubicBezTo>
                <a:cubicBezTo>
                  <a:pt x="554" y="535"/>
                  <a:pt x="552" y="539"/>
                  <a:pt x="549" y="542"/>
                </a:cubicBezTo>
                <a:cubicBezTo>
                  <a:pt x="544" y="549"/>
                  <a:pt x="539" y="555"/>
                  <a:pt x="535" y="559"/>
                </a:cubicBezTo>
                <a:cubicBezTo>
                  <a:pt x="530" y="564"/>
                  <a:pt x="524" y="567"/>
                  <a:pt x="523" y="567"/>
                </a:cubicBezTo>
                <a:cubicBezTo>
                  <a:pt x="523" y="567"/>
                  <a:pt x="523" y="567"/>
                  <a:pt x="520" y="566"/>
                </a:cubicBezTo>
                <a:cubicBezTo>
                  <a:pt x="512" y="564"/>
                  <a:pt x="491" y="560"/>
                  <a:pt x="484" y="560"/>
                </a:cubicBezTo>
                <a:cubicBezTo>
                  <a:pt x="477" y="560"/>
                  <a:pt x="470" y="563"/>
                  <a:pt x="466" y="568"/>
                </a:cubicBezTo>
                <a:cubicBezTo>
                  <a:pt x="463" y="573"/>
                  <a:pt x="453" y="584"/>
                  <a:pt x="442" y="595"/>
                </a:cubicBezTo>
                <a:cubicBezTo>
                  <a:pt x="433" y="603"/>
                  <a:pt x="433" y="605"/>
                  <a:pt x="433" y="609"/>
                </a:cubicBezTo>
                <a:cubicBezTo>
                  <a:pt x="433" y="610"/>
                  <a:pt x="433" y="610"/>
                  <a:pt x="433" y="611"/>
                </a:cubicBezTo>
                <a:cubicBezTo>
                  <a:pt x="433" y="613"/>
                  <a:pt x="434" y="615"/>
                  <a:pt x="437" y="617"/>
                </a:cubicBezTo>
                <a:cubicBezTo>
                  <a:pt x="439" y="619"/>
                  <a:pt x="441" y="621"/>
                  <a:pt x="443" y="624"/>
                </a:cubicBezTo>
                <a:cubicBezTo>
                  <a:pt x="446" y="630"/>
                  <a:pt x="462" y="637"/>
                  <a:pt x="469" y="639"/>
                </a:cubicBezTo>
                <a:cubicBezTo>
                  <a:pt x="474" y="641"/>
                  <a:pt x="473" y="650"/>
                  <a:pt x="473" y="659"/>
                </a:cubicBezTo>
                <a:cubicBezTo>
                  <a:pt x="473" y="664"/>
                  <a:pt x="473" y="669"/>
                  <a:pt x="474" y="673"/>
                </a:cubicBezTo>
                <a:cubicBezTo>
                  <a:pt x="475" y="677"/>
                  <a:pt x="477" y="681"/>
                  <a:pt x="479" y="685"/>
                </a:cubicBezTo>
                <a:cubicBezTo>
                  <a:pt x="482" y="689"/>
                  <a:pt x="483" y="692"/>
                  <a:pt x="484" y="695"/>
                </a:cubicBezTo>
                <a:cubicBezTo>
                  <a:pt x="485" y="700"/>
                  <a:pt x="488" y="703"/>
                  <a:pt x="492" y="708"/>
                </a:cubicBezTo>
                <a:cubicBezTo>
                  <a:pt x="495" y="710"/>
                  <a:pt x="497" y="714"/>
                  <a:pt x="500" y="717"/>
                </a:cubicBezTo>
                <a:cubicBezTo>
                  <a:pt x="506" y="727"/>
                  <a:pt x="514" y="737"/>
                  <a:pt x="524" y="744"/>
                </a:cubicBezTo>
                <a:cubicBezTo>
                  <a:pt x="526" y="745"/>
                  <a:pt x="527" y="748"/>
                  <a:pt x="527" y="749"/>
                </a:cubicBezTo>
                <a:cubicBezTo>
                  <a:pt x="527" y="757"/>
                  <a:pt x="510" y="768"/>
                  <a:pt x="508" y="769"/>
                </a:cubicBezTo>
                <a:lnTo>
                  <a:pt x="497" y="776"/>
                </a:lnTo>
                <a:lnTo>
                  <a:pt x="476" y="780"/>
                </a:lnTo>
                <a:cubicBezTo>
                  <a:pt x="476" y="780"/>
                  <a:pt x="455" y="784"/>
                  <a:pt x="442" y="788"/>
                </a:cubicBezTo>
                <a:cubicBezTo>
                  <a:pt x="429" y="791"/>
                  <a:pt x="410" y="794"/>
                  <a:pt x="407" y="795"/>
                </a:cubicBezTo>
                <a:lnTo>
                  <a:pt x="390" y="805"/>
                </a:lnTo>
                <a:lnTo>
                  <a:pt x="359" y="828"/>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3" name="Freeform 334">
            <a:extLst>
              <a:ext uri="{FF2B5EF4-FFF2-40B4-BE49-F238E27FC236}">
                <a16:creationId xmlns:a16="http://schemas.microsoft.com/office/drawing/2014/main" id="{90F7B137-A138-2900-8249-205C1E084D9D}"/>
              </a:ext>
            </a:extLst>
          </p:cNvPr>
          <p:cNvSpPr>
            <a:spLocks noEditPoints="1"/>
          </p:cNvSpPr>
          <p:nvPr/>
        </p:nvSpPr>
        <p:spPr bwMode="auto">
          <a:xfrm>
            <a:off x="3516692" y="2093400"/>
            <a:ext cx="423862" cy="427038"/>
          </a:xfrm>
          <a:custGeom>
            <a:avLst/>
            <a:gdLst>
              <a:gd name="T0" fmla="*/ 359 w 824"/>
              <a:gd name="T1" fmla="*/ 824 h 828"/>
              <a:gd name="T2" fmla="*/ 507 w 824"/>
              <a:gd name="T3" fmla="*/ 766 h 828"/>
              <a:gd name="T4" fmla="*/ 477 w 824"/>
              <a:gd name="T5" fmla="*/ 687 h 828"/>
              <a:gd name="T6" fmla="*/ 430 w 824"/>
              <a:gd name="T7" fmla="*/ 611 h 828"/>
              <a:gd name="T8" fmla="*/ 523 w 824"/>
              <a:gd name="T9" fmla="*/ 563 h 828"/>
              <a:gd name="T10" fmla="*/ 601 w 824"/>
              <a:gd name="T11" fmla="*/ 475 h 828"/>
              <a:gd name="T12" fmla="*/ 663 w 824"/>
              <a:gd name="T13" fmla="*/ 397 h 828"/>
              <a:gd name="T14" fmla="*/ 709 w 824"/>
              <a:gd name="T15" fmla="*/ 268 h 828"/>
              <a:gd name="T16" fmla="*/ 660 w 824"/>
              <a:gd name="T17" fmla="*/ 224 h 828"/>
              <a:gd name="T18" fmla="*/ 711 w 824"/>
              <a:gd name="T19" fmla="*/ 150 h 828"/>
              <a:gd name="T20" fmla="*/ 789 w 824"/>
              <a:gd name="T21" fmla="*/ 149 h 828"/>
              <a:gd name="T22" fmla="*/ 814 w 824"/>
              <a:gd name="T23" fmla="*/ 95 h 828"/>
              <a:gd name="T24" fmla="*/ 748 w 824"/>
              <a:gd name="T25" fmla="*/ 24 h 828"/>
              <a:gd name="T26" fmla="*/ 546 w 824"/>
              <a:gd name="T27" fmla="*/ 40 h 828"/>
              <a:gd name="T28" fmla="*/ 512 w 824"/>
              <a:gd name="T29" fmla="*/ 152 h 828"/>
              <a:gd name="T30" fmla="*/ 463 w 824"/>
              <a:gd name="T31" fmla="*/ 193 h 828"/>
              <a:gd name="T32" fmla="*/ 410 w 824"/>
              <a:gd name="T33" fmla="*/ 318 h 828"/>
              <a:gd name="T34" fmla="*/ 324 w 824"/>
              <a:gd name="T35" fmla="*/ 355 h 828"/>
              <a:gd name="T36" fmla="*/ 286 w 824"/>
              <a:gd name="T37" fmla="*/ 427 h 828"/>
              <a:gd name="T38" fmla="*/ 204 w 824"/>
              <a:gd name="T39" fmla="*/ 470 h 828"/>
              <a:gd name="T40" fmla="*/ 8 w 824"/>
              <a:gd name="T41" fmla="*/ 448 h 828"/>
              <a:gd name="T42" fmla="*/ 96 w 824"/>
              <a:gd name="T43" fmla="*/ 588 h 828"/>
              <a:gd name="T44" fmla="*/ 90 w 824"/>
              <a:gd name="T45" fmla="*/ 648 h 828"/>
              <a:gd name="T46" fmla="*/ 42 w 824"/>
              <a:gd name="T47" fmla="*/ 686 h 828"/>
              <a:gd name="T48" fmla="*/ 46 w 824"/>
              <a:gd name="T49" fmla="*/ 719 h 828"/>
              <a:gd name="T50" fmla="*/ 188 w 824"/>
              <a:gd name="T51" fmla="*/ 706 h 828"/>
              <a:gd name="T52" fmla="*/ 359 w 824"/>
              <a:gd name="T53" fmla="*/ 828 h 828"/>
              <a:gd name="T54" fmla="*/ 230 w 824"/>
              <a:gd name="T55" fmla="*/ 700 h 828"/>
              <a:gd name="T56" fmla="*/ 111 w 824"/>
              <a:gd name="T57" fmla="*/ 715 h 828"/>
              <a:gd name="T58" fmla="*/ 35 w 824"/>
              <a:gd name="T59" fmla="*/ 721 h 828"/>
              <a:gd name="T60" fmla="*/ 70 w 824"/>
              <a:gd name="T61" fmla="*/ 645 h 828"/>
              <a:gd name="T62" fmla="*/ 108 w 824"/>
              <a:gd name="T63" fmla="*/ 631 h 828"/>
              <a:gd name="T64" fmla="*/ 75 w 824"/>
              <a:gd name="T65" fmla="*/ 546 h 828"/>
              <a:gd name="T66" fmla="*/ 78 w 824"/>
              <a:gd name="T67" fmla="*/ 458 h 828"/>
              <a:gd name="T68" fmla="*/ 229 w 824"/>
              <a:gd name="T69" fmla="*/ 456 h 828"/>
              <a:gd name="T70" fmla="*/ 296 w 824"/>
              <a:gd name="T71" fmla="*/ 370 h 828"/>
              <a:gd name="T72" fmla="*/ 362 w 824"/>
              <a:gd name="T73" fmla="*/ 328 h 828"/>
              <a:gd name="T74" fmla="*/ 423 w 824"/>
              <a:gd name="T75" fmla="*/ 266 h 828"/>
              <a:gd name="T76" fmla="*/ 462 w 824"/>
              <a:gd name="T77" fmla="*/ 189 h 828"/>
              <a:gd name="T78" fmla="*/ 509 w 824"/>
              <a:gd name="T79" fmla="*/ 151 h 828"/>
              <a:gd name="T80" fmla="*/ 543 w 824"/>
              <a:gd name="T81" fmla="*/ 37 h 828"/>
              <a:gd name="T82" fmla="*/ 737 w 824"/>
              <a:gd name="T83" fmla="*/ 8 h 828"/>
              <a:gd name="T84" fmla="*/ 793 w 824"/>
              <a:gd name="T85" fmla="*/ 82 h 828"/>
              <a:gd name="T86" fmla="*/ 813 w 824"/>
              <a:gd name="T87" fmla="*/ 133 h 828"/>
              <a:gd name="T88" fmla="*/ 756 w 824"/>
              <a:gd name="T89" fmla="*/ 160 h 828"/>
              <a:gd name="T90" fmla="*/ 660 w 824"/>
              <a:gd name="T91" fmla="*/ 167 h 828"/>
              <a:gd name="T92" fmla="*/ 668 w 824"/>
              <a:gd name="T93" fmla="*/ 238 h 828"/>
              <a:gd name="T94" fmla="*/ 728 w 824"/>
              <a:gd name="T95" fmla="*/ 286 h 828"/>
              <a:gd name="T96" fmla="*/ 689 w 824"/>
              <a:gd name="T97" fmla="*/ 359 h 828"/>
              <a:gd name="T98" fmla="*/ 628 w 824"/>
              <a:gd name="T99" fmla="*/ 452 h 828"/>
              <a:gd name="T100" fmla="*/ 549 w 824"/>
              <a:gd name="T101" fmla="*/ 542 h 828"/>
              <a:gd name="T102" fmla="*/ 442 w 824"/>
              <a:gd name="T103" fmla="*/ 595 h 828"/>
              <a:gd name="T104" fmla="*/ 473 w 824"/>
              <a:gd name="T105" fmla="*/ 659 h 828"/>
              <a:gd name="T106" fmla="*/ 524 w 824"/>
              <a:gd name="T107" fmla="*/ 744 h 828"/>
              <a:gd name="T108" fmla="*/ 407 w 824"/>
              <a:gd name="T109" fmla="*/ 795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4" h="828">
                <a:moveTo>
                  <a:pt x="244" y="696"/>
                </a:moveTo>
                <a:lnTo>
                  <a:pt x="244" y="696"/>
                </a:lnTo>
                <a:cubicBezTo>
                  <a:pt x="252" y="696"/>
                  <a:pt x="259" y="697"/>
                  <a:pt x="267" y="699"/>
                </a:cubicBezTo>
                <a:cubicBezTo>
                  <a:pt x="282" y="705"/>
                  <a:pt x="292" y="728"/>
                  <a:pt x="301" y="751"/>
                </a:cubicBezTo>
                <a:cubicBezTo>
                  <a:pt x="305" y="761"/>
                  <a:pt x="309" y="770"/>
                  <a:pt x="313" y="778"/>
                </a:cubicBezTo>
                <a:cubicBezTo>
                  <a:pt x="322" y="793"/>
                  <a:pt x="340" y="810"/>
                  <a:pt x="359" y="824"/>
                </a:cubicBezTo>
                <a:lnTo>
                  <a:pt x="388" y="802"/>
                </a:lnTo>
                <a:lnTo>
                  <a:pt x="406" y="791"/>
                </a:lnTo>
                <a:cubicBezTo>
                  <a:pt x="407" y="791"/>
                  <a:pt x="428" y="788"/>
                  <a:pt x="441" y="784"/>
                </a:cubicBezTo>
                <a:cubicBezTo>
                  <a:pt x="454" y="781"/>
                  <a:pt x="475" y="776"/>
                  <a:pt x="475" y="776"/>
                </a:cubicBezTo>
                <a:lnTo>
                  <a:pt x="496" y="773"/>
                </a:lnTo>
                <a:lnTo>
                  <a:pt x="507" y="766"/>
                </a:lnTo>
                <a:cubicBezTo>
                  <a:pt x="513" y="762"/>
                  <a:pt x="524" y="754"/>
                  <a:pt x="524" y="749"/>
                </a:cubicBezTo>
                <a:cubicBezTo>
                  <a:pt x="524" y="748"/>
                  <a:pt x="523" y="747"/>
                  <a:pt x="522" y="746"/>
                </a:cubicBezTo>
                <a:cubicBezTo>
                  <a:pt x="511" y="739"/>
                  <a:pt x="504" y="729"/>
                  <a:pt x="497" y="719"/>
                </a:cubicBezTo>
                <a:cubicBezTo>
                  <a:pt x="495" y="716"/>
                  <a:pt x="492" y="713"/>
                  <a:pt x="490" y="710"/>
                </a:cubicBezTo>
                <a:cubicBezTo>
                  <a:pt x="486" y="705"/>
                  <a:pt x="482" y="701"/>
                  <a:pt x="481" y="696"/>
                </a:cubicBezTo>
                <a:cubicBezTo>
                  <a:pt x="480" y="693"/>
                  <a:pt x="479" y="690"/>
                  <a:pt x="477" y="687"/>
                </a:cubicBezTo>
                <a:cubicBezTo>
                  <a:pt x="474" y="683"/>
                  <a:pt x="471" y="678"/>
                  <a:pt x="470" y="673"/>
                </a:cubicBezTo>
                <a:cubicBezTo>
                  <a:pt x="470" y="670"/>
                  <a:pt x="470" y="665"/>
                  <a:pt x="470" y="659"/>
                </a:cubicBezTo>
                <a:cubicBezTo>
                  <a:pt x="470" y="653"/>
                  <a:pt x="470" y="643"/>
                  <a:pt x="468" y="643"/>
                </a:cubicBezTo>
                <a:cubicBezTo>
                  <a:pt x="468" y="643"/>
                  <a:pt x="445" y="635"/>
                  <a:pt x="440" y="626"/>
                </a:cubicBezTo>
                <a:cubicBezTo>
                  <a:pt x="438" y="623"/>
                  <a:pt x="436" y="621"/>
                  <a:pt x="434" y="620"/>
                </a:cubicBezTo>
                <a:cubicBezTo>
                  <a:pt x="432" y="617"/>
                  <a:pt x="430" y="615"/>
                  <a:pt x="430" y="611"/>
                </a:cubicBezTo>
                <a:cubicBezTo>
                  <a:pt x="430" y="610"/>
                  <a:pt x="430" y="610"/>
                  <a:pt x="430" y="609"/>
                </a:cubicBezTo>
                <a:cubicBezTo>
                  <a:pt x="429" y="604"/>
                  <a:pt x="430" y="601"/>
                  <a:pt x="440" y="592"/>
                </a:cubicBezTo>
                <a:cubicBezTo>
                  <a:pt x="451" y="582"/>
                  <a:pt x="460" y="571"/>
                  <a:pt x="464" y="566"/>
                </a:cubicBezTo>
                <a:cubicBezTo>
                  <a:pt x="468" y="560"/>
                  <a:pt x="475" y="556"/>
                  <a:pt x="484" y="556"/>
                </a:cubicBezTo>
                <a:cubicBezTo>
                  <a:pt x="492" y="556"/>
                  <a:pt x="512" y="561"/>
                  <a:pt x="520" y="563"/>
                </a:cubicBezTo>
                <a:cubicBezTo>
                  <a:pt x="522" y="563"/>
                  <a:pt x="522" y="563"/>
                  <a:pt x="523" y="563"/>
                </a:cubicBezTo>
                <a:cubicBezTo>
                  <a:pt x="524" y="563"/>
                  <a:pt x="528" y="561"/>
                  <a:pt x="533" y="557"/>
                </a:cubicBezTo>
                <a:cubicBezTo>
                  <a:pt x="536" y="553"/>
                  <a:pt x="541" y="547"/>
                  <a:pt x="546" y="540"/>
                </a:cubicBezTo>
                <a:cubicBezTo>
                  <a:pt x="549" y="537"/>
                  <a:pt x="552" y="533"/>
                  <a:pt x="554" y="530"/>
                </a:cubicBezTo>
                <a:cubicBezTo>
                  <a:pt x="555" y="529"/>
                  <a:pt x="557" y="527"/>
                  <a:pt x="558" y="525"/>
                </a:cubicBezTo>
                <a:cubicBezTo>
                  <a:pt x="565" y="517"/>
                  <a:pt x="574" y="506"/>
                  <a:pt x="582" y="493"/>
                </a:cubicBezTo>
                <a:cubicBezTo>
                  <a:pt x="588" y="485"/>
                  <a:pt x="595" y="480"/>
                  <a:pt x="601" y="475"/>
                </a:cubicBezTo>
                <a:cubicBezTo>
                  <a:pt x="607" y="471"/>
                  <a:pt x="612" y="467"/>
                  <a:pt x="616" y="462"/>
                </a:cubicBezTo>
                <a:cubicBezTo>
                  <a:pt x="620" y="455"/>
                  <a:pt x="623" y="452"/>
                  <a:pt x="626" y="449"/>
                </a:cubicBezTo>
                <a:cubicBezTo>
                  <a:pt x="628" y="447"/>
                  <a:pt x="631" y="444"/>
                  <a:pt x="635" y="438"/>
                </a:cubicBezTo>
                <a:cubicBezTo>
                  <a:pt x="640" y="432"/>
                  <a:pt x="644" y="426"/>
                  <a:pt x="648" y="420"/>
                </a:cubicBezTo>
                <a:cubicBezTo>
                  <a:pt x="651" y="415"/>
                  <a:pt x="654" y="410"/>
                  <a:pt x="656" y="407"/>
                </a:cubicBezTo>
                <a:cubicBezTo>
                  <a:pt x="659" y="403"/>
                  <a:pt x="661" y="400"/>
                  <a:pt x="663" y="397"/>
                </a:cubicBezTo>
                <a:cubicBezTo>
                  <a:pt x="665" y="394"/>
                  <a:pt x="668" y="390"/>
                  <a:pt x="672" y="384"/>
                </a:cubicBezTo>
                <a:cubicBezTo>
                  <a:pt x="680" y="373"/>
                  <a:pt x="685" y="361"/>
                  <a:pt x="686" y="358"/>
                </a:cubicBezTo>
                <a:cubicBezTo>
                  <a:pt x="685" y="355"/>
                  <a:pt x="680" y="343"/>
                  <a:pt x="687" y="336"/>
                </a:cubicBezTo>
                <a:cubicBezTo>
                  <a:pt x="693" y="329"/>
                  <a:pt x="706" y="318"/>
                  <a:pt x="708" y="316"/>
                </a:cubicBezTo>
                <a:lnTo>
                  <a:pt x="725" y="287"/>
                </a:lnTo>
                <a:cubicBezTo>
                  <a:pt x="723" y="284"/>
                  <a:pt x="716" y="273"/>
                  <a:pt x="709" y="268"/>
                </a:cubicBezTo>
                <a:cubicBezTo>
                  <a:pt x="705" y="266"/>
                  <a:pt x="702" y="264"/>
                  <a:pt x="700" y="262"/>
                </a:cubicBezTo>
                <a:cubicBezTo>
                  <a:pt x="697" y="259"/>
                  <a:pt x="693" y="257"/>
                  <a:pt x="687" y="253"/>
                </a:cubicBezTo>
                <a:cubicBezTo>
                  <a:pt x="679" y="249"/>
                  <a:pt x="672" y="244"/>
                  <a:pt x="669" y="242"/>
                </a:cubicBezTo>
                <a:cubicBezTo>
                  <a:pt x="669" y="242"/>
                  <a:pt x="668" y="243"/>
                  <a:pt x="667" y="243"/>
                </a:cubicBezTo>
                <a:cubicBezTo>
                  <a:pt x="665" y="243"/>
                  <a:pt x="663" y="242"/>
                  <a:pt x="662" y="238"/>
                </a:cubicBezTo>
                <a:cubicBezTo>
                  <a:pt x="661" y="235"/>
                  <a:pt x="660" y="230"/>
                  <a:pt x="660" y="224"/>
                </a:cubicBezTo>
                <a:lnTo>
                  <a:pt x="660" y="187"/>
                </a:lnTo>
                <a:cubicBezTo>
                  <a:pt x="660" y="185"/>
                  <a:pt x="657" y="174"/>
                  <a:pt x="657" y="167"/>
                </a:cubicBezTo>
                <a:cubicBezTo>
                  <a:pt x="657" y="160"/>
                  <a:pt x="660" y="152"/>
                  <a:pt x="660" y="151"/>
                </a:cubicBezTo>
                <a:lnTo>
                  <a:pt x="660" y="150"/>
                </a:lnTo>
                <a:lnTo>
                  <a:pt x="711" y="150"/>
                </a:lnTo>
                <a:lnTo>
                  <a:pt x="711" y="150"/>
                </a:lnTo>
                <a:cubicBezTo>
                  <a:pt x="715" y="154"/>
                  <a:pt x="723" y="159"/>
                  <a:pt x="727" y="159"/>
                </a:cubicBezTo>
                <a:cubicBezTo>
                  <a:pt x="731" y="159"/>
                  <a:pt x="750" y="157"/>
                  <a:pt x="754" y="157"/>
                </a:cubicBezTo>
                <a:cubicBezTo>
                  <a:pt x="756" y="155"/>
                  <a:pt x="763" y="148"/>
                  <a:pt x="771" y="149"/>
                </a:cubicBezTo>
                <a:cubicBezTo>
                  <a:pt x="775" y="149"/>
                  <a:pt x="777" y="150"/>
                  <a:pt x="778" y="152"/>
                </a:cubicBezTo>
                <a:cubicBezTo>
                  <a:pt x="780" y="152"/>
                  <a:pt x="780" y="153"/>
                  <a:pt x="782" y="153"/>
                </a:cubicBezTo>
                <a:cubicBezTo>
                  <a:pt x="783" y="153"/>
                  <a:pt x="786" y="152"/>
                  <a:pt x="789" y="149"/>
                </a:cubicBezTo>
                <a:cubicBezTo>
                  <a:pt x="801" y="140"/>
                  <a:pt x="805" y="136"/>
                  <a:pt x="810" y="131"/>
                </a:cubicBezTo>
                <a:lnTo>
                  <a:pt x="811" y="131"/>
                </a:lnTo>
                <a:cubicBezTo>
                  <a:pt x="815" y="126"/>
                  <a:pt x="820" y="112"/>
                  <a:pt x="821" y="110"/>
                </a:cubicBezTo>
                <a:lnTo>
                  <a:pt x="821" y="97"/>
                </a:lnTo>
                <a:cubicBezTo>
                  <a:pt x="821" y="97"/>
                  <a:pt x="820" y="97"/>
                  <a:pt x="820" y="97"/>
                </a:cubicBezTo>
                <a:cubicBezTo>
                  <a:pt x="819" y="96"/>
                  <a:pt x="817" y="96"/>
                  <a:pt x="814" y="95"/>
                </a:cubicBezTo>
                <a:cubicBezTo>
                  <a:pt x="806" y="92"/>
                  <a:pt x="803" y="90"/>
                  <a:pt x="801" y="89"/>
                </a:cubicBezTo>
                <a:cubicBezTo>
                  <a:pt x="799" y="88"/>
                  <a:pt x="798" y="87"/>
                  <a:pt x="792" y="85"/>
                </a:cubicBezTo>
                <a:cubicBezTo>
                  <a:pt x="784" y="83"/>
                  <a:pt x="781" y="81"/>
                  <a:pt x="777" y="78"/>
                </a:cubicBezTo>
                <a:cubicBezTo>
                  <a:pt x="775" y="76"/>
                  <a:pt x="772" y="74"/>
                  <a:pt x="769" y="73"/>
                </a:cubicBezTo>
                <a:cubicBezTo>
                  <a:pt x="760" y="69"/>
                  <a:pt x="752" y="66"/>
                  <a:pt x="750" y="56"/>
                </a:cubicBezTo>
                <a:cubicBezTo>
                  <a:pt x="748" y="48"/>
                  <a:pt x="748" y="28"/>
                  <a:pt x="748" y="24"/>
                </a:cubicBezTo>
                <a:lnTo>
                  <a:pt x="735" y="11"/>
                </a:lnTo>
                <a:lnTo>
                  <a:pt x="704" y="3"/>
                </a:lnTo>
                <a:lnTo>
                  <a:pt x="670" y="13"/>
                </a:lnTo>
                <a:lnTo>
                  <a:pt x="602" y="13"/>
                </a:lnTo>
                <a:cubicBezTo>
                  <a:pt x="600" y="14"/>
                  <a:pt x="576" y="21"/>
                  <a:pt x="568" y="24"/>
                </a:cubicBezTo>
                <a:cubicBezTo>
                  <a:pt x="560" y="28"/>
                  <a:pt x="546" y="39"/>
                  <a:pt x="546" y="40"/>
                </a:cubicBezTo>
                <a:cubicBezTo>
                  <a:pt x="541" y="44"/>
                  <a:pt x="533" y="53"/>
                  <a:pt x="534" y="56"/>
                </a:cubicBezTo>
                <a:cubicBezTo>
                  <a:pt x="534" y="61"/>
                  <a:pt x="533" y="73"/>
                  <a:pt x="533" y="73"/>
                </a:cubicBezTo>
                <a:lnTo>
                  <a:pt x="533" y="96"/>
                </a:lnTo>
                <a:cubicBezTo>
                  <a:pt x="533" y="102"/>
                  <a:pt x="529" y="109"/>
                  <a:pt x="526" y="114"/>
                </a:cubicBezTo>
                <a:cubicBezTo>
                  <a:pt x="525" y="117"/>
                  <a:pt x="524" y="118"/>
                  <a:pt x="523" y="120"/>
                </a:cubicBezTo>
                <a:cubicBezTo>
                  <a:pt x="521" y="125"/>
                  <a:pt x="516" y="139"/>
                  <a:pt x="512" y="152"/>
                </a:cubicBezTo>
                <a:cubicBezTo>
                  <a:pt x="510" y="159"/>
                  <a:pt x="508" y="162"/>
                  <a:pt x="507" y="164"/>
                </a:cubicBezTo>
                <a:cubicBezTo>
                  <a:pt x="505" y="166"/>
                  <a:pt x="504" y="168"/>
                  <a:pt x="504" y="171"/>
                </a:cubicBezTo>
                <a:cubicBezTo>
                  <a:pt x="503" y="175"/>
                  <a:pt x="497" y="178"/>
                  <a:pt x="491" y="181"/>
                </a:cubicBezTo>
                <a:cubicBezTo>
                  <a:pt x="486" y="184"/>
                  <a:pt x="480" y="187"/>
                  <a:pt x="478" y="191"/>
                </a:cubicBezTo>
                <a:cubicBezTo>
                  <a:pt x="476" y="195"/>
                  <a:pt x="472" y="196"/>
                  <a:pt x="470" y="196"/>
                </a:cubicBezTo>
                <a:cubicBezTo>
                  <a:pt x="467" y="196"/>
                  <a:pt x="465" y="195"/>
                  <a:pt x="463" y="193"/>
                </a:cubicBezTo>
                <a:lnTo>
                  <a:pt x="463" y="215"/>
                </a:lnTo>
                <a:cubicBezTo>
                  <a:pt x="463" y="224"/>
                  <a:pt x="454" y="238"/>
                  <a:pt x="454" y="239"/>
                </a:cubicBezTo>
                <a:lnTo>
                  <a:pt x="442" y="257"/>
                </a:lnTo>
                <a:lnTo>
                  <a:pt x="425" y="268"/>
                </a:lnTo>
                <a:cubicBezTo>
                  <a:pt x="424" y="270"/>
                  <a:pt x="419" y="278"/>
                  <a:pt x="419" y="284"/>
                </a:cubicBezTo>
                <a:cubicBezTo>
                  <a:pt x="419" y="291"/>
                  <a:pt x="414" y="313"/>
                  <a:pt x="410" y="318"/>
                </a:cubicBezTo>
                <a:cubicBezTo>
                  <a:pt x="408" y="320"/>
                  <a:pt x="406" y="321"/>
                  <a:pt x="402" y="321"/>
                </a:cubicBezTo>
                <a:cubicBezTo>
                  <a:pt x="397" y="321"/>
                  <a:pt x="391" y="320"/>
                  <a:pt x="389" y="319"/>
                </a:cubicBezTo>
                <a:lnTo>
                  <a:pt x="363" y="331"/>
                </a:lnTo>
                <a:cubicBezTo>
                  <a:pt x="361" y="333"/>
                  <a:pt x="345" y="347"/>
                  <a:pt x="337" y="354"/>
                </a:cubicBezTo>
                <a:cubicBezTo>
                  <a:pt x="335" y="356"/>
                  <a:pt x="333" y="357"/>
                  <a:pt x="330" y="357"/>
                </a:cubicBezTo>
                <a:cubicBezTo>
                  <a:pt x="328" y="357"/>
                  <a:pt x="326" y="356"/>
                  <a:pt x="324" y="355"/>
                </a:cubicBezTo>
                <a:cubicBezTo>
                  <a:pt x="321" y="354"/>
                  <a:pt x="318" y="353"/>
                  <a:pt x="315" y="354"/>
                </a:cubicBezTo>
                <a:cubicBezTo>
                  <a:pt x="307" y="358"/>
                  <a:pt x="306" y="359"/>
                  <a:pt x="299" y="371"/>
                </a:cubicBezTo>
                <a:cubicBezTo>
                  <a:pt x="298" y="375"/>
                  <a:pt x="296" y="377"/>
                  <a:pt x="295" y="380"/>
                </a:cubicBezTo>
                <a:cubicBezTo>
                  <a:pt x="293" y="384"/>
                  <a:pt x="292" y="387"/>
                  <a:pt x="286" y="398"/>
                </a:cubicBezTo>
                <a:cubicBezTo>
                  <a:pt x="281" y="407"/>
                  <a:pt x="283" y="412"/>
                  <a:pt x="285" y="416"/>
                </a:cubicBezTo>
                <a:cubicBezTo>
                  <a:pt x="286" y="420"/>
                  <a:pt x="288" y="423"/>
                  <a:pt x="286" y="427"/>
                </a:cubicBezTo>
                <a:cubicBezTo>
                  <a:pt x="282" y="435"/>
                  <a:pt x="267" y="449"/>
                  <a:pt x="266" y="450"/>
                </a:cubicBezTo>
                <a:lnTo>
                  <a:pt x="266" y="450"/>
                </a:lnTo>
                <a:lnTo>
                  <a:pt x="265" y="450"/>
                </a:lnTo>
                <a:cubicBezTo>
                  <a:pt x="265" y="450"/>
                  <a:pt x="239" y="455"/>
                  <a:pt x="230" y="459"/>
                </a:cubicBezTo>
                <a:cubicBezTo>
                  <a:pt x="228" y="460"/>
                  <a:pt x="226" y="460"/>
                  <a:pt x="224" y="461"/>
                </a:cubicBezTo>
                <a:cubicBezTo>
                  <a:pt x="218" y="463"/>
                  <a:pt x="213" y="465"/>
                  <a:pt x="204" y="470"/>
                </a:cubicBezTo>
                <a:cubicBezTo>
                  <a:pt x="200" y="473"/>
                  <a:pt x="194" y="474"/>
                  <a:pt x="186" y="474"/>
                </a:cubicBezTo>
                <a:cubicBezTo>
                  <a:pt x="176" y="474"/>
                  <a:pt x="166" y="472"/>
                  <a:pt x="165" y="471"/>
                </a:cubicBezTo>
                <a:lnTo>
                  <a:pt x="120" y="471"/>
                </a:lnTo>
                <a:lnTo>
                  <a:pt x="78" y="461"/>
                </a:lnTo>
                <a:lnTo>
                  <a:pt x="43" y="461"/>
                </a:lnTo>
                <a:lnTo>
                  <a:pt x="8" y="448"/>
                </a:lnTo>
                <a:lnTo>
                  <a:pt x="4" y="453"/>
                </a:lnTo>
                <a:cubicBezTo>
                  <a:pt x="24" y="482"/>
                  <a:pt x="57" y="528"/>
                  <a:pt x="60" y="530"/>
                </a:cubicBezTo>
                <a:cubicBezTo>
                  <a:pt x="65" y="534"/>
                  <a:pt x="77" y="543"/>
                  <a:pt x="77" y="544"/>
                </a:cubicBezTo>
                <a:lnTo>
                  <a:pt x="77" y="544"/>
                </a:lnTo>
                <a:lnTo>
                  <a:pt x="89" y="559"/>
                </a:lnTo>
                <a:cubicBezTo>
                  <a:pt x="90" y="560"/>
                  <a:pt x="96" y="578"/>
                  <a:pt x="96" y="588"/>
                </a:cubicBezTo>
                <a:cubicBezTo>
                  <a:pt x="96" y="597"/>
                  <a:pt x="97" y="597"/>
                  <a:pt x="101" y="598"/>
                </a:cubicBezTo>
                <a:lnTo>
                  <a:pt x="103" y="599"/>
                </a:lnTo>
                <a:cubicBezTo>
                  <a:pt x="108" y="600"/>
                  <a:pt x="111" y="612"/>
                  <a:pt x="111" y="615"/>
                </a:cubicBezTo>
                <a:lnTo>
                  <a:pt x="111" y="632"/>
                </a:lnTo>
                <a:lnTo>
                  <a:pt x="103" y="640"/>
                </a:lnTo>
                <a:cubicBezTo>
                  <a:pt x="103" y="640"/>
                  <a:pt x="95" y="645"/>
                  <a:pt x="90" y="648"/>
                </a:cubicBezTo>
                <a:cubicBezTo>
                  <a:pt x="88" y="649"/>
                  <a:pt x="86" y="650"/>
                  <a:pt x="82" y="650"/>
                </a:cubicBezTo>
                <a:cubicBezTo>
                  <a:pt x="78" y="650"/>
                  <a:pt x="73" y="649"/>
                  <a:pt x="71" y="648"/>
                </a:cubicBezTo>
                <a:cubicBezTo>
                  <a:pt x="69" y="650"/>
                  <a:pt x="58" y="657"/>
                  <a:pt x="54" y="661"/>
                </a:cubicBezTo>
                <a:cubicBezTo>
                  <a:pt x="49" y="664"/>
                  <a:pt x="46" y="671"/>
                  <a:pt x="43" y="677"/>
                </a:cubicBezTo>
                <a:lnTo>
                  <a:pt x="42" y="678"/>
                </a:lnTo>
                <a:cubicBezTo>
                  <a:pt x="40" y="683"/>
                  <a:pt x="42" y="686"/>
                  <a:pt x="42" y="686"/>
                </a:cubicBezTo>
                <a:lnTo>
                  <a:pt x="43" y="687"/>
                </a:lnTo>
                <a:lnTo>
                  <a:pt x="42" y="688"/>
                </a:lnTo>
                <a:lnTo>
                  <a:pt x="36" y="703"/>
                </a:lnTo>
                <a:lnTo>
                  <a:pt x="38" y="718"/>
                </a:lnTo>
                <a:cubicBezTo>
                  <a:pt x="38" y="719"/>
                  <a:pt x="38" y="719"/>
                  <a:pt x="38" y="719"/>
                </a:cubicBezTo>
                <a:lnTo>
                  <a:pt x="46" y="719"/>
                </a:lnTo>
                <a:lnTo>
                  <a:pt x="107" y="714"/>
                </a:lnTo>
                <a:lnTo>
                  <a:pt x="108" y="713"/>
                </a:lnTo>
                <a:cubicBezTo>
                  <a:pt x="112" y="709"/>
                  <a:pt x="117" y="703"/>
                  <a:pt x="123" y="700"/>
                </a:cubicBezTo>
                <a:lnTo>
                  <a:pt x="123" y="699"/>
                </a:lnTo>
                <a:lnTo>
                  <a:pt x="169" y="713"/>
                </a:lnTo>
                <a:cubicBezTo>
                  <a:pt x="177" y="713"/>
                  <a:pt x="183" y="710"/>
                  <a:pt x="188" y="706"/>
                </a:cubicBezTo>
                <a:cubicBezTo>
                  <a:pt x="195" y="702"/>
                  <a:pt x="202" y="697"/>
                  <a:pt x="213" y="697"/>
                </a:cubicBezTo>
                <a:cubicBezTo>
                  <a:pt x="219" y="697"/>
                  <a:pt x="225" y="697"/>
                  <a:pt x="230" y="697"/>
                </a:cubicBezTo>
                <a:cubicBezTo>
                  <a:pt x="235" y="696"/>
                  <a:pt x="239" y="696"/>
                  <a:pt x="244" y="696"/>
                </a:cubicBezTo>
                <a:lnTo>
                  <a:pt x="244" y="696"/>
                </a:lnTo>
                <a:close/>
                <a:moveTo>
                  <a:pt x="359" y="828"/>
                </a:moveTo>
                <a:lnTo>
                  <a:pt x="359" y="828"/>
                </a:lnTo>
                <a:lnTo>
                  <a:pt x="358" y="827"/>
                </a:lnTo>
                <a:cubicBezTo>
                  <a:pt x="338" y="813"/>
                  <a:pt x="320" y="795"/>
                  <a:pt x="311" y="780"/>
                </a:cubicBezTo>
                <a:cubicBezTo>
                  <a:pt x="306" y="772"/>
                  <a:pt x="302" y="762"/>
                  <a:pt x="298" y="752"/>
                </a:cubicBezTo>
                <a:cubicBezTo>
                  <a:pt x="289" y="730"/>
                  <a:pt x="279" y="707"/>
                  <a:pt x="266" y="702"/>
                </a:cubicBezTo>
                <a:cubicBezTo>
                  <a:pt x="259" y="700"/>
                  <a:pt x="252" y="699"/>
                  <a:pt x="244" y="699"/>
                </a:cubicBezTo>
                <a:cubicBezTo>
                  <a:pt x="239" y="699"/>
                  <a:pt x="235" y="700"/>
                  <a:pt x="230" y="700"/>
                </a:cubicBezTo>
                <a:cubicBezTo>
                  <a:pt x="225" y="700"/>
                  <a:pt x="219" y="701"/>
                  <a:pt x="213" y="701"/>
                </a:cubicBezTo>
                <a:cubicBezTo>
                  <a:pt x="203" y="701"/>
                  <a:pt x="196" y="705"/>
                  <a:pt x="190" y="709"/>
                </a:cubicBezTo>
                <a:cubicBezTo>
                  <a:pt x="184" y="712"/>
                  <a:pt x="178" y="716"/>
                  <a:pt x="169" y="716"/>
                </a:cubicBezTo>
                <a:lnTo>
                  <a:pt x="169" y="716"/>
                </a:lnTo>
                <a:lnTo>
                  <a:pt x="124" y="703"/>
                </a:lnTo>
                <a:cubicBezTo>
                  <a:pt x="118" y="706"/>
                  <a:pt x="114" y="711"/>
                  <a:pt x="111" y="715"/>
                </a:cubicBezTo>
                <a:lnTo>
                  <a:pt x="109" y="717"/>
                </a:lnTo>
                <a:lnTo>
                  <a:pt x="47" y="722"/>
                </a:lnTo>
                <a:lnTo>
                  <a:pt x="38" y="722"/>
                </a:lnTo>
                <a:cubicBezTo>
                  <a:pt x="37" y="722"/>
                  <a:pt x="36" y="722"/>
                  <a:pt x="36" y="721"/>
                </a:cubicBezTo>
                <a:cubicBezTo>
                  <a:pt x="36" y="721"/>
                  <a:pt x="36" y="721"/>
                  <a:pt x="36" y="721"/>
                </a:cubicBezTo>
                <a:lnTo>
                  <a:pt x="35" y="721"/>
                </a:lnTo>
                <a:lnTo>
                  <a:pt x="33" y="703"/>
                </a:lnTo>
                <a:lnTo>
                  <a:pt x="39" y="687"/>
                </a:lnTo>
                <a:cubicBezTo>
                  <a:pt x="38" y="686"/>
                  <a:pt x="37" y="682"/>
                  <a:pt x="39" y="676"/>
                </a:cubicBezTo>
                <a:lnTo>
                  <a:pt x="40" y="676"/>
                </a:lnTo>
                <a:cubicBezTo>
                  <a:pt x="43" y="669"/>
                  <a:pt x="46" y="662"/>
                  <a:pt x="52" y="658"/>
                </a:cubicBezTo>
                <a:cubicBezTo>
                  <a:pt x="57" y="654"/>
                  <a:pt x="69" y="646"/>
                  <a:pt x="70" y="645"/>
                </a:cubicBezTo>
                <a:lnTo>
                  <a:pt x="71" y="645"/>
                </a:lnTo>
                <a:lnTo>
                  <a:pt x="71" y="645"/>
                </a:lnTo>
                <a:cubicBezTo>
                  <a:pt x="71" y="645"/>
                  <a:pt x="77" y="646"/>
                  <a:pt x="82" y="646"/>
                </a:cubicBezTo>
                <a:cubicBezTo>
                  <a:pt x="86" y="646"/>
                  <a:pt x="87" y="646"/>
                  <a:pt x="88" y="645"/>
                </a:cubicBezTo>
                <a:cubicBezTo>
                  <a:pt x="93" y="642"/>
                  <a:pt x="100" y="638"/>
                  <a:pt x="101" y="637"/>
                </a:cubicBezTo>
                <a:lnTo>
                  <a:pt x="108" y="631"/>
                </a:lnTo>
                <a:lnTo>
                  <a:pt x="108" y="615"/>
                </a:lnTo>
                <a:cubicBezTo>
                  <a:pt x="107" y="610"/>
                  <a:pt x="104" y="603"/>
                  <a:pt x="101" y="602"/>
                </a:cubicBezTo>
                <a:lnTo>
                  <a:pt x="100" y="601"/>
                </a:lnTo>
                <a:cubicBezTo>
                  <a:pt x="95" y="600"/>
                  <a:pt x="93" y="598"/>
                  <a:pt x="93" y="588"/>
                </a:cubicBezTo>
                <a:cubicBezTo>
                  <a:pt x="93" y="579"/>
                  <a:pt x="87" y="563"/>
                  <a:pt x="86" y="561"/>
                </a:cubicBezTo>
                <a:lnTo>
                  <a:pt x="75" y="546"/>
                </a:lnTo>
                <a:cubicBezTo>
                  <a:pt x="74" y="545"/>
                  <a:pt x="63" y="536"/>
                  <a:pt x="58" y="533"/>
                </a:cubicBezTo>
                <a:cubicBezTo>
                  <a:pt x="53" y="530"/>
                  <a:pt x="6" y="462"/>
                  <a:pt x="1" y="454"/>
                </a:cubicBezTo>
                <a:lnTo>
                  <a:pt x="0" y="453"/>
                </a:lnTo>
                <a:lnTo>
                  <a:pt x="6" y="444"/>
                </a:lnTo>
                <a:lnTo>
                  <a:pt x="44" y="458"/>
                </a:lnTo>
                <a:lnTo>
                  <a:pt x="78" y="458"/>
                </a:lnTo>
                <a:lnTo>
                  <a:pt x="120" y="468"/>
                </a:lnTo>
                <a:lnTo>
                  <a:pt x="165" y="468"/>
                </a:lnTo>
                <a:cubicBezTo>
                  <a:pt x="165" y="468"/>
                  <a:pt x="176" y="471"/>
                  <a:pt x="186" y="471"/>
                </a:cubicBezTo>
                <a:cubicBezTo>
                  <a:pt x="193" y="471"/>
                  <a:pt x="199" y="470"/>
                  <a:pt x="202" y="467"/>
                </a:cubicBezTo>
                <a:cubicBezTo>
                  <a:pt x="212" y="462"/>
                  <a:pt x="217" y="460"/>
                  <a:pt x="223" y="458"/>
                </a:cubicBezTo>
                <a:cubicBezTo>
                  <a:pt x="225" y="457"/>
                  <a:pt x="227" y="456"/>
                  <a:pt x="229" y="456"/>
                </a:cubicBezTo>
                <a:cubicBezTo>
                  <a:pt x="237" y="452"/>
                  <a:pt x="261" y="448"/>
                  <a:pt x="264" y="447"/>
                </a:cubicBezTo>
                <a:cubicBezTo>
                  <a:pt x="267" y="445"/>
                  <a:pt x="279" y="433"/>
                  <a:pt x="283" y="426"/>
                </a:cubicBezTo>
                <a:cubicBezTo>
                  <a:pt x="284" y="423"/>
                  <a:pt x="283" y="421"/>
                  <a:pt x="282" y="418"/>
                </a:cubicBezTo>
                <a:cubicBezTo>
                  <a:pt x="280" y="413"/>
                  <a:pt x="277" y="406"/>
                  <a:pt x="283" y="396"/>
                </a:cubicBezTo>
                <a:cubicBezTo>
                  <a:pt x="289" y="385"/>
                  <a:pt x="290" y="383"/>
                  <a:pt x="292" y="378"/>
                </a:cubicBezTo>
                <a:cubicBezTo>
                  <a:pt x="293" y="376"/>
                  <a:pt x="295" y="374"/>
                  <a:pt x="296" y="370"/>
                </a:cubicBezTo>
                <a:cubicBezTo>
                  <a:pt x="303" y="357"/>
                  <a:pt x="305" y="355"/>
                  <a:pt x="314" y="351"/>
                </a:cubicBezTo>
                <a:cubicBezTo>
                  <a:pt x="316" y="351"/>
                  <a:pt x="317" y="350"/>
                  <a:pt x="318" y="350"/>
                </a:cubicBezTo>
                <a:cubicBezTo>
                  <a:pt x="321" y="350"/>
                  <a:pt x="323" y="351"/>
                  <a:pt x="325" y="352"/>
                </a:cubicBezTo>
                <a:cubicBezTo>
                  <a:pt x="329" y="354"/>
                  <a:pt x="332" y="354"/>
                  <a:pt x="335" y="351"/>
                </a:cubicBezTo>
                <a:cubicBezTo>
                  <a:pt x="344" y="344"/>
                  <a:pt x="361" y="329"/>
                  <a:pt x="361" y="328"/>
                </a:cubicBezTo>
                <a:lnTo>
                  <a:pt x="362" y="328"/>
                </a:lnTo>
                <a:lnTo>
                  <a:pt x="389" y="316"/>
                </a:lnTo>
                <a:lnTo>
                  <a:pt x="389" y="316"/>
                </a:lnTo>
                <a:cubicBezTo>
                  <a:pt x="390" y="316"/>
                  <a:pt x="396" y="318"/>
                  <a:pt x="402" y="318"/>
                </a:cubicBezTo>
                <a:cubicBezTo>
                  <a:pt x="404" y="318"/>
                  <a:pt x="406" y="318"/>
                  <a:pt x="407" y="316"/>
                </a:cubicBezTo>
                <a:cubicBezTo>
                  <a:pt x="410" y="311"/>
                  <a:pt x="415" y="290"/>
                  <a:pt x="415" y="284"/>
                </a:cubicBezTo>
                <a:cubicBezTo>
                  <a:pt x="415" y="276"/>
                  <a:pt x="422" y="266"/>
                  <a:pt x="423" y="266"/>
                </a:cubicBezTo>
                <a:lnTo>
                  <a:pt x="423" y="266"/>
                </a:lnTo>
                <a:lnTo>
                  <a:pt x="439" y="254"/>
                </a:lnTo>
                <a:lnTo>
                  <a:pt x="451" y="237"/>
                </a:lnTo>
                <a:cubicBezTo>
                  <a:pt x="451" y="237"/>
                  <a:pt x="459" y="223"/>
                  <a:pt x="459" y="215"/>
                </a:cubicBezTo>
                <a:lnTo>
                  <a:pt x="459" y="187"/>
                </a:lnTo>
                <a:lnTo>
                  <a:pt x="462" y="189"/>
                </a:lnTo>
                <a:cubicBezTo>
                  <a:pt x="462" y="189"/>
                  <a:pt x="466" y="193"/>
                  <a:pt x="470" y="193"/>
                </a:cubicBezTo>
                <a:cubicBezTo>
                  <a:pt x="472" y="193"/>
                  <a:pt x="474" y="192"/>
                  <a:pt x="475" y="189"/>
                </a:cubicBezTo>
                <a:cubicBezTo>
                  <a:pt x="478" y="184"/>
                  <a:pt x="484" y="181"/>
                  <a:pt x="490" y="178"/>
                </a:cubicBezTo>
                <a:cubicBezTo>
                  <a:pt x="495" y="176"/>
                  <a:pt x="500" y="173"/>
                  <a:pt x="500" y="170"/>
                </a:cubicBezTo>
                <a:cubicBezTo>
                  <a:pt x="501" y="167"/>
                  <a:pt x="502" y="165"/>
                  <a:pt x="504" y="163"/>
                </a:cubicBezTo>
                <a:cubicBezTo>
                  <a:pt x="505" y="160"/>
                  <a:pt x="507" y="157"/>
                  <a:pt x="509" y="151"/>
                </a:cubicBezTo>
                <a:cubicBezTo>
                  <a:pt x="513" y="138"/>
                  <a:pt x="518" y="124"/>
                  <a:pt x="520" y="119"/>
                </a:cubicBezTo>
                <a:cubicBezTo>
                  <a:pt x="521" y="117"/>
                  <a:pt x="522" y="115"/>
                  <a:pt x="523" y="113"/>
                </a:cubicBezTo>
                <a:cubicBezTo>
                  <a:pt x="526" y="107"/>
                  <a:pt x="529" y="101"/>
                  <a:pt x="529" y="96"/>
                </a:cubicBezTo>
                <a:lnTo>
                  <a:pt x="529" y="73"/>
                </a:lnTo>
                <a:cubicBezTo>
                  <a:pt x="530" y="73"/>
                  <a:pt x="531" y="61"/>
                  <a:pt x="530" y="56"/>
                </a:cubicBezTo>
                <a:cubicBezTo>
                  <a:pt x="530" y="50"/>
                  <a:pt x="541" y="39"/>
                  <a:pt x="543" y="37"/>
                </a:cubicBezTo>
                <a:cubicBezTo>
                  <a:pt x="544" y="37"/>
                  <a:pt x="558" y="25"/>
                  <a:pt x="567" y="21"/>
                </a:cubicBezTo>
                <a:cubicBezTo>
                  <a:pt x="576" y="18"/>
                  <a:pt x="601" y="10"/>
                  <a:pt x="602" y="10"/>
                </a:cubicBezTo>
                <a:lnTo>
                  <a:pt x="602" y="10"/>
                </a:lnTo>
                <a:lnTo>
                  <a:pt x="670" y="10"/>
                </a:lnTo>
                <a:lnTo>
                  <a:pt x="703" y="0"/>
                </a:lnTo>
                <a:lnTo>
                  <a:pt x="737" y="8"/>
                </a:lnTo>
                <a:lnTo>
                  <a:pt x="751" y="23"/>
                </a:lnTo>
                <a:lnTo>
                  <a:pt x="751" y="24"/>
                </a:lnTo>
                <a:cubicBezTo>
                  <a:pt x="751" y="24"/>
                  <a:pt x="752" y="47"/>
                  <a:pt x="753" y="55"/>
                </a:cubicBezTo>
                <a:cubicBezTo>
                  <a:pt x="755" y="63"/>
                  <a:pt x="761" y="67"/>
                  <a:pt x="770" y="70"/>
                </a:cubicBezTo>
                <a:cubicBezTo>
                  <a:pt x="774" y="72"/>
                  <a:pt x="776" y="73"/>
                  <a:pt x="779" y="75"/>
                </a:cubicBezTo>
                <a:cubicBezTo>
                  <a:pt x="782" y="78"/>
                  <a:pt x="786" y="80"/>
                  <a:pt x="793" y="82"/>
                </a:cubicBezTo>
                <a:cubicBezTo>
                  <a:pt x="799" y="84"/>
                  <a:pt x="801" y="85"/>
                  <a:pt x="803" y="86"/>
                </a:cubicBezTo>
                <a:cubicBezTo>
                  <a:pt x="805" y="87"/>
                  <a:pt x="807" y="89"/>
                  <a:pt x="815" y="92"/>
                </a:cubicBezTo>
                <a:cubicBezTo>
                  <a:pt x="818" y="93"/>
                  <a:pt x="820" y="93"/>
                  <a:pt x="821" y="94"/>
                </a:cubicBezTo>
                <a:cubicBezTo>
                  <a:pt x="823" y="94"/>
                  <a:pt x="824" y="94"/>
                  <a:pt x="824" y="96"/>
                </a:cubicBezTo>
                <a:lnTo>
                  <a:pt x="824" y="111"/>
                </a:lnTo>
                <a:cubicBezTo>
                  <a:pt x="824" y="111"/>
                  <a:pt x="818" y="127"/>
                  <a:pt x="813" y="133"/>
                </a:cubicBezTo>
                <a:lnTo>
                  <a:pt x="812" y="133"/>
                </a:lnTo>
                <a:cubicBezTo>
                  <a:pt x="807" y="138"/>
                  <a:pt x="804" y="142"/>
                  <a:pt x="792" y="151"/>
                </a:cubicBezTo>
                <a:cubicBezTo>
                  <a:pt x="787" y="155"/>
                  <a:pt x="784" y="156"/>
                  <a:pt x="782" y="156"/>
                </a:cubicBezTo>
                <a:cubicBezTo>
                  <a:pt x="779" y="156"/>
                  <a:pt x="778" y="155"/>
                  <a:pt x="777" y="154"/>
                </a:cubicBezTo>
                <a:cubicBezTo>
                  <a:pt x="775" y="153"/>
                  <a:pt x="774" y="152"/>
                  <a:pt x="771" y="152"/>
                </a:cubicBezTo>
                <a:cubicBezTo>
                  <a:pt x="763" y="151"/>
                  <a:pt x="757" y="160"/>
                  <a:pt x="756" y="160"/>
                </a:cubicBezTo>
                <a:lnTo>
                  <a:pt x="756" y="160"/>
                </a:lnTo>
                <a:lnTo>
                  <a:pt x="755" y="160"/>
                </a:lnTo>
                <a:cubicBezTo>
                  <a:pt x="754" y="160"/>
                  <a:pt x="732" y="162"/>
                  <a:pt x="727" y="162"/>
                </a:cubicBezTo>
                <a:cubicBezTo>
                  <a:pt x="722" y="162"/>
                  <a:pt x="712" y="155"/>
                  <a:pt x="710" y="153"/>
                </a:cubicBezTo>
                <a:lnTo>
                  <a:pt x="663" y="153"/>
                </a:lnTo>
                <a:cubicBezTo>
                  <a:pt x="662" y="156"/>
                  <a:pt x="660" y="162"/>
                  <a:pt x="660" y="167"/>
                </a:cubicBezTo>
                <a:cubicBezTo>
                  <a:pt x="660" y="174"/>
                  <a:pt x="663" y="186"/>
                  <a:pt x="663" y="187"/>
                </a:cubicBezTo>
                <a:lnTo>
                  <a:pt x="663" y="187"/>
                </a:lnTo>
                <a:lnTo>
                  <a:pt x="663" y="224"/>
                </a:lnTo>
                <a:cubicBezTo>
                  <a:pt x="663" y="230"/>
                  <a:pt x="664" y="234"/>
                  <a:pt x="665" y="237"/>
                </a:cubicBezTo>
                <a:cubicBezTo>
                  <a:pt x="665" y="239"/>
                  <a:pt x="666" y="239"/>
                  <a:pt x="667" y="239"/>
                </a:cubicBezTo>
                <a:cubicBezTo>
                  <a:pt x="667" y="239"/>
                  <a:pt x="668" y="239"/>
                  <a:pt x="668" y="238"/>
                </a:cubicBezTo>
                <a:lnTo>
                  <a:pt x="669" y="237"/>
                </a:lnTo>
                <a:lnTo>
                  <a:pt x="671" y="238"/>
                </a:lnTo>
                <a:cubicBezTo>
                  <a:pt x="671" y="238"/>
                  <a:pt x="678" y="245"/>
                  <a:pt x="689" y="250"/>
                </a:cubicBezTo>
                <a:cubicBezTo>
                  <a:pt x="695" y="254"/>
                  <a:pt x="699" y="256"/>
                  <a:pt x="702" y="259"/>
                </a:cubicBezTo>
                <a:cubicBezTo>
                  <a:pt x="705" y="261"/>
                  <a:pt x="707" y="263"/>
                  <a:pt x="710" y="266"/>
                </a:cubicBezTo>
                <a:cubicBezTo>
                  <a:pt x="720" y="272"/>
                  <a:pt x="728" y="286"/>
                  <a:pt x="728" y="286"/>
                </a:cubicBezTo>
                <a:lnTo>
                  <a:pt x="729" y="287"/>
                </a:lnTo>
                <a:lnTo>
                  <a:pt x="711" y="319"/>
                </a:lnTo>
                <a:cubicBezTo>
                  <a:pt x="710" y="319"/>
                  <a:pt x="696" y="331"/>
                  <a:pt x="689" y="338"/>
                </a:cubicBezTo>
                <a:cubicBezTo>
                  <a:pt x="683" y="344"/>
                  <a:pt x="689" y="357"/>
                  <a:pt x="689" y="357"/>
                </a:cubicBezTo>
                <a:lnTo>
                  <a:pt x="690" y="358"/>
                </a:lnTo>
                <a:lnTo>
                  <a:pt x="689" y="359"/>
                </a:lnTo>
                <a:cubicBezTo>
                  <a:pt x="689" y="359"/>
                  <a:pt x="684" y="373"/>
                  <a:pt x="675" y="386"/>
                </a:cubicBezTo>
                <a:cubicBezTo>
                  <a:pt x="671" y="392"/>
                  <a:pt x="668" y="396"/>
                  <a:pt x="666" y="399"/>
                </a:cubicBezTo>
                <a:cubicBezTo>
                  <a:pt x="664" y="402"/>
                  <a:pt x="662" y="405"/>
                  <a:pt x="659" y="409"/>
                </a:cubicBezTo>
                <a:cubicBezTo>
                  <a:pt x="657" y="412"/>
                  <a:pt x="654" y="416"/>
                  <a:pt x="650" y="422"/>
                </a:cubicBezTo>
                <a:cubicBezTo>
                  <a:pt x="647" y="427"/>
                  <a:pt x="643" y="434"/>
                  <a:pt x="638" y="440"/>
                </a:cubicBezTo>
                <a:cubicBezTo>
                  <a:pt x="634" y="446"/>
                  <a:pt x="631" y="449"/>
                  <a:pt x="628" y="452"/>
                </a:cubicBezTo>
                <a:cubicBezTo>
                  <a:pt x="625" y="454"/>
                  <a:pt x="622" y="457"/>
                  <a:pt x="619" y="463"/>
                </a:cubicBezTo>
                <a:cubicBezTo>
                  <a:pt x="615" y="470"/>
                  <a:pt x="609" y="474"/>
                  <a:pt x="603" y="478"/>
                </a:cubicBezTo>
                <a:cubicBezTo>
                  <a:pt x="597" y="482"/>
                  <a:pt x="590" y="487"/>
                  <a:pt x="585" y="495"/>
                </a:cubicBezTo>
                <a:cubicBezTo>
                  <a:pt x="576" y="508"/>
                  <a:pt x="568" y="519"/>
                  <a:pt x="561" y="527"/>
                </a:cubicBezTo>
                <a:cubicBezTo>
                  <a:pt x="559" y="529"/>
                  <a:pt x="558" y="531"/>
                  <a:pt x="557" y="532"/>
                </a:cubicBezTo>
                <a:cubicBezTo>
                  <a:pt x="554" y="535"/>
                  <a:pt x="552" y="539"/>
                  <a:pt x="549" y="542"/>
                </a:cubicBezTo>
                <a:cubicBezTo>
                  <a:pt x="544" y="549"/>
                  <a:pt x="539" y="555"/>
                  <a:pt x="535" y="559"/>
                </a:cubicBezTo>
                <a:cubicBezTo>
                  <a:pt x="530" y="564"/>
                  <a:pt x="524" y="567"/>
                  <a:pt x="523" y="567"/>
                </a:cubicBezTo>
                <a:cubicBezTo>
                  <a:pt x="523" y="567"/>
                  <a:pt x="523" y="567"/>
                  <a:pt x="520" y="566"/>
                </a:cubicBezTo>
                <a:cubicBezTo>
                  <a:pt x="512" y="564"/>
                  <a:pt x="491" y="560"/>
                  <a:pt x="484" y="560"/>
                </a:cubicBezTo>
                <a:cubicBezTo>
                  <a:pt x="477" y="560"/>
                  <a:pt x="470" y="563"/>
                  <a:pt x="466" y="568"/>
                </a:cubicBezTo>
                <a:cubicBezTo>
                  <a:pt x="463" y="573"/>
                  <a:pt x="453" y="584"/>
                  <a:pt x="442" y="595"/>
                </a:cubicBezTo>
                <a:cubicBezTo>
                  <a:pt x="433" y="603"/>
                  <a:pt x="433" y="605"/>
                  <a:pt x="433" y="609"/>
                </a:cubicBezTo>
                <a:cubicBezTo>
                  <a:pt x="433" y="610"/>
                  <a:pt x="433" y="610"/>
                  <a:pt x="433" y="611"/>
                </a:cubicBezTo>
                <a:cubicBezTo>
                  <a:pt x="433" y="613"/>
                  <a:pt x="434" y="615"/>
                  <a:pt x="437" y="617"/>
                </a:cubicBezTo>
                <a:cubicBezTo>
                  <a:pt x="439" y="619"/>
                  <a:pt x="441" y="621"/>
                  <a:pt x="443" y="624"/>
                </a:cubicBezTo>
                <a:cubicBezTo>
                  <a:pt x="446" y="630"/>
                  <a:pt x="462" y="637"/>
                  <a:pt x="469" y="639"/>
                </a:cubicBezTo>
                <a:cubicBezTo>
                  <a:pt x="474" y="641"/>
                  <a:pt x="473" y="650"/>
                  <a:pt x="473" y="659"/>
                </a:cubicBezTo>
                <a:cubicBezTo>
                  <a:pt x="473" y="664"/>
                  <a:pt x="473" y="669"/>
                  <a:pt x="474" y="673"/>
                </a:cubicBezTo>
                <a:cubicBezTo>
                  <a:pt x="475" y="677"/>
                  <a:pt x="477" y="681"/>
                  <a:pt x="479" y="685"/>
                </a:cubicBezTo>
                <a:cubicBezTo>
                  <a:pt x="482" y="689"/>
                  <a:pt x="483" y="692"/>
                  <a:pt x="484" y="695"/>
                </a:cubicBezTo>
                <a:cubicBezTo>
                  <a:pt x="485" y="700"/>
                  <a:pt x="488" y="703"/>
                  <a:pt x="492" y="708"/>
                </a:cubicBezTo>
                <a:cubicBezTo>
                  <a:pt x="495" y="710"/>
                  <a:pt x="497" y="714"/>
                  <a:pt x="500" y="717"/>
                </a:cubicBezTo>
                <a:cubicBezTo>
                  <a:pt x="506" y="727"/>
                  <a:pt x="514" y="737"/>
                  <a:pt x="524" y="744"/>
                </a:cubicBezTo>
                <a:cubicBezTo>
                  <a:pt x="526" y="745"/>
                  <a:pt x="527" y="748"/>
                  <a:pt x="527" y="749"/>
                </a:cubicBezTo>
                <a:cubicBezTo>
                  <a:pt x="527" y="757"/>
                  <a:pt x="510" y="768"/>
                  <a:pt x="508" y="769"/>
                </a:cubicBezTo>
                <a:lnTo>
                  <a:pt x="497" y="776"/>
                </a:lnTo>
                <a:lnTo>
                  <a:pt x="476" y="780"/>
                </a:lnTo>
                <a:cubicBezTo>
                  <a:pt x="476" y="780"/>
                  <a:pt x="455" y="784"/>
                  <a:pt x="442" y="788"/>
                </a:cubicBezTo>
                <a:cubicBezTo>
                  <a:pt x="429" y="791"/>
                  <a:pt x="410" y="794"/>
                  <a:pt x="407" y="795"/>
                </a:cubicBezTo>
                <a:lnTo>
                  <a:pt x="390" y="805"/>
                </a:lnTo>
                <a:lnTo>
                  <a:pt x="359" y="828"/>
                </a:lnTo>
                <a:lnTo>
                  <a:pt x="359" y="82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4" name="Freeform 335">
            <a:extLst>
              <a:ext uri="{FF2B5EF4-FFF2-40B4-BE49-F238E27FC236}">
                <a16:creationId xmlns:a16="http://schemas.microsoft.com/office/drawing/2014/main" id="{2F9111FD-62F6-9A81-7D38-4CC886E1A9B3}"/>
              </a:ext>
            </a:extLst>
          </p:cNvPr>
          <p:cNvSpPr>
            <a:spLocks/>
          </p:cNvSpPr>
          <p:nvPr/>
        </p:nvSpPr>
        <p:spPr bwMode="auto">
          <a:xfrm>
            <a:off x="3700842" y="2144200"/>
            <a:ext cx="755650" cy="825500"/>
          </a:xfrm>
          <a:custGeom>
            <a:avLst/>
            <a:gdLst>
              <a:gd name="T0" fmla="*/ 1419 w 1472"/>
              <a:gd name="T1" fmla="*/ 422 h 1607"/>
              <a:gd name="T2" fmla="*/ 1355 w 1472"/>
              <a:gd name="T3" fmla="*/ 397 h 1607"/>
              <a:gd name="T4" fmla="*/ 1285 w 1472"/>
              <a:gd name="T5" fmla="*/ 424 h 1607"/>
              <a:gd name="T6" fmla="*/ 1207 w 1472"/>
              <a:gd name="T7" fmla="*/ 483 h 1607"/>
              <a:gd name="T8" fmla="*/ 1120 w 1472"/>
              <a:gd name="T9" fmla="*/ 536 h 1607"/>
              <a:gd name="T10" fmla="*/ 1047 w 1472"/>
              <a:gd name="T11" fmla="*/ 490 h 1607"/>
              <a:gd name="T12" fmla="*/ 1005 w 1472"/>
              <a:gd name="T13" fmla="*/ 536 h 1607"/>
              <a:gd name="T14" fmla="*/ 897 w 1472"/>
              <a:gd name="T15" fmla="*/ 538 h 1607"/>
              <a:gd name="T16" fmla="*/ 806 w 1472"/>
              <a:gd name="T17" fmla="*/ 497 h 1607"/>
              <a:gd name="T18" fmla="*/ 692 w 1472"/>
              <a:gd name="T19" fmla="*/ 466 h 1607"/>
              <a:gd name="T20" fmla="*/ 609 w 1472"/>
              <a:gd name="T21" fmla="*/ 424 h 1607"/>
              <a:gd name="T22" fmla="*/ 624 w 1472"/>
              <a:gd name="T23" fmla="*/ 317 h 1607"/>
              <a:gd name="T24" fmla="*/ 539 w 1472"/>
              <a:gd name="T25" fmla="*/ 249 h 1607"/>
              <a:gd name="T26" fmla="*/ 552 w 1472"/>
              <a:gd name="T27" fmla="*/ 196 h 1607"/>
              <a:gd name="T28" fmla="*/ 540 w 1472"/>
              <a:gd name="T29" fmla="*/ 91 h 1607"/>
              <a:gd name="T30" fmla="*/ 488 w 1472"/>
              <a:gd name="T31" fmla="*/ 16 h 1607"/>
              <a:gd name="T32" fmla="*/ 431 w 1472"/>
              <a:gd name="T33" fmla="*/ 54 h 1607"/>
              <a:gd name="T34" fmla="*/ 351 w 1472"/>
              <a:gd name="T35" fmla="*/ 56 h 1607"/>
              <a:gd name="T36" fmla="*/ 303 w 1472"/>
              <a:gd name="T37" fmla="*/ 91 h 1607"/>
              <a:gd name="T38" fmla="*/ 350 w 1472"/>
              <a:gd name="T39" fmla="*/ 171 h 1607"/>
              <a:gd name="T40" fmla="*/ 329 w 1472"/>
              <a:gd name="T41" fmla="*/ 262 h 1607"/>
              <a:gd name="T42" fmla="*/ 258 w 1472"/>
              <a:gd name="T43" fmla="*/ 366 h 1607"/>
              <a:gd name="T44" fmla="*/ 164 w 1472"/>
              <a:gd name="T45" fmla="*/ 469 h 1607"/>
              <a:gd name="T46" fmla="*/ 72 w 1472"/>
              <a:gd name="T47" fmla="*/ 515 h 1607"/>
              <a:gd name="T48" fmla="*/ 124 w 1472"/>
              <a:gd name="T49" fmla="*/ 600 h 1607"/>
              <a:gd name="T50" fmla="*/ 138 w 1472"/>
              <a:gd name="T51" fmla="*/ 679 h 1607"/>
              <a:gd name="T52" fmla="*/ 30 w 1472"/>
              <a:gd name="T53" fmla="*/ 708 h 1607"/>
              <a:gd name="T54" fmla="*/ 74 w 1472"/>
              <a:gd name="T55" fmla="*/ 785 h 1607"/>
              <a:gd name="T56" fmla="*/ 217 w 1472"/>
              <a:gd name="T57" fmla="*/ 792 h 1607"/>
              <a:gd name="T58" fmla="*/ 214 w 1472"/>
              <a:gd name="T59" fmla="*/ 953 h 1607"/>
              <a:gd name="T60" fmla="*/ 321 w 1472"/>
              <a:gd name="T61" fmla="*/ 1295 h 1607"/>
              <a:gd name="T62" fmla="*/ 440 w 1472"/>
              <a:gd name="T63" fmla="*/ 1586 h 1607"/>
              <a:gd name="T64" fmla="*/ 556 w 1472"/>
              <a:gd name="T65" fmla="*/ 1476 h 1607"/>
              <a:gd name="T66" fmla="*/ 595 w 1472"/>
              <a:gd name="T67" fmla="*/ 1297 h 1607"/>
              <a:gd name="T68" fmla="*/ 797 w 1472"/>
              <a:gd name="T69" fmla="*/ 993 h 1607"/>
              <a:gd name="T70" fmla="*/ 1026 w 1472"/>
              <a:gd name="T71" fmla="*/ 820 h 1607"/>
              <a:gd name="T72" fmla="*/ 1042 w 1472"/>
              <a:gd name="T73" fmla="*/ 750 h 1607"/>
              <a:gd name="T74" fmla="*/ 1015 w 1472"/>
              <a:gd name="T75" fmla="*/ 672 h 1607"/>
              <a:gd name="T76" fmla="*/ 1020 w 1472"/>
              <a:gd name="T77" fmla="*/ 605 h 1607"/>
              <a:gd name="T78" fmla="*/ 1082 w 1472"/>
              <a:gd name="T79" fmla="*/ 623 h 1607"/>
              <a:gd name="T80" fmla="*/ 1209 w 1472"/>
              <a:gd name="T81" fmla="*/ 628 h 1607"/>
              <a:gd name="T82" fmla="*/ 1161 w 1472"/>
              <a:gd name="T83" fmla="*/ 707 h 1607"/>
              <a:gd name="T84" fmla="*/ 1194 w 1472"/>
              <a:gd name="T85" fmla="*/ 732 h 1607"/>
              <a:gd name="T86" fmla="*/ 1226 w 1472"/>
              <a:gd name="T87" fmla="*/ 777 h 1607"/>
              <a:gd name="T88" fmla="*/ 1253 w 1472"/>
              <a:gd name="T89" fmla="*/ 763 h 1607"/>
              <a:gd name="T90" fmla="*/ 1307 w 1472"/>
              <a:gd name="T91" fmla="*/ 691 h 1607"/>
              <a:gd name="T92" fmla="*/ 1338 w 1472"/>
              <a:gd name="T93" fmla="*/ 579 h 1607"/>
              <a:gd name="T94" fmla="*/ 1422 w 1472"/>
              <a:gd name="T95" fmla="*/ 511 h 1607"/>
              <a:gd name="T96" fmla="*/ 1472 w 1472"/>
              <a:gd name="T97" fmla="*/ 456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72" h="1607">
                <a:moveTo>
                  <a:pt x="1459" y="423"/>
                </a:moveTo>
                <a:lnTo>
                  <a:pt x="1459" y="423"/>
                </a:lnTo>
                <a:cubicBezTo>
                  <a:pt x="1449" y="432"/>
                  <a:pt x="1435" y="423"/>
                  <a:pt x="1435" y="423"/>
                </a:cubicBezTo>
                <a:lnTo>
                  <a:pt x="1419" y="422"/>
                </a:lnTo>
                <a:lnTo>
                  <a:pt x="1409" y="397"/>
                </a:lnTo>
                <a:lnTo>
                  <a:pt x="1395" y="397"/>
                </a:lnTo>
                <a:lnTo>
                  <a:pt x="1372" y="397"/>
                </a:lnTo>
                <a:lnTo>
                  <a:pt x="1355" y="397"/>
                </a:lnTo>
                <a:lnTo>
                  <a:pt x="1335" y="397"/>
                </a:lnTo>
                <a:lnTo>
                  <a:pt x="1318" y="397"/>
                </a:lnTo>
                <a:lnTo>
                  <a:pt x="1298" y="398"/>
                </a:lnTo>
                <a:lnTo>
                  <a:pt x="1285" y="424"/>
                </a:lnTo>
                <a:lnTo>
                  <a:pt x="1265" y="424"/>
                </a:lnTo>
                <a:cubicBezTo>
                  <a:pt x="1265" y="424"/>
                  <a:pt x="1251" y="430"/>
                  <a:pt x="1245" y="440"/>
                </a:cubicBezTo>
                <a:cubicBezTo>
                  <a:pt x="1238" y="450"/>
                  <a:pt x="1238" y="449"/>
                  <a:pt x="1238" y="449"/>
                </a:cubicBezTo>
                <a:lnTo>
                  <a:pt x="1207" y="483"/>
                </a:lnTo>
                <a:lnTo>
                  <a:pt x="1193" y="499"/>
                </a:lnTo>
                <a:lnTo>
                  <a:pt x="1193" y="536"/>
                </a:lnTo>
                <a:cubicBezTo>
                  <a:pt x="1169" y="536"/>
                  <a:pt x="1140" y="535"/>
                  <a:pt x="1140" y="535"/>
                </a:cubicBezTo>
                <a:cubicBezTo>
                  <a:pt x="1140" y="535"/>
                  <a:pt x="1130" y="536"/>
                  <a:pt x="1120" y="536"/>
                </a:cubicBezTo>
                <a:cubicBezTo>
                  <a:pt x="1110" y="537"/>
                  <a:pt x="1097" y="538"/>
                  <a:pt x="1097" y="538"/>
                </a:cubicBezTo>
                <a:lnTo>
                  <a:pt x="1071" y="538"/>
                </a:lnTo>
                <a:lnTo>
                  <a:pt x="1054" y="520"/>
                </a:lnTo>
                <a:lnTo>
                  <a:pt x="1047" y="490"/>
                </a:lnTo>
                <a:lnTo>
                  <a:pt x="1040" y="471"/>
                </a:lnTo>
                <a:lnTo>
                  <a:pt x="1024" y="471"/>
                </a:lnTo>
                <a:lnTo>
                  <a:pt x="1005" y="499"/>
                </a:lnTo>
                <a:lnTo>
                  <a:pt x="1005" y="536"/>
                </a:lnTo>
                <a:lnTo>
                  <a:pt x="996" y="551"/>
                </a:lnTo>
                <a:lnTo>
                  <a:pt x="954" y="563"/>
                </a:lnTo>
                <a:lnTo>
                  <a:pt x="923" y="557"/>
                </a:lnTo>
                <a:lnTo>
                  <a:pt x="897" y="538"/>
                </a:lnTo>
                <a:lnTo>
                  <a:pt x="870" y="538"/>
                </a:lnTo>
                <a:lnTo>
                  <a:pt x="853" y="536"/>
                </a:lnTo>
                <a:lnTo>
                  <a:pt x="826" y="507"/>
                </a:lnTo>
                <a:lnTo>
                  <a:pt x="806" y="497"/>
                </a:lnTo>
                <a:lnTo>
                  <a:pt x="769" y="497"/>
                </a:lnTo>
                <a:cubicBezTo>
                  <a:pt x="753" y="497"/>
                  <a:pt x="736" y="490"/>
                  <a:pt x="736" y="490"/>
                </a:cubicBezTo>
                <a:lnTo>
                  <a:pt x="713" y="476"/>
                </a:lnTo>
                <a:lnTo>
                  <a:pt x="692" y="466"/>
                </a:lnTo>
                <a:lnTo>
                  <a:pt x="674" y="456"/>
                </a:lnTo>
                <a:lnTo>
                  <a:pt x="646" y="439"/>
                </a:lnTo>
                <a:lnTo>
                  <a:pt x="624" y="424"/>
                </a:lnTo>
                <a:lnTo>
                  <a:pt x="609" y="424"/>
                </a:lnTo>
                <a:lnTo>
                  <a:pt x="609" y="398"/>
                </a:lnTo>
                <a:lnTo>
                  <a:pt x="624" y="359"/>
                </a:lnTo>
                <a:lnTo>
                  <a:pt x="646" y="342"/>
                </a:lnTo>
                <a:lnTo>
                  <a:pt x="624" y="317"/>
                </a:lnTo>
                <a:lnTo>
                  <a:pt x="609" y="303"/>
                </a:lnTo>
                <a:cubicBezTo>
                  <a:pt x="609" y="303"/>
                  <a:pt x="579" y="277"/>
                  <a:pt x="574" y="277"/>
                </a:cubicBezTo>
                <a:lnTo>
                  <a:pt x="552" y="277"/>
                </a:lnTo>
                <a:cubicBezTo>
                  <a:pt x="552" y="277"/>
                  <a:pt x="539" y="259"/>
                  <a:pt x="539" y="249"/>
                </a:cubicBezTo>
                <a:cubicBezTo>
                  <a:pt x="539" y="239"/>
                  <a:pt x="535" y="212"/>
                  <a:pt x="535" y="212"/>
                </a:cubicBezTo>
                <a:lnTo>
                  <a:pt x="526" y="201"/>
                </a:lnTo>
                <a:lnTo>
                  <a:pt x="522" y="196"/>
                </a:lnTo>
                <a:lnTo>
                  <a:pt x="552" y="196"/>
                </a:lnTo>
                <a:lnTo>
                  <a:pt x="555" y="172"/>
                </a:lnTo>
                <a:lnTo>
                  <a:pt x="548" y="141"/>
                </a:lnTo>
                <a:lnTo>
                  <a:pt x="540" y="118"/>
                </a:lnTo>
                <a:lnTo>
                  <a:pt x="540" y="91"/>
                </a:lnTo>
                <a:lnTo>
                  <a:pt x="538" y="67"/>
                </a:lnTo>
                <a:lnTo>
                  <a:pt x="511" y="51"/>
                </a:lnTo>
                <a:lnTo>
                  <a:pt x="505" y="16"/>
                </a:lnTo>
                <a:lnTo>
                  <a:pt x="488" y="16"/>
                </a:lnTo>
                <a:lnTo>
                  <a:pt x="463" y="0"/>
                </a:lnTo>
                <a:lnTo>
                  <a:pt x="463" y="14"/>
                </a:lnTo>
                <a:cubicBezTo>
                  <a:pt x="463" y="14"/>
                  <a:pt x="458" y="30"/>
                  <a:pt x="453" y="36"/>
                </a:cubicBezTo>
                <a:cubicBezTo>
                  <a:pt x="447" y="41"/>
                  <a:pt x="443" y="44"/>
                  <a:pt x="431" y="54"/>
                </a:cubicBezTo>
                <a:cubicBezTo>
                  <a:pt x="419" y="64"/>
                  <a:pt x="421" y="55"/>
                  <a:pt x="412" y="54"/>
                </a:cubicBezTo>
                <a:cubicBezTo>
                  <a:pt x="403" y="53"/>
                  <a:pt x="396" y="62"/>
                  <a:pt x="396" y="62"/>
                </a:cubicBezTo>
                <a:cubicBezTo>
                  <a:pt x="396" y="62"/>
                  <a:pt x="373" y="65"/>
                  <a:pt x="368" y="65"/>
                </a:cubicBezTo>
                <a:cubicBezTo>
                  <a:pt x="362" y="65"/>
                  <a:pt x="351" y="56"/>
                  <a:pt x="351" y="56"/>
                </a:cubicBezTo>
                <a:lnTo>
                  <a:pt x="331" y="56"/>
                </a:lnTo>
                <a:lnTo>
                  <a:pt x="302" y="56"/>
                </a:lnTo>
                <a:cubicBezTo>
                  <a:pt x="302" y="56"/>
                  <a:pt x="300" y="64"/>
                  <a:pt x="300" y="71"/>
                </a:cubicBezTo>
                <a:cubicBezTo>
                  <a:pt x="300" y="78"/>
                  <a:pt x="303" y="91"/>
                  <a:pt x="303" y="91"/>
                </a:cubicBezTo>
                <a:lnTo>
                  <a:pt x="303" y="128"/>
                </a:lnTo>
                <a:cubicBezTo>
                  <a:pt x="303" y="152"/>
                  <a:pt x="310" y="144"/>
                  <a:pt x="310" y="144"/>
                </a:cubicBezTo>
                <a:cubicBezTo>
                  <a:pt x="310" y="144"/>
                  <a:pt x="318" y="151"/>
                  <a:pt x="328" y="156"/>
                </a:cubicBezTo>
                <a:cubicBezTo>
                  <a:pt x="339" y="161"/>
                  <a:pt x="341" y="165"/>
                  <a:pt x="350" y="171"/>
                </a:cubicBezTo>
                <a:cubicBezTo>
                  <a:pt x="360" y="177"/>
                  <a:pt x="368" y="191"/>
                  <a:pt x="368" y="191"/>
                </a:cubicBezTo>
                <a:lnTo>
                  <a:pt x="350" y="221"/>
                </a:lnTo>
                <a:cubicBezTo>
                  <a:pt x="350" y="221"/>
                  <a:pt x="336" y="234"/>
                  <a:pt x="329" y="241"/>
                </a:cubicBezTo>
                <a:cubicBezTo>
                  <a:pt x="322" y="248"/>
                  <a:pt x="329" y="262"/>
                  <a:pt x="329" y="262"/>
                </a:cubicBezTo>
                <a:cubicBezTo>
                  <a:pt x="329" y="262"/>
                  <a:pt x="324" y="276"/>
                  <a:pt x="315" y="289"/>
                </a:cubicBezTo>
                <a:cubicBezTo>
                  <a:pt x="306" y="301"/>
                  <a:pt x="304" y="304"/>
                  <a:pt x="299" y="312"/>
                </a:cubicBezTo>
                <a:cubicBezTo>
                  <a:pt x="294" y="319"/>
                  <a:pt x="286" y="331"/>
                  <a:pt x="278" y="343"/>
                </a:cubicBezTo>
                <a:cubicBezTo>
                  <a:pt x="269" y="356"/>
                  <a:pt x="265" y="354"/>
                  <a:pt x="258" y="366"/>
                </a:cubicBezTo>
                <a:cubicBezTo>
                  <a:pt x="251" y="379"/>
                  <a:pt x="235" y="382"/>
                  <a:pt x="225" y="398"/>
                </a:cubicBezTo>
                <a:cubicBezTo>
                  <a:pt x="214" y="414"/>
                  <a:pt x="203" y="427"/>
                  <a:pt x="196" y="435"/>
                </a:cubicBezTo>
                <a:cubicBezTo>
                  <a:pt x="189" y="444"/>
                  <a:pt x="180" y="457"/>
                  <a:pt x="175" y="462"/>
                </a:cubicBezTo>
                <a:cubicBezTo>
                  <a:pt x="170" y="467"/>
                  <a:pt x="164" y="469"/>
                  <a:pt x="164" y="469"/>
                </a:cubicBezTo>
                <a:cubicBezTo>
                  <a:pt x="163" y="469"/>
                  <a:pt x="134" y="462"/>
                  <a:pt x="125" y="462"/>
                </a:cubicBezTo>
                <a:cubicBezTo>
                  <a:pt x="117" y="462"/>
                  <a:pt x="110" y="465"/>
                  <a:pt x="106" y="471"/>
                </a:cubicBezTo>
                <a:cubicBezTo>
                  <a:pt x="102" y="476"/>
                  <a:pt x="94" y="487"/>
                  <a:pt x="82" y="497"/>
                </a:cubicBezTo>
                <a:cubicBezTo>
                  <a:pt x="71" y="508"/>
                  <a:pt x="72" y="510"/>
                  <a:pt x="72" y="515"/>
                </a:cubicBezTo>
                <a:cubicBezTo>
                  <a:pt x="72" y="520"/>
                  <a:pt x="78" y="522"/>
                  <a:pt x="82" y="529"/>
                </a:cubicBezTo>
                <a:cubicBezTo>
                  <a:pt x="86" y="536"/>
                  <a:pt x="104" y="543"/>
                  <a:pt x="110" y="545"/>
                </a:cubicBezTo>
                <a:cubicBezTo>
                  <a:pt x="115" y="547"/>
                  <a:pt x="111" y="568"/>
                  <a:pt x="113" y="577"/>
                </a:cubicBezTo>
                <a:cubicBezTo>
                  <a:pt x="115" y="586"/>
                  <a:pt x="122" y="593"/>
                  <a:pt x="124" y="600"/>
                </a:cubicBezTo>
                <a:cubicBezTo>
                  <a:pt x="125" y="607"/>
                  <a:pt x="133" y="612"/>
                  <a:pt x="140" y="622"/>
                </a:cubicBezTo>
                <a:cubicBezTo>
                  <a:pt x="147" y="632"/>
                  <a:pt x="154" y="642"/>
                  <a:pt x="164" y="649"/>
                </a:cubicBezTo>
                <a:cubicBezTo>
                  <a:pt x="174" y="656"/>
                  <a:pt x="148" y="672"/>
                  <a:pt x="148" y="672"/>
                </a:cubicBezTo>
                <a:lnTo>
                  <a:pt x="138" y="679"/>
                </a:lnTo>
                <a:lnTo>
                  <a:pt x="117" y="682"/>
                </a:lnTo>
                <a:cubicBezTo>
                  <a:pt x="117" y="682"/>
                  <a:pt x="95" y="687"/>
                  <a:pt x="82" y="690"/>
                </a:cubicBezTo>
                <a:cubicBezTo>
                  <a:pt x="69" y="694"/>
                  <a:pt x="48" y="697"/>
                  <a:pt x="48" y="697"/>
                </a:cubicBezTo>
                <a:lnTo>
                  <a:pt x="30" y="708"/>
                </a:lnTo>
                <a:lnTo>
                  <a:pt x="0" y="730"/>
                </a:lnTo>
                <a:cubicBezTo>
                  <a:pt x="19" y="743"/>
                  <a:pt x="40" y="752"/>
                  <a:pt x="57" y="752"/>
                </a:cubicBezTo>
                <a:cubicBezTo>
                  <a:pt x="71" y="752"/>
                  <a:pt x="83" y="752"/>
                  <a:pt x="97" y="756"/>
                </a:cubicBezTo>
                <a:cubicBezTo>
                  <a:pt x="90" y="764"/>
                  <a:pt x="88" y="781"/>
                  <a:pt x="74" y="785"/>
                </a:cubicBezTo>
                <a:cubicBezTo>
                  <a:pt x="58" y="791"/>
                  <a:pt x="46" y="781"/>
                  <a:pt x="30" y="793"/>
                </a:cubicBezTo>
                <a:cubicBezTo>
                  <a:pt x="57" y="822"/>
                  <a:pt x="78" y="884"/>
                  <a:pt x="132" y="884"/>
                </a:cubicBezTo>
                <a:cubicBezTo>
                  <a:pt x="178" y="884"/>
                  <a:pt x="180" y="819"/>
                  <a:pt x="203" y="792"/>
                </a:cubicBezTo>
                <a:lnTo>
                  <a:pt x="217" y="792"/>
                </a:lnTo>
                <a:cubicBezTo>
                  <a:pt x="217" y="802"/>
                  <a:pt x="206" y="813"/>
                  <a:pt x="206" y="819"/>
                </a:cubicBezTo>
                <a:cubicBezTo>
                  <a:pt x="206" y="844"/>
                  <a:pt x="224" y="868"/>
                  <a:pt x="224" y="899"/>
                </a:cubicBezTo>
                <a:cubicBezTo>
                  <a:pt x="224" y="924"/>
                  <a:pt x="216" y="929"/>
                  <a:pt x="215" y="955"/>
                </a:cubicBezTo>
                <a:lnTo>
                  <a:pt x="214" y="953"/>
                </a:lnTo>
                <a:cubicBezTo>
                  <a:pt x="214" y="959"/>
                  <a:pt x="217" y="975"/>
                  <a:pt x="217" y="981"/>
                </a:cubicBezTo>
                <a:cubicBezTo>
                  <a:pt x="217" y="1019"/>
                  <a:pt x="236" y="1056"/>
                  <a:pt x="247" y="1095"/>
                </a:cubicBezTo>
                <a:cubicBezTo>
                  <a:pt x="259" y="1138"/>
                  <a:pt x="291" y="1203"/>
                  <a:pt x="299" y="1233"/>
                </a:cubicBezTo>
                <a:cubicBezTo>
                  <a:pt x="306" y="1258"/>
                  <a:pt x="306" y="1270"/>
                  <a:pt x="321" y="1295"/>
                </a:cubicBezTo>
                <a:cubicBezTo>
                  <a:pt x="334" y="1319"/>
                  <a:pt x="326" y="1344"/>
                  <a:pt x="340" y="1376"/>
                </a:cubicBezTo>
                <a:cubicBezTo>
                  <a:pt x="347" y="1391"/>
                  <a:pt x="371" y="1411"/>
                  <a:pt x="379" y="1438"/>
                </a:cubicBezTo>
                <a:cubicBezTo>
                  <a:pt x="391" y="1479"/>
                  <a:pt x="410" y="1519"/>
                  <a:pt x="424" y="1566"/>
                </a:cubicBezTo>
                <a:cubicBezTo>
                  <a:pt x="426" y="1572"/>
                  <a:pt x="431" y="1586"/>
                  <a:pt x="440" y="1586"/>
                </a:cubicBezTo>
                <a:cubicBezTo>
                  <a:pt x="442" y="1599"/>
                  <a:pt x="452" y="1607"/>
                  <a:pt x="466" y="1605"/>
                </a:cubicBezTo>
                <a:cubicBezTo>
                  <a:pt x="481" y="1605"/>
                  <a:pt x="482" y="1582"/>
                  <a:pt x="489" y="1566"/>
                </a:cubicBezTo>
                <a:cubicBezTo>
                  <a:pt x="498" y="1546"/>
                  <a:pt x="502" y="1554"/>
                  <a:pt x="523" y="1542"/>
                </a:cubicBezTo>
                <a:cubicBezTo>
                  <a:pt x="537" y="1534"/>
                  <a:pt x="532" y="1483"/>
                  <a:pt x="556" y="1476"/>
                </a:cubicBezTo>
                <a:cubicBezTo>
                  <a:pt x="561" y="1474"/>
                  <a:pt x="574" y="1474"/>
                  <a:pt x="574" y="1468"/>
                </a:cubicBezTo>
                <a:lnTo>
                  <a:pt x="583" y="1466"/>
                </a:lnTo>
                <a:lnTo>
                  <a:pt x="574" y="1415"/>
                </a:lnTo>
                <a:cubicBezTo>
                  <a:pt x="574" y="1378"/>
                  <a:pt x="595" y="1346"/>
                  <a:pt x="595" y="1297"/>
                </a:cubicBezTo>
                <a:cubicBezTo>
                  <a:pt x="595" y="1266"/>
                  <a:pt x="583" y="1246"/>
                  <a:pt x="583" y="1211"/>
                </a:cubicBezTo>
                <a:cubicBezTo>
                  <a:pt x="583" y="1170"/>
                  <a:pt x="620" y="1164"/>
                  <a:pt x="651" y="1152"/>
                </a:cubicBezTo>
                <a:cubicBezTo>
                  <a:pt x="664" y="1148"/>
                  <a:pt x="683" y="1125"/>
                  <a:pt x="697" y="1109"/>
                </a:cubicBezTo>
                <a:cubicBezTo>
                  <a:pt x="730" y="1072"/>
                  <a:pt x="762" y="1032"/>
                  <a:pt x="797" y="993"/>
                </a:cubicBezTo>
                <a:cubicBezTo>
                  <a:pt x="825" y="962"/>
                  <a:pt x="876" y="952"/>
                  <a:pt x="908" y="917"/>
                </a:cubicBezTo>
                <a:cubicBezTo>
                  <a:pt x="924" y="899"/>
                  <a:pt x="922" y="877"/>
                  <a:pt x="929" y="850"/>
                </a:cubicBezTo>
                <a:cubicBezTo>
                  <a:pt x="934" y="832"/>
                  <a:pt x="971" y="830"/>
                  <a:pt x="984" y="801"/>
                </a:cubicBezTo>
                <a:cubicBezTo>
                  <a:pt x="998" y="811"/>
                  <a:pt x="998" y="820"/>
                  <a:pt x="1026" y="820"/>
                </a:cubicBezTo>
                <a:cubicBezTo>
                  <a:pt x="1031" y="820"/>
                  <a:pt x="1036" y="820"/>
                  <a:pt x="1041" y="820"/>
                </a:cubicBezTo>
                <a:lnTo>
                  <a:pt x="1042" y="810"/>
                </a:lnTo>
                <a:lnTo>
                  <a:pt x="1042" y="777"/>
                </a:lnTo>
                <a:lnTo>
                  <a:pt x="1042" y="750"/>
                </a:lnTo>
                <a:lnTo>
                  <a:pt x="1042" y="740"/>
                </a:lnTo>
                <a:lnTo>
                  <a:pt x="1025" y="730"/>
                </a:lnTo>
                <a:lnTo>
                  <a:pt x="1025" y="690"/>
                </a:lnTo>
                <a:lnTo>
                  <a:pt x="1015" y="672"/>
                </a:lnTo>
                <a:lnTo>
                  <a:pt x="1015" y="650"/>
                </a:lnTo>
                <a:lnTo>
                  <a:pt x="1030" y="628"/>
                </a:lnTo>
                <a:lnTo>
                  <a:pt x="1043" y="607"/>
                </a:lnTo>
                <a:lnTo>
                  <a:pt x="1020" y="605"/>
                </a:lnTo>
                <a:lnTo>
                  <a:pt x="1024" y="581"/>
                </a:lnTo>
                <a:lnTo>
                  <a:pt x="1044" y="581"/>
                </a:lnTo>
                <a:lnTo>
                  <a:pt x="1082" y="581"/>
                </a:lnTo>
                <a:lnTo>
                  <a:pt x="1082" y="623"/>
                </a:lnTo>
                <a:cubicBezTo>
                  <a:pt x="1086" y="623"/>
                  <a:pt x="1088" y="624"/>
                  <a:pt x="1103" y="630"/>
                </a:cubicBezTo>
                <a:cubicBezTo>
                  <a:pt x="1127" y="638"/>
                  <a:pt x="1164" y="631"/>
                  <a:pt x="1164" y="631"/>
                </a:cubicBezTo>
                <a:lnTo>
                  <a:pt x="1194" y="631"/>
                </a:lnTo>
                <a:lnTo>
                  <a:pt x="1209" y="628"/>
                </a:lnTo>
                <a:lnTo>
                  <a:pt x="1209" y="650"/>
                </a:lnTo>
                <a:lnTo>
                  <a:pt x="1209" y="683"/>
                </a:lnTo>
                <a:lnTo>
                  <a:pt x="1173" y="691"/>
                </a:lnTo>
                <a:lnTo>
                  <a:pt x="1161" y="707"/>
                </a:lnTo>
                <a:lnTo>
                  <a:pt x="1151" y="731"/>
                </a:lnTo>
                <a:lnTo>
                  <a:pt x="1164" y="748"/>
                </a:lnTo>
                <a:lnTo>
                  <a:pt x="1184" y="748"/>
                </a:lnTo>
                <a:lnTo>
                  <a:pt x="1194" y="732"/>
                </a:lnTo>
                <a:lnTo>
                  <a:pt x="1209" y="732"/>
                </a:lnTo>
                <a:lnTo>
                  <a:pt x="1209" y="743"/>
                </a:lnTo>
                <a:lnTo>
                  <a:pt x="1209" y="763"/>
                </a:lnTo>
                <a:lnTo>
                  <a:pt x="1226" y="777"/>
                </a:lnTo>
                <a:lnTo>
                  <a:pt x="1226" y="824"/>
                </a:lnTo>
                <a:lnTo>
                  <a:pt x="1253" y="814"/>
                </a:lnTo>
                <a:lnTo>
                  <a:pt x="1253" y="787"/>
                </a:lnTo>
                <a:lnTo>
                  <a:pt x="1253" y="763"/>
                </a:lnTo>
                <a:lnTo>
                  <a:pt x="1266" y="730"/>
                </a:lnTo>
                <a:lnTo>
                  <a:pt x="1266" y="707"/>
                </a:lnTo>
                <a:lnTo>
                  <a:pt x="1284" y="691"/>
                </a:lnTo>
                <a:cubicBezTo>
                  <a:pt x="1284" y="691"/>
                  <a:pt x="1300" y="699"/>
                  <a:pt x="1307" y="691"/>
                </a:cubicBezTo>
                <a:cubicBezTo>
                  <a:pt x="1314" y="683"/>
                  <a:pt x="1323" y="672"/>
                  <a:pt x="1323" y="672"/>
                </a:cubicBezTo>
                <a:lnTo>
                  <a:pt x="1323" y="626"/>
                </a:lnTo>
                <a:lnTo>
                  <a:pt x="1337" y="605"/>
                </a:lnTo>
                <a:cubicBezTo>
                  <a:pt x="1337" y="605"/>
                  <a:pt x="1328" y="589"/>
                  <a:pt x="1338" y="579"/>
                </a:cubicBezTo>
                <a:cubicBezTo>
                  <a:pt x="1348" y="569"/>
                  <a:pt x="1348" y="569"/>
                  <a:pt x="1348" y="569"/>
                </a:cubicBezTo>
                <a:cubicBezTo>
                  <a:pt x="1348" y="569"/>
                  <a:pt x="1334" y="569"/>
                  <a:pt x="1356" y="551"/>
                </a:cubicBezTo>
                <a:cubicBezTo>
                  <a:pt x="1378" y="533"/>
                  <a:pt x="1392" y="536"/>
                  <a:pt x="1392" y="536"/>
                </a:cubicBezTo>
                <a:lnTo>
                  <a:pt x="1422" y="511"/>
                </a:lnTo>
                <a:lnTo>
                  <a:pt x="1435" y="511"/>
                </a:lnTo>
                <a:lnTo>
                  <a:pt x="1447" y="511"/>
                </a:lnTo>
                <a:lnTo>
                  <a:pt x="1447" y="482"/>
                </a:lnTo>
                <a:lnTo>
                  <a:pt x="1472" y="456"/>
                </a:lnTo>
                <a:cubicBezTo>
                  <a:pt x="1472" y="456"/>
                  <a:pt x="1469" y="415"/>
                  <a:pt x="1459" y="423"/>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5" name="Freeform 336">
            <a:extLst>
              <a:ext uri="{FF2B5EF4-FFF2-40B4-BE49-F238E27FC236}">
                <a16:creationId xmlns:a16="http://schemas.microsoft.com/office/drawing/2014/main" id="{A897E536-79DD-854B-DE89-2D37B6CE5FDD}"/>
              </a:ext>
            </a:extLst>
          </p:cNvPr>
          <p:cNvSpPr>
            <a:spLocks/>
          </p:cNvSpPr>
          <p:nvPr/>
        </p:nvSpPr>
        <p:spPr bwMode="auto">
          <a:xfrm>
            <a:off x="3700842" y="2144200"/>
            <a:ext cx="755650" cy="825500"/>
          </a:xfrm>
          <a:custGeom>
            <a:avLst/>
            <a:gdLst>
              <a:gd name="T0" fmla="*/ 1419 w 1472"/>
              <a:gd name="T1" fmla="*/ 422 h 1607"/>
              <a:gd name="T2" fmla="*/ 1355 w 1472"/>
              <a:gd name="T3" fmla="*/ 397 h 1607"/>
              <a:gd name="T4" fmla="*/ 1285 w 1472"/>
              <a:gd name="T5" fmla="*/ 424 h 1607"/>
              <a:gd name="T6" fmla="*/ 1207 w 1472"/>
              <a:gd name="T7" fmla="*/ 483 h 1607"/>
              <a:gd name="T8" fmla="*/ 1120 w 1472"/>
              <a:gd name="T9" fmla="*/ 536 h 1607"/>
              <a:gd name="T10" fmla="*/ 1047 w 1472"/>
              <a:gd name="T11" fmla="*/ 490 h 1607"/>
              <a:gd name="T12" fmla="*/ 1005 w 1472"/>
              <a:gd name="T13" fmla="*/ 536 h 1607"/>
              <a:gd name="T14" fmla="*/ 897 w 1472"/>
              <a:gd name="T15" fmla="*/ 538 h 1607"/>
              <a:gd name="T16" fmla="*/ 806 w 1472"/>
              <a:gd name="T17" fmla="*/ 497 h 1607"/>
              <a:gd name="T18" fmla="*/ 692 w 1472"/>
              <a:gd name="T19" fmla="*/ 466 h 1607"/>
              <a:gd name="T20" fmla="*/ 609 w 1472"/>
              <a:gd name="T21" fmla="*/ 424 h 1607"/>
              <a:gd name="T22" fmla="*/ 624 w 1472"/>
              <a:gd name="T23" fmla="*/ 317 h 1607"/>
              <a:gd name="T24" fmla="*/ 539 w 1472"/>
              <a:gd name="T25" fmla="*/ 249 h 1607"/>
              <a:gd name="T26" fmla="*/ 552 w 1472"/>
              <a:gd name="T27" fmla="*/ 196 h 1607"/>
              <a:gd name="T28" fmla="*/ 540 w 1472"/>
              <a:gd name="T29" fmla="*/ 91 h 1607"/>
              <a:gd name="T30" fmla="*/ 488 w 1472"/>
              <a:gd name="T31" fmla="*/ 16 h 1607"/>
              <a:gd name="T32" fmla="*/ 431 w 1472"/>
              <a:gd name="T33" fmla="*/ 54 h 1607"/>
              <a:gd name="T34" fmla="*/ 351 w 1472"/>
              <a:gd name="T35" fmla="*/ 56 h 1607"/>
              <a:gd name="T36" fmla="*/ 303 w 1472"/>
              <a:gd name="T37" fmla="*/ 91 h 1607"/>
              <a:gd name="T38" fmla="*/ 350 w 1472"/>
              <a:gd name="T39" fmla="*/ 171 h 1607"/>
              <a:gd name="T40" fmla="*/ 329 w 1472"/>
              <a:gd name="T41" fmla="*/ 262 h 1607"/>
              <a:gd name="T42" fmla="*/ 258 w 1472"/>
              <a:gd name="T43" fmla="*/ 366 h 1607"/>
              <a:gd name="T44" fmla="*/ 164 w 1472"/>
              <a:gd name="T45" fmla="*/ 469 h 1607"/>
              <a:gd name="T46" fmla="*/ 72 w 1472"/>
              <a:gd name="T47" fmla="*/ 515 h 1607"/>
              <a:gd name="T48" fmla="*/ 124 w 1472"/>
              <a:gd name="T49" fmla="*/ 600 h 1607"/>
              <a:gd name="T50" fmla="*/ 138 w 1472"/>
              <a:gd name="T51" fmla="*/ 679 h 1607"/>
              <a:gd name="T52" fmla="*/ 30 w 1472"/>
              <a:gd name="T53" fmla="*/ 708 h 1607"/>
              <a:gd name="T54" fmla="*/ 74 w 1472"/>
              <a:gd name="T55" fmla="*/ 785 h 1607"/>
              <a:gd name="T56" fmla="*/ 217 w 1472"/>
              <a:gd name="T57" fmla="*/ 792 h 1607"/>
              <a:gd name="T58" fmla="*/ 214 w 1472"/>
              <a:gd name="T59" fmla="*/ 953 h 1607"/>
              <a:gd name="T60" fmla="*/ 321 w 1472"/>
              <a:gd name="T61" fmla="*/ 1295 h 1607"/>
              <a:gd name="T62" fmla="*/ 440 w 1472"/>
              <a:gd name="T63" fmla="*/ 1586 h 1607"/>
              <a:gd name="T64" fmla="*/ 556 w 1472"/>
              <a:gd name="T65" fmla="*/ 1476 h 1607"/>
              <a:gd name="T66" fmla="*/ 595 w 1472"/>
              <a:gd name="T67" fmla="*/ 1297 h 1607"/>
              <a:gd name="T68" fmla="*/ 797 w 1472"/>
              <a:gd name="T69" fmla="*/ 993 h 1607"/>
              <a:gd name="T70" fmla="*/ 1026 w 1472"/>
              <a:gd name="T71" fmla="*/ 820 h 1607"/>
              <a:gd name="T72" fmla="*/ 1042 w 1472"/>
              <a:gd name="T73" fmla="*/ 750 h 1607"/>
              <a:gd name="T74" fmla="*/ 1015 w 1472"/>
              <a:gd name="T75" fmla="*/ 672 h 1607"/>
              <a:gd name="T76" fmla="*/ 1020 w 1472"/>
              <a:gd name="T77" fmla="*/ 605 h 1607"/>
              <a:gd name="T78" fmla="*/ 1082 w 1472"/>
              <a:gd name="T79" fmla="*/ 623 h 1607"/>
              <a:gd name="T80" fmla="*/ 1209 w 1472"/>
              <a:gd name="T81" fmla="*/ 628 h 1607"/>
              <a:gd name="T82" fmla="*/ 1161 w 1472"/>
              <a:gd name="T83" fmla="*/ 707 h 1607"/>
              <a:gd name="T84" fmla="*/ 1194 w 1472"/>
              <a:gd name="T85" fmla="*/ 732 h 1607"/>
              <a:gd name="T86" fmla="*/ 1226 w 1472"/>
              <a:gd name="T87" fmla="*/ 777 h 1607"/>
              <a:gd name="T88" fmla="*/ 1253 w 1472"/>
              <a:gd name="T89" fmla="*/ 763 h 1607"/>
              <a:gd name="T90" fmla="*/ 1307 w 1472"/>
              <a:gd name="T91" fmla="*/ 691 h 1607"/>
              <a:gd name="T92" fmla="*/ 1338 w 1472"/>
              <a:gd name="T93" fmla="*/ 579 h 1607"/>
              <a:gd name="T94" fmla="*/ 1422 w 1472"/>
              <a:gd name="T95" fmla="*/ 511 h 1607"/>
              <a:gd name="T96" fmla="*/ 1472 w 1472"/>
              <a:gd name="T97" fmla="*/ 456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72" h="1607">
                <a:moveTo>
                  <a:pt x="1459" y="423"/>
                </a:moveTo>
                <a:lnTo>
                  <a:pt x="1459" y="423"/>
                </a:lnTo>
                <a:cubicBezTo>
                  <a:pt x="1449" y="432"/>
                  <a:pt x="1435" y="423"/>
                  <a:pt x="1435" y="423"/>
                </a:cubicBezTo>
                <a:lnTo>
                  <a:pt x="1419" y="422"/>
                </a:lnTo>
                <a:lnTo>
                  <a:pt x="1409" y="397"/>
                </a:lnTo>
                <a:lnTo>
                  <a:pt x="1395" y="397"/>
                </a:lnTo>
                <a:lnTo>
                  <a:pt x="1372" y="397"/>
                </a:lnTo>
                <a:lnTo>
                  <a:pt x="1355" y="397"/>
                </a:lnTo>
                <a:lnTo>
                  <a:pt x="1335" y="397"/>
                </a:lnTo>
                <a:lnTo>
                  <a:pt x="1318" y="397"/>
                </a:lnTo>
                <a:lnTo>
                  <a:pt x="1298" y="398"/>
                </a:lnTo>
                <a:lnTo>
                  <a:pt x="1285" y="424"/>
                </a:lnTo>
                <a:lnTo>
                  <a:pt x="1265" y="424"/>
                </a:lnTo>
                <a:cubicBezTo>
                  <a:pt x="1265" y="424"/>
                  <a:pt x="1251" y="430"/>
                  <a:pt x="1245" y="440"/>
                </a:cubicBezTo>
                <a:cubicBezTo>
                  <a:pt x="1238" y="450"/>
                  <a:pt x="1238" y="449"/>
                  <a:pt x="1238" y="449"/>
                </a:cubicBezTo>
                <a:lnTo>
                  <a:pt x="1207" y="483"/>
                </a:lnTo>
                <a:lnTo>
                  <a:pt x="1193" y="499"/>
                </a:lnTo>
                <a:lnTo>
                  <a:pt x="1193" y="536"/>
                </a:lnTo>
                <a:cubicBezTo>
                  <a:pt x="1169" y="536"/>
                  <a:pt x="1140" y="535"/>
                  <a:pt x="1140" y="535"/>
                </a:cubicBezTo>
                <a:cubicBezTo>
                  <a:pt x="1140" y="535"/>
                  <a:pt x="1130" y="536"/>
                  <a:pt x="1120" y="536"/>
                </a:cubicBezTo>
                <a:cubicBezTo>
                  <a:pt x="1110" y="537"/>
                  <a:pt x="1097" y="538"/>
                  <a:pt x="1097" y="538"/>
                </a:cubicBezTo>
                <a:lnTo>
                  <a:pt x="1071" y="538"/>
                </a:lnTo>
                <a:lnTo>
                  <a:pt x="1054" y="520"/>
                </a:lnTo>
                <a:lnTo>
                  <a:pt x="1047" y="490"/>
                </a:lnTo>
                <a:lnTo>
                  <a:pt x="1040" y="471"/>
                </a:lnTo>
                <a:lnTo>
                  <a:pt x="1024" y="471"/>
                </a:lnTo>
                <a:lnTo>
                  <a:pt x="1005" y="499"/>
                </a:lnTo>
                <a:lnTo>
                  <a:pt x="1005" y="536"/>
                </a:lnTo>
                <a:lnTo>
                  <a:pt x="996" y="551"/>
                </a:lnTo>
                <a:lnTo>
                  <a:pt x="954" y="563"/>
                </a:lnTo>
                <a:lnTo>
                  <a:pt x="923" y="557"/>
                </a:lnTo>
                <a:lnTo>
                  <a:pt x="897" y="538"/>
                </a:lnTo>
                <a:lnTo>
                  <a:pt x="870" y="538"/>
                </a:lnTo>
                <a:lnTo>
                  <a:pt x="853" y="536"/>
                </a:lnTo>
                <a:lnTo>
                  <a:pt x="826" y="507"/>
                </a:lnTo>
                <a:lnTo>
                  <a:pt x="806" y="497"/>
                </a:lnTo>
                <a:lnTo>
                  <a:pt x="769" y="497"/>
                </a:lnTo>
                <a:cubicBezTo>
                  <a:pt x="753" y="497"/>
                  <a:pt x="736" y="490"/>
                  <a:pt x="736" y="490"/>
                </a:cubicBezTo>
                <a:lnTo>
                  <a:pt x="713" y="476"/>
                </a:lnTo>
                <a:lnTo>
                  <a:pt x="692" y="466"/>
                </a:lnTo>
                <a:lnTo>
                  <a:pt x="674" y="456"/>
                </a:lnTo>
                <a:lnTo>
                  <a:pt x="646" y="439"/>
                </a:lnTo>
                <a:lnTo>
                  <a:pt x="624" y="424"/>
                </a:lnTo>
                <a:lnTo>
                  <a:pt x="609" y="424"/>
                </a:lnTo>
                <a:lnTo>
                  <a:pt x="609" y="398"/>
                </a:lnTo>
                <a:lnTo>
                  <a:pt x="624" y="359"/>
                </a:lnTo>
                <a:lnTo>
                  <a:pt x="646" y="342"/>
                </a:lnTo>
                <a:lnTo>
                  <a:pt x="624" y="317"/>
                </a:lnTo>
                <a:lnTo>
                  <a:pt x="609" y="303"/>
                </a:lnTo>
                <a:cubicBezTo>
                  <a:pt x="609" y="303"/>
                  <a:pt x="579" y="277"/>
                  <a:pt x="574" y="277"/>
                </a:cubicBezTo>
                <a:lnTo>
                  <a:pt x="552" y="277"/>
                </a:lnTo>
                <a:cubicBezTo>
                  <a:pt x="552" y="277"/>
                  <a:pt x="539" y="259"/>
                  <a:pt x="539" y="249"/>
                </a:cubicBezTo>
                <a:cubicBezTo>
                  <a:pt x="539" y="239"/>
                  <a:pt x="535" y="212"/>
                  <a:pt x="535" y="212"/>
                </a:cubicBezTo>
                <a:lnTo>
                  <a:pt x="526" y="201"/>
                </a:lnTo>
                <a:lnTo>
                  <a:pt x="522" y="196"/>
                </a:lnTo>
                <a:lnTo>
                  <a:pt x="552" y="196"/>
                </a:lnTo>
                <a:lnTo>
                  <a:pt x="555" y="172"/>
                </a:lnTo>
                <a:lnTo>
                  <a:pt x="548" y="141"/>
                </a:lnTo>
                <a:lnTo>
                  <a:pt x="540" y="118"/>
                </a:lnTo>
                <a:lnTo>
                  <a:pt x="540" y="91"/>
                </a:lnTo>
                <a:lnTo>
                  <a:pt x="538" y="67"/>
                </a:lnTo>
                <a:lnTo>
                  <a:pt x="511" y="51"/>
                </a:lnTo>
                <a:lnTo>
                  <a:pt x="505" y="16"/>
                </a:lnTo>
                <a:lnTo>
                  <a:pt x="488" y="16"/>
                </a:lnTo>
                <a:lnTo>
                  <a:pt x="463" y="0"/>
                </a:lnTo>
                <a:lnTo>
                  <a:pt x="463" y="14"/>
                </a:lnTo>
                <a:cubicBezTo>
                  <a:pt x="463" y="14"/>
                  <a:pt x="458" y="30"/>
                  <a:pt x="453" y="36"/>
                </a:cubicBezTo>
                <a:cubicBezTo>
                  <a:pt x="447" y="41"/>
                  <a:pt x="443" y="44"/>
                  <a:pt x="431" y="54"/>
                </a:cubicBezTo>
                <a:cubicBezTo>
                  <a:pt x="419" y="64"/>
                  <a:pt x="421" y="55"/>
                  <a:pt x="412" y="54"/>
                </a:cubicBezTo>
                <a:cubicBezTo>
                  <a:pt x="403" y="53"/>
                  <a:pt x="396" y="62"/>
                  <a:pt x="396" y="62"/>
                </a:cubicBezTo>
                <a:cubicBezTo>
                  <a:pt x="396" y="62"/>
                  <a:pt x="373" y="65"/>
                  <a:pt x="368" y="65"/>
                </a:cubicBezTo>
                <a:cubicBezTo>
                  <a:pt x="362" y="65"/>
                  <a:pt x="351" y="56"/>
                  <a:pt x="351" y="56"/>
                </a:cubicBezTo>
                <a:lnTo>
                  <a:pt x="331" y="56"/>
                </a:lnTo>
                <a:lnTo>
                  <a:pt x="302" y="56"/>
                </a:lnTo>
                <a:cubicBezTo>
                  <a:pt x="302" y="56"/>
                  <a:pt x="300" y="64"/>
                  <a:pt x="300" y="71"/>
                </a:cubicBezTo>
                <a:cubicBezTo>
                  <a:pt x="300" y="78"/>
                  <a:pt x="303" y="91"/>
                  <a:pt x="303" y="91"/>
                </a:cubicBezTo>
                <a:lnTo>
                  <a:pt x="303" y="128"/>
                </a:lnTo>
                <a:cubicBezTo>
                  <a:pt x="303" y="152"/>
                  <a:pt x="310" y="144"/>
                  <a:pt x="310" y="144"/>
                </a:cubicBezTo>
                <a:cubicBezTo>
                  <a:pt x="310" y="144"/>
                  <a:pt x="318" y="151"/>
                  <a:pt x="328" y="156"/>
                </a:cubicBezTo>
                <a:cubicBezTo>
                  <a:pt x="339" y="161"/>
                  <a:pt x="341" y="165"/>
                  <a:pt x="350" y="171"/>
                </a:cubicBezTo>
                <a:cubicBezTo>
                  <a:pt x="360" y="177"/>
                  <a:pt x="368" y="191"/>
                  <a:pt x="368" y="191"/>
                </a:cubicBezTo>
                <a:lnTo>
                  <a:pt x="350" y="221"/>
                </a:lnTo>
                <a:cubicBezTo>
                  <a:pt x="350" y="221"/>
                  <a:pt x="336" y="234"/>
                  <a:pt x="329" y="241"/>
                </a:cubicBezTo>
                <a:cubicBezTo>
                  <a:pt x="322" y="248"/>
                  <a:pt x="329" y="262"/>
                  <a:pt x="329" y="262"/>
                </a:cubicBezTo>
                <a:cubicBezTo>
                  <a:pt x="329" y="262"/>
                  <a:pt x="324" y="276"/>
                  <a:pt x="315" y="289"/>
                </a:cubicBezTo>
                <a:cubicBezTo>
                  <a:pt x="306" y="301"/>
                  <a:pt x="304" y="304"/>
                  <a:pt x="299" y="312"/>
                </a:cubicBezTo>
                <a:cubicBezTo>
                  <a:pt x="294" y="319"/>
                  <a:pt x="286" y="331"/>
                  <a:pt x="278" y="343"/>
                </a:cubicBezTo>
                <a:cubicBezTo>
                  <a:pt x="269" y="356"/>
                  <a:pt x="265" y="354"/>
                  <a:pt x="258" y="366"/>
                </a:cubicBezTo>
                <a:cubicBezTo>
                  <a:pt x="251" y="379"/>
                  <a:pt x="235" y="382"/>
                  <a:pt x="225" y="398"/>
                </a:cubicBezTo>
                <a:cubicBezTo>
                  <a:pt x="214" y="414"/>
                  <a:pt x="203" y="427"/>
                  <a:pt x="196" y="435"/>
                </a:cubicBezTo>
                <a:cubicBezTo>
                  <a:pt x="189" y="444"/>
                  <a:pt x="180" y="457"/>
                  <a:pt x="175" y="462"/>
                </a:cubicBezTo>
                <a:cubicBezTo>
                  <a:pt x="170" y="467"/>
                  <a:pt x="164" y="469"/>
                  <a:pt x="164" y="469"/>
                </a:cubicBezTo>
                <a:cubicBezTo>
                  <a:pt x="163" y="469"/>
                  <a:pt x="134" y="462"/>
                  <a:pt x="125" y="462"/>
                </a:cubicBezTo>
                <a:cubicBezTo>
                  <a:pt x="117" y="462"/>
                  <a:pt x="110" y="465"/>
                  <a:pt x="106" y="471"/>
                </a:cubicBezTo>
                <a:cubicBezTo>
                  <a:pt x="102" y="476"/>
                  <a:pt x="94" y="487"/>
                  <a:pt x="82" y="497"/>
                </a:cubicBezTo>
                <a:cubicBezTo>
                  <a:pt x="71" y="508"/>
                  <a:pt x="72" y="510"/>
                  <a:pt x="72" y="515"/>
                </a:cubicBezTo>
                <a:cubicBezTo>
                  <a:pt x="72" y="520"/>
                  <a:pt x="78" y="522"/>
                  <a:pt x="82" y="529"/>
                </a:cubicBezTo>
                <a:cubicBezTo>
                  <a:pt x="86" y="536"/>
                  <a:pt x="104" y="543"/>
                  <a:pt x="110" y="545"/>
                </a:cubicBezTo>
                <a:cubicBezTo>
                  <a:pt x="115" y="547"/>
                  <a:pt x="111" y="568"/>
                  <a:pt x="113" y="577"/>
                </a:cubicBezTo>
                <a:cubicBezTo>
                  <a:pt x="115" y="586"/>
                  <a:pt x="122" y="593"/>
                  <a:pt x="124" y="600"/>
                </a:cubicBezTo>
                <a:cubicBezTo>
                  <a:pt x="125" y="607"/>
                  <a:pt x="133" y="612"/>
                  <a:pt x="140" y="622"/>
                </a:cubicBezTo>
                <a:cubicBezTo>
                  <a:pt x="147" y="632"/>
                  <a:pt x="154" y="642"/>
                  <a:pt x="164" y="649"/>
                </a:cubicBezTo>
                <a:cubicBezTo>
                  <a:pt x="174" y="656"/>
                  <a:pt x="148" y="672"/>
                  <a:pt x="148" y="672"/>
                </a:cubicBezTo>
                <a:lnTo>
                  <a:pt x="138" y="679"/>
                </a:lnTo>
                <a:lnTo>
                  <a:pt x="117" y="682"/>
                </a:lnTo>
                <a:cubicBezTo>
                  <a:pt x="117" y="682"/>
                  <a:pt x="95" y="687"/>
                  <a:pt x="82" y="690"/>
                </a:cubicBezTo>
                <a:cubicBezTo>
                  <a:pt x="69" y="694"/>
                  <a:pt x="48" y="697"/>
                  <a:pt x="48" y="697"/>
                </a:cubicBezTo>
                <a:lnTo>
                  <a:pt x="30" y="708"/>
                </a:lnTo>
                <a:lnTo>
                  <a:pt x="0" y="730"/>
                </a:lnTo>
                <a:cubicBezTo>
                  <a:pt x="19" y="743"/>
                  <a:pt x="40" y="752"/>
                  <a:pt x="57" y="752"/>
                </a:cubicBezTo>
                <a:cubicBezTo>
                  <a:pt x="71" y="752"/>
                  <a:pt x="83" y="752"/>
                  <a:pt x="97" y="756"/>
                </a:cubicBezTo>
                <a:cubicBezTo>
                  <a:pt x="90" y="764"/>
                  <a:pt x="88" y="781"/>
                  <a:pt x="74" y="785"/>
                </a:cubicBezTo>
                <a:cubicBezTo>
                  <a:pt x="58" y="791"/>
                  <a:pt x="46" y="781"/>
                  <a:pt x="30" y="793"/>
                </a:cubicBezTo>
                <a:cubicBezTo>
                  <a:pt x="57" y="822"/>
                  <a:pt x="78" y="884"/>
                  <a:pt x="132" y="884"/>
                </a:cubicBezTo>
                <a:cubicBezTo>
                  <a:pt x="178" y="884"/>
                  <a:pt x="180" y="819"/>
                  <a:pt x="203" y="792"/>
                </a:cubicBezTo>
                <a:lnTo>
                  <a:pt x="217" y="792"/>
                </a:lnTo>
                <a:cubicBezTo>
                  <a:pt x="217" y="802"/>
                  <a:pt x="206" y="813"/>
                  <a:pt x="206" y="819"/>
                </a:cubicBezTo>
                <a:cubicBezTo>
                  <a:pt x="206" y="844"/>
                  <a:pt x="224" y="868"/>
                  <a:pt x="224" y="899"/>
                </a:cubicBezTo>
                <a:cubicBezTo>
                  <a:pt x="224" y="924"/>
                  <a:pt x="216" y="929"/>
                  <a:pt x="215" y="955"/>
                </a:cubicBezTo>
                <a:lnTo>
                  <a:pt x="214" y="953"/>
                </a:lnTo>
                <a:cubicBezTo>
                  <a:pt x="214" y="959"/>
                  <a:pt x="217" y="975"/>
                  <a:pt x="217" y="981"/>
                </a:cubicBezTo>
                <a:cubicBezTo>
                  <a:pt x="217" y="1019"/>
                  <a:pt x="236" y="1056"/>
                  <a:pt x="247" y="1095"/>
                </a:cubicBezTo>
                <a:cubicBezTo>
                  <a:pt x="259" y="1138"/>
                  <a:pt x="291" y="1203"/>
                  <a:pt x="299" y="1233"/>
                </a:cubicBezTo>
                <a:cubicBezTo>
                  <a:pt x="306" y="1258"/>
                  <a:pt x="306" y="1270"/>
                  <a:pt x="321" y="1295"/>
                </a:cubicBezTo>
                <a:cubicBezTo>
                  <a:pt x="334" y="1319"/>
                  <a:pt x="326" y="1344"/>
                  <a:pt x="340" y="1376"/>
                </a:cubicBezTo>
                <a:cubicBezTo>
                  <a:pt x="347" y="1391"/>
                  <a:pt x="371" y="1411"/>
                  <a:pt x="379" y="1438"/>
                </a:cubicBezTo>
                <a:cubicBezTo>
                  <a:pt x="391" y="1479"/>
                  <a:pt x="410" y="1519"/>
                  <a:pt x="424" y="1566"/>
                </a:cubicBezTo>
                <a:cubicBezTo>
                  <a:pt x="426" y="1572"/>
                  <a:pt x="431" y="1586"/>
                  <a:pt x="440" y="1586"/>
                </a:cubicBezTo>
                <a:cubicBezTo>
                  <a:pt x="442" y="1599"/>
                  <a:pt x="452" y="1607"/>
                  <a:pt x="466" y="1605"/>
                </a:cubicBezTo>
                <a:cubicBezTo>
                  <a:pt x="481" y="1605"/>
                  <a:pt x="482" y="1582"/>
                  <a:pt x="489" y="1566"/>
                </a:cubicBezTo>
                <a:cubicBezTo>
                  <a:pt x="498" y="1546"/>
                  <a:pt x="502" y="1554"/>
                  <a:pt x="523" y="1542"/>
                </a:cubicBezTo>
                <a:cubicBezTo>
                  <a:pt x="537" y="1534"/>
                  <a:pt x="532" y="1483"/>
                  <a:pt x="556" y="1476"/>
                </a:cubicBezTo>
                <a:cubicBezTo>
                  <a:pt x="561" y="1474"/>
                  <a:pt x="574" y="1474"/>
                  <a:pt x="574" y="1468"/>
                </a:cubicBezTo>
                <a:lnTo>
                  <a:pt x="583" y="1466"/>
                </a:lnTo>
                <a:lnTo>
                  <a:pt x="574" y="1415"/>
                </a:lnTo>
                <a:cubicBezTo>
                  <a:pt x="574" y="1378"/>
                  <a:pt x="595" y="1346"/>
                  <a:pt x="595" y="1297"/>
                </a:cubicBezTo>
                <a:cubicBezTo>
                  <a:pt x="595" y="1266"/>
                  <a:pt x="583" y="1246"/>
                  <a:pt x="583" y="1211"/>
                </a:cubicBezTo>
                <a:cubicBezTo>
                  <a:pt x="583" y="1170"/>
                  <a:pt x="620" y="1164"/>
                  <a:pt x="651" y="1152"/>
                </a:cubicBezTo>
                <a:cubicBezTo>
                  <a:pt x="664" y="1148"/>
                  <a:pt x="683" y="1125"/>
                  <a:pt x="697" y="1109"/>
                </a:cubicBezTo>
                <a:cubicBezTo>
                  <a:pt x="730" y="1072"/>
                  <a:pt x="762" y="1032"/>
                  <a:pt x="797" y="993"/>
                </a:cubicBezTo>
                <a:cubicBezTo>
                  <a:pt x="825" y="962"/>
                  <a:pt x="876" y="952"/>
                  <a:pt x="908" y="917"/>
                </a:cubicBezTo>
                <a:cubicBezTo>
                  <a:pt x="924" y="899"/>
                  <a:pt x="922" y="877"/>
                  <a:pt x="929" y="850"/>
                </a:cubicBezTo>
                <a:cubicBezTo>
                  <a:pt x="934" y="832"/>
                  <a:pt x="971" y="830"/>
                  <a:pt x="984" y="801"/>
                </a:cubicBezTo>
                <a:cubicBezTo>
                  <a:pt x="998" y="811"/>
                  <a:pt x="998" y="820"/>
                  <a:pt x="1026" y="820"/>
                </a:cubicBezTo>
                <a:cubicBezTo>
                  <a:pt x="1031" y="820"/>
                  <a:pt x="1036" y="820"/>
                  <a:pt x="1041" y="820"/>
                </a:cubicBezTo>
                <a:lnTo>
                  <a:pt x="1042" y="810"/>
                </a:lnTo>
                <a:lnTo>
                  <a:pt x="1042" y="777"/>
                </a:lnTo>
                <a:lnTo>
                  <a:pt x="1042" y="750"/>
                </a:lnTo>
                <a:lnTo>
                  <a:pt x="1042" y="740"/>
                </a:lnTo>
                <a:lnTo>
                  <a:pt x="1025" y="730"/>
                </a:lnTo>
                <a:lnTo>
                  <a:pt x="1025" y="690"/>
                </a:lnTo>
                <a:lnTo>
                  <a:pt x="1015" y="672"/>
                </a:lnTo>
                <a:lnTo>
                  <a:pt x="1015" y="650"/>
                </a:lnTo>
                <a:lnTo>
                  <a:pt x="1030" y="628"/>
                </a:lnTo>
                <a:lnTo>
                  <a:pt x="1043" y="607"/>
                </a:lnTo>
                <a:lnTo>
                  <a:pt x="1020" y="605"/>
                </a:lnTo>
                <a:lnTo>
                  <a:pt x="1024" y="581"/>
                </a:lnTo>
                <a:lnTo>
                  <a:pt x="1044" y="581"/>
                </a:lnTo>
                <a:lnTo>
                  <a:pt x="1082" y="581"/>
                </a:lnTo>
                <a:lnTo>
                  <a:pt x="1082" y="623"/>
                </a:lnTo>
                <a:cubicBezTo>
                  <a:pt x="1086" y="623"/>
                  <a:pt x="1088" y="624"/>
                  <a:pt x="1103" y="630"/>
                </a:cubicBezTo>
                <a:cubicBezTo>
                  <a:pt x="1127" y="638"/>
                  <a:pt x="1164" y="631"/>
                  <a:pt x="1164" y="631"/>
                </a:cubicBezTo>
                <a:lnTo>
                  <a:pt x="1194" y="631"/>
                </a:lnTo>
                <a:lnTo>
                  <a:pt x="1209" y="628"/>
                </a:lnTo>
                <a:lnTo>
                  <a:pt x="1209" y="650"/>
                </a:lnTo>
                <a:lnTo>
                  <a:pt x="1209" y="683"/>
                </a:lnTo>
                <a:lnTo>
                  <a:pt x="1173" y="691"/>
                </a:lnTo>
                <a:lnTo>
                  <a:pt x="1161" y="707"/>
                </a:lnTo>
                <a:lnTo>
                  <a:pt x="1151" y="731"/>
                </a:lnTo>
                <a:lnTo>
                  <a:pt x="1164" y="748"/>
                </a:lnTo>
                <a:lnTo>
                  <a:pt x="1184" y="748"/>
                </a:lnTo>
                <a:lnTo>
                  <a:pt x="1194" y="732"/>
                </a:lnTo>
                <a:lnTo>
                  <a:pt x="1209" y="732"/>
                </a:lnTo>
                <a:lnTo>
                  <a:pt x="1209" y="743"/>
                </a:lnTo>
                <a:lnTo>
                  <a:pt x="1209" y="763"/>
                </a:lnTo>
                <a:lnTo>
                  <a:pt x="1226" y="777"/>
                </a:lnTo>
                <a:lnTo>
                  <a:pt x="1226" y="824"/>
                </a:lnTo>
                <a:lnTo>
                  <a:pt x="1253" y="814"/>
                </a:lnTo>
                <a:lnTo>
                  <a:pt x="1253" y="787"/>
                </a:lnTo>
                <a:lnTo>
                  <a:pt x="1253" y="763"/>
                </a:lnTo>
                <a:lnTo>
                  <a:pt x="1266" y="730"/>
                </a:lnTo>
                <a:lnTo>
                  <a:pt x="1266" y="707"/>
                </a:lnTo>
                <a:lnTo>
                  <a:pt x="1284" y="691"/>
                </a:lnTo>
                <a:cubicBezTo>
                  <a:pt x="1284" y="691"/>
                  <a:pt x="1300" y="699"/>
                  <a:pt x="1307" y="691"/>
                </a:cubicBezTo>
                <a:cubicBezTo>
                  <a:pt x="1314" y="683"/>
                  <a:pt x="1323" y="672"/>
                  <a:pt x="1323" y="672"/>
                </a:cubicBezTo>
                <a:lnTo>
                  <a:pt x="1323" y="626"/>
                </a:lnTo>
                <a:lnTo>
                  <a:pt x="1337" y="605"/>
                </a:lnTo>
                <a:cubicBezTo>
                  <a:pt x="1337" y="605"/>
                  <a:pt x="1328" y="589"/>
                  <a:pt x="1338" y="579"/>
                </a:cubicBezTo>
                <a:cubicBezTo>
                  <a:pt x="1348" y="569"/>
                  <a:pt x="1348" y="569"/>
                  <a:pt x="1348" y="569"/>
                </a:cubicBezTo>
                <a:cubicBezTo>
                  <a:pt x="1348" y="569"/>
                  <a:pt x="1334" y="569"/>
                  <a:pt x="1356" y="551"/>
                </a:cubicBezTo>
                <a:cubicBezTo>
                  <a:pt x="1378" y="533"/>
                  <a:pt x="1392" y="536"/>
                  <a:pt x="1392" y="536"/>
                </a:cubicBezTo>
                <a:lnTo>
                  <a:pt x="1422" y="511"/>
                </a:lnTo>
                <a:lnTo>
                  <a:pt x="1435" y="511"/>
                </a:lnTo>
                <a:lnTo>
                  <a:pt x="1447" y="511"/>
                </a:lnTo>
                <a:lnTo>
                  <a:pt x="1447" y="482"/>
                </a:lnTo>
                <a:lnTo>
                  <a:pt x="1472" y="456"/>
                </a:lnTo>
                <a:cubicBezTo>
                  <a:pt x="1472" y="456"/>
                  <a:pt x="1469" y="415"/>
                  <a:pt x="1459" y="423"/>
                </a:cubicBezTo>
                <a:lnTo>
                  <a:pt x="1459" y="42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6" name="Freeform 337">
            <a:extLst>
              <a:ext uri="{FF2B5EF4-FFF2-40B4-BE49-F238E27FC236}">
                <a16:creationId xmlns:a16="http://schemas.microsoft.com/office/drawing/2014/main" id="{68CB015C-F754-9578-609F-2ECAC1306997}"/>
              </a:ext>
            </a:extLst>
          </p:cNvPr>
          <p:cNvSpPr>
            <a:spLocks noEditPoints="1"/>
          </p:cNvSpPr>
          <p:nvPr/>
        </p:nvSpPr>
        <p:spPr bwMode="auto">
          <a:xfrm>
            <a:off x="3699254" y="2142613"/>
            <a:ext cx="758825" cy="827088"/>
          </a:xfrm>
          <a:custGeom>
            <a:avLst/>
            <a:gdLst>
              <a:gd name="T0" fmla="*/ 309 w 1477"/>
              <a:gd name="T1" fmla="*/ 1253 h 1610"/>
              <a:gd name="T2" fmla="*/ 444 w 1477"/>
              <a:gd name="T3" fmla="*/ 1587 h 1610"/>
              <a:gd name="T4" fmla="*/ 565 w 1477"/>
              <a:gd name="T5" fmla="*/ 1476 h 1610"/>
              <a:gd name="T6" fmla="*/ 640 w 1477"/>
              <a:gd name="T7" fmla="*/ 1158 h 1610"/>
              <a:gd name="T8" fmla="*/ 930 w 1477"/>
              <a:gd name="T9" fmla="*/ 852 h 1610"/>
              <a:gd name="T10" fmla="*/ 1044 w 1477"/>
              <a:gd name="T11" fmla="*/ 744 h 1610"/>
              <a:gd name="T12" fmla="*/ 1087 w 1477"/>
              <a:gd name="T13" fmla="*/ 624 h 1610"/>
              <a:gd name="T14" fmla="*/ 1165 w 1477"/>
              <a:gd name="T15" fmla="*/ 710 h 1610"/>
              <a:gd name="T16" fmla="*/ 1254 w 1477"/>
              <a:gd name="T17" fmla="*/ 816 h 1610"/>
              <a:gd name="T18" fmla="*/ 1325 w 1477"/>
              <a:gd name="T19" fmla="*/ 629 h 1610"/>
              <a:gd name="T20" fmla="*/ 1448 w 1477"/>
              <a:gd name="T21" fmla="*/ 485 h 1610"/>
              <a:gd name="T22" fmla="*/ 1302 w 1477"/>
              <a:gd name="T23" fmla="*/ 402 h 1610"/>
              <a:gd name="T24" fmla="*/ 1196 w 1477"/>
              <a:gd name="T25" fmla="*/ 541 h 1610"/>
              <a:gd name="T26" fmla="*/ 1010 w 1477"/>
              <a:gd name="T27" fmla="*/ 503 h 1610"/>
              <a:gd name="T28" fmla="*/ 809 w 1477"/>
              <a:gd name="T29" fmla="*/ 502 h 1610"/>
              <a:gd name="T30" fmla="*/ 610 w 1477"/>
              <a:gd name="T31" fmla="*/ 400 h 1610"/>
              <a:gd name="T32" fmla="*/ 540 w 1477"/>
              <a:gd name="T33" fmla="*/ 252 h 1610"/>
              <a:gd name="T34" fmla="*/ 539 w 1477"/>
              <a:gd name="T35" fmla="*/ 71 h 1610"/>
              <a:gd name="T36" fmla="*/ 420 w 1477"/>
              <a:gd name="T37" fmla="*/ 61 h 1610"/>
              <a:gd name="T38" fmla="*/ 307 w 1477"/>
              <a:gd name="T39" fmla="*/ 94 h 1610"/>
              <a:gd name="T40" fmla="*/ 354 w 1477"/>
              <a:gd name="T41" fmla="*/ 173 h 1610"/>
              <a:gd name="T42" fmla="*/ 310 w 1477"/>
              <a:gd name="T43" fmla="*/ 306 h 1610"/>
              <a:gd name="T44" fmla="*/ 201 w 1477"/>
              <a:gd name="T45" fmla="*/ 439 h 1610"/>
              <a:gd name="T46" fmla="*/ 77 w 1477"/>
              <a:gd name="T47" fmla="*/ 518 h 1610"/>
              <a:gd name="T48" fmla="*/ 144 w 1477"/>
              <a:gd name="T49" fmla="*/ 624 h 1610"/>
              <a:gd name="T50" fmla="*/ 6 w 1477"/>
              <a:gd name="T51" fmla="*/ 733 h 1610"/>
              <a:gd name="T52" fmla="*/ 53 w 1477"/>
              <a:gd name="T53" fmla="*/ 791 h 1610"/>
              <a:gd name="T54" fmla="*/ 215 w 1477"/>
              <a:gd name="T55" fmla="*/ 813 h 1610"/>
              <a:gd name="T56" fmla="*/ 465 w 1477"/>
              <a:gd name="T57" fmla="*/ 1610 h 1610"/>
              <a:gd name="T58" fmla="*/ 305 w 1477"/>
              <a:gd name="T59" fmla="*/ 1254 h 1610"/>
              <a:gd name="T60" fmla="*/ 217 w 1477"/>
              <a:gd name="T61" fmla="*/ 954 h 1610"/>
              <a:gd name="T62" fmla="*/ 135 w 1477"/>
              <a:gd name="T63" fmla="*/ 888 h 1610"/>
              <a:gd name="T64" fmla="*/ 92 w 1477"/>
              <a:gd name="T65" fmla="*/ 769 h 1610"/>
              <a:gd name="T66" fmla="*/ 140 w 1477"/>
              <a:gd name="T67" fmla="*/ 680 h 1610"/>
              <a:gd name="T68" fmla="*/ 114 w 1477"/>
              <a:gd name="T69" fmla="*/ 566 h 1610"/>
              <a:gd name="T70" fmla="*/ 164 w 1477"/>
              <a:gd name="T71" fmla="*/ 470 h 1610"/>
              <a:gd name="T72" fmla="*/ 270 w 1477"/>
              <a:gd name="T73" fmla="*/ 356 h 1610"/>
              <a:gd name="T74" fmla="*/ 369 w 1477"/>
              <a:gd name="T75" fmla="*/ 194 h 1610"/>
              <a:gd name="T76" fmla="*/ 304 w 1477"/>
              <a:gd name="T77" fmla="*/ 58 h 1610"/>
              <a:gd name="T78" fmla="*/ 433 w 1477"/>
              <a:gd name="T79" fmla="*/ 56 h 1610"/>
              <a:gd name="T80" fmla="*/ 545 w 1477"/>
              <a:gd name="T81" fmla="*/ 120 h 1610"/>
              <a:gd name="T82" fmla="*/ 556 w 1477"/>
              <a:gd name="T83" fmla="*/ 278 h 1610"/>
              <a:gd name="T84" fmla="*/ 650 w 1477"/>
              <a:gd name="T85" fmla="*/ 441 h 1610"/>
              <a:gd name="T86" fmla="*/ 873 w 1477"/>
              <a:gd name="T87" fmla="*/ 539 h 1610"/>
              <a:gd name="T88" fmla="*/ 1052 w 1477"/>
              <a:gd name="T89" fmla="*/ 493 h 1610"/>
              <a:gd name="T90" fmla="*/ 1240 w 1477"/>
              <a:gd name="T91" fmla="*/ 451 h 1610"/>
              <a:gd name="T92" fmla="*/ 1439 w 1477"/>
              <a:gd name="T93" fmla="*/ 425 h 1610"/>
              <a:gd name="T94" fmla="*/ 1426 w 1477"/>
              <a:gd name="T95" fmla="*/ 516 h 1610"/>
              <a:gd name="T96" fmla="*/ 1342 w 1477"/>
              <a:gd name="T97" fmla="*/ 584 h 1610"/>
              <a:gd name="T98" fmla="*/ 1271 w 1477"/>
              <a:gd name="T99" fmla="*/ 710 h 1610"/>
              <a:gd name="T100" fmla="*/ 1188 w 1477"/>
              <a:gd name="T101" fmla="*/ 753 h 1610"/>
              <a:gd name="T102" fmla="*/ 1136 w 1477"/>
              <a:gd name="T103" fmla="*/ 638 h 1610"/>
              <a:gd name="T104" fmla="*/ 1049 w 1477"/>
              <a:gd name="T105" fmla="*/ 609 h 1610"/>
              <a:gd name="T106" fmla="*/ 1029 w 1477"/>
              <a:gd name="T107" fmla="*/ 825 h 1610"/>
              <a:gd name="T108" fmla="*/ 749 w 1477"/>
              <a:gd name="T109" fmla="*/ 1057 h 1610"/>
              <a:gd name="T110" fmla="*/ 578 w 1477"/>
              <a:gd name="T111" fmla="*/ 1418 h 1610"/>
              <a:gd name="T112" fmla="*/ 489 w 1477"/>
              <a:gd name="T113" fmla="*/ 1584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7" h="1610">
                <a:moveTo>
                  <a:pt x="219" y="961"/>
                </a:moveTo>
                <a:lnTo>
                  <a:pt x="219" y="961"/>
                </a:lnTo>
                <a:cubicBezTo>
                  <a:pt x="219" y="964"/>
                  <a:pt x="220" y="967"/>
                  <a:pt x="220" y="970"/>
                </a:cubicBezTo>
                <a:cubicBezTo>
                  <a:pt x="221" y="976"/>
                  <a:pt x="221" y="981"/>
                  <a:pt x="221" y="984"/>
                </a:cubicBezTo>
                <a:cubicBezTo>
                  <a:pt x="221" y="1009"/>
                  <a:pt x="230" y="1033"/>
                  <a:pt x="239" y="1059"/>
                </a:cubicBezTo>
                <a:cubicBezTo>
                  <a:pt x="243" y="1072"/>
                  <a:pt x="248" y="1085"/>
                  <a:pt x="251" y="1098"/>
                </a:cubicBezTo>
                <a:cubicBezTo>
                  <a:pt x="258" y="1122"/>
                  <a:pt x="271" y="1152"/>
                  <a:pt x="282" y="1180"/>
                </a:cubicBezTo>
                <a:cubicBezTo>
                  <a:pt x="291" y="1201"/>
                  <a:pt x="300" y="1222"/>
                  <a:pt x="304" y="1235"/>
                </a:cubicBezTo>
                <a:cubicBezTo>
                  <a:pt x="306" y="1242"/>
                  <a:pt x="307" y="1248"/>
                  <a:pt x="309" y="1253"/>
                </a:cubicBezTo>
                <a:cubicBezTo>
                  <a:pt x="312" y="1267"/>
                  <a:pt x="315" y="1279"/>
                  <a:pt x="325" y="1297"/>
                </a:cubicBezTo>
                <a:cubicBezTo>
                  <a:pt x="332" y="1310"/>
                  <a:pt x="334" y="1322"/>
                  <a:pt x="335" y="1336"/>
                </a:cubicBezTo>
                <a:cubicBezTo>
                  <a:pt x="336" y="1349"/>
                  <a:pt x="338" y="1363"/>
                  <a:pt x="344" y="1378"/>
                </a:cubicBezTo>
                <a:cubicBezTo>
                  <a:pt x="347" y="1384"/>
                  <a:pt x="352" y="1390"/>
                  <a:pt x="358" y="1397"/>
                </a:cubicBezTo>
                <a:cubicBezTo>
                  <a:pt x="368" y="1410"/>
                  <a:pt x="379" y="1424"/>
                  <a:pt x="383" y="1441"/>
                </a:cubicBezTo>
                <a:cubicBezTo>
                  <a:pt x="389" y="1461"/>
                  <a:pt x="397" y="1480"/>
                  <a:pt x="405" y="1501"/>
                </a:cubicBezTo>
                <a:cubicBezTo>
                  <a:pt x="413" y="1522"/>
                  <a:pt x="422" y="1544"/>
                  <a:pt x="429" y="1568"/>
                </a:cubicBezTo>
                <a:cubicBezTo>
                  <a:pt x="430" y="1573"/>
                  <a:pt x="435" y="1587"/>
                  <a:pt x="443" y="1587"/>
                </a:cubicBezTo>
                <a:lnTo>
                  <a:pt x="444" y="1587"/>
                </a:lnTo>
                <a:lnTo>
                  <a:pt x="445" y="1588"/>
                </a:lnTo>
                <a:cubicBezTo>
                  <a:pt x="446" y="1601"/>
                  <a:pt x="456" y="1608"/>
                  <a:pt x="469" y="1607"/>
                </a:cubicBezTo>
                <a:cubicBezTo>
                  <a:pt x="478" y="1607"/>
                  <a:pt x="482" y="1595"/>
                  <a:pt x="486" y="1583"/>
                </a:cubicBezTo>
                <a:cubicBezTo>
                  <a:pt x="487" y="1578"/>
                  <a:pt x="489" y="1573"/>
                  <a:pt x="491" y="1568"/>
                </a:cubicBezTo>
                <a:cubicBezTo>
                  <a:pt x="497" y="1555"/>
                  <a:pt x="501" y="1553"/>
                  <a:pt x="509" y="1551"/>
                </a:cubicBezTo>
                <a:cubicBezTo>
                  <a:pt x="513" y="1549"/>
                  <a:pt x="518" y="1548"/>
                  <a:pt x="525" y="1544"/>
                </a:cubicBezTo>
                <a:cubicBezTo>
                  <a:pt x="530" y="1541"/>
                  <a:pt x="533" y="1530"/>
                  <a:pt x="535" y="1518"/>
                </a:cubicBezTo>
                <a:cubicBezTo>
                  <a:pt x="539" y="1501"/>
                  <a:pt x="544" y="1482"/>
                  <a:pt x="559" y="1477"/>
                </a:cubicBezTo>
                <a:cubicBezTo>
                  <a:pt x="560" y="1476"/>
                  <a:pt x="563" y="1476"/>
                  <a:pt x="565" y="1476"/>
                </a:cubicBezTo>
                <a:cubicBezTo>
                  <a:pt x="569" y="1475"/>
                  <a:pt x="575" y="1474"/>
                  <a:pt x="575" y="1471"/>
                </a:cubicBezTo>
                <a:lnTo>
                  <a:pt x="575" y="1470"/>
                </a:lnTo>
                <a:lnTo>
                  <a:pt x="584" y="1468"/>
                </a:lnTo>
                <a:lnTo>
                  <a:pt x="575" y="1418"/>
                </a:lnTo>
                <a:cubicBezTo>
                  <a:pt x="575" y="1400"/>
                  <a:pt x="580" y="1384"/>
                  <a:pt x="585" y="1367"/>
                </a:cubicBezTo>
                <a:cubicBezTo>
                  <a:pt x="590" y="1347"/>
                  <a:pt x="596" y="1326"/>
                  <a:pt x="596" y="1300"/>
                </a:cubicBezTo>
                <a:cubicBezTo>
                  <a:pt x="596" y="1285"/>
                  <a:pt x="593" y="1273"/>
                  <a:pt x="590" y="1260"/>
                </a:cubicBezTo>
                <a:cubicBezTo>
                  <a:pt x="587" y="1246"/>
                  <a:pt x="584" y="1232"/>
                  <a:pt x="584" y="1214"/>
                </a:cubicBezTo>
                <a:cubicBezTo>
                  <a:pt x="584" y="1177"/>
                  <a:pt x="612" y="1168"/>
                  <a:pt x="640" y="1158"/>
                </a:cubicBezTo>
                <a:cubicBezTo>
                  <a:pt x="644" y="1157"/>
                  <a:pt x="649" y="1155"/>
                  <a:pt x="654" y="1153"/>
                </a:cubicBezTo>
                <a:cubicBezTo>
                  <a:pt x="664" y="1150"/>
                  <a:pt x="680" y="1132"/>
                  <a:pt x="693" y="1117"/>
                </a:cubicBezTo>
                <a:cubicBezTo>
                  <a:pt x="695" y="1115"/>
                  <a:pt x="697" y="1113"/>
                  <a:pt x="699" y="1111"/>
                </a:cubicBezTo>
                <a:cubicBezTo>
                  <a:pt x="715" y="1093"/>
                  <a:pt x="730" y="1074"/>
                  <a:pt x="747" y="1055"/>
                </a:cubicBezTo>
                <a:cubicBezTo>
                  <a:pt x="763" y="1035"/>
                  <a:pt x="781" y="1015"/>
                  <a:pt x="799" y="995"/>
                </a:cubicBezTo>
                <a:cubicBezTo>
                  <a:pt x="813" y="980"/>
                  <a:pt x="832" y="970"/>
                  <a:pt x="851" y="959"/>
                </a:cubicBezTo>
                <a:cubicBezTo>
                  <a:pt x="872" y="948"/>
                  <a:pt x="894" y="937"/>
                  <a:pt x="910" y="918"/>
                </a:cubicBezTo>
                <a:cubicBezTo>
                  <a:pt x="921" y="906"/>
                  <a:pt x="923" y="892"/>
                  <a:pt x="926" y="875"/>
                </a:cubicBezTo>
                <a:cubicBezTo>
                  <a:pt x="927" y="868"/>
                  <a:pt x="928" y="861"/>
                  <a:pt x="930" y="852"/>
                </a:cubicBezTo>
                <a:cubicBezTo>
                  <a:pt x="933" y="844"/>
                  <a:pt x="942" y="839"/>
                  <a:pt x="952" y="833"/>
                </a:cubicBezTo>
                <a:cubicBezTo>
                  <a:pt x="964" y="827"/>
                  <a:pt x="978" y="819"/>
                  <a:pt x="985" y="803"/>
                </a:cubicBezTo>
                <a:lnTo>
                  <a:pt x="986" y="801"/>
                </a:lnTo>
                <a:lnTo>
                  <a:pt x="988" y="802"/>
                </a:lnTo>
                <a:cubicBezTo>
                  <a:pt x="991" y="805"/>
                  <a:pt x="994" y="808"/>
                  <a:pt x="997" y="810"/>
                </a:cubicBezTo>
                <a:cubicBezTo>
                  <a:pt x="1004" y="817"/>
                  <a:pt x="1009" y="822"/>
                  <a:pt x="1029" y="822"/>
                </a:cubicBezTo>
                <a:cubicBezTo>
                  <a:pt x="1034" y="822"/>
                  <a:pt x="1038" y="822"/>
                  <a:pt x="1042" y="821"/>
                </a:cubicBezTo>
                <a:lnTo>
                  <a:pt x="1044" y="813"/>
                </a:lnTo>
                <a:lnTo>
                  <a:pt x="1044" y="744"/>
                </a:lnTo>
                <a:lnTo>
                  <a:pt x="1027" y="734"/>
                </a:lnTo>
                <a:lnTo>
                  <a:pt x="1027" y="693"/>
                </a:lnTo>
                <a:lnTo>
                  <a:pt x="1017" y="675"/>
                </a:lnTo>
                <a:lnTo>
                  <a:pt x="1017" y="652"/>
                </a:lnTo>
                <a:lnTo>
                  <a:pt x="1043" y="612"/>
                </a:lnTo>
                <a:lnTo>
                  <a:pt x="1021" y="610"/>
                </a:lnTo>
                <a:lnTo>
                  <a:pt x="1025" y="582"/>
                </a:lnTo>
                <a:lnTo>
                  <a:pt x="1087" y="582"/>
                </a:lnTo>
                <a:lnTo>
                  <a:pt x="1087" y="624"/>
                </a:lnTo>
                <a:cubicBezTo>
                  <a:pt x="1089" y="624"/>
                  <a:pt x="1090" y="625"/>
                  <a:pt x="1094" y="626"/>
                </a:cubicBezTo>
                <a:cubicBezTo>
                  <a:pt x="1097" y="627"/>
                  <a:pt x="1101" y="629"/>
                  <a:pt x="1107" y="631"/>
                </a:cubicBezTo>
                <a:cubicBezTo>
                  <a:pt x="1114" y="634"/>
                  <a:pt x="1124" y="635"/>
                  <a:pt x="1136" y="635"/>
                </a:cubicBezTo>
                <a:cubicBezTo>
                  <a:pt x="1153" y="635"/>
                  <a:pt x="1167" y="633"/>
                  <a:pt x="1167" y="633"/>
                </a:cubicBezTo>
                <a:lnTo>
                  <a:pt x="1197" y="633"/>
                </a:lnTo>
                <a:lnTo>
                  <a:pt x="1214" y="629"/>
                </a:lnTo>
                <a:lnTo>
                  <a:pt x="1214" y="688"/>
                </a:lnTo>
                <a:lnTo>
                  <a:pt x="1177" y="695"/>
                </a:lnTo>
                <a:lnTo>
                  <a:pt x="1165" y="710"/>
                </a:lnTo>
                <a:lnTo>
                  <a:pt x="1156" y="733"/>
                </a:lnTo>
                <a:lnTo>
                  <a:pt x="1168" y="750"/>
                </a:lnTo>
                <a:lnTo>
                  <a:pt x="1186" y="750"/>
                </a:lnTo>
                <a:lnTo>
                  <a:pt x="1196" y="733"/>
                </a:lnTo>
                <a:lnTo>
                  <a:pt x="1214" y="733"/>
                </a:lnTo>
                <a:lnTo>
                  <a:pt x="1214" y="766"/>
                </a:lnTo>
                <a:lnTo>
                  <a:pt x="1231" y="779"/>
                </a:lnTo>
                <a:lnTo>
                  <a:pt x="1231" y="824"/>
                </a:lnTo>
                <a:lnTo>
                  <a:pt x="1254" y="816"/>
                </a:lnTo>
                <a:lnTo>
                  <a:pt x="1254" y="766"/>
                </a:lnTo>
                <a:lnTo>
                  <a:pt x="1268" y="732"/>
                </a:lnTo>
                <a:lnTo>
                  <a:pt x="1268" y="709"/>
                </a:lnTo>
                <a:lnTo>
                  <a:pt x="1287" y="692"/>
                </a:lnTo>
                <a:lnTo>
                  <a:pt x="1288" y="692"/>
                </a:lnTo>
                <a:cubicBezTo>
                  <a:pt x="1288" y="692"/>
                  <a:pt x="1295" y="696"/>
                  <a:pt x="1301" y="696"/>
                </a:cubicBezTo>
                <a:cubicBezTo>
                  <a:pt x="1304" y="696"/>
                  <a:pt x="1307" y="695"/>
                  <a:pt x="1309" y="693"/>
                </a:cubicBezTo>
                <a:cubicBezTo>
                  <a:pt x="1315" y="686"/>
                  <a:pt x="1323" y="676"/>
                  <a:pt x="1325" y="674"/>
                </a:cubicBezTo>
                <a:lnTo>
                  <a:pt x="1325" y="629"/>
                </a:lnTo>
                <a:lnTo>
                  <a:pt x="1339" y="608"/>
                </a:lnTo>
                <a:cubicBezTo>
                  <a:pt x="1337" y="604"/>
                  <a:pt x="1330" y="591"/>
                  <a:pt x="1340" y="581"/>
                </a:cubicBezTo>
                <a:cubicBezTo>
                  <a:pt x="1344" y="577"/>
                  <a:pt x="1346" y="575"/>
                  <a:pt x="1348" y="573"/>
                </a:cubicBezTo>
                <a:cubicBezTo>
                  <a:pt x="1347" y="573"/>
                  <a:pt x="1346" y="572"/>
                  <a:pt x="1345" y="570"/>
                </a:cubicBezTo>
                <a:cubicBezTo>
                  <a:pt x="1344" y="566"/>
                  <a:pt x="1348" y="561"/>
                  <a:pt x="1358" y="552"/>
                </a:cubicBezTo>
                <a:cubicBezTo>
                  <a:pt x="1378" y="536"/>
                  <a:pt x="1391" y="537"/>
                  <a:pt x="1394" y="537"/>
                </a:cubicBezTo>
                <a:lnTo>
                  <a:pt x="1424" y="512"/>
                </a:lnTo>
                <a:lnTo>
                  <a:pt x="1448" y="512"/>
                </a:lnTo>
                <a:lnTo>
                  <a:pt x="1448" y="485"/>
                </a:lnTo>
                <a:lnTo>
                  <a:pt x="1473" y="458"/>
                </a:lnTo>
                <a:cubicBezTo>
                  <a:pt x="1472" y="443"/>
                  <a:pt x="1468" y="427"/>
                  <a:pt x="1464" y="427"/>
                </a:cubicBezTo>
                <a:cubicBezTo>
                  <a:pt x="1464" y="427"/>
                  <a:pt x="1463" y="427"/>
                  <a:pt x="1463" y="428"/>
                </a:cubicBezTo>
                <a:cubicBezTo>
                  <a:pt x="1460" y="431"/>
                  <a:pt x="1456" y="432"/>
                  <a:pt x="1451" y="432"/>
                </a:cubicBezTo>
                <a:cubicBezTo>
                  <a:pt x="1445" y="432"/>
                  <a:pt x="1439" y="429"/>
                  <a:pt x="1438" y="428"/>
                </a:cubicBezTo>
                <a:lnTo>
                  <a:pt x="1420" y="427"/>
                </a:lnTo>
                <a:lnTo>
                  <a:pt x="1410" y="402"/>
                </a:lnTo>
                <a:lnTo>
                  <a:pt x="1321" y="402"/>
                </a:lnTo>
                <a:lnTo>
                  <a:pt x="1302" y="402"/>
                </a:lnTo>
                <a:lnTo>
                  <a:pt x="1289" y="429"/>
                </a:lnTo>
                <a:lnTo>
                  <a:pt x="1268" y="429"/>
                </a:lnTo>
                <a:cubicBezTo>
                  <a:pt x="1266" y="429"/>
                  <a:pt x="1255" y="435"/>
                  <a:pt x="1249" y="444"/>
                </a:cubicBezTo>
                <a:cubicBezTo>
                  <a:pt x="1245" y="450"/>
                  <a:pt x="1243" y="453"/>
                  <a:pt x="1242" y="453"/>
                </a:cubicBezTo>
                <a:lnTo>
                  <a:pt x="1242" y="453"/>
                </a:lnTo>
                <a:lnTo>
                  <a:pt x="1211" y="487"/>
                </a:lnTo>
                <a:lnTo>
                  <a:pt x="1197" y="503"/>
                </a:lnTo>
                <a:lnTo>
                  <a:pt x="1197" y="541"/>
                </a:lnTo>
                <a:lnTo>
                  <a:pt x="1196" y="541"/>
                </a:lnTo>
                <a:cubicBezTo>
                  <a:pt x="1173" y="541"/>
                  <a:pt x="1143" y="540"/>
                  <a:pt x="1143" y="540"/>
                </a:cubicBezTo>
                <a:cubicBezTo>
                  <a:pt x="1143" y="540"/>
                  <a:pt x="1133" y="540"/>
                  <a:pt x="1124" y="541"/>
                </a:cubicBezTo>
                <a:cubicBezTo>
                  <a:pt x="1114" y="542"/>
                  <a:pt x="1101" y="542"/>
                  <a:pt x="1100" y="542"/>
                </a:cubicBezTo>
                <a:lnTo>
                  <a:pt x="1073" y="542"/>
                </a:lnTo>
                <a:lnTo>
                  <a:pt x="1055" y="524"/>
                </a:lnTo>
                <a:lnTo>
                  <a:pt x="1049" y="494"/>
                </a:lnTo>
                <a:lnTo>
                  <a:pt x="1042" y="475"/>
                </a:lnTo>
                <a:lnTo>
                  <a:pt x="1028" y="475"/>
                </a:lnTo>
                <a:lnTo>
                  <a:pt x="1010" y="503"/>
                </a:lnTo>
                <a:lnTo>
                  <a:pt x="1010" y="539"/>
                </a:lnTo>
                <a:lnTo>
                  <a:pt x="1000" y="555"/>
                </a:lnTo>
                <a:lnTo>
                  <a:pt x="957" y="568"/>
                </a:lnTo>
                <a:lnTo>
                  <a:pt x="925" y="561"/>
                </a:lnTo>
                <a:lnTo>
                  <a:pt x="899" y="542"/>
                </a:lnTo>
                <a:lnTo>
                  <a:pt x="873" y="542"/>
                </a:lnTo>
                <a:lnTo>
                  <a:pt x="855" y="541"/>
                </a:lnTo>
                <a:lnTo>
                  <a:pt x="828" y="511"/>
                </a:lnTo>
                <a:lnTo>
                  <a:pt x="809" y="502"/>
                </a:lnTo>
                <a:lnTo>
                  <a:pt x="772" y="502"/>
                </a:lnTo>
                <a:cubicBezTo>
                  <a:pt x="756" y="502"/>
                  <a:pt x="739" y="495"/>
                  <a:pt x="738" y="494"/>
                </a:cubicBezTo>
                <a:lnTo>
                  <a:pt x="715" y="481"/>
                </a:lnTo>
                <a:lnTo>
                  <a:pt x="695" y="470"/>
                </a:lnTo>
                <a:lnTo>
                  <a:pt x="676" y="460"/>
                </a:lnTo>
                <a:lnTo>
                  <a:pt x="648" y="444"/>
                </a:lnTo>
                <a:lnTo>
                  <a:pt x="626" y="429"/>
                </a:lnTo>
                <a:lnTo>
                  <a:pt x="610" y="429"/>
                </a:lnTo>
                <a:lnTo>
                  <a:pt x="610" y="400"/>
                </a:lnTo>
                <a:lnTo>
                  <a:pt x="610" y="400"/>
                </a:lnTo>
                <a:lnTo>
                  <a:pt x="626" y="361"/>
                </a:lnTo>
                <a:lnTo>
                  <a:pt x="646" y="345"/>
                </a:lnTo>
                <a:lnTo>
                  <a:pt x="626" y="321"/>
                </a:lnTo>
                <a:lnTo>
                  <a:pt x="610" y="307"/>
                </a:lnTo>
                <a:cubicBezTo>
                  <a:pt x="596" y="294"/>
                  <a:pt x="580" y="281"/>
                  <a:pt x="577" y="281"/>
                </a:cubicBezTo>
                <a:lnTo>
                  <a:pt x="554" y="281"/>
                </a:lnTo>
                <a:lnTo>
                  <a:pt x="554" y="281"/>
                </a:lnTo>
                <a:cubicBezTo>
                  <a:pt x="553" y="280"/>
                  <a:pt x="540" y="262"/>
                  <a:pt x="540" y="252"/>
                </a:cubicBezTo>
                <a:cubicBezTo>
                  <a:pt x="540" y="243"/>
                  <a:pt x="537" y="219"/>
                  <a:pt x="537" y="215"/>
                </a:cubicBezTo>
                <a:lnTo>
                  <a:pt x="527" y="205"/>
                </a:lnTo>
                <a:lnTo>
                  <a:pt x="521" y="198"/>
                </a:lnTo>
                <a:lnTo>
                  <a:pt x="554" y="198"/>
                </a:lnTo>
                <a:lnTo>
                  <a:pt x="557" y="175"/>
                </a:lnTo>
                <a:lnTo>
                  <a:pt x="549" y="144"/>
                </a:lnTo>
                <a:lnTo>
                  <a:pt x="542" y="121"/>
                </a:lnTo>
                <a:lnTo>
                  <a:pt x="542" y="94"/>
                </a:lnTo>
                <a:lnTo>
                  <a:pt x="539" y="71"/>
                </a:lnTo>
                <a:lnTo>
                  <a:pt x="513" y="55"/>
                </a:lnTo>
                <a:lnTo>
                  <a:pt x="507" y="20"/>
                </a:lnTo>
                <a:lnTo>
                  <a:pt x="491" y="20"/>
                </a:lnTo>
                <a:lnTo>
                  <a:pt x="468" y="6"/>
                </a:lnTo>
                <a:lnTo>
                  <a:pt x="468" y="18"/>
                </a:lnTo>
                <a:cubicBezTo>
                  <a:pt x="468" y="18"/>
                  <a:pt x="462" y="34"/>
                  <a:pt x="457" y="40"/>
                </a:cubicBezTo>
                <a:cubicBezTo>
                  <a:pt x="452" y="45"/>
                  <a:pt x="448" y="48"/>
                  <a:pt x="435" y="58"/>
                </a:cubicBezTo>
                <a:cubicBezTo>
                  <a:pt x="431" y="62"/>
                  <a:pt x="428" y="63"/>
                  <a:pt x="425" y="63"/>
                </a:cubicBezTo>
                <a:cubicBezTo>
                  <a:pt x="423" y="63"/>
                  <a:pt x="422" y="62"/>
                  <a:pt x="420" y="61"/>
                </a:cubicBezTo>
                <a:cubicBezTo>
                  <a:pt x="419" y="60"/>
                  <a:pt x="417" y="59"/>
                  <a:pt x="415" y="59"/>
                </a:cubicBezTo>
                <a:cubicBezTo>
                  <a:pt x="407" y="58"/>
                  <a:pt x="400" y="66"/>
                  <a:pt x="400" y="66"/>
                </a:cubicBezTo>
                <a:lnTo>
                  <a:pt x="400" y="67"/>
                </a:lnTo>
                <a:lnTo>
                  <a:pt x="399" y="67"/>
                </a:lnTo>
                <a:cubicBezTo>
                  <a:pt x="398" y="67"/>
                  <a:pt x="376" y="69"/>
                  <a:pt x="371" y="69"/>
                </a:cubicBezTo>
                <a:cubicBezTo>
                  <a:pt x="366" y="69"/>
                  <a:pt x="356" y="62"/>
                  <a:pt x="354" y="60"/>
                </a:cubicBezTo>
                <a:lnTo>
                  <a:pt x="307" y="60"/>
                </a:lnTo>
                <a:cubicBezTo>
                  <a:pt x="306" y="63"/>
                  <a:pt x="304" y="69"/>
                  <a:pt x="304" y="74"/>
                </a:cubicBezTo>
                <a:cubicBezTo>
                  <a:pt x="304" y="81"/>
                  <a:pt x="307" y="93"/>
                  <a:pt x="307" y="94"/>
                </a:cubicBezTo>
                <a:lnTo>
                  <a:pt x="307" y="94"/>
                </a:lnTo>
                <a:lnTo>
                  <a:pt x="307" y="131"/>
                </a:lnTo>
                <a:cubicBezTo>
                  <a:pt x="307" y="146"/>
                  <a:pt x="311" y="146"/>
                  <a:pt x="311" y="146"/>
                </a:cubicBezTo>
                <a:cubicBezTo>
                  <a:pt x="311" y="146"/>
                  <a:pt x="312" y="146"/>
                  <a:pt x="312" y="145"/>
                </a:cubicBezTo>
                <a:lnTo>
                  <a:pt x="313" y="144"/>
                </a:lnTo>
                <a:lnTo>
                  <a:pt x="315" y="145"/>
                </a:lnTo>
                <a:cubicBezTo>
                  <a:pt x="315" y="145"/>
                  <a:pt x="322" y="152"/>
                  <a:pt x="332" y="157"/>
                </a:cubicBezTo>
                <a:cubicBezTo>
                  <a:pt x="339" y="161"/>
                  <a:pt x="342" y="163"/>
                  <a:pt x="346" y="166"/>
                </a:cubicBezTo>
                <a:cubicBezTo>
                  <a:pt x="348" y="168"/>
                  <a:pt x="351" y="170"/>
                  <a:pt x="354" y="173"/>
                </a:cubicBezTo>
                <a:cubicBezTo>
                  <a:pt x="364" y="179"/>
                  <a:pt x="372" y="193"/>
                  <a:pt x="372" y="193"/>
                </a:cubicBezTo>
                <a:lnTo>
                  <a:pt x="373" y="194"/>
                </a:lnTo>
                <a:lnTo>
                  <a:pt x="355" y="226"/>
                </a:lnTo>
                <a:cubicBezTo>
                  <a:pt x="354" y="226"/>
                  <a:pt x="340" y="238"/>
                  <a:pt x="333" y="245"/>
                </a:cubicBezTo>
                <a:cubicBezTo>
                  <a:pt x="327" y="251"/>
                  <a:pt x="333" y="264"/>
                  <a:pt x="333" y="264"/>
                </a:cubicBezTo>
                <a:lnTo>
                  <a:pt x="334" y="265"/>
                </a:lnTo>
                <a:lnTo>
                  <a:pt x="333" y="266"/>
                </a:lnTo>
                <a:cubicBezTo>
                  <a:pt x="333" y="266"/>
                  <a:pt x="328" y="280"/>
                  <a:pt x="319" y="293"/>
                </a:cubicBezTo>
                <a:cubicBezTo>
                  <a:pt x="315" y="299"/>
                  <a:pt x="312" y="303"/>
                  <a:pt x="310" y="306"/>
                </a:cubicBezTo>
                <a:cubicBezTo>
                  <a:pt x="308" y="309"/>
                  <a:pt x="306" y="312"/>
                  <a:pt x="303" y="316"/>
                </a:cubicBezTo>
                <a:cubicBezTo>
                  <a:pt x="301" y="319"/>
                  <a:pt x="298" y="323"/>
                  <a:pt x="294" y="329"/>
                </a:cubicBezTo>
                <a:cubicBezTo>
                  <a:pt x="291" y="334"/>
                  <a:pt x="287" y="341"/>
                  <a:pt x="282" y="347"/>
                </a:cubicBezTo>
                <a:cubicBezTo>
                  <a:pt x="278" y="353"/>
                  <a:pt x="275" y="356"/>
                  <a:pt x="272" y="359"/>
                </a:cubicBezTo>
                <a:cubicBezTo>
                  <a:pt x="269" y="361"/>
                  <a:pt x="266" y="364"/>
                  <a:pt x="263" y="370"/>
                </a:cubicBezTo>
                <a:cubicBezTo>
                  <a:pt x="259" y="377"/>
                  <a:pt x="253" y="381"/>
                  <a:pt x="247" y="385"/>
                </a:cubicBezTo>
                <a:cubicBezTo>
                  <a:pt x="241" y="389"/>
                  <a:pt x="234" y="394"/>
                  <a:pt x="229" y="402"/>
                </a:cubicBezTo>
                <a:cubicBezTo>
                  <a:pt x="220" y="415"/>
                  <a:pt x="212" y="426"/>
                  <a:pt x="205" y="434"/>
                </a:cubicBezTo>
                <a:cubicBezTo>
                  <a:pt x="203" y="436"/>
                  <a:pt x="202" y="438"/>
                  <a:pt x="201" y="439"/>
                </a:cubicBezTo>
                <a:cubicBezTo>
                  <a:pt x="198" y="442"/>
                  <a:pt x="196" y="446"/>
                  <a:pt x="193" y="449"/>
                </a:cubicBezTo>
                <a:cubicBezTo>
                  <a:pt x="188" y="456"/>
                  <a:pt x="183" y="462"/>
                  <a:pt x="179" y="466"/>
                </a:cubicBezTo>
                <a:cubicBezTo>
                  <a:pt x="174" y="471"/>
                  <a:pt x="168" y="474"/>
                  <a:pt x="167" y="474"/>
                </a:cubicBezTo>
                <a:cubicBezTo>
                  <a:pt x="167" y="474"/>
                  <a:pt x="167" y="474"/>
                  <a:pt x="164" y="473"/>
                </a:cubicBezTo>
                <a:cubicBezTo>
                  <a:pt x="156" y="471"/>
                  <a:pt x="135" y="467"/>
                  <a:pt x="128" y="467"/>
                </a:cubicBezTo>
                <a:cubicBezTo>
                  <a:pt x="121" y="467"/>
                  <a:pt x="114" y="470"/>
                  <a:pt x="110" y="475"/>
                </a:cubicBezTo>
                <a:cubicBezTo>
                  <a:pt x="107" y="480"/>
                  <a:pt x="97" y="491"/>
                  <a:pt x="86" y="502"/>
                </a:cubicBezTo>
                <a:cubicBezTo>
                  <a:pt x="77" y="510"/>
                  <a:pt x="77" y="512"/>
                  <a:pt x="77" y="516"/>
                </a:cubicBezTo>
                <a:cubicBezTo>
                  <a:pt x="77" y="517"/>
                  <a:pt x="77" y="517"/>
                  <a:pt x="77" y="518"/>
                </a:cubicBezTo>
                <a:cubicBezTo>
                  <a:pt x="77" y="520"/>
                  <a:pt x="78" y="522"/>
                  <a:pt x="81" y="524"/>
                </a:cubicBezTo>
                <a:cubicBezTo>
                  <a:pt x="83" y="526"/>
                  <a:pt x="85" y="528"/>
                  <a:pt x="87" y="531"/>
                </a:cubicBezTo>
                <a:cubicBezTo>
                  <a:pt x="90" y="537"/>
                  <a:pt x="106" y="544"/>
                  <a:pt x="113" y="546"/>
                </a:cubicBezTo>
                <a:cubicBezTo>
                  <a:pt x="118" y="548"/>
                  <a:pt x="117" y="557"/>
                  <a:pt x="117" y="566"/>
                </a:cubicBezTo>
                <a:cubicBezTo>
                  <a:pt x="117" y="571"/>
                  <a:pt x="117" y="576"/>
                  <a:pt x="118" y="580"/>
                </a:cubicBezTo>
                <a:cubicBezTo>
                  <a:pt x="119" y="584"/>
                  <a:pt x="121" y="588"/>
                  <a:pt x="123" y="592"/>
                </a:cubicBezTo>
                <a:cubicBezTo>
                  <a:pt x="126" y="596"/>
                  <a:pt x="127" y="599"/>
                  <a:pt x="128" y="602"/>
                </a:cubicBezTo>
                <a:cubicBezTo>
                  <a:pt x="129" y="607"/>
                  <a:pt x="132" y="610"/>
                  <a:pt x="136" y="615"/>
                </a:cubicBezTo>
                <a:cubicBezTo>
                  <a:pt x="139" y="617"/>
                  <a:pt x="141" y="621"/>
                  <a:pt x="144" y="624"/>
                </a:cubicBezTo>
                <a:cubicBezTo>
                  <a:pt x="150" y="634"/>
                  <a:pt x="158" y="644"/>
                  <a:pt x="168" y="651"/>
                </a:cubicBezTo>
                <a:cubicBezTo>
                  <a:pt x="170" y="652"/>
                  <a:pt x="171" y="655"/>
                  <a:pt x="171" y="656"/>
                </a:cubicBezTo>
                <a:cubicBezTo>
                  <a:pt x="171" y="664"/>
                  <a:pt x="154" y="675"/>
                  <a:pt x="152" y="676"/>
                </a:cubicBezTo>
                <a:lnTo>
                  <a:pt x="141" y="683"/>
                </a:lnTo>
                <a:lnTo>
                  <a:pt x="120" y="687"/>
                </a:lnTo>
                <a:cubicBezTo>
                  <a:pt x="120" y="687"/>
                  <a:pt x="99" y="691"/>
                  <a:pt x="86" y="695"/>
                </a:cubicBezTo>
                <a:cubicBezTo>
                  <a:pt x="73" y="698"/>
                  <a:pt x="54" y="701"/>
                  <a:pt x="51" y="702"/>
                </a:cubicBezTo>
                <a:lnTo>
                  <a:pt x="34" y="712"/>
                </a:lnTo>
                <a:lnTo>
                  <a:pt x="6" y="733"/>
                </a:lnTo>
                <a:cubicBezTo>
                  <a:pt x="26" y="746"/>
                  <a:pt x="45" y="753"/>
                  <a:pt x="60" y="753"/>
                </a:cubicBezTo>
                <a:cubicBezTo>
                  <a:pt x="74" y="753"/>
                  <a:pt x="86" y="753"/>
                  <a:pt x="101" y="757"/>
                </a:cubicBezTo>
                <a:lnTo>
                  <a:pt x="103" y="758"/>
                </a:lnTo>
                <a:lnTo>
                  <a:pt x="101" y="760"/>
                </a:lnTo>
                <a:cubicBezTo>
                  <a:pt x="99" y="762"/>
                  <a:pt x="97" y="766"/>
                  <a:pt x="95" y="770"/>
                </a:cubicBezTo>
                <a:cubicBezTo>
                  <a:pt x="92" y="778"/>
                  <a:pt x="88" y="787"/>
                  <a:pt x="78" y="790"/>
                </a:cubicBezTo>
                <a:cubicBezTo>
                  <a:pt x="74" y="791"/>
                  <a:pt x="70" y="792"/>
                  <a:pt x="65" y="792"/>
                </a:cubicBezTo>
                <a:cubicBezTo>
                  <a:pt x="62" y="792"/>
                  <a:pt x="60" y="792"/>
                  <a:pt x="58" y="792"/>
                </a:cubicBezTo>
                <a:cubicBezTo>
                  <a:pt x="56" y="792"/>
                  <a:pt x="55" y="791"/>
                  <a:pt x="53" y="791"/>
                </a:cubicBezTo>
                <a:cubicBezTo>
                  <a:pt x="48" y="791"/>
                  <a:pt x="42" y="792"/>
                  <a:pt x="36" y="796"/>
                </a:cubicBezTo>
                <a:cubicBezTo>
                  <a:pt x="42" y="804"/>
                  <a:pt x="48" y="813"/>
                  <a:pt x="55" y="823"/>
                </a:cubicBezTo>
                <a:cubicBezTo>
                  <a:pt x="74" y="852"/>
                  <a:pt x="96" y="885"/>
                  <a:pt x="135" y="885"/>
                </a:cubicBezTo>
                <a:cubicBezTo>
                  <a:pt x="164" y="885"/>
                  <a:pt x="175" y="857"/>
                  <a:pt x="186" y="831"/>
                </a:cubicBezTo>
                <a:cubicBezTo>
                  <a:pt x="191" y="817"/>
                  <a:pt x="196" y="803"/>
                  <a:pt x="204" y="794"/>
                </a:cubicBezTo>
                <a:lnTo>
                  <a:pt x="205" y="793"/>
                </a:lnTo>
                <a:lnTo>
                  <a:pt x="221" y="793"/>
                </a:lnTo>
                <a:lnTo>
                  <a:pt x="221" y="795"/>
                </a:lnTo>
                <a:cubicBezTo>
                  <a:pt x="221" y="801"/>
                  <a:pt x="218" y="807"/>
                  <a:pt x="215" y="813"/>
                </a:cubicBezTo>
                <a:cubicBezTo>
                  <a:pt x="213" y="816"/>
                  <a:pt x="211" y="820"/>
                  <a:pt x="211" y="822"/>
                </a:cubicBezTo>
                <a:cubicBezTo>
                  <a:pt x="211" y="834"/>
                  <a:pt x="215" y="845"/>
                  <a:pt x="219" y="857"/>
                </a:cubicBezTo>
                <a:cubicBezTo>
                  <a:pt x="224" y="871"/>
                  <a:pt x="228" y="885"/>
                  <a:pt x="228" y="902"/>
                </a:cubicBezTo>
                <a:cubicBezTo>
                  <a:pt x="228" y="915"/>
                  <a:pt x="226" y="922"/>
                  <a:pt x="224" y="930"/>
                </a:cubicBezTo>
                <a:cubicBezTo>
                  <a:pt x="222" y="937"/>
                  <a:pt x="220" y="945"/>
                  <a:pt x="220" y="958"/>
                </a:cubicBezTo>
                <a:lnTo>
                  <a:pt x="220" y="962"/>
                </a:lnTo>
                <a:lnTo>
                  <a:pt x="219" y="961"/>
                </a:lnTo>
                <a:close/>
                <a:moveTo>
                  <a:pt x="465" y="1610"/>
                </a:moveTo>
                <a:lnTo>
                  <a:pt x="465" y="1610"/>
                </a:lnTo>
                <a:cubicBezTo>
                  <a:pt x="453" y="1610"/>
                  <a:pt x="444" y="1602"/>
                  <a:pt x="442" y="1590"/>
                </a:cubicBezTo>
                <a:cubicBezTo>
                  <a:pt x="433" y="1589"/>
                  <a:pt x="428" y="1575"/>
                  <a:pt x="426" y="1569"/>
                </a:cubicBezTo>
                <a:cubicBezTo>
                  <a:pt x="418" y="1545"/>
                  <a:pt x="410" y="1523"/>
                  <a:pt x="402" y="1502"/>
                </a:cubicBezTo>
                <a:cubicBezTo>
                  <a:pt x="394" y="1481"/>
                  <a:pt x="386" y="1462"/>
                  <a:pt x="380" y="1442"/>
                </a:cubicBezTo>
                <a:cubicBezTo>
                  <a:pt x="376" y="1425"/>
                  <a:pt x="365" y="1411"/>
                  <a:pt x="355" y="1399"/>
                </a:cubicBezTo>
                <a:cubicBezTo>
                  <a:pt x="349" y="1392"/>
                  <a:pt x="344" y="1385"/>
                  <a:pt x="341" y="1379"/>
                </a:cubicBezTo>
                <a:cubicBezTo>
                  <a:pt x="334" y="1364"/>
                  <a:pt x="333" y="1349"/>
                  <a:pt x="332" y="1336"/>
                </a:cubicBezTo>
                <a:cubicBezTo>
                  <a:pt x="330" y="1323"/>
                  <a:pt x="329" y="1311"/>
                  <a:pt x="322" y="1299"/>
                </a:cubicBezTo>
                <a:cubicBezTo>
                  <a:pt x="312" y="1280"/>
                  <a:pt x="309" y="1268"/>
                  <a:pt x="305" y="1254"/>
                </a:cubicBezTo>
                <a:cubicBezTo>
                  <a:pt x="304" y="1248"/>
                  <a:pt x="303" y="1243"/>
                  <a:pt x="301" y="1236"/>
                </a:cubicBezTo>
                <a:cubicBezTo>
                  <a:pt x="297" y="1223"/>
                  <a:pt x="288" y="1203"/>
                  <a:pt x="279" y="1181"/>
                </a:cubicBezTo>
                <a:cubicBezTo>
                  <a:pt x="268" y="1154"/>
                  <a:pt x="255" y="1123"/>
                  <a:pt x="248" y="1098"/>
                </a:cubicBezTo>
                <a:cubicBezTo>
                  <a:pt x="244" y="1086"/>
                  <a:pt x="240" y="1073"/>
                  <a:pt x="236" y="1060"/>
                </a:cubicBezTo>
                <a:cubicBezTo>
                  <a:pt x="227" y="1034"/>
                  <a:pt x="218" y="1009"/>
                  <a:pt x="218" y="984"/>
                </a:cubicBezTo>
                <a:cubicBezTo>
                  <a:pt x="218" y="981"/>
                  <a:pt x="217" y="976"/>
                  <a:pt x="217" y="970"/>
                </a:cubicBezTo>
                <a:cubicBezTo>
                  <a:pt x="216" y="965"/>
                  <a:pt x="215" y="959"/>
                  <a:pt x="215" y="956"/>
                </a:cubicBezTo>
                <a:lnTo>
                  <a:pt x="215" y="952"/>
                </a:lnTo>
                <a:lnTo>
                  <a:pt x="217" y="954"/>
                </a:lnTo>
                <a:cubicBezTo>
                  <a:pt x="217" y="943"/>
                  <a:pt x="219" y="936"/>
                  <a:pt x="221" y="929"/>
                </a:cubicBezTo>
                <a:cubicBezTo>
                  <a:pt x="223" y="921"/>
                  <a:pt x="225" y="914"/>
                  <a:pt x="225" y="902"/>
                </a:cubicBezTo>
                <a:cubicBezTo>
                  <a:pt x="225" y="886"/>
                  <a:pt x="220" y="872"/>
                  <a:pt x="216" y="858"/>
                </a:cubicBezTo>
                <a:cubicBezTo>
                  <a:pt x="211" y="846"/>
                  <a:pt x="208" y="834"/>
                  <a:pt x="208" y="822"/>
                </a:cubicBezTo>
                <a:cubicBezTo>
                  <a:pt x="208" y="819"/>
                  <a:pt x="210" y="815"/>
                  <a:pt x="212" y="811"/>
                </a:cubicBezTo>
                <a:cubicBezTo>
                  <a:pt x="214" y="806"/>
                  <a:pt x="217" y="801"/>
                  <a:pt x="218" y="797"/>
                </a:cubicBezTo>
                <a:lnTo>
                  <a:pt x="206" y="797"/>
                </a:lnTo>
                <a:cubicBezTo>
                  <a:pt x="199" y="805"/>
                  <a:pt x="194" y="818"/>
                  <a:pt x="189" y="832"/>
                </a:cubicBezTo>
                <a:cubicBezTo>
                  <a:pt x="178" y="860"/>
                  <a:pt x="167" y="888"/>
                  <a:pt x="135" y="888"/>
                </a:cubicBezTo>
                <a:cubicBezTo>
                  <a:pt x="94" y="888"/>
                  <a:pt x="72" y="854"/>
                  <a:pt x="52" y="825"/>
                </a:cubicBezTo>
                <a:cubicBezTo>
                  <a:pt x="45" y="814"/>
                  <a:pt x="39" y="805"/>
                  <a:pt x="32" y="797"/>
                </a:cubicBezTo>
                <a:lnTo>
                  <a:pt x="31" y="796"/>
                </a:lnTo>
                <a:lnTo>
                  <a:pt x="32" y="795"/>
                </a:lnTo>
                <a:cubicBezTo>
                  <a:pt x="40" y="789"/>
                  <a:pt x="47" y="788"/>
                  <a:pt x="53" y="788"/>
                </a:cubicBezTo>
                <a:cubicBezTo>
                  <a:pt x="55" y="788"/>
                  <a:pt x="57" y="788"/>
                  <a:pt x="59" y="788"/>
                </a:cubicBezTo>
                <a:cubicBezTo>
                  <a:pt x="61" y="788"/>
                  <a:pt x="63" y="789"/>
                  <a:pt x="65" y="789"/>
                </a:cubicBezTo>
                <a:cubicBezTo>
                  <a:pt x="69" y="789"/>
                  <a:pt x="73" y="788"/>
                  <a:pt x="77" y="787"/>
                </a:cubicBezTo>
                <a:cubicBezTo>
                  <a:pt x="85" y="784"/>
                  <a:pt x="89" y="776"/>
                  <a:pt x="92" y="769"/>
                </a:cubicBezTo>
                <a:cubicBezTo>
                  <a:pt x="94" y="765"/>
                  <a:pt x="96" y="762"/>
                  <a:pt x="97" y="760"/>
                </a:cubicBezTo>
                <a:cubicBezTo>
                  <a:pt x="85" y="756"/>
                  <a:pt x="73" y="756"/>
                  <a:pt x="60" y="756"/>
                </a:cubicBezTo>
                <a:cubicBezTo>
                  <a:pt x="44" y="756"/>
                  <a:pt x="23" y="748"/>
                  <a:pt x="2" y="734"/>
                </a:cubicBezTo>
                <a:lnTo>
                  <a:pt x="0" y="733"/>
                </a:lnTo>
                <a:lnTo>
                  <a:pt x="32" y="709"/>
                </a:lnTo>
                <a:lnTo>
                  <a:pt x="50" y="698"/>
                </a:lnTo>
                <a:cubicBezTo>
                  <a:pt x="51" y="698"/>
                  <a:pt x="72" y="695"/>
                  <a:pt x="85" y="691"/>
                </a:cubicBezTo>
                <a:cubicBezTo>
                  <a:pt x="98" y="688"/>
                  <a:pt x="119" y="683"/>
                  <a:pt x="119" y="683"/>
                </a:cubicBezTo>
                <a:lnTo>
                  <a:pt x="140" y="680"/>
                </a:lnTo>
                <a:lnTo>
                  <a:pt x="151" y="673"/>
                </a:lnTo>
                <a:cubicBezTo>
                  <a:pt x="157" y="669"/>
                  <a:pt x="168" y="661"/>
                  <a:pt x="168" y="656"/>
                </a:cubicBezTo>
                <a:cubicBezTo>
                  <a:pt x="168" y="655"/>
                  <a:pt x="167" y="654"/>
                  <a:pt x="166" y="653"/>
                </a:cubicBezTo>
                <a:cubicBezTo>
                  <a:pt x="155" y="646"/>
                  <a:pt x="148" y="636"/>
                  <a:pt x="141" y="626"/>
                </a:cubicBezTo>
                <a:cubicBezTo>
                  <a:pt x="139" y="623"/>
                  <a:pt x="136" y="620"/>
                  <a:pt x="134" y="617"/>
                </a:cubicBezTo>
                <a:cubicBezTo>
                  <a:pt x="130" y="612"/>
                  <a:pt x="126" y="608"/>
                  <a:pt x="125" y="603"/>
                </a:cubicBezTo>
                <a:cubicBezTo>
                  <a:pt x="124" y="600"/>
                  <a:pt x="123" y="597"/>
                  <a:pt x="121" y="594"/>
                </a:cubicBezTo>
                <a:cubicBezTo>
                  <a:pt x="118" y="590"/>
                  <a:pt x="115" y="585"/>
                  <a:pt x="114" y="580"/>
                </a:cubicBezTo>
                <a:cubicBezTo>
                  <a:pt x="114" y="577"/>
                  <a:pt x="114" y="572"/>
                  <a:pt x="114" y="566"/>
                </a:cubicBezTo>
                <a:cubicBezTo>
                  <a:pt x="114" y="560"/>
                  <a:pt x="114" y="550"/>
                  <a:pt x="112" y="550"/>
                </a:cubicBezTo>
                <a:cubicBezTo>
                  <a:pt x="112" y="550"/>
                  <a:pt x="89" y="542"/>
                  <a:pt x="84" y="533"/>
                </a:cubicBezTo>
                <a:cubicBezTo>
                  <a:pt x="82" y="530"/>
                  <a:pt x="80" y="528"/>
                  <a:pt x="78" y="527"/>
                </a:cubicBezTo>
                <a:cubicBezTo>
                  <a:pt x="76" y="524"/>
                  <a:pt x="74" y="522"/>
                  <a:pt x="74" y="518"/>
                </a:cubicBezTo>
                <a:cubicBezTo>
                  <a:pt x="74" y="517"/>
                  <a:pt x="74" y="517"/>
                  <a:pt x="74" y="516"/>
                </a:cubicBezTo>
                <a:cubicBezTo>
                  <a:pt x="73" y="511"/>
                  <a:pt x="74" y="508"/>
                  <a:pt x="84" y="499"/>
                </a:cubicBezTo>
                <a:cubicBezTo>
                  <a:pt x="95" y="489"/>
                  <a:pt x="104" y="478"/>
                  <a:pt x="108" y="473"/>
                </a:cubicBezTo>
                <a:cubicBezTo>
                  <a:pt x="112" y="467"/>
                  <a:pt x="119" y="463"/>
                  <a:pt x="128" y="463"/>
                </a:cubicBezTo>
                <a:cubicBezTo>
                  <a:pt x="136" y="463"/>
                  <a:pt x="156" y="468"/>
                  <a:pt x="164" y="470"/>
                </a:cubicBezTo>
                <a:cubicBezTo>
                  <a:pt x="166" y="470"/>
                  <a:pt x="166" y="470"/>
                  <a:pt x="167" y="470"/>
                </a:cubicBezTo>
                <a:cubicBezTo>
                  <a:pt x="168" y="470"/>
                  <a:pt x="172" y="468"/>
                  <a:pt x="177" y="464"/>
                </a:cubicBezTo>
                <a:cubicBezTo>
                  <a:pt x="180" y="460"/>
                  <a:pt x="185" y="454"/>
                  <a:pt x="190" y="447"/>
                </a:cubicBezTo>
                <a:cubicBezTo>
                  <a:pt x="193" y="444"/>
                  <a:pt x="196" y="440"/>
                  <a:pt x="198" y="437"/>
                </a:cubicBezTo>
                <a:cubicBezTo>
                  <a:pt x="199" y="436"/>
                  <a:pt x="201" y="434"/>
                  <a:pt x="202" y="432"/>
                </a:cubicBezTo>
                <a:cubicBezTo>
                  <a:pt x="209" y="424"/>
                  <a:pt x="218" y="413"/>
                  <a:pt x="226" y="400"/>
                </a:cubicBezTo>
                <a:cubicBezTo>
                  <a:pt x="232" y="392"/>
                  <a:pt x="239" y="387"/>
                  <a:pt x="245" y="382"/>
                </a:cubicBezTo>
                <a:cubicBezTo>
                  <a:pt x="251" y="378"/>
                  <a:pt x="256" y="374"/>
                  <a:pt x="260" y="369"/>
                </a:cubicBezTo>
                <a:cubicBezTo>
                  <a:pt x="264" y="362"/>
                  <a:pt x="267" y="359"/>
                  <a:pt x="270" y="356"/>
                </a:cubicBezTo>
                <a:cubicBezTo>
                  <a:pt x="272" y="354"/>
                  <a:pt x="275" y="351"/>
                  <a:pt x="279" y="345"/>
                </a:cubicBezTo>
                <a:cubicBezTo>
                  <a:pt x="284" y="339"/>
                  <a:pt x="288" y="333"/>
                  <a:pt x="292" y="327"/>
                </a:cubicBezTo>
                <a:cubicBezTo>
                  <a:pt x="295" y="322"/>
                  <a:pt x="298" y="317"/>
                  <a:pt x="300" y="314"/>
                </a:cubicBezTo>
                <a:cubicBezTo>
                  <a:pt x="303" y="310"/>
                  <a:pt x="305" y="307"/>
                  <a:pt x="307" y="304"/>
                </a:cubicBezTo>
                <a:cubicBezTo>
                  <a:pt x="309" y="301"/>
                  <a:pt x="312" y="297"/>
                  <a:pt x="316" y="291"/>
                </a:cubicBezTo>
                <a:cubicBezTo>
                  <a:pt x="324" y="280"/>
                  <a:pt x="329" y="268"/>
                  <a:pt x="330" y="265"/>
                </a:cubicBezTo>
                <a:cubicBezTo>
                  <a:pt x="329" y="262"/>
                  <a:pt x="324" y="250"/>
                  <a:pt x="331" y="243"/>
                </a:cubicBezTo>
                <a:cubicBezTo>
                  <a:pt x="337" y="236"/>
                  <a:pt x="350" y="225"/>
                  <a:pt x="352" y="223"/>
                </a:cubicBezTo>
                <a:lnTo>
                  <a:pt x="369" y="194"/>
                </a:lnTo>
                <a:cubicBezTo>
                  <a:pt x="367" y="191"/>
                  <a:pt x="360" y="180"/>
                  <a:pt x="352" y="175"/>
                </a:cubicBezTo>
                <a:cubicBezTo>
                  <a:pt x="349" y="173"/>
                  <a:pt x="346" y="171"/>
                  <a:pt x="344" y="169"/>
                </a:cubicBezTo>
                <a:cubicBezTo>
                  <a:pt x="340" y="166"/>
                  <a:pt x="337" y="164"/>
                  <a:pt x="331" y="160"/>
                </a:cubicBezTo>
                <a:cubicBezTo>
                  <a:pt x="322" y="156"/>
                  <a:pt x="316" y="151"/>
                  <a:pt x="313" y="149"/>
                </a:cubicBezTo>
                <a:cubicBezTo>
                  <a:pt x="313" y="149"/>
                  <a:pt x="312" y="150"/>
                  <a:pt x="311" y="150"/>
                </a:cubicBezTo>
                <a:cubicBezTo>
                  <a:pt x="305" y="150"/>
                  <a:pt x="304" y="139"/>
                  <a:pt x="304" y="131"/>
                </a:cubicBezTo>
                <a:lnTo>
                  <a:pt x="304" y="94"/>
                </a:lnTo>
                <a:cubicBezTo>
                  <a:pt x="304" y="92"/>
                  <a:pt x="301" y="81"/>
                  <a:pt x="301" y="74"/>
                </a:cubicBezTo>
                <a:cubicBezTo>
                  <a:pt x="301" y="67"/>
                  <a:pt x="304" y="59"/>
                  <a:pt x="304" y="58"/>
                </a:cubicBezTo>
                <a:lnTo>
                  <a:pt x="304" y="57"/>
                </a:lnTo>
                <a:lnTo>
                  <a:pt x="355" y="57"/>
                </a:lnTo>
                <a:lnTo>
                  <a:pt x="355" y="57"/>
                </a:lnTo>
                <a:cubicBezTo>
                  <a:pt x="359" y="61"/>
                  <a:pt x="367" y="66"/>
                  <a:pt x="371" y="66"/>
                </a:cubicBezTo>
                <a:cubicBezTo>
                  <a:pt x="375" y="66"/>
                  <a:pt x="394" y="64"/>
                  <a:pt x="398" y="64"/>
                </a:cubicBezTo>
                <a:cubicBezTo>
                  <a:pt x="400" y="61"/>
                  <a:pt x="407" y="54"/>
                  <a:pt x="415" y="55"/>
                </a:cubicBezTo>
                <a:cubicBezTo>
                  <a:pt x="419" y="56"/>
                  <a:pt x="421" y="57"/>
                  <a:pt x="422" y="58"/>
                </a:cubicBezTo>
                <a:cubicBezTo>
                  <a:pt x="423" y="59"/>
                  <a:pt x="424" y="60"/>
                  <a:pt x="425" y="60"/>
                </a:cubicBezTo>
                <a:cubicBezTo>
                  <a:pt x="427" y="60"/>
                  <a:pt x="429" y="58"/>
                  <a:pt x="433" y="56"/>
                </a:cubicBezTo>
                <a:cubicBezTo>
                  <a:pt x="446" y="46"/>
                  <a:pt x="449" y="43"/>
                  <a:pt x="455" y="37"/>
                </a:cubicBezTo>
                <a:cubicBezTo>
                  <a:pt x="459" y="33"/>
                  <a:pt x="464" y="19"/>
                  <a:pt x="465" y="17"/>
                </a:cubicBezTo>
                <a:lnTo>
                  <a:pt x="465" y="0"/>
                </a:lnTo>
                <a:lnTo>
                  <a:pt x="492" y="17"/>
                </a:lnTo>
                <a:lnTo>
                  <a:pt x="510" y="17"/>
                </a:lnTo>
                <a:lnTo>
                  <a:pt x="516" y="53"/>
                </a:lnTo>
                <a:lnTo>
                  <a:pt x="542" y="69"/>
                </a:lnTo>
                <a:lnTo>
                  <a:pt x="545" y="94"/>
                </a:lnTo>
                <a:lnTo>
                  <a:pt x="545" y="120"/>
                </a:lnTo>
                <a:lnTo>
                  <a:pt x="552" y="143"/>
                </a:lnTo>
                <a:lnTo>
                  <a:pt x="560" y="175"/>
                </a:lnTo>
                <a:lnTo>
                  <a:pt x="556" y="201"/>
                </a:lnTo>
                <a:lnTo>
                  <a:pt x="529" y="201"/>
                </a:lnTo>
                <a:lnTo>
                  <a:pt x="530" y="202"/>
                </a:lnTo>
                <a:lnTo>
                  <a:pt x="540" y="214"/>
                </a:lnTo>
                <a:lnTo>
                  <a:pt x="540" y="215"/>
                </a:lnTo>
                <a:cubicBezTo>
                  <a:pt x="540" y="216"/>
                  <a:pt x="543" y="242"/>
                  <a:pt x="543" y="252"/>
                </a:cubicBezTo>
                <a:cubicBezTo>
                  <a:pt x="543" y="260"/>
                  <a:pt x="553" y="275"/>
                  <a:pt x="556" y="278"/>
                </a:cubicBezTo>
                <a:lnTo>
                  <a:pt x="577" y="278"/>
                </a:lnTo>
                <a:cubicBezTo>
                  <a:pt x="582" y="278"/>
                  <a:pt x="606" y="298"/>
                  <a:pt x="613" y="304"/>
                </a:cubicBezTo>
                <a:lnTo>
                  <a:pt x="628" y="319"/>
                </a:lnTo>
                <a:lnTo>
                  <a:pt x="651" y="345"/>
                </a:lnTo>
                <a:lnTo>
                  <a:pt x="628" y="363"/>
                </a:lnTo>
                <a:lnTo>
                  <a:pt x="613" y="401"/>
                </a:lnTo>
                <a:lnTo>
                  <a:pt x="614" y="425"/>
                </a:lnTo>
                <a:lnTo>
                  <a:pt x="627" y="425"/>
                </a:lnTo>
                <a:lnTo>
                  <a:pt x="650" y="441"/>
                </a:lnTo>
                <a:lnTo>
                  <a:pt x="678" y="457"/>
                </a:lnTo>
                <a:lnTo>
                  <a:pt x="696" y="467"/>
                </a:lnTo>
                <a:lnTo>
                  <a:pt x="716" y="478"/>
                </a:lnTo>
                <a:lnTo>
                  <a:pt x="740" y="491"/>
                </a:lnTo>
                <a:cubicBezTo>
                  <a:pt x="740" y="491"/>
                  <a:pt x="756" y="499"/>
                  <a:pt x="772" y="499"/>
                </a:cubicBezTo>
                <a:lnTo>
                  <a:pt x="810" y="499"/>
                </a:lnTo>
                <a:lnTo>
                  <a:pt x="831" y="509"/>
                </a:lnTo>
                <a:lnTo>
                  <a:pt x="857" y="537"/>
                </a:lnTo>
                <a:lnTo>
                  <a:pt x="873" y="539"/>
                </a:lnTo>
                <a:lnTo>
                  <a:pt x="900" y="539"/>
                </a:lnTo>
                <a:lnTo>
                  <a:pt x="927" y="558"/>
                </a:lnTo>
                <a:lnTo>
                  <a:pt x="957" y="565"/>
                </a:lnTo>
                <a:lnTo>
                  <a:pt x="998" y="552"/>
                </a:lnTo>
                <a:lnTo>
                  <a:pt x="1007" y="538"/>
                </a:lnTo>
                <a:lnTo>
                  <a:pt x="1007" y="502"/>
                </a:lnTo>
                <a:lnTo>
                  <a:pt x="1026" y="472"/>
                </a:lnTo>
                <a:lnTo>
                  <a:pt x="1045" y="472"/>
                </a:lnTo>
                <a:lnTo>
                  <a:pt x="1052" y="493"/>
                </a:lnTo>
                <a:lnTo>
                  <a:pt x="1058" y="522"/>
                </a:lnTo>
                <a:lnTo>
                  <a:pt x="1074" y="539"/>
                </a:lnTo>
                <a:lnTo>
                  <a:pt x="1100" y="539"/>
                </a:lnTo>
                <a:cubicBezTo>
                  <a:pt x="1100" y="539"/>
                  <a:pt x="1113" y="538"/>
                  <a:pt x="1123" y="538"/>
                </a:cubicBezTo>
                <a:cubicBezTo>
                  <a:pt x="1133" y="537"/>
                  <a:pt x="1143" y="537"/>
                  <a:pt x="1143" y="537"/>
                </a:cubicBezTo>
                <a:cubicBezTo>
                  <a:pt x="1143" y="537"/>
                  <a:pt x="1171" y="537"/>
                  <a:pt x="1194" y="537"/>
                </a:cubicBezTo>
                <a:lnTo>
                  <a:pt x="1194" y="501"/>
                </a:lnTo>
                <a:lnTo>
                  <a:pt x="1209" y="485"/>
                </a:lnTo>
                <a:lnTo>
                  <a:pt x="1240" y="451"/>
                </a:lnTo>
                <a:cubicBezTo>
                  <a:pt x="1240" y="450"/>
                  <a:pt x="1242" y="449"/>
                  <a:pt x="1246" y="442"/>
                </a:cubicBezTo>
                <a:cubicBezTo>
                  <a:pt x="1253" y="431"/>
                  <a:pt x="1266" y="426"/>
                  <a:pt x="1267" y="425"/>
                </a:cubicBezTo>
                <a:lnTo>
                  <a:pt x="1268" y="425"/>
                </a:lnTo>
                <a:lnTo>
                  <a:pt x="1287" y="425"/>
                </a:lnTo>
                <a:lnTo>
                  <a:pt x="1300" y="399"/>
                </a:lnTo>
                <a:lnTo>
                  <a:pt x="1321" y="398"/>
                </a:lnTo>
                <a:lnTo>
                  <a:pt x="1413" y="398"/>
                </a:lnTo>
                <a:lnTo>
                  <a:pt x="1423" y="424"/>
                </a:lnTo>
                <a:lnTo>
                  <a:pt x="1439" y="425"/>
                </a:lnTo>
                <a:lnTo>
                  <a:pt x="1439" y="425"/>
                </a:lnTo>
                <a:cubicBezTo>
                  <a:pt x="1439" y="425"/>
                  <a:pt x="1445" y="429"/>
                  <a:pt x="1451" y="429"/>
                </a:cubicBezTo>
                <a:cubicBezTo>
                  <a:pt x="1455" y="429"/>
                  <a:pt x="1458" y="428"/>
                  <a:pt x="1461" y="425"/>
                </a:cubicBezTo>
                <a:cubicBezTo>
                  <a:pt x="1462" y="424"/>
                  <a:pt x="1463" y="424"/>
                  <a:pt x="1464" y="424"/>
                </a:cubicBezTo>
                <a:cubicBezTo>
                  <a:pt x="1473" y="424"/>
                  <a:pt x="1476" y="450"/>
                  <a:pt x="1476" y="459"/>
                </a:cubicBezTo>
                <a:lnTo>
                  <a:pt x="1477" y="459"/>
                </a:lnTo>
                <a:lnTo>
                  <a:pt x="1452" y="486"/>
                </a:lnTo>
                <a:lnTo>
                  <a:pt x="1452" y="516"/>
                </a:lnTo>
                <a:lnTo>
                  <a:pt x="1426" y="516"/>
                </a:lnTo>
                <a:lnTo>
                  <a:pt x="1395" y="541"/>
                </a:lnTo>
                <a:lnTo>
                  <a:pt x="1394" y="541"/>
                </a:lnTo>
                <a:cubicBezTo>
                  <a:pt x="1394" y="541"/>
                  <a:pt x="1393" y="540"/>
                  <a:pt x="1392" y="540"/>
                </a:cubicBezTo>
                <a:cubicBezTo>
                  <a:pt x="1387" y="540"/>
                  <a:pt x="1376" y="542"/>
                  <a:pt x="1360" y="555"/>
                </a:cubicBezTo>
                <a:cubicBezTo>
                  <a:pt x="1348" y="565"/>
                  <a:pt x="1348" y="568"/>
                  <a:pt x="1349" y="569"/>
                </a:cubicBezTo>
                <a:cubicBezTo>
                  <a:pt x="1349" y="571"/>
                  <a:pt x="1351" y="571"/>
                  <a:pt x="1351" y="571"/>
                </a:cubicBezTo>
                <a:lnTo>
                  <a:pt x="1351" y="572"/>
                </a:lnTo>
                <a:lnTo>
                  <a:pt x="1352" y="574"/>
                </a:lnTo>
                <a:cubicBezTo>
                  <a:pt x="1352" y="574"/>
                  <a:pt x="1351" y="575"/>
                  <a:pt x="1342" y="584"/>
                </a:cubicBezTo>
                <a:cubicBezTo>
                  <a:pt x="1333" y="593"/>
                  <a:pt x="1342" y="606"/>
                  <a:pt x="1342" y="607"/>
                </a:cubicBezTo>
                <a:lnTo>
                  <a:pt x="1342" y="608"/>
                </a:lnTo>
                <a:lnTo>
                  <a:pt x="1328" y="630"/>
                </a:lnTo>
                <a:lnTo>
                  <a:pt x="1328" y="675"/>
                </a:lnTo>
                <a:lnTo>
                  <a:pt x="1328" y="676"/>
                </a:lnTo>
                <a:cubicBezTo>
                  <a:pt x="1328" y="676"/>
                  <a:pt x="1318" y="687"/>
                  <a:pt x="1311" y="695"/>
                </a:cubicBezTo>
                <a:cubicBezTo>
                  <a:pt x="1309" y="698"/>
                  <a:pt x="1305" y="699"/>
                  <a:pt x="1301" y="699"/>
                </a:cubicBezTo>
                <a:cubicBezTo>
                  <a:pt x="1295" y="699"/>
                  <a:pt x="1290" y="697"/>
                  <a:pt x="1287" y="696"/>
                </a:cubicBezTo>
                <a:lnTo>
                  <a:pt x="1271" y="710"/>
                </a:lnTo>
                <a:lnTo>
                  <a:pt x="1271" y="733"/>
                </a:lnTo>
                <a:lnTo>
                  <a:pt x="1258" y="767"/>
                </a:lnTo>
                <a:lnTo>
                  <a:pt x="1258" y="818"/>
                </a:lnTo>
                <a:lnTo>
                  <a:pt x="1228" y="829"/>
                </a:lnTo>
                <a:lnTo>
                  <a:pt x="1228" y="781"/>
                </a:lnTo>
                <a:lnTo>
                  <a:pt x="1211" y="767"/>
                </a:lnTo>
                <a:lnTo>
                  <a:pt x="1211" y="736"/>
                </a:lnTo>
                <a:lnTo>
                  <a:pt x="1198" y="736"/>
                </a:lnTo>
                <a:lnTo>
                  <a:pt x="1188" y="753"/>
                </a:lnTo>
                <a:lnTo>
                  <a:pt x="1166" y="753"/>
                </a:lnTo>
                <a:lnTo>
                  <a:pt x="1152" y="734"/>
                </a:lnTo>
                <a:lnTo>
                  <a:pt x="1162" y="709"/>
                </a:lnTo>
                <a:lnTo>
                  <a:pt x="1176" y="692"/>
                </a:lnTo>
                <a:lnTo>
                  <a:pt x="1211" y="685"/>
                </a:lnTo>
                <a:lnTo>
                  <a:pt x="1211" y="633"/>
                </a:lnTo>
                <a:lnTo>
                  <a:pt x="1197" y="636"/>
                </a:lnTo>
                <a:lnTo>
                  <a:pt x="1167" y="636"/>
                </a:lnTo>
                <a:cubicBezTo>
                  <a:pt x="1167" y="636"/>
                  <a:pt x="1153" y="638"/>
                  <a:pt x="1136" y="638"/>
                </a:cubicBezTo>
                <a:cubicBezTo>
                  <a:pt x="1124" y="638"/>
                  <a:pt x="1114" y="637"/>
                  <a:pt x="1106" y="634"/>
                </a:cubicBezTo>
                <a:cubicBezTo>
                  <a:pt x="1099" y="632"/>
                  <a:pt x="1095" y="631"/>
                  <a:pt x="1093" y="629"/>
                </a:cubicBezTo>
                <a:cubicBezTo>
                  <a:pt x="1089" y="628"/>
                  <a:pt x="1087" y="627"/>
                  <a:pt x="1086" y="627"/>
                </a:cubicBezTo>
                <a:lnTo>
                  <a:pt x="1084" y="627"/>
                </a:lnTo>
                <a:lnTo>
                  <a:pt x="1084" y="626"/>
                </a:lnTo>
                <a:lnTo>
                  <a:pt x="1084" y="586"/>
                </a:lnTo>
                <a:lnTo>
                  <a:pt x="1028" y="586"/>
                </a:lnTo>
                <a:lnTo>
                  <a:pt x="1025" y="607"/>
                </a:lnTo>
                <a:lnTo>
                  <a:pt x="1049" y="609"/>
                </a:lnTo>
                <a:lnTo>
                  <a:pt x="1020" y="653"/>
                </a:lnTo>
                <a:lnTo>
                  <a:pt x="1020" y="674"/>
                </a:lnTo>
                <a:lnTo>
                  <a:pt x="1030" y="692"/>
                </a:lnTo>
                <a:lnTo>
                  <a:pt x="1030" y="732"/>
                </a:lnTo>
                <a:lnTo>
                  <a:pt x="1047" y="742"/>
                </a:lnTo>
                <a:lnTo>
                  <a:pt x="1047" y="813"/>
                </a:lnTo>
                <a:lnTo>
                  <a:pt x="1045" y="824"/>
                </a:lnTo>
                <a:lnTo>
                  <a:pt x="1044" y="824"/>
                </a:lnTo>
                <a:cubicBezTo>
                  <a:pt x="1039" y="825"/>
                  <a:pt x="1034" y="825"/>
                  <a:pt x="1029" y="825"/>
                </a:cubicBezTo>
                <a:cubicBezTo>
                  <a:pt x="1008" y="825"/>
                  <a:pt x="1002" y="820"/>
                  <a:pt x="995" y="813"/>
                </a:cubicBezTo>
                <a:cubicBezTo>
                  <a:pt x="992" y="811"/>
                  <a:pt x="990" y="809"/>
                  <a:pt x="987" y="806"/>
                </a:cubicBezTo>
                <a:cubicBezTo>
                  <a:pt x="980" y="822"/>
                  <a:pt x="966" y="830"/>
                  <a:pt x="954" y="836"/>
                </a:cubicBezTo>
                <a:cubicBezTo>
                  <a:pt x="944" y="842"/>
                  <a:pt x="936" y="846"/>
                  <a:pt x="934" y="853"/>
                </a:cubicBezTo>
                <a:cubicBezTo>
                  <a:pt x="932" y="861"/>
                  <a:pt x="930" y="869"/>
                  <a:pt x="929" y="876"/>
                </a:cubicBezTo>
                <a:cubicBezTo>
                  <a:pt x="926" y="893"/>
                  <a:pt x="924" y="908"/>
                  <a:pt x="912" y="921"/>
                </a:cubicBezTo>
                <a:cubicBezTo>
                  <a:pt x="896" y="939"/>
                  <a:pt x="874" y="951"/>
                  <a:pt x="853" y="962"/>
                </a:cubicBezTo>
                <a:cubicBezTo>
                  <a:pt x="833" y="972"/>
                  <a:pt x="815" y="982"/>
                  <a:pt x="801" y="997"/>
                </a:cubicBezTo>
                <a:cubicBezTo>
                  <a:pt x="783" y="1017"/>
                  <a:pt x="766" y="1038"/>
                  <a:pt x="749" y="1057"/>
                </a:cubicBezTo>
                <a:cubicBezTo>
                  <a:pt x="733" y="1077"/>
                  <a:pt x="717" y="1095"/>
                  <a:pt x="701" y="1113"/>
                </a:cubicBezTo>
                <a:cubicBezTo>
                  <a:pt x="699" y="1115"/>
                  <a:pt x="698" y="1117"/>
                  <a:pt x="696" y="1119"/>
                </a:cubicBezTo>
                <a:cubicBezTo>
                  <a:pt x="682" y="1135"/>
                  <a:pt x="666" y="1153"/>
                  <a:pt x="655" y="1157"/>
                </a:cubicBezTo>
                <a:cubicBezTo>
                  <a:pt x="650" y="1158"/>
                  <a:pt x="645" y="1160"/>
                  <a:pt x="641" y="1161"/>
                </a:cubicBezTo>
                <a:cubicBezTo>
                  <a:pt x="613" y="1171"/>
                  <a:pt x="587" y="1180"/>
                  <a:pt x="587" y="1214"/>
                </a:cubicBezTo>
                <a:cubicBezTo>
                  <a:pt x="587" y="1232"/>
                  <a:pt x="590" y="1246"/>
                  <a:pt x="594" y="1259"/>
                </a:cubicBezTo>
                <a:cubicBezTo>
                  <a:pt x="597" y="1272"/>
                  <a:pt x="600" y="1285"/>
                  <a:pt x="600" y="1300"/>
                </a:cubicBezTo>
                <a:cubicBezTo>
                  <a:pt x="600" y="1327"/>
                  <a:pt x="594" y="1347"/>
                  <a:pt x="588" y="1368"/>
                </a:cubicBezTo>
                <a:cubicBezTo>
                  <a:pt x="583" y="1385"/>
                  <a:pt x="578" y="1401"/>
                  <a:pt x="578" y="1418"/>
                </a:cubicBezTo>
                <a:lnTo>
                  <a:pt x="587" y="1470"/>
                </a:lnTo>
                <a:lnTo>
                  <a:pt x="578" y="1472"/>
                </a:lnTo>
                <a:cubicBezTo>
                  <a:pt x="577" y="1477"/>
                  <a:pt x="571" y="1478"/>
                  <a:pt x="565" y="1479"/>
                </a:cubicBezTo>
                <a:cubicBezTo>
                  <a:pt x="563" y="1479"/>
                  <a:pt x="561" y="1480"/>
                  <a:pt x="560" y="1480"/>
                </a:cubicBezTo>
                <a:cubicBezTo>
                  <a:pt x="546" y="1484"/>
                  <a:pt x="542" y="1503"/>
                  <a:pt x="539" y="1519"/>
                </a:cubicBezTo>
                <a:cubicBezTo>
                  <a:pt x="536" y="1532"/>
                  <a:pt x="533" y="1543"/>
                  <a:pt x="526" y="1547"/>
                </a:cubicBezTo>
                <a:cubicBezTo>
                  <a:pt x="519" y="1551"/>
                  <a:pt x="514" y="1553"/>
                  <a:pt x="510" y="1554"/>
                </a:cubicBezTo>
                <a:cubicBezTo>
                  <a:pt x="502" y="1556"/>
                  <a:pt x="499" y="1558"/>
                  <a:pt x="494" y="1570"/>
                </a:cubicBezTo>
                <a:cubicBezTo>
                  <a:pt x="492" y="1574"/>
                  <a:pt x="490" y="1579"/>
                  <a:pt x="489" y="1584"/>
                </a:cubicBezTo>
                <a:cubicBezTo>
                  <a:pt x="485" y="1597"/>
                  <a:pt x="481" y="1610"/>
                  <a:pt x="469" y="1610"/>
                </a:cubicBezTo>
                <a:cubicBezTo>
                  <a:pt x="468" y="1610"/>
                  <a:pt x="467" y="1610"/>
                  <a:pt x="465" y="161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7" name="Freeform 338">
            <a:extLst>
              <a:ext uri="{FF2B5EF4-FFF2-40B4-BE49-F238E27FC236}">
                <a16:creationId xmlns:a16="http://schemas.microsoft.com/office/drawing/2014/main" id="{BDD77DA0-9368-5651-055E-DE08B98E9956}"/>
              </a:ext>
            </a:extLst>
          </p:cNvPr>
          <p:cNvSpPr>
            <a:spLocks noEditPoints="1"/>
          </p:cNvSpPr>
          <p:nvPr/>
        </p:nvSpPr>
        <p:spPr bwMode="auto">
          <a:xfrm>
            <a:off x="3699254" y="2142613"/>
            <a:ext cx="758825" cy="827088"/>
          </a:xfrm>
          <a:custGeom>
            <a:avLst/>
            <a:gdLst>
              <a:gd name="T0" fmla="*/ 309 w 1477"/>
              <a:gd name="T1" fmla="*/ 1253 h 1610"/>
              <a:gd name="T2" fmla="*/ 444 w 1477"/>
              <a:gd name="T3" fmla="*/ 1587 h 1610"/>
              <a:gd name="T4" fmla="*/ 565 w 1477"/>
              <a:gd name="T5" fmla="*/ 1476 h 1610"/>
              <a:gd name="T6" fmla="*/ 640 w 1477"/>
              <a:gd name="T7" fmla="*/ 1158 h 1610"/>
              <a:gd name="T8" fmla="*/ 930 w 1477"/>
              <a:gd name="T9" fmla="*/ 852 h 1610"/>
              <a:gd name="T10" fmla="*/ 1044 w 1477"/>
              <a:gd name="T11" fmla="*/ 744 h 1610"/>
              <a:gd name="T12" fmla="*/ 1087 w 1477"/>
              <a:gd name="T13" fmla="*/ 624 h 1610"/>
              <a:gd name="T14" fmla="*/ 1165 w 1477"/>
              <a:gd name="T15" fmla="*/ 710 h 1610"/>
              <a:gd name="T16" fmla="*/ 1254 w 1477"/>
              <a:gd name="T17" fmla="*/ 816 h 1610"/>
              <a:gd name="T18" fmla="*/ 1325 w 1477"/>
              <a:gd name="T19" fmla="*/ 629 h 1610"/>
              <a:gd name="T20" fmla="*/ 1448 w 1477"/>
              <a:gd name="T21" fmla="*/ 485 h 1610"/>
              <a:gd name="T22" fmla="*/ 1302 w 1477"/>
              <a:gd name="T23" fmla="*/ 402 h 1610"/>
              <a:gd name="T24" fmla="*/ 1196 w 1477"/>
              <a:gd name="T25" fmla="*/ 541 h 1610"/>
              <a:gd name="T26" fmla="*/ 1010 w 1477"/>
              <a:gd name="T27" fmla="*/ 503 h 1610"/>
              <a:gd name="T28" fmla="*/ 809 w 1477"/>
              <a:gd name="T29" fmla="*/ 502 h 1610"/>
              <a:gd name="T30" fmla="*/ 610 w 1477"/>
              <a:gd name="T31" fmla="*/ 400 h 1610"/>
              <a:gd name="T32" fmla="*/ 540 w 1477"/>
              <a:gd name="T33" fmla="*/ 252 h 1610"/>
              <a:gd name="T34" fmla="*/ 539 w 1477"/>
              <a:gd name="T35" fmla="*/ 71 h 1610"/>
              <a:gd name="T36" fmla="*/ 420 w 1477"/>
              <a:gd name="T37" fmla="*/ 61 h 1610"/>
              <a:gd name="T38" fmla="*/ 307 w 1477"/>
              <a:gd name="T39" fmla="*/ 94 h 1610"/>
              <a:gd name="T40" fmla="*/ 354 w 1477"/>
              <a:gd name="T41" fmla="*/ 173 h 1610"/>
              <a:gd name="T42" fmla="*/ 310 w 1477"/>
              <a:gd name="T43" fmla="*/ 306 h 1610"/>
              <a:gd name="T44" fmla="*/ 201 w 1477"/>
              <a:gd name="T45" fmla="*/ 439 h 1610"/>
              <a:gd name="T46" fmla="*/ 77 w 1477"/>
              <a:gd name="T47" fmla="*/ 518 h 1610"/>
              <a:gd name="T48" fmla="*/ 144 w 1477"/>
              <a:gd name="T49" fmla="*/ 624 h 1610"/>
              <a:gd name="T50" fmla="*/ 6 w 1477"/>
              <a:gd name="T51" fmla="*/ 733 h 1610"/>
              <a:gd name="T52" fmla="*/ 53 w 1477"/>
              <a:gd name="T53" fmla="*/ 791 h 1610"/>
              <a:gd name="T54" fmla="*/ 215 w 1477"/>
              <a:gd name="T55" fmla="*/ 813 h 1610"/>
              <a:gd name="T56" fmla="*/ 465 w 1477"/>
              <a:gd name="T57" fmla="*/ 1610 h 1610"/>
              <a:gd name="T58" fmla="*/ 322 w 1477"/>
              <a:gd name="T59" fmla="*/ 1299 h 1610"/>
              <a:gd name="T60" fmla="*/ 215 w 1477"/>
              <a:gd name="T61" fmla="*/ 952 h 1610"/>
              <a:gd name="T62" fmla="*/ 189 w 1477"/>
              <a:gd name="T63" fmla="*/ 832 h 1610"/>
              <a:gd name="T64" fmla="*/ 77 w 1477"/>
              <a:gd name="T65" fmla="*/ 787 h 1610"/>
              <a:gd name="T66" fmla="*/ 119 w 1477"/>
              <a:gd name="T67" fmla="*/ 683 h 1610"/>
              <a:gd name="T68" fmla="*/ 114 w 1477"/>
              <a:gd name="T69" fmla="*/ 580 h 1610"/>
              <a:gd name="T70" fmla="*/ 128 w 1477"/>
              <a:gd name="T71" fmla="*/ 463 h 1610"/>
              <a:gd name="T72" fmla="*/ 260 w 1477"/>
              <a:gd name="T73" fmla="*/ 369 h 1610"/>
              <a:gd name="T74" fmla="*/ 352 w 1477"/>
              <a:gd name="T75" fmla="*/ 223 h 1610"/>
              <a:gd name="T76" fmla="*/ 301 w 1477"/>
              <a:gd name="T77" fmla="*/ 74 h 1610"/>
              <a:gd name="T78" fmla="*/ 425 w 1477"/>
              <a:gd name="T79" fmla="*/ 60 h 1610"/>
              <a:gd name="T80" fmla="*/ 545 w 1477"/>
              <a:gd name="T81" fmla="*/ 94 h 1610"/>
              <a:gd name="T82" fmla="*/ 543 w 1477"/>
              <a:gd name="T83" fmla="*/ 252 h 1610"/>
              <a:gd name="T84" fmla="*/ 627 w 1477"/>
              <a:gd name="T85" fmla="*/ 425 h 1610"/>
              <a:gd name="T86" fmla="*/ 857 w 1477"/>
              <a:gd name="T87" fmla="*/ 537 h 1610"/>
              <a:gd name="T88" fmla="*/ 1045 w 1477"/>
              <a:gd name="T89" fmla="*/ 472 h 1610"/>
              <a:gd name="T90" fmla="*/ 1209 w 1477"/>
              <a:gd name="T91" fmla="*/ 485 h 1610"/>
              <a:gd name="T92" fmla="*/ 1423 w 1477"/>
              <a:gd name="T93" fmla="*/ 424 h 1610"/>
              <a:gd name="T94" fmla="*/ 1452 w 1477"/>
              <a:gd name="T95" fmla="*/ 516 h 1610"/>
              <a:gd name="T96" fmla="*/ 1352 w 1477"/>
              <a:gd name="T97" fmla="*/ 574 h 1610"/>
              <a:gd name="T98" fmla="*/ 1287 w 1477"/>
              <a:gd name="T99" fmla="*/ 696 h 1610"/>
              <a:gd name="T100" fmla="*/ 1198 w 1477"/>
              <a:gd name="T101" fmla="*/ 736 h 1610"/>
              <a:gd name="T102" fmla="*/ 1167 w 1477"/>
              <a:gd name="T103" fmla="*/ 636 h 1610"/>
              <a:gd name="T104" fmla="*/ 1025 w 1477"/>
              <a:gd name="T105" fmla="*/ 607 h 1610"/>
              <a:gd name="T106" fmla="*/ 1044 w 1477"/>
              <a:gd name="T107" fmla="*/ 824 h 1610"/>
              <a:gd name="T108" fmla="*/ 801 w 1477"/>
              <a:gd name="T109" fmla="*/ 997 h 1610"/>
              <a:gd name="T110" fmla="*/ 588 w 1477"/>
              <a:gd name="T111" fmla="*/ 1368 h 1610"/>
              <a:gd name="T112" fmla="*/ 494 w 1477"/>
              <a:gd name="T113" fmla="*/ 157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7" h="1610">
                <a:moveTo>
                  <a:pt x="219" y="961"/>
                </a:moveTo>
                <a:lnTo>
                  <a:pt x="219" y="961"/>
                </a:lnTo>
                <a:cubicBezTo>
                  <a:pt x="219" y="964"/>
                  <a:pt x="220" y="967"/>
                  <a:pt x="220" y="970"/>
                </a:cubicBezTo>
                <a:cubicBezTo>
                  <a:pt x="221" y="976"/>
                  <a:pt x="221" y="981"/>
                  <a:pt x="221" y="984"/>
                </a:cubicBezTo>
                <a:cubicBezTo>
                  <a:pt x="221" y="1009"/>
                  <a:pt x="230" y="1033"/>
                  <a:pt x="239" y="1059"/>
                </a:cubicBezTo>
                <a:cubicBezTo>
                  <a:pt x="243" y="1072"/>
                  <a:pt x="248" y="1085"/>
                  <a:pt x="251" y="1098"/>
                </a:cubicBezTo>
                <a:cubicBezTo>
                  <a:pt x="258" y="1122"/>
                  <a:pt x="271" y="1152"/>
                  <a:pt x="282" y="1180"/>
                </a:cubicBezTo>
                <a:cubicBezTo>
                  <a:pt x="291" y="1201"/>
                  <a:pt x="300" y="1222"/>
                  <a:pt x="304" y="1235"/>
                </a:cubicBezTo>
                <a:cubicBezTo>
                  <a:pt x="306" y="1242"/>
                  <a:pt x="307" y="1248"/>
                  <a:pt x="309" y="1253"/>
                </a:cubicBezTo>
                <a:cubicBezTo>
                  <a:pt x="312" y="1267"/>
                  <a:pt x="315" y="1279"/>
                  <a:pt x="325" y="1297"/>
                </a:cubicBezTo>
                <a:cubicBezTo>
                  <a:pt x="332" y="1310"/>
                  <a:pt x="334" y="1322"/>
                  <a:pt x="335" y="1336"/>
                </a:cubicBezTo>
                <a:cubicBezTo>
                  <a:pt x="336" y="1349"/>
                  <a:pt x="338" y="1363"/>
                  <a:pt x="344" y="1378"/>
                </a:cubicBezTo>
                <a:cubicBezTo>
                  <a:pt x="347" y="1384"/>
                  <a:pt x="352" y="1390"/>
                  <a:pt x="358" y="1397"/>
                </a:cubicBezTo>
                <a:cubicBezTo>
                  <a:pt x="368" y="1410"/>
                  <a:pt x="379" y="1424"/>
                  <a:pt x="383" y="1441"/>
                </a:cubicBezTo>
                <a:cubicBezTo>
                  <a:pt x="389" y="1461"/>
                  <a:pt x="397" y="1480"/>
                  <a:pt x="405" y="1501"/>
                </a:cubicBezTo>
                <a:cubicBezTo>
                  <a:pt x="413" y="1522"/>
                  <a:pt x="422" y="1544"/>
                  <a:pt x="429" y="1568"/>
                </a:cubicBezTo>
                <a:cubicBezTo>
                  <a:pt x="430" y="1573"/>
                  <a:pt x="435" y="1587"/>
                  <a:pt x="443" y="1587"/>
                </a:cubicBezTo>
                <a:lnTo>
                  <a:pt x="444" y="1587"/>
                </a:lnTo>
                <a:lnTo>
                  <a:pt x="445" y="1588"/>
                </a:lnTo>
                <a:cubicBezTo>
                  <a:pt x="446" y="1601"/>
                  <a:pt x="456" y="1608"/>
                  <a:pt x="469" y="1607"/>
                </a:cubicBezTo>
                <a:cubicBezTo>
                  <a:pt x="478" y="1607"/>
                  <a:pt x="482" y="1595"/>
                  <a:pt x="486" y="1583"/>
                </a:cubicBezTo>
                <a:cubicBezTo>
                  <a:pt x="487" y="1578"/>
                  <a:pt x="489" y="1573"/>
                  <a:pt x="491" y="1568"/>
                </a:cubicBezTo>
                <a:cubicBezTo>
                  <a:pt x="497" y="1555"/>
                  <a:pt x="501" y="1553"/>
                  <a:pt x="509" y="1551"/>
                </a:cubicBezTo>
                <a:cubicBezTo>
                  <a:pt x="513" y="1549"/>
                  <a:pt x="518" y="1548"/>
                  <a:pt x="525" y="1544"/>
                </a:cubicBezTo>
                <a:cubicBezTo>
                  <a:pt x="530" y="1541"/>
                  <a:pt x="533" y="1530"/>
                  <a:pt x="535" y="1518"/>
                </a:cubicBezTo>
                <a:cubicBezTo>
                  <a:pt x="539" y="1501"/>
                  <a:pt x="544" y="1482"/>
                  <a:pt x="559" y="1477"/>
                </a:cubicBezTo>
                <a:cubicBezTo>
                  <a:pt x="560" y="1476"/>
                  <a:pt x="563" y="1476"/>
                  <a:pt x="565" y="1476"/>
                </a:cubicBezTo>
                <a:cubicBezTo>
                  <a:pt x="569" y="1475"/>
                  <a:pt x="575" y="1474"/>
                  <a:pt x="575" y="1471"/>
                </a:cubicBezTo>
                <a:lnTo>
                  <a:pt x="575" y="1470"/>
                </a:lnTo>
                <a:lnTo>
                  <a:pt x="584" y="1468"/>
                </a:lnTo>
                <a:lnTo>
                  <a:pt x="575" y="1418"/>
                </a:lnTo>
                <a:cubicBezTo>
                  <a:pt x="575" y="1400"/>
                  <a:pt x="580" y="1384"/>
                  <a:pt x="585" y="1367"/>
                </a:cubicBezTo>
                <a:cubicBezTo>
                  <a:pt x="590" y="1347"/>
                  <a:pt x="596" y="1326"/>
                  <a:pt x="596" y="1300"/>
                </a:cubicBezTo>
                <a:cubicBezTo>
                  <a:pt x="596" y="1285"/>
                  <a:pt x="593" y="1273"/>
                  <a:pt x="590" y="1260"/>
                </a:cubicBezTo>
                <a:cubicBezTo>
                  <a:pt x="587" y="1246"/>
                  <a:pt x="584" y="1232"/>
                  <a:pt x="584" y="1214"/>
                </a:cubicBezTo>
                <a:cubicBezTo>
                  <a:pt x="584" y="1177"/>
                  <a:pt x="612" y="1168"/>
                  <a:pt x="640" y="1158"/>
                </a:cubicBezTo>
                <a:cubicBezTo>
                  <a:pt x="644" y="1157"/>
                  <a:pt x="649" y="1155"/>
                  <a:pt x="654" y="1153"/>
                </a:cubicBezTo>
                <a:cubicBezTo>
                  <a:pt x="664" y="1150"/>
                  <a:pt x="680" y="1132"/>
                  <a:pt x="693" y="1117"/>
                </a:cubicBezTo>
                <a:cubicBezTo>
                  <a:pt x="695" y="1115"/>
                  <a:pt x="697" y="1113"/>
                  <a:pt x="699" y="1111"/>
                </a:cubicBezTo>
                <a:cubicBezTo>
                  <a:pt x="715" y="1093"/>
                  <a:pt x="730" y="1074"/>
                  <a:pt x="747" y="1055"/>
                </a:cubicBezTo>
                <a:cubicBezTo>
                  <a:pt x="763" y="1035"/>
                  <a:pt x="781" y="1015"/>
                  <a:pt x="799" y="995"/>
                </a:cubicBezTo>
                <a:cubicBezTo>
                  <a:pt x="813" y="980"/>
                  <a:pt x="832" y="970"/>
                  <a:pt x="851" y="959"/>
                </a:cubicBezTo>
                <a:cubicBezTo>
                  <a:pt x="872" y="948"/>
                  <a:pt x="894" y="937"/>
                  <a:pt x="910" y="918"/>
                </a:cubicBezTo>
                <a:cubicBezTo>
                  <a:pt x="921" y="906"/>
                  <a:pt x="923" y="892"/>
                  <a:pt x="926" y="875"/>
                </a:cubicBezTo>
                <a:cubicBezTo>
                  <a:pt x="927" y="868"/>
                  <a:pt x="928" y="861"/>
                  <a:pt x="930" y="852"/>
                </a:cubicBezTo>
                <a:cubicBezTo>
                  <a:pt x="933" y="844"/>
                  <a:pt x="942" y="839"/>
                  <a:pt x="952" y="833"/>
                </a:cubicBezTo>
                <a:cubicBezTo>
                  <a:pt x="964" y="827"/>
                  <a:pt x="978" y="819"/>
                  <a:pt x="985" y="803"/>
                </a:cubicBezTo>
                <a:lnTo>
                  <a:pt x="986" y="801"/>
                </a:lnTo>
                <a:lnTo>
                  <a:pt x="988" y="802"/>
                </a:lnTo>
                <a:cubicBezTo>
                  <a:pt x="991" y="805"/>
                  <a:pt x="994" y="808"/>
                  <a:pt x="997" y="810"/>
                </a:cubicBezTo>
                <a:cubicBezTo>
                  <a:pt x="1004" y="817"/>
                  <a:pt x="1009" y="822"/>
                  <a:pt x="1029" y="822"/>
                </a:cubicBezTo>
                <a:cubicBezTo>
                  <a:pt x="1034" y="822"/>
                  <a:pt x="1038" y="822"/>
                  <a:pt x="1042" y="821"/>
                </a:cubicBezTo>
                <a:lnTo>
                  <a:pt x="1044" y="813"/>
                </a:lnTo>
                <a:lnTo>
                  <a:pt x="1044" y="744"/>
                </a:lnTo>
                <a:lnTo>
                  <a:pt x="1027" y="734"/>
                </a:lnTo>
                <a:lnTo>
                  <a:pt x="1027" y="693"/>
                </a:lnTo>
                <a:lnTo>
                  <a:pt x="1017" y="675"/>
                </a:lnTo>
                <a:lnTo>
                  <a:pt x="1017" y="652"/>
                </a:lnTo>
                <a:lnTo>
                  <a:pt x="1043" y="612"/>
                </a:lnTo>
                <a:lnTo>
                  <a:pt x="1021" y="610"/>
                </a:lnTo>
                <a:lnTo>
                  <a:pt x="1025" y="582"/>
                </a:lnTo>
                <a:lnTo>
                  <a:pt x="1087" y="582"/>
                </a:lnTo>
                <a:lnTo>
                  <a:pt x="1087" y="624"/>
                </a:lnTo>
                <a:cubicBezTo>
                  <a:pt x="1089" y="624"/>
                  <a:pt x="1090" y="625"/>
                  <a:pt x="1094" y="626"/>
                </a:cubicBezTo>
                <a:cubicBezTo>
                  <a:pt x="1097" y="627"/>
                  <a:pt x="1101" y="629"/>
                  <a:pt x="1107" y="631"/>
                </a:cubicBezTo>
                <a:cubicBezTo>
                  <a:pt x="1114" y="634"/>
                  <a:pt x="1124" y="635"/>
                  <a:pt x="1136" y="635"/>
                </a:cubicBezTo>
                <a:cubicBezTo>
                  <a:pt x="1153" y="635"/>
                  <a:pt x="1167" y="633"/>
                  <a:pt x="1167" y="633"/>
                </a:cubicBezTo>
                <a:lnTo>
                  <a:pt x="1197" y="633"/>
                </a:lnTo>
                <a:lnTo>
                  <a:pt x="1214" y="629"/>
                </a:lnTo>
                <a:lnTo>
                  <a:pt x="1214" y="688"/>
                </a:lnTo>
                <a:lnTo>
                  <a:pt x="1177" y="695"/>
                </a:lnTo>
                <a:lnTo>
                  <a:pt x="1165" y="710"/>
                </a:lnTo>
                <a:lnTo>
                  <a:pt x="1156" y="733"/>
                </a:lnTo>
                <a:lnTo>
                  <a:pt x="1168" y="750"/>
                </a:lnTo>
                <a:lnTo>
                  <a:pt x="1186" y="750"/>
                </a:lnTo>
                <a:lnTo>
                  <a:pt x="1196" y="733"/>
                </a:lnTo>
                <a:lnTo>
                  <a:pt x="1214" y="733"/>
                </a:lnTo>
                <a:lnTo>
                  <a:pt x="1214" y="766"/>
                </a:lnTo>
                <a:lnTo>
                  <a:pt x="1231" y="779"/>
                </a:lnTo>
                <a:lnTo>
                  <a:pt x="1231" y="824"/>
                </a:lnTo>
                <a:lnTo>
                  <a:pt x="1254" y="816"/>
                </a:lnTo>
                <a:lnTo>
                  <a:pt x="1254" y="766"/>
                </a:lnTo>
                <a:lnTo>
                  <a:pt x="1268" y="732"/>
                </a:lnTo>
                <a:lnTo>
                  <a:pt x="1268" y="709"/>
                </a:lnTo>
                <a:lnTo>
                  <a:pt x="1287" y="692"/>
                </a:lnTo>
                <a:lnTo>
                  <a:pt x="1288" y="692"/>
                </a:lnTo>
                <a:cubicBezTo>
                  <a:pt x="1288" y="692"/>
                  <a:pt x="1295" y="696"/>
                  <a:pt x="1301" y="696"/>
                </a:cubicBezTo>
                <a:cubicBezTo>
                  <a:pt x="1304" y="696"/>
                  <a:pt x="1307" y="695"/>
                  <a:pt x="1309" y="693"/>
                </a:cubicBezTo>
                <a:cubicBezTo>
                  <a:pt x="1315" y="686"/>
                  <a:pt x="1323" y="676"/>
                  <a:pt x="1325" y="674"/>
                </a:cubicBezTo>
                <a:lnTo>
                  <a:pt x="1325" y="629"/>
                </a:lnTo>
                <a:lnTo>
                  <a:pt x="1339" y="608"/>
                </a:lnTo>
                <a:cubicBezTo>
                  <a:pt x="1337" y="604"/>
                  <a:pt x="1330" y="591"/>
                  <a:pt x="1340" y="581"/>
                </a:cubicBezTo>
                <a:cubicBezTo>
                  <a:pt x="1344" y="577"/>
                  <a:pt x="1346" y="575"/>
                  <a:pt x="1348" y="573"/>
                </a:cubicBezTo>
                <a:cubicBezTo>
                  <a:pt x="1347" y="573"/>
                  <a:pt x="1346" y="572"/>
                  <a:pt x="1345" y="570"/>
                </a:cubicBezTo>
                <a:cubicBezTo>
                  <a:pt x="1344" y="566"/>
                  <a:pt x="1348" y="561"/>
                  <a:pt x="1358" y="552"/>
                </a:cubicBezTo>
                <a:cubicBezTo>
                  <a:pt x="1378" y="536"/>
                  <a:pt x="1391" y="537"/>
                  <a:pt x="1394" y="537"/>
                </a:cubicBezTo>
                <a:lnTo>
                  <a:pt x="1424" y="512"/>
                </a:lnTo>
                <a:lnTo>
                  <a:pt x="1448" y="512"/>
                </a:lnTo>
                <a:lnTo>
                  <a:pt x="1448" y="485"/>
                </a:lnTo>
                <a:lnTo>
                  <a:pt x="1473" y="458"/>
                </a:lnTo>
                <a:cubicBezTo>
                  <a:pt x="1472" y="443"/>
                  <a:pt x="1468" y="427"/>
                  <a:pt x="1464" y="427"/>
                </a:cubicBezTo>
                <a:cubicBezTo>
                  <a:pt x="1464" y="427"/>
                  <a:pt x="1463" y="427"/>
                  <a:pt x="1463" y="428"/>
                </a:cubicBezTo>
                <a:cubicBezTo>
                  <a:pt x="1460" y="431"/>
                  <a:pt x="1456" y="432"/>
                  <a:pt x="1451" y="432"/>
                </a:cubicBezTo>
                <a:cubicBezTo>
                  <a:pt x="1445" y="432"/>
                  <a:pt x="1439" y="429"/>
                  <a:pt x="1438" y="428"/>
                </a:cubicBezTo>
                <a:lnTo>
                  <a:pt x="1420" y="427"/>
                </a:lnTo>
                <a:lnTo>
                  <a:pt x="1410" y="402"/>
                </a:lnTo>
                <a:lnTo>
                  <a:pt x="1321" y="402"/>
                </a:lnTo>
                <a:lnTo>
                  <a:pt x="1302" y="402"/>
                </a:lnTo>
                <a:lnTo>
                  <a:pt x="1289" y="429"/>
                </a:lnTo>
                <a:lnTo>
                  <a:pt x="1268" y="429"/>
                </a:lnTo>
                <a:cubicBezTo>
                  <a:pt x="1266" y="429"/>
                  <a:pt x="1255" y="435"/>
                  <a:pt x="1249" y="444"/>
                </a:cubicBezTo>
                <a:cubicBezTo>
                  <a:pt x="1245" y="450"/>
                  <a:pt x="1243" y="453"/>
                  <a:pt x="1242" y="453"/>
                </a:cubicBezTo>
                <a:lnTo>
                  <a:pt x="1242" y="453"/>
                </a:lnTo>
                <a:lnTo>
                  <a:pt x="1211" y="487"/>
                </a:lnTo>
                <a:lnTo>
                  <a:pt x="1197" y="503"/>
                </a:lnTo>
                <a:lnTo>
                  <a:pt x="1197" y="541"/>
                </a:lnTo>
                <a:lnTo>
                  <a:pt x="1196" y="541"/>
                </a:lnTo>
                <a:cubicBezTo>
                  <a:pt x="1173" y="541"/>
                  <a:pt x="1143" y="540"/>
                  <a:pt x="1143" y="540"/>
                </a:cubicBezTo>
                <a:cubicBezTo>
                  <a:pt x="1143" y="540"/>
                  <a:pt x="1133" y="540"/>
                  <a:pt x="1124" y="541"/>
                </a:cubicBezTo>
                <a:cubicBezTo>
                  <a:pt x="1114" y="542"/>
                  <a:pt x="1101" y="542"/>
                  <a:pt x="1100" y="542"/>
                </a:cubicBezTo>
                <a:lnTo>
                  <a:pt x="1073" y="542"/>
                </a:lnTo>
                <a:lnTo>
                  <a:pt x="1055" y="524"/>
                </a:lnTo>
                <a:lnTo>
                  <a:pt x="1049" y="494"/>
                </a:lnTo>
                <a:lnTo>
                  <a:pt x="1042" y="475"/>
                </a:lnTo>
                <a:lnTo>
                  <a:pt x="1028" y="475"/>
                </a:lnTo>
                <a:lnTo>
                  <a:pt x="1010" y="503"/>
                </a:lnTo>
                <a:lnTo>
                  <a:pt x="1010" y="539"/>
                </a:lnTo>
                <a:lnTo>
                  <a:pt x="1000" y="555"/>
                </a:lnTo>
                <a:lnTo>
                  <a:pt x="957" y="568"/>
                </a:lnTo>
                <a:lnTo>
                  <a:pt x="925" y="561"/>
                </a:lnTo>
                <a:lnTo>
                  <a:pt x="899" y="542"/>
                </a:lnTo>
                <a:lnTo>
                  <a:pt x="873" y="542"/>
                </a:lnTo>
                <a:lnTo>
                  <a:pt x="855" y="541"/>
                </a:lnTo>
                <a:lnTo>
                  <a:pt x="828" y="511"/>
                </a:lnTo>
                <a:lnTo>
                  <a:pt x="809" y="502"/>
                </a:lnTo>
                <a:lnTo>
                  <a:pt x="772" y="502"/>
                </a:lnTo>
                <a:cubicBezTo>
                  <a:pt x="756" y="502"/>
                  <a:pt x="739" y="495"/>
                  <a:pt x="738" y="494"/>
                </a:cubicBezTo>
                <a:lnTo>
                  <a:pt x="715" y="481"/>
                </a:lnTo>
                <a:lnTo>
                  <a:pt x="695" y="470"/>
                </a:lnTo>
                <a:lnTo>
                  <a:pt x="676" y="460"/>
                </a:lnTo>
                <a:lnTo>
                  <a:pt x="648" y="444"/>
                </a:lnTo>
                <a:lnTo>
                  <a:pt x="626" y="429"/>
                </a:lnTo>
                <a:lnTo>
                  <a:pt x="610" y="429"/>
                </a:lnTo>
                <a:lnTo>
                  <a:pt x="610" y="400"/>
                </a:lnTo>
                <a:lnTo>
                  <a:pt x="610" y="400"/>
                </a:lnTo>
                <a:lnTo>
                  <a:pt x="626" y="361"/>
                </a:lnTo>
                <a:lnTo>
                  <a:pt x="646" y="345"/>
                </a:lnTo>
                <a:lnTo>
                  <a:pt x="626" y="321"/>
                </a:lnTo>
                <a:lnTo>
                  <a:pt x="610" y="307"/>
                </a:lnTo>
                <a:cubicBezTo>
                  <a:pt x="596" y="294"/>
                  <a:pt x="580" y="281"/>
                  <a:pt x="577" y="281"/>
                </a:cubicBezTo>
                <a:lnTo>
                  <a:pt x="554" y="281"/>
                </a:lnTo>
                <a:lnTo>
                  <a:pt x="554" y="281"/>
                </a:lnTo>
                <a:cubicBezTo>
                  <a:pt x="553" y="280"/>
                  <a:pt x="540" y="262"/>
                  <a:pt x="540" y="252"/>
                </a:cubicBezTo>
                <a:cubicBezTo>
                  <a:pt x="540" y="243"/>
                  <a:pt x="537" y="219"/>
                  <a:pt x="537" y="215"/>
                </a:cubicBezTo>
                <a:lnTo>
                  <a:pt x="527" y="205"/>
                </a:lnTo>
                <a:lnTo>
                  <a:pt x="521" y="198"/>
                </a:lnTo>
                <a:lnTo>
                  <a:pt x="554" y="198"/>
                </a:lnTo>
                <a:lnTo>
                  <a:pt x="557" y="175"/>
                </a:lnTo>
                <a:lnTo>
                  <a:pt x="549" y="144"/>
                </a:lnTo>
                <a:lnTo>
                  <a:pt x="542" y="121"/>
                </a:lnTo>
                <a:lnTo>
                  <a:pt x="542" y="94"/>
                </a:lnTo>
                <a:lnTo>
                  <a:pt x="539" y="71"/>
                </a:lnTo>
                <a:lnTo>
                  <a:pt x="513" y="55"/>
                </a:lnTo>
                <a:lnTo>
                  <a:pt x="507" y="20"/>
                </a:lnTo>
                <a:lnTo>
                  <a:pt x="491" y="20"/>
                </a:lnTo>
                <a:lnTo>
                  <a:pt x="468" y="6"/>
                </a:lnTo>
                <a:lnTo>
                  <a:pt x="468" y="18"/>
                </a:lnTo>
                <a:cubicBezTo>
                  <a:pt x="468" y="18"/>
                  <a:pt x="462" y="34"/>
                  <a:pt x="457" y="40"/>
                </a:cubicBezTo>
                <a:cubicBezTo>
                  <a:pt x="452" y="45"/>
                  <a:pt x="448" y="48"/>
                  <a:pt x="435" y="58"/>
                </a:cubicBezTo>
                <a:cubicBezTo>
                  <a:pt x="431" y="62"/>
                  <a:pt x="428" y="63"/>
                  <a:pt x="425" y="63"/>
                </a:cubicBezTo>
                <a:cubicBezTo>
                  <a:pt x="423" y="63"/>
                  <a:pt x="422" y="62"/>
                  <a:pt x="420" y="61"/>
                </a:cubicBezTo>
                <a:cubicBezTo>
                  <a:pt x="419" y="60"/>
                  <a:pt x="417" y="59"/>
                  <a:pt x="415" y="59"/>
                </a:cubicBezTo>
                <a:cubicBezTo>
                  <a:pt x="407" y="58"/>
                  <a:pt x="400" y="66"/>
                  <a:pt x="400" y="66"/>
                </a:cubicBezTo>
                <a:lnTo>
                  <a:pt x="400" y="67"/>
                </a:lnTo>
                <a:lnTo>
                  <a:pt x="399" y="67"/>
                </a:lnTo>
                <a:cubicBezTo>
                  <a:pt x="398" y="67"/>
                  <a:pt x="376" y="69"/>
                  <a:pt x="371" y="69"/>
                </a:cubicBezTo>
                <a:cubicBezTo>
                  <a:pt x="366" y="69"/>
                  <a:pt x="356" y="62"/>
                  <a:pt x="354" y="60"/>
                </a:cubicBezTo>
                <a:lnTo>
                  <a:pt x="307" y="60"/>
                </a:lnTo>
                <a:cubicBezTo>
                  <a:pt x="306" y="63"/>
                  <a:pt x="304" y="69"/>
                  <a:pt x="304" y="74"/>
                </a:cubicBezTo>
                <a:cubicBezTo>
                  <a:pt x="304" y="81"/>
                  <a:pt x="307" y="93"/>
                  <a:pt x="307" y="94"/>
                </a:cubicBezTo>
                <a:lnTo>
                  <a:pt x="307" y="94"/>
                </a:lnTo>
                <a:lnTo>
                  <a:pt x="307" y="131"/>
                </a:lnTo>
                <a:cubicBezTo>
                  <a:pt x="307" y="146"/>
                  <a:pt x="311" y="146"/>
                  <a:pt x="311" y="146"/>
                </a:cubicBezTo>
                <a:cubicBezTo>
                  <a:pt x="311" y="146"/>
                  <a:pt x="312" y="146"/>
                  <a:pt x="312" y="145"/>
                </a:cubicBezTo>
                <a:lnTo>
                  <a:pt x="313" y="144"/>
                </a:lnTo>
                <a:lnTo>
                  <a:pt x="315" y="145"/>
                </a:lnTo>
                <a:cubicBezTo>
                  <a:pt x="315" y="145"/>
                  <a:pt x="322" y="152"/>
                  <a:pt x="332" y="157"/>
                </a:cubicBezTo>
                <a:cubicBezTo>
                  <a:pt x="339" y="161"/>
                  <a:pt x="342" y="163"/>
                  <a:pt x="346" y="166"/>
                </a:cubicBezTo>
                <a:cubicBezTo>
                  <a:pt x="348" y="168"/>
                  <a:pt x="351" y="170"/>
                  <a:pt x="354" y="173"/>
                </a:cubicBezTo>
                <a:cubicBezTo>
                  <a:pt x="364" y="179"/>
                  <a:pt x="372" y="193"/>
                  <a:pt x="372" y="193"/>
                </a:cubicBezTo>
                <a:lnTo>
                  <a:pt x="373" y="194"/>
                </a:lnTo>
                <a:lnTo>
                  <a:pt x="355" y="226"/>
                </a:lnTo>
                <a:cubicBezTo>
                  <a:pt x="354" y="226"/>
                  <a:pt x="340" y="238"/>
                  <a:pt x="333" y="245"/>
                </a:cubicBezTo>
                <a:cubicBezTo>
                  <a:pt x="327" y="251"/>
                  <a:pt x="333" y="264"/>
                  <a:pt x="333" y="264"/>
                </a:cubicBezTo>
                <a:lnTo>
                  <a:pt x="334" y="265"/>
                </a:lnTo>
                <a:lnTo>
                  <a:pt x="333" y="266"/>
                </a:lnTo>
                <a:cubicBezTo>
                  <a:pt x="333" y="266"/>
                  <a:pt x="328" y="280"/>
                  <a:pt x="319" y="293"/>
                </a:cubicBezTo>
                <a:cubicBezTo>
                  <a:pt x="315" y="299"/>
                  <a:pt x="312" y="303"/>
                  <a:pt x="310" y="306"/>
                </a:cubicBezTo>
                <a:cubicBezTo>
                  <a:pt x="308" y="309"/>
                  <a:pt x="306" y="312"/>
                  <a:pt x="303" y="316"/>
                </a:cubicBezTo>
                <a:cubicBezTo>
                  <a:pt x="301" y="319"/>
                  <a:pt x="298" y="323"/>
                  <a:pt x="294" y="329"/>
                </a:cubicBezTo>
                <a:cubicBezTo>
                  <a:pt x="291" y="334"/>
                  <a:pt x="287" y="341"/>
                  <a:pt x="282" y="347"/>
                </a:cubicBezTo>
                <a:cubicBezTo>
                  <a:pt x="278" y="353"/>
                  <a:pt x="275" y="356"/>
                  <a:pt x="272" y="359"/>
                </a:cubicBezTo>
                <a:cubicBezTo>
                  <a:pt x="269" y="361"/>
                  <a:pt x="266" y="364"/>
                  <a:pt x="263" y="370"/>
                </a:cubicBezTo>
                <a:cubicBezTo>
                  <a:pt x="259" y="377"/>
                  <a:pt x="253" y="381"/>
                  <a:pt x="247" y="385"/>
                </a:cubicBezTo>
                <a:cubicBezTo>
                  <a:pt x="241" y="389"/>
                  <a:pt x="234" y="394"/>
                  <a:pt x="229" y="402"/>
                </a:cubicBezTo>
                <a:cubicBezTo>
                  <a:pt x="220" y="415"/>
                  <a:pt x="212" y="426"/>
                  <a:pt x="205" y="434"/>
                </a:cubicBezTo>
                <a:cubicBezTo>
                  <a:pt x="203" y="436"/>
                  <a:pt x="202" y="438"/>
                  <a:pt x="201" y="439"/>
                </a:cubicBezTo>
                <a:cubicBezTo>
                  <a:pt x="198" y="442"/>
                  <a:pt x="196" y="446"/>
                  <a:pt x="193" y="449"/>
                </a:cubicBezTo>
                <a:cubicBezTo>
                  <a:pt x="188" y="456"/>
                  <a:pt x="183" y="462"/>
                  <a:pt x="179" y="466"/>
                </a:cubicBezTo>
                <a:cubicBezTo>
                  <a:pt x="174" y="471"/>
                  <a:pt x="168" y="474"/>
                  <a:pt x="167" y="474"/>
                </a:cubicBezTo>
                <a:cubicBezTo>
                  <a:pt x="167" y="474"/>
                  <a:pt x="167" y="474"/>
                  <a:pt x="164" y="473"/>
                </a:cubicBezTo>
                <a:cubicBezTo>
                  <a:pt x="156" y="471"/>
                  <a:pt x="135" y="467"/>
                  <a:pt x="128" y="467"/>
                </a:cubicBezTo>
                <a:cubicBezTo>
                  <a:pt x="121" y="467"/>
                  <a:pt x="114" y="470"/>
                  <a:pt x="110" y="475"/>
                </a:cubicBezTo>
                <a:cubicBezTo>
                  <a:pt x="107" y="480"/>
                  <a:pt x="97" y="491"/>
                  <a:pt x="86" y="502"/>
                </a:cubicBezTo>
                <a:cubicBezTo>
                  <a:pt x="77" y="510"/>
                  <a:pt x="77" y="512"/>
                  <a:pt x="77" y="516"/>
                </a:cubicBezTo>
                <a:cubicBezTo>
                  <a:pt x="77" y="517"/>
                  <a:pt x="77" y="517"/>
                  <a:pt x="77" y="518"/>
                </a:cubicBezTo>
                <a:cubicBezTo>
                  <a:pt x="77" y="520"/>
                  <a:pt x="78" y="522"/>
                  <a:pt x="81" y="524"/>
                </a:cubicBezTo>
                <a:cubicBezTo>
                  <a:pt x="83" y="526"/>
                  <a:pt x="85" y="528"/>
                  <a:pt x="87" y="531"/>
                </a:cubicBezTo>
                <a:cubicBezTo>
                  <a:pt x="90" y="537"/>
                  <a:pt x="106" y="544"/>
                  <a:pt x="113" y="546"/>
                </a:cubicBezTo>
                <a:cubicBezTo>
                  <a:pt x="118" y="548"/>
                  <a:pt x="117" y="557"/>
                  <a:pt x="117" y="566"/>
                </a:cubicBezTo>
                <a:cubicBezTo>
                  <a:pt x="117" y="571"/>
                  <a:pt x="117" y="576"/>
                  <a:pt x="118" y="580"/>
                </a:cubicBezTo>
                <a:cubicBezTo>
                  <a:pt x="119" y="584"/>
                  <a:pt x="121" y="588"/>
                  <a:pt x="123" y="592"/>
                </a:cubicBezTo>
                <a:cubicBezTo>
                  <a:pt x="126" y="596"/>
                  <a:pt x="127" y="599"/>
                  <a:pt x="128" y="602"/>
                </a:cubicBezTo>
                <a:cubicBezTo>
                  <a:pt x="129" y="607"/>
                  <a:pt x="132" y="610"/>
                  <a:pt x="136" y="615"/>
                </a:cubicBezTo>
                <a:cubicBezTo>
                  <a:pt x="139" y="617"/>
                  <a:pt x="141" y="621"/>
                  <a:pt x="144" y="624"/>
                </a:cubicBezTo>
                <a:cubicBezTo>
                  <a:pt x="150" y="634"/>
                  <a:pt x="158" y="644"/>
                  <a:pt x="168" y="651"/>
                </a:cubicBezTo>
                <a:cubicBezTo>
                  <a:pt x="170" y="652"/>
                  <a:pt x="171" y="655"/>
                  <a:pt x="171" y="656"/>
                </a:cubicBezTo>
                <a:cubicBezTo>
                  <a:pt x="171" y="664"/>
                  <a:pt x="154" y="675"/>
                  <a:pt x="152" y="676"/>
                </a:cubicBezTo>
                <a:lnTo>
                  <a:pt x="141" y="683"/>
                </a:lnTo>
                <a:lnTo>
                  <a:pt x="120" y="687"/>
                </a:lnTo>
                <a:cubicBezTo>
                  <a:pt x="120" y="687"/>
                  <a:pt x="99" y="691"/>
                  <a:pt x="86" y="695"/>
                </a:cubicBezTo>
                <a:cubicBezTo>
                  <a:pt x="73" y="698"/>
                  <a:pt x="54" y="701"/>
                  <a:pt x="51" y="702"/>
                </a:cubicBezTo>
                <a:lnTo>
                  <a:pt x="34" y="712"/>
                </a:lnTo>
                <a:lnTo>
                  <a:pt x="6" y="733"/>
                </a:lnTo>
                <a:cubicBezTo>
                  <a:pt x="26" y="746"/>
                  <a:pt x="45" y="753"/>
                  <a:pt x="60" y="753"/>
                </a:cubicBezTo>
                <a:cubicBezTo>
                  <a:pt x="74" y="753"/>
                  <a:pt x="86" y="753"/>
                  <a:pt x="101" y="757"/>
                </a:cubicBezTo>
                <a:lnTo>
                  <a:pt x="103" y="758"/>
                </a:lnTo>
                <a:lnTo>
                  <a:pt x="101" y="760"/>
                </a:lnTo>
                <a:cubicBezTo>
                  <a:pt x="99" y="762"/>
                  <a:pt x="97" y="766"/>
                  <a:pt x="95" y="770"/>
                </a:cubicBezTo>
                <a:cubicBezTo>
                  <a:pt x="92" y="778"/>
                  <a:pt x="88" y="787"/>
                  <a:pt x="78" y="790"/>
                </a:cubicBezTo>
                <a:cubicBezTo>
                  <a:pt x="74" y="791"/>
                  <a:pt x="70" y="792"/>
                  <a:pt x="65" y="792"/>
                </a:cubicBezTo>
                <a:cubicBezTo>
                  <a:pt x="62" y="792"/>
                  <a:pt x="60" y="792"/>
                  <a:pt x="58" y="792"/>
                </a:cubicBezTo>
                <a:cubicBezTo>
                  <a:pt x="56" y="792"/>
                  <a:pt x="55" y="791"/>
                  <a:pt x="53" y="791"/>
                </a:cubicBezTo>
                <a:cubicBezTo>
                  <a:pt x="48" y="791"/>
                  <a:pt x="42" y="792"/>
                  <a:pt x="36" y="796"/>
                </a:cubicBezTo>
                <a:cubicBezTo>
                  <a:pt x="42" y="804"/>
                  <a:pt x="48" y="813"/>
                  <a:pt x="55" y="823"/>
                </a:cubicBezTo>
                <a:cubicBezTo>
                  <a:pt x="74" y="852"/>
                  <a:pt x="96" y="885"/>
                  <a:pt x="135" y="885"/>
                </a:cubicBezTo>
                <a:cubicBezTo>
                  <a:pt x="164" y="885"/>
                  <a:pt x="175" y="857"/>
                  <a:pt x="186" y="831"/>
                </a:cubicBezTo>
                <a:cubicBezTo>
                  <a:pt x="191" y="817"/>
                  <a:pt x="196" y="803"/>
                  <a:pt x="204" y="794"/>
                </a:cubicBezTo>
                <a:lnTo>
                  <a:pt x="205" y="793"/>
                </a:lnTo>
                <a:lnTo>
                  <a:pt x="221" y="793"/>
                </a:lnTo>
                <a:lnTo>
                  <a:pt x="221" y="795"/>
                </a:lnTo>
                <a:cubicBezTo>
                  <a:pt x="221" y="801"/>
                  <a:pt x="218" y="807"/>
                  <a:pt x="215" y="813"/>
                </a:cubicBezTo>
                <a:cubicBezTo>
                  <a:pt x="213" y="816"/>
                  <a:pt x="211" y="820"/>
                  <a:pt x="211" y="822"/>
                </a:cubicBezTo>
                <a:cubicBezTo>
                  <a:pt x="211" y="834"/>
                  <a:pt x="215" y="845"/>
                  <a:pt x="219" y="857"/>
                </a:cubicBezTo>
                <a:cubicBezTo>
                  <a:pt x="224" y="871"/>
                  <a:pt x="228" y="885"/>
                  <a:pt x="228" y="902"/>
                </a:cubicBezTo>
                <a:cubicBezTo>
                  <a:pt x="228" y="915"/>
                  <a:pt x="226" y="922"/>
                  <a:pt x="224" y="930"/>
                </a:cubicBezTo>
                <a:cubicBezTo>
                  <a:pt x="222" y="937"/>
                  <a:pt x="220" y="945"/>
                  <a:pt x="220" y="958"/>
                </a:cubicBezTo>
                <a:lnTo>
                  <a:pt x="220" y="962"/>
                </a:lnTo>
                <a:lnTo>
                  <a:pt x="219" y="961"/>
                </a:lnTo>
                <a:lnTo>
                  <a:pt x="219" y="961"/>
                </a:lnTo>
                <a:close/>
                <a:moveTo>
                  <a:pt x="465" y="1610"/>
                </a:moveTo>
                <a:lnTo>
                  <a:pt x="465" y="1610"/>
                </a:lnTo>
                <a:cubicBezTo>
                  <a:pt x="453" y="1610"/>
                  <a:pt x="444" y="1602"/>
                  <a:pt x="442" y="1590"/>
                </a:cubicBezTo>
                <a:cubicBezTo>
                  <a:pt x="433" y="1589"/>
                  <a:pt x="428" y="1575"/>
                  <a:pt x="426" y="1569"/>
                </a:cubicBezTo>
                <a:cubicBezTo>
                  <a:pt x="418" y="1545"/>
                  <a:pt x="410" y="1523"/>
                  <a:pt x="402" y="1502"/>
                </a:cubicBezTo>
                <a:cubicBezTo>
                  <a:pt x="394" y="1481"/>
                  <a:pt x="386" y="1462"/>
                  <a:pt x="380" y="1442"/>
                </a:cubicBezTo>
                <a:cubicBezTo>
                  <a:pt x="376" y="1425"/>
                  <a:pt x="365" y="1411"/>
                  <a:pt x="355" y="1399"/>
                </a:cubicBezTo>
                <a:cubicBezTo>
                  <a:pt x="349" y="1392"/>
                  <a:pt x="344" y="1385"/>
                  <a:pt x="341" y="1379"/>
                </a:cubicBezTo>
                <a:cubicBezTo>
                  <a:pt x="334" y="1364"/>
                  <a:pt x="333" y="1349"/>
                  <a:pt x="332" y="1336"/>
                </a:cubicBezTo>
                <a:cubicBezTo>
                  <a:pt x="330" y="1323"/>
                  <a:pt x="329" y="1311"/>
                  <a:pt x="322" y="1299"/>
                </a:cubicBezTo>
                <a:cubicBezTo>
                  <a:pt x="312" y="1280"/>
                  <a:pt x="309" y="1268"/>
                  <a:pt x="305" y="1254"/>
                </a:cubicBezTo>
                <a:cubicBezTo>
                  <a:pt x="304" y="1248"/>
                  <a:pt x="303" y="1243"/>
                  <a:pt x="301" y="1236"/>
                </a:cubicBezTo>
                <a:cubicBezTo>
                  <a:pt x="297" y="1223"/>
                  <a:pt x="288" y="1203"/>
                  <a:pt x="279" y="1181"/>
                </a:cubicBezTo>
                <a:cubicBezTo>
                  <a:pt x="268" y="1154"/>
                  <a:pt x="255" y="1123"/>
                  <a:pt x="248" y="1098"/>
                </a:cubicBezTo>
                <a:cubicBezTo>
                  <a:pt x="244" y="1086"/>
                  <a:pt x="240" y="1073"/>
                  <a:pt x="236" y="1060"/>
                </a:cubicBezTo>
                <a:cubicBezTo>
                  <a:pt x="227" y="1034"/>
                  <a:pt x="218" y="1009"/>
                  <a:pt x="218" y="984"/>
                </a:cubicBezTo>
                <a:cubicBezTo>
                  <a:pt x="218" y="981"/>
                  <a:pt x="217" y="976"/>
                  <a:pt x="217" y="970"/>
                </a:cubicBezTo>
                <a:cubicBezTo>
                  <a:pt x="216" y="965"/>
                  <a:pt x="215" y="959"/>
                  <a:pt x="215" y="956"/>
                </a:cubicBezTo>
                <a:lnTo>
                  <a:pt x="215" y="952"/>
                </a:lnTo>
                <a:lnTo>
                  <a:pt x="217" y="954"/>
                </a:lnTo>
                <a:cubicBezTo>
                  <a:pt x="217" y="943"/>
                  <a:pt x="219" y="936"/>
                  <a:pt x="221" y="929"/>
                </a:cubicBezTo>
                <a:cubicBezTo>
                  <a:pt x="223" y="921"/>
                  <a:pt x="225" y="914"/>
                  <a:pt x="225" y="902"/>
                </a:cubicBezTo>
                <a:cubicBezTo>
                  <a:pt x="225" y="886"/>
                  <a:pt x="220" y="872"/>
                  <a:pt x="216" y="858"/>
                </a:cubicBezTo>
                <a:cubicBezTo>
                  <a:pt x="211" y="846"/>
                  <a:pt x="208" y="834"/>
                  <a:pt x="208" y="822"/>
                </a:cubicBezTo>
                <a:cubicBezTo>
                  <a:pt x="208" y="819"/>
                  <a:pt x="210" y="815"/>
                  <a:pt x="212" y="811"/>
                </a:cubicBezTo>
                <a:cubicBezTo>
                  <a:pt x="214" y="806"/>
                  <a:pt x="217" y="801"/>
                  <a:pt x="218" y="797"/>
                </a:cubicBezTo>
                <a:lnTo>
                  <a:pt x="206" y="797"/>
                </a:lnTo>
                <a:cubicBezTo>
                  <a:pt x="199" y="805"/>
                  <a:pt x="194" y="818"/>
                  <a:pt x="189" y="832"/>
                </a:cubicBezTo>
                <a:cubicBezTo>
                  <a:pt x="178" y="860"/>
                  <a:pt x="167" y="888"/>
                  <a:pt x="135" y="888"/>
                </a:cubicBezTo>
                <a:cubicBezTo>
                  <a:pt x="94" y="888"/>
                  <a:pt x="72" y="854"/>
                  <a:pt x="52" y="825"/>
                </a:cubicBezTo>
                <a:cubicBezTo>
                  <a:pt x="45" y="814"/>
                  <a:pt x="39" y="805"/>
                  <a:pt x="32" y="797"/>
                </a:cubicBezTo>
                <a:lnTo>
                  <a:pt x="31" y="796"/>
                </a:lnTo>
                <a:lnTo>
                  <a:pt x="32" y="795"/>
                </a:lnTo>
                <a:cubicBezTo>
                  <a:pt x="40" y="789"/>
                  <a:pt x="47" y="788"/>
                  <a:pt x="53" y="788"/>
                </a:cubicBezTo>
                <a:cubicBezTo>
                  <a:pt x="55" y="788"/>
                  <a:pt x="57" y="788"/>
                  <a:pt x="59" y="788"/>
                </a:cubicBezTo>
                <a:cubicBezTo>
                  <a:pt x="61" y="788"/>
                  <a:pt x="63" y="789"/>
                  <a:pt x="65" y="789"/>
                </a:cubicBezTo>
                <a:cubicBezTo>
                  <a:pt x="69" y="789"/>
                  <a:pt x="73" y="788"/>
                  <a:pt x="77" y="787"/>
                </a:cubicBezTo>
                <a:cubicBezTo>
                  <a:pt x="85" y="784"/>
                  <a:pt x="89" y="776"/>
                  <a:pt x="92" y="769"/>
                </a:cubicBezTo>
                <a:cubicBezTo>
                  <a:pt x="94" y="765"/>
                  <a:pt x="96" y="762"/>
                  <a:pt x="97" y="760"/>
                </a:cubicBezTo>
                <a:cubicBezTo>
                  <a:pt x="85" y="756"/>
                  <a:pt x="73" y="756"/>
                  <a:pt x="60" y="756"/>
                </a:cubicBezTo>
                <a:cubicBezTo>
                  <a:pt x="44" y="756"/>
                  <a:pt x="23" y="748"/>
                  <a:pt x="2" y="734"/>
                </a:cubicBezTo>
                <a:lnTo>
                  <a:pt x="0" y="733"/>
                </a:lnTo>
                <a:lnTo>
                  <a:pt x="32" y="709"/>
                </a:lnTo>
                <a:lnTo>
                  <a:pt x="50" y="698"/>
                </a:lnTo>
                <a:cubicBezTo>
                  <a:pt x="51" y="698"/>
                  <a:pt x="72" y="695"/>
                  <a:pt x="85" y="691"/>
                </a:cubicBezTo>
                <a:cubicBezTo>
                  <a:pt x="98" y="688"/>
                  <a:pt x="119" y="683"/>
                  <a:pt x="119" y="683"/>
                </a:cubicBezTo>
                <a:lnTo>
                  <a:pt x="140" y="680"/>
                </a:lnTo>
                <a:lnTo>
                  <a:pt x="151" y="673"/>
                </a:lnTo>
                <a:cubicBezTo>
                  <a:pt x="157" y="669"/>
                  <a:pt x="168" y="661"/>
                  <a:pt x="168" y="656"/>
                </a:cubicBezTo>
                <a:cubicBezTo>
                  <a:pt x="168" y="655"/>
                  <a:pt x="167" y="654"/>
                  <a:pt x="166" y="653"/>
                </a:cubicBezTo>
                <a:cubicBezTo>
                  <a:pt x="155" y="646"/>
                  <a:pt x="148" y="636"/>
                  <a:pt x="141" y="626"/>
                </a:cubicBezTo>
                <a:cubicBezTo>
                  <a:pt x="139" y="623"/>
                  <a:pt x="136" y="620"/>
                  <a:pt x="134" y="617"/>
                </a:cubicBezTo>
                <a:cubicBezTo>
                  <a:pt x="130" y="612"/>
                  <a:pt x="126" y="608"/>
                  <a:pt x="125" y="603"/>
                </a:cubicBezTo>
                <a:cubicBezTo>
                  <a:pt x="124" y="600"/>
                  <a:pt x="123" y="597"/>
                  <a:pt x="121" y="594"/>
                </a:cubicBezTo>
                <a:cubicBezTo>
                  <a:pt x="118" y="590"/>
                  <a:pt x="115" y="585"/>
                  <a:pt x="114" y="580"/>
                </a:cubicBezTo>
                <a:cubicBezTo>
                  <a:pt x="114" y="577"/>
                  <a:pt x="114" y="572"/>
                  <a:pt x="114" y="566"/>
                </a:cubicBezTo>
                <a:cubicBezTo>
                  <a:pt x="114" y="560"/>
                  <a:pt x="114" y="550"/>
                  <a:pt x="112" y="550"/>
                </a:cubicBezTo>
                <a:cubicBezTo>
                  <a:pt x="112" y="550"/>
                  <a:pt x="89" y="542"/>
                  <a:pt x="84" y="533"/>
                </a:cubicBezTo>
                <a:cubicBezTo>
                  <a:pt x="82" y="530"/>
                  <a:pt x="80" y="528"/>
                  <a:pt x="78" y="527"/>
                </a:cubicBezTo>
                <a:cubicBezTo>
                  <a:pt x="76" y="524"/>
                  <a:pt x="74" y="522"/>
                  <a:pt x="74" y="518"/>
                </a:cubicBezTo>
                <a:cubicBezTo>
                  <a:pt x="74" y="517"/>
                  <a:pt x="74" y="517"/>
                  <a:pt x="74" y="516"/>
                </a:cubicBezTo>
                <a:cubicBezTo>
                  <a:pt x="73" y="511"/>
                  <a:pt x="74" y="508"/>
                  <a:pt x="84" y="499"/>
                </a:cubicBezTo>
                <a:cubicBezTo>
                  <a:pt x="95" y="489"/>
                  <a:pt x="104" y="478"/>
                  <a:pt x="108" y="473"/>
                </a:cubicBezTo>
                <a:cubicBezTo>
                  <a:pt x="112" y="467"/>
                  <a:pt x="119" y="463"/>
                  <a:pt x="128" y="463"/>
                </a:cubicBezTo>
                <a:cubicBezTo>
                  <a:pt x="136" y="463"/>
                  <a:pt x="156" y="468"/>
                  <a:pt x="164" y="470"/>
                </a:cubicBezTo>
                <a:cubicBezTo>
                  <a:pt x="166" y="470"/>
                  <a:pt x="166" y="470"/>
                  <a:pt x="167" y="470"/>
                </a:cubicBezTo>
                <a:cubicBezTo>
                  <a:pt x="168" y="470"/>
                  <a:pt x="172" y="468"/>
                  <a:pt x="177" y="464"/>
                </a:cubicBezTo>
                <a:cubicBezTo>
                  <a:pt x="180" y="460"/>
                  <a:pt x="185" y="454"/>
                  <a:pt x="190" y="447"/>
                </a:cubicBezTo>
                <a:cubicBezTo>
                  <a:pt x="193" y="444"/>
                  <a:pt x="196" y="440"/>
                  <a:pt x="198" y="437"/>
                </a:cubicBezTo>
                <a:cubicBezTo>
                  <a:pt x="199" y="436"/>
                  <a:pt x="201" y="434"/>
                  <a:pt x="202" y="432"/>
                </a:cubicBezTo>
                <a:cubicBezTo>
                  <a:pt x="209" y="424"/>
                  <a:pt x="218" y="413"/>
                  <a:pt x="226" y="400"/>
                </a:cubicBezTo>
                <a:cubicBezTo>
                  <a:pt x="232" y="392"/>
                  <a:pt x="239" y="387"/>
                  <a:pt x="245" y="382"/>
                </a:cubicBezTo>
                <a:cubicBezTo>
                  <a:pt x="251" y="378"/>
                  <a:pt x="256" y="374"/>
                  <a:pt x="260" y="369"/>
                </a:cubicBezTo>
                <a:cubicBezTo>
                  <a:pt x="264" y="362"/>
                  <a:pt x="267" y="359"/>
                  <a:pt x="270" y="356"/>
                </a:cubicBezTo>
                <a:cubicBezTo>
                  <a:pt x="272" y="354"/>
                  <a:pt x="275" y="351"/>
                  <a:pt x="279" y="345"/>
                </a:cubicBezTo>
                <a:cubicBezTo>
                  <a:pt x="284" y="339"/>
                  <a:pt x="288" y="333"/>
                  <a:pt x="292" y="327"/>
                </a:cubicBezTo>
                <a:cubicBezTo>
                  <a:pt x="295" y="322"/>
                  <a:pt x="298" y="317"/>
                  <a:pt x="300" y="314"/>
                </a:cubicBezTo>
                <a:cubicBezTo>
                  <a:pt x="303" y="310"/>
                  <a:pt x="305" y="307"/>
                  <a:pt x="307" y="304"/>
                </a:cubicBezTo>
                <a:cubicBezTo>
                  <a:pt x="309" y="301"/>
                  <a:pt x="312" y="297"/>
                  <a:pt x="316" y="291"/>
                </a:cubicBezTo>
                <a:cubicBezTo>
                  <a:pt x="324" y="280"/>
                  <a:pt x="329" y="268"/>
                  <a:pt x="330" y="265"/>
                </a:cubicBezTo>
                <a:cubicBezTo>
                  <a:pt x="329" y="262"/>
                  <a:pt x="324" y="250"/>
                  <a:pt x="331" y="243"/>
                </a:cubicBezTo>
                <a:cubicBezTo>
                  <a:pt x="337" y="236"/>
                  <a:pt x="350" y="225"/>
                  <a:pt x="352" y="223"/>
                </a:cubicBezTo>
                <a:lnTo>
                  <a:pt x="369" y="194"/>
                </a:lnTo>
                <a:cubicBezTo>
                  <a:pt x="367" y="191"/>
                  <a:pt x="360" y="180"/>
                  <a:pt x="352" y="175"/>
                </a:cubicBezTo>
                <a:cubicBezTo>
                  <a:pt x="349" y="173"/>
                  <a:pt x="346" y="171"/>
                  <a:pt x="344" y="169"/>
                </a:cubicBezTo>
                <a:cubicBezTo>
                  <a:pt x="340" y="166"/>
                  <a:pt x="337" y="164"/>
                  <a:pt x="331" y="160"/>
                </a:cubicBezTo>
                <a:cubicBezTo>
                  <a:pt x="322" y="156"/>
                  <a:pt x="316" y="151"/>
                  <a:pt x="313" y="149"/>
                </a:cubicBezTo>
                <a:cubicBezTo>
                  <a:pt x="313" y="149"/>
                  <a:pt x="312" y="150"/>
                  <a:pt x="311" y="150"/>
                </a:cubicBezTo>
                <a:cubicBezTo>
                  <a:pt x="305" y="150"/>
                  <a:pt x="304" y="139"/>
                  <a:pt x="304" y="131"/>
                </a:cubicBezTo>
                <a:lnTo>
                  <a:pt x="304" y="94"/>
                </a:lnTo>
                <a:cubicBezTo>
                  <a:pt x="304" y="92"/>
                  <a:pt x="301" y="81"/>
                  <a:pt x="301" y="74"/>
                </a:cubicBezTo>
                <a:cubicBezTo>
                  <a:pt x="301" y="67"/>
                  <a:pt x="304" y="59"/>
                  <a:pt x="304" y="58"/>
                </a:cubicBezTo>
                <a:lnTo>
                  <a:pt x="304" y="57"/>
                </a:lnTo>
                <a:lnTo>
                  <a:pt x="355" y="57"/>
                </a:lnTo>
                <a:lnTo>
                  <a:pt x="355" y="57"/>
                </a:lnTo>
                <a:cubicBezTo>
                  <a:pt x="359" y="61"/>
                  <a:pt x="367" y="66"/>
                  <a:pt x="371" y="66"/>
                </a:cubicBezTo>
                <a:cubicBezTo>
                  <a:pt x="375" y="66"/>
                  <a:pt x="394" y="64"/>
                  <a:pt x="398" y="64"/>
                </a:cubicBezTo>
                <a:cubicBezTo>
                  <a:pt x="400" y="61"/>
                  <a:pt x="407" y="54"/>
                  <a:pt x="415" y="55"/>
                </a:cubicBezTo>
                <a:cubicBezTo>
                  <a:pt x="419" y="56"/>
                  <a:pt x="421" y="57"/>
                  <a:pt x="422" y="58"/>
                </a:cubicBezTo>
                <a:cubicBezTo>
                  <a:pt x="423" y="59"/>
                  <a:pt x="424" y="60"/>
                  <a:pt x="425" y="60"/>
                </a:cubicBezTo>
                <a:cubicBezTo>
                  <a:pt x="427" y="60"/>
                  <a:pt x="429" y="58"/>
                  <a:pt x="433" y="56"/>
                </a:cubicBezTo>
                <a:cubicBezTo>
                  <a:pt x="446" y="46"/>
                  <a:pt x="449" y="43"/>
                  <a:pt x="455" y="37"/>
                </a:cubicBezTo>
                <a:cubicBezTo>
                  <a:pt x="459" y="33"/>
                  <a:pt x="464" y="19"/>
                  <a:pt x="465" y="17"/>
                </a:cubicBezTo>
                <a:lnTo>
                  <a:pt x="465" y="0"/>
                </a:lnTo>
                <a:lnTo>
                  <a:pt x="492" y="17"/>
                </a:lnTo>
                <a:lnTo>
                  <a:pt x="510" y="17"/>
                </a:lnTo>
                <a:lnTo>
                  <a:pt x="516" y="53"/>
                </a:lnTo>
                <a:lnTo>
                  <a:pt x="542" y="69"/>
                </a:lnTo>
                <a:lnTo>
                  <a:pt x="545" y="94"/>
                </a:lnTo>
                <a:lnTo>
                  <a:pt x="545" y="120"/>
                </a:lnTo>
                <a:lnTo>
                  <a:pt x="552" y="143"/>
                </a:lnTo>
                <a:lnTo>
                  <a:pt x="560" y="175"/>
                </a:lnTo>
                <a:lnTo>
                  <a:pt x="556" y="201"/>
                </a:lnTo>
                <a:lnTo>
                  <a:pt x="529" y="201"/>
                </a:lnTo>
                <a:lnTo>
                  <a:pt x="530" y="202"/>
                </a:lnTo>
                <a:lnTo>
                  <a:pt x="540" y="214"/>
                </a:lnTo>
                <a:lnTo>
                  <a:pt x="540" y="215"/>
                </a:lnTo>
                <a:cubicBezTo>
                  <a:pt x="540" y="216"/>
                  <a:pt x="543" y="242"/>
                  <a:pt x="543" y="252"/>
                </a:cubicBezTo>
                <a:cubicBezTo>
                  <a:pt x="543" y="260"/>
                  <a:pt x="553" y="275"/>
                  <a:pt x="556" y="278"/>
                </a:cubicBezTo>
                <a:lnTo>
                  <a:pt x="577" y="278"/>
                </a:lnTo>
                <a:cubicBezTo>
                  <a:pt x="582" y="278"/>
                  <a:pt x="606" y="298"/>
                  <a:pt x="613" y="304"/>
                </a:cubicBezTo>
                <a:lnTo>
                  <a:pt x="628" y="319"/>
                </a:lnTo>
                <a:lnTo>
                  <a:pt x="651" y="345"/>
                </a:lnTo>
                <a:lnTo>
                  <a:pt x="628" y="363"/>
                </a:lnTo>
                <a:lnTo>
                  <a:pt x="613" y="401"/>
                </a:lnTo>
                <a:lnTo>
                  <a:pt x="614" y="425"/>
                </a:lnTo>
                <a:lnTo>
                  <a:pt x="627" y="425"/>
                </a:lnTo>
                <a:lnTo>
                  <a:pt x="650" y="441"/>
                </a:lnTo>
                <a:lnTo>
                  <a:pt x="678" y="457"/>
                </a:lnTo>
                <a:lnTo>
                  <a:pt x="696" y="467"/>
                </a:lnTo>
                <a:lnTo>
                  <a:pt x="716" y="478"/>
                </a:lnTo>
                <a:lnTo>
                  <a:pt x="740" y="491"/>
                </a:lnTo>
                <a:cubicBezTo>
                  <a:pt x="740" y="491"/>
                  <a:pt x="756" y="499"/>
                  <a:pt x="772" y="499"/>
                </a:cubicBezTo>
                <a:lnTo>
                  <a:pt x="810" y="499"/>
                </a:lnTo>
                <a:lnTo>
                  <a:pt x="831" y="509"/>
                </a:lnTo>
                <a:lnTo>
                  <a:pt x="857" y="537"/>
                </a:lnTo>
                <a:lnTo>
                  <a:pt x="873" y="539"/>
                </a:lnTo>
                <a:lnTo>
                  <a:pt x="900" y="539"/>
                </a:lnTo>
                <a:lnTo>
                  <a:pt x="927" y="558"/>
                </a:lnTo>
                <a:lnTo>
                  <a:pt x="957" y="565"/>
                </a:lnTo>
                <a:lnTo>
                  <a:pt x="998" y="552"/>
                </a:lnTo>
                <a:lnTo>
                  <a:pt x="1007" y="538"/>
                </a:lnTo>
                <a:lnTo>
                  <a:pt x="1007" y="502"/>
                </a:lnTo>
                <a:lnTo>
                  <a:pt x="1026" y="472"/>
                </a:lnTo>
                <a:lnTo>
                  <a:pt x="1045" y="472"/>
                </a:lnTo>
                <a:lnTo>
                  <a:pt x="1052" y="493"/>
                </a:lnTo>
                <a:lnTo>
                  <a:pt x="1058" y="522"/>
                </a:lnTo>
                <a:lnTo>
                  <a:pt x="1074" y="539"/>
                </a:lnTo>
                <a:lnTo>
                  <a:pt x="1100" y="539"/>
                </a:lnTo>
                <a:cubicBezTo>
                  <a:pt x="1100" y="539"/>
                  <a:pt x="1113" y="538"/>
                  <a:pt x="1123" y="538"/>
                </a:cubicBezTo>
                <a:cubicBezTo>
                  <a:pt x="1133" y="537"/>
                  <a:pt x="1143" y="537"/>
                  <a:pt x="1143" y="537"/>
                </a:cubicBezTo>
                <a:cubicBezTo>
                  <a:pt x="1143" y="537"/>
                  <a:pt x="1171" y="537"/>
                  <a:pt x="1194" y="537"/>
                </a:cubicBezTo>
                <a:lnTo>
                  <a:pt x="1194" y="501"/>
                </a:lnTo>
                <a:lnTo>
                  <a:pt x="1209" y="485"/>
                </a:lnTo>
                <a:lnTo>
                  <a:pt x="1240" y="451"/>
                </a:lnTo>
                <a:cubicBezTo>
                  <a:pt x="1240" y="450"/>
                  <a:pt x="1242" y="449"/>
                  <a:pt x="1246" y="442"/>
                </a:cubicBezTo>
                <a:cubicBezTo>
                  <a:pt x="1253" y="431"/>
                  <a:pt x="1266" y="426"/>
                  <a:pt x="1267" y="425"/>
                </a:cubicBezTo>
                <a:lnTo>
                  <a:pt x="1268" y="425"/>
                </a:lnTo>
                <a:lnTo>
                  <a:pt x="1287" y="425"/>
                </a:lnTo>
                <a:lnTo>
                  <a:pt x="1300" y="399"/>
                </a:lnTo>
                <a:lnTo>
                  <a:pt x="1321" y="398"/>
                </a:lnTo>
                <a:lnTo>
                  <a:pt x="1413" y="398"/>
                </a:lnTo>
                <a:lnTo>
                  <a:pt x="1423" y="424"/>
                </a:lnTo>
                <a:lnTo>
                  <a:pt x="1439" y="425"/>
                </a:lnTo>
                <a:lnTo>
                  <a:pt x="1439" y="425"/>
                </a:lnTo>
                <a:cubicBezTo>
                  <a:pt x="1439" y="425"/>
                  <a:pt x="1445" y="429"/>
                  <a:pt x="1451" y="429"/>
                </a:cubicBezTo>
                <a:cubicBezTo>
                  <a:pt x="1455" y="429"/>
                  <a:pt x="1458" y="428"/>
                  <a:pt x="1461" y="425"/>
                </a:cubicBezTo>
                <a:cubicBezTo>
                  <a:pt x="1462" y="424"/>
                  <a:pt x="1463" y="424"/>
                  <a:pt x="1464" y="424"/>
                </a:cubicBezTo>
                <a:cubicBezTo>
                  <a:pt x="1473" y="424"/>
                  <a:pt x="1476" y="450"/>
                  <a:pt x="1476" y="459"/>
                </a:cubicBezTo>
                <a:lnTo>
                  <a:pt x="1477" y="459"/>
                </a:lnTo>
                <a:lnTo>
                  <a:pt x="1452" y="486"/>
                </a:lnTo>
                <a:lnTo>
                  <a:pt x="1452" y="516"/>
                </a:lnTo>
                <a:lnTo>
                  <a:pt x="1426" y="516"/>
                </a:lnTo>
                <a:lnTo>
                  <a:pt x="1395" y="541"/>
                </a:lnTo>
                <a:lnTo>
                  <a:pt x="1394" y="541"/>
                </a:lnTo>
                <a:cubicBezTo>
                  <a:pt x="1394" y="541"/>
                  <a:pt x="1393" y="540"/>
                  <a:pt x="1392" y="540"/>
                </a:cubicBezTo>
                <a:cubicBezTo>
                  <a:pt x="1387" y="540"/>
                  <a:pt x="1376" y="542"/>
                  <a:pt x="1360" y="555"/>
                </a:cubicBezTo>
                <a:cubicBezTo>
                  <a:pt x="1348" y="565"/>
                  <a:pt x="1348" y="568"/>
                  <a:pt x="1349" y="569"/>
                </a:cubicBezTo>
                <a:cubicBezTo>
                  <a:pt x="1349" y="571"/>
                  <a:pt x="1351" y="571"/>
                  <a:pt x="1351" y="571"/>
                </a:cubicBezTo>
                <a:lnTo>
                  <a:pt x="1351" y="572"/>
                </a:lnTo>
                <a:lnTo>
                  <a:pt x="1352" y="574"/>
                </a:lnTo>
                <a:cubicBezTo>
                  <a:pt x="1352" y="574"/>
                  <a:pt x="1351" y="575"/>
                  <a:pt x="1342" y="584"/>
                </a:cubicBezTo>
                <a:cubicBezTo>
                  <a:pt x="1333" y="593"/>
                  <a:pt x="1342" y="606"/>
                  <a:pt x="1342" y="607"/>
                </a:cubicBezTo>
                <a:lnTo>
                  <a:pt x="1342" y="608"/>
                </a:lnTo>
                <a:lnTo>
                  <a:pt x="1328" y="630"/>
                </a:lnTo>
                <a:lnTo>
                  <a:pt x="1328" y="675"/>
                </a:lnTo>
                <a:lnTo>
                  <a:pt x="1328" y="676"/>
                </a:lnTo>
                <a:cubicBezTo>
                  <a:pt x="1328" y="676"/>
                  <a:pt x="1318" y="687"/>
                  <a:pt x="1311" y="695"/>
                </a:cubicBezTo>
                <a:cubicBezTo>
                  <a:pt x="1309" y="698"/>
                  <a:pt x="1305" y="699"/>
                  <a:pt x="1301" y="699"/>
                </a:cubicBezTo>
                <a:cubicBezTo>
                  <a:pt x="1295" y="699"/>
                  <a:pt x="1290" y="697"/>
                  <a:pt x="1287" y="696"/>
                </a:cubicBezTo>
                <a:lnTo>
                  <a:pt x="1271" y="710"/>
                </a:lnTo>
                <a:lnTo>
                  <a:pt x="1271" y="733"/>
                </a:lnTo>
                <a:lnTo>
                  <a:pt x="1258" y="767"/>
                </a:lnTo>
                <a:lnTo>
                  <a:pt x="1258" y="818"/>
                </a:lnTo>
                <a:lnTo>
                  <a:pt x="1228" y="829"/>
                </a:lnTo>
                <a:lnTo>
                  <a:pt x="1228" y="781"/>
                </a:lnTo>
                <a:lnTo>
                  <a:pt x="1211" y="767"/>
                </a:lnTo>
                <a:lnTo>
                  <a:pt x="1211" y="736"/>
                </a:lnTo>
                <a:lnTo>
                  <a:pt x="1198" y="736"/>
                </a:lnTo>
                <a:lnTo>
                  <a:pt x="1188" y="753"/>
                </a:lnTo>
                <a:lnTo>
                  <a:pt x="1166" y="753"/>
                </a:lnTo>
                <a:lnTo>
                  <a:pt x="1152" y="734"/>
                </a:lnTo>
                <a:lnTo>
                  <a:pt x="1162" y="709"/>
                </a:lnTo>
                <a:lnTo>
                  <a:pt x="1176" y="692"/>
                </a:lnTo>
                <a:lnTo>
                  <a:pt x="1211" y="685"/>
                </a:lnTo>
                <a:lnTo>
                  <a:pt x="1211" y="633"/>
                </a:lnTo>
                <a:lnTo>
                  <a:pt x="1197" y="636"/>
                </a:lnTo>
                <a:lnTo>
                  <a:pt x="1167" y="636"/>
                </a:lnTo>
                <a:cubicBezTo>
                  <a:pt x="1167" y="636"/>
                  <a:pt x="1153" y="638"/>
                  <a:pt x="1136" y="638"/>
                </a:cubicBezTo>
                <a:cubicBezTo>
                  <a:pt x="1124" y="638"/>
                  <a:pt x="1114" y="637"/>
                  <a:pt x="1106" y="634"/>
                </a:cubicBezTo>
                <a:cubicBezTo>
                  <a:pt x="1099" y="632"/>
                  <a:pt x="1095" y="631"/>
                  <a:pt x="1093" y="629"/>
                </a:cubicBezTo>
                <a:cubicBezTo>
                  <a:pt x="1089" y="628"/>
                  <a:pt x="1087" y="627"/>
                  <a:pt x="1086" y="627"/>
                </a:cubicBezTo>
                <a:lnTo>
                  <a:pt x="1084" y="627"/>
                </a:lnTo>
                <a:lnTo>
                  <a:pt x="1084" y="626"/>
                </a:lnTo>
                <a:lnTo>
                  <a:pt x="1084" y="586"/>
                </a:lnTo>
                <a:lnTo>
                  <a:pt x="1028" y="586"/>
                </a:lnTo>
                <a:lnTo>
                  <a:pt x="1025" y="607"/>
                </a:lnTo>
                <a:lnTo>
                  <a:pt x="1049" y="609"/>
                </a:lnTo>
                <a:lnTo>
                  <a:pt x="1020" y="653"/>
                </a:lnTo>
                <a:lnTo>
                  <a:pt x="1020" y="674"/>
                </a:lnTo>
                <a:lnTo>
                  <a:pt x="1030" y="692"/>
                </a:lnTo>
                <a:lnTo>
                  <a:pt x="1030" y="732"/>
                </a:lnTo>
                <a:lnTo>
                  <a:pt x="1047" y="742"/>
                </a:lnTo>
                <a:lnTo>
                  <a:pt x="1047" y="813"/>
                </a:lnTo>
                <a:lnTo>
                  <a:pt x="1045" y="824"/>
                </a:lnTo>
                <a:lnTo>
                  <a:pt x="1044" y="824"/>
                </a:lnTo>
                <a:cubicBezTo>
                  <a:pt x="1039" y="825"/>
                  <a:pt x="1034" y="825"/>
                  <a:pt x="1029" y="825"/>
                </a:cubicBezTo>
                <a:cubicBezTo>
                  <a:pt x="1008" y="825"/>
                  <a:pt x="1002" y="820"/>
                  <a:pt x="995" y="813"/>
                </a:cubicBezTo>
                <a:cubicBezTo>
                  <a:pt x="992" y="811"/>
                  <a:pt x="990" y="809"/>
                  <a:pt x="987" y="806"/>
                </a:cubicBezTo>
                <a:cubicBezTo>
                  <a:pt x="980" y="822"/>
                  <a:pt x="966" y="830"/>
                  <a:pt x="954" y="836"/>
                </a:cubicBezTo>
                <a:cubicBezTo>
                  <a:pt x="944" y="842"/>
                  <a:pt x="936" y="846"/>
                  <a:pt x="934" y="853"/>
                </a:cubicBezTo>
                <a:cubicBezTo>
                  <a:pt x="932" y="861"/>
                  <a:pt x="930" y="869"/>
                  <a:pt x="929" y="876"/>
                </a:cubicBezTo>
                <a:cubicBezTo>
                  <a:pt x="926" y="893"/>
                  <a:pt x="924" y="908"/>
                  <a:pt x="912" y="921"/>
                </a:cubicBezTo>
                <a:cubicBezTo>
                  <a:pt x="896" y="939"/>
                  <a:pt x="874" y="951"/>
                  <a:pt x="853" y="962"/>
                </a:cubicBezTo>
                <a:cubicBezTo>
                  <a:pt x="833" y="972"/>
                  <a:pt x="815" y="982"/>
                  <a:pt x="801" y="997"/>
                </a:cubicBezTo>
                <a:cubicBezTo>
                  <a:pt x="783" y="1017"/>
                  <a:pt x="766" y="1038"/>
                  <a:pt x="749" y="1057"/>
                </a:cubicBezTo>
                <a:cubicBezTo>
                  <a:pt x="733" y="1077"/>
                  <a:pt x="717" y="1095"/>
                  <a:pt x="701" y="1113"/>
                </a:cubicBezTo>
                <a:cubicBezTo>
                  <a:pt x="699" y="1115"/>
                  <a:pt x="698" y="1117"/>
                  <a:pt x="696" y="1119"/>
                </a:cubicBezTo>
                <a:cubicBezTo>
                  <a:pt x="682" y="1135"/>
                  <a:pt x="666" y="1153"/>
                  <a:pt x="655" y="1157"/>
                </a:cubicBezTo>
                <a:cubicBezTo>
                  <a:pt x="650" y="1158"/>
                  <a:pt x="645" y="1160"/>
                  <a:pt x="641" y="1161"/>
                </a:cubicBezTo>
                <a:cubicBezTo>
                  <a:pt x="613" y="1171"/>
                  <a:pt x="587" y="1180"/>
                  <a:pt x="587" y="1214"/>
                </a:cubicBezTo>
                <a:cubicBezTo>
                  <a:pt x="587" y="1232"/>
                  <a:pt x="590" y="1246"/>
                  <a:pt x="594" y="1259"/>
                </a:cubicBezTo>
                <a:cubicBezTo>
                  <a:pt x="597" y="1272"/>
                  <a:pt x="600" y="1285"/>
                  <a:pt x="600" y="1300"/>
                </a:cubicBezTo>
                <a:cubicBezTo>
                  <a:pt x="600" y="1327"/>
                  <a:pt x="594" y="1347"/>
                  <a:pt x="588" y="1368"/>
                </a:cubicBezTo>
                <a:cubicBezTo>
                  <a:pt x="583" y="1385"/>
                  <a:pt x="578" y="1401"/>
                  <a:pt x="578" y="1418"/>
                </a:cubicBezTo>
                <a:lnTo>
                  <a:pt x="587" y="1470"/>
                </a:lnTo>
                <a:lnTo>
                  <a:pt x="578" y="1472"/>
                </a:lnTo>
                <a:cubicBezTo>
                  <a:pt x="577" y="1477"/>
                  <a:pt x="571" y="1478"/>
                  <a:pt x="565" y="1479"/>
                </a:cubicBezTo>
                <a:cubicBezTo>
                  <a:pt x="563" y="1479"/>
                  <a:pt x="561" y="1480"/>
                  <a:pt x="560" y="1480"/>
                </a:cubicBezTo>
                <a:cubicBezTo>
                  <a:pt x="546" y="1484"/>
                  <a:pt x="542" y="1503"/>
                  <a:pt x="539" y="1519"/>
                </a:cubicBezTo>
                <a:cubicBezTo>
                  <a:pt x="536" y="1532"/>
                  <a:pt x="533" y="1543"/>
                  <a:pt x="526" y="1547"/>
                </a:cubicBezTo>
                <a:cubicBezTo>
                  <a:pt x="519" y="1551"/>
                  <a:pt x="514" y="1553"/>
                  <a:pt x="510" y="1554"/>
                </a:cubicBezTo>
                <a:cubicBezTo>
                  <a:pt x="502" y="1556"/>
                  <a:pt x="499" y="1558"/>
                  <a:pt x="494" y="1570"/>
                </a:cubicBezTo>
                <a:cubicBezTo>
                  <a:pt x="492" y="1574"/>
                  <a:pt x="490" y="1579"/>
                  <a:pt x="489" y="1584"/>
                </a:cubicBezTo>
                <a:cubicBezTo>
                  <a:pt x="485" y="1597"/>
                  <a:pt x="481" y="1610"/>
                  <a:pt x="469" y="1610"/>
                </a:cubicBezTo>
                <a:cubicBezTo>
                  <a:pt x="468" y="1610"/>
                  <a:pt x="467" y="1610"/>
                  <a:pt x="465" y="1610"/>
                </a:cubicBezTo>
                <a:lnTo>
                  <a:pt x="465" y="161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8" name="Freeform 339">
            <a:extLst>
              <a:ext uri="{FF2B5EF4-FFF2-40B4-BE49-F238E27FC236}">
                <a16:creationId xmlns:a16="http://schemas.microsoft.com/office/drawing/2014/main" id="{2478065F-DEFB-0A43-FAC4-39722F574FB5}"/>
              </a:ext>
            </a:extLst>
          </p:cNvPr>
          <p:cNvSpPr>
            <a:spLocks/>
          </p:cNvSpPr>
          <p:nvPr/>
        </p:nvSpPr>
        <p:spPr bwMode="auto">
          <a:xfrm>
            <a:off x="4358067" y="2995100"/>
            <a:ext cx="9525" cy="25400"/>
          </a:xfrm>
          <a:custGeom>
            <a:avLst/>
            <a:gdLst>
              <a:gd name="T0" fmla="*/ 6 w 19"/>
              <a:gd name="T1" fmla="*/ 48 h 48"/>
              <a:gd name="T2" fmla="*/ 6 w 19"/>
              <a:gd name="T3" fmla="*/ 48 h 48"/>
              <a:gd name="T4" fmla="*/ 0 w 19"/>
              <a:gd name="T5" fmla="*/ 28 h 48"/>
              <a:gd name="T6" fmla="*/ 0 w 19"/>
              <a:gd name="T7" fmla="*/ 10 h 48"/>
              <a:gd name="T8" fmla="*/ 14 w 19"/>
              <a:gd name="T9" fmla="*/ 0 h 48"/>
              <a:gd name="T10" fmla="*/ 14 w 19"/>
              <a:gd name="T11" fmla="*/ 10 h 48"/>
              <a:gd name="T12" fmla="*/ 19 w 19"/>
              <a:gd name="T13" fmla="*/ 29 h 48"/>
              <a:gd name="T14" fmla="*/ 6 w 19"/>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48">
                <a:moveTo>
                  <a:pt x="6" y="48"/>
                </a:moveTo>
                <a:lnTo>
                  <a:pt x="6" y="48"/>
                </a:lnTo>
                <a:lnTo>
                  <a:pt x="0" y="28"/>
                </a:lnTo>
                <a:lnTo>
                  <a:pt x="0" y="10"/>
                </a:lnTo>
                <a:lnTo>
                  <a:pt x="14" y="0"/>
                </a:lnTo>
                <a:lnTo>
                  <a:pt x="14" y="10"/>
                </a:lnTo>
                <a:lnTo>
                  <a:pt x="19" y="29"/>
                </a:lnTo>
                <a:lnTo>
                  <a:pt x="6" y="48"/>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29" name="Freeform 340">
            <a:extLst>
              <a:ext uri="{FF2B5EF4-FFF2-40B4-BE49-F238E27FC236}">
                <a16:creationId xmlns:a16="http://schemas.microsoft.com/office/drawing/2014/main" id="{B99F59DB-EF5E-95CB-7F60-662F0938D97B}"/>
              </a:ext>
            </a:extLst>
          </p:cNvPr>
          <p:cNvSpPr>
            <a:spLocks/>
          </p:cNvSpPr>
          <p:nvPr/>
        </p:nvSpPr>
        <p:spPr bwMode="auto">
          <a:xfrm>
            <a:off x="4358067" y="2995100"/>
            <a:ext cx="9525" cy="25400"/>
          </a:xfrm>
          <a:custGeom>
            <a:avLst/>
            <a:gdLst>
              <a:gd name="T0" fmla="*/ 6 w 19"/>
              <a:gd name="T1" fmla="*/ 48 h 48"/>
              <a:gd name="T2" fmla="*/ 6 w 19"/>
              <a:gd name="T3" fmla="*/ 48 h 48"/>
              <a:gd name="T4" fmla="*/ 0 w 19"/>
              <a:gd name="T5" fmla="*/ 28 h 48"/>
              <a:gd name="T6" fmla="*/ 0 w 19"/>
              <a:gd name="T7" fmla="*/ 10 h 48"/>
              <a:gd name="T8" fmla="*/ 14 w 19"/>
              <a:gd name="T9" fmla="*/ 0 h 48"/>
              <a:gd name="T10" fmla="*/ 14 w 19"/>
              <a:gd name="T11" fmla="*/ 10 h 48"/>
              <a:gd name="T12" fmla="*/ 19 w 19"/>
              <a:gd name="T13" fmla="*/ 29 h 48"/>
              <a:gd name="T14" fmla="*/ 6 w 19"/>
              <a:gd name="T15" fmla="*/ 48 h 48"/>
              <a:gd name="T16" fmla="*/ 6 w 19"/>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8">
                <a:moveTo>
                  <a:pt x="6" y="48"/>
                </a:moveTo>
                <a:lnTo>
                  <a:pt x="6" y="48"/>
                </a:lnTo>
                <a:lnTo>
                  <a:pt x="0" y="28"/>
                </a:lnTo>
                <a:lnTo>
                  <a:pt x="0" y="10"/>
                </a:lnTo>
                <a:lnTo>
                  <a:pt x="14" y="0"/>
                </a:lnTo>
                <a:lnTo>
                  <a:pt x="14" y="10"/>
                </a:lnTo>
                <a:lnTo>
                  <a:pt x="19" y="29"/>
                </a:lnTo>
                <a:lnTo>
                  <a:pt x="6" y="48"/>
                </a:lnTo>
                <a:lnTo>
                  <a:pt x="6" y="4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0" name="Freeform 341">
            <a:extLst>
              <a:ext uri="{FF2B5EF4-FFF2-40B4-BE49-F238E27FC236}">
                <a16:creationId xmlns:a16="http://schemas.microsoft.com/office/drawing/2014/main" id="{9B0EEF6E-1AB0-A105-A0EF-240C20979972}"/>
              </a:ext>
            </a:extLst>
          </p:cNvPr>
          <p:cNvSpPr>
            <a:spLocks/>
          </p:cNvSpPr>
          <p:nvPr/>
        </p:nvSpPr>
        <p:spPr bwMode="auto">
          <a:xfrm>
            <a:off x="4346954" y="2972875"/>
            <a:ext cx="4762" cy="11113"/>
          </a:xfrm>
          <a:custGeom>
            <a:avLst/>
            <a:gdLst>
              <a:gd name="T0" fmla="*/ 11 w 11"/>
              <a:gd name="T1" fmla="*/ 20 h 20"/>
              <a:gd name="T2" fmla="*/ 11 w 11"/>
              <a:gd name="T3" fmla="*/ 20 h 20"/>
              <a:gd name="T4" fmla="*/ 0 w 11"/>
              <a:gd name="T5" fmla="*/ 0 h 20"/>
              <a:gd name="T6" fmla="*/ 10 w 11"/>
              <a:gd name="T7" fmla="*/ 0 h 20"/>
              <a:gd name="T8" fmla="*/ 11 w 11"/>
              <a:gd name="T9" fmla="*/ 20 h 20"/>
            </a:gdLst>
            <a:ahLst/>
            <a:cxnLst>
              <a:cxn ang="0">
                <a:pos x="T0" y="T1"/>
              </a:cxn>
              <a:cxn ang="0">
                <a:pos x="T2" y="T3"/>
              </a:cxn>
              <a:cxn ang="0">
                <a:pos x="T4" y="T5"/>
              </a:cxn>
              <a:cxn ang="0">
                <a:pos x="T6" y="T7"/>
              </a:cxn>
              <a:cxn ang="0">
                <a:pos x="T8" y="T9"/>
              </a:cxn>
            </a:cxnLst>
            <a:rect l="0" t="0" r="r" b="b"/>
            <a:pathLst>
              <a:path w="11" h="20">
                <a:moveTo>
                  <a:pt x="11" y="20"/>
                </a:moveTo>
                <a:lnTo>
                  <a:pt x="11" y="20"/>
                </a:lnTo>
                <a:lnTo>
                  <a:pt x="0" y="0"/>
                </a:lnTo>
                <a:lnTo>
                  <a:pt x="10" y="0"/>
                </a:lnTo>
                <a:lnTo>
                  <a:pt x="11" y="20"/>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1" name="Freeform 342">
            <a:extLst>
              <a:ext uri="{FF2B5EF4-FFF2-40B4-BE49-F238E27FC236}">
                <a16:creationId xmlns:a16="http://schemas.microsoft.com/office/drawing/2014/main" id="{B96E4646-968A-C2F3-56DD-E1020263F86B}"/>
              </a:ext>
            </a:extLst>
          </p:cNvPr>
          <p:cNvSpPr>
            <a:spLocks/>
          </p:cNvSpPr>
          <p:nvPr/>
        </p:nvSpPr>
        <p:spPr bwMode="auto">
          <a:xfrm>
            <a:off x="4346954" y="2972875"/>
            <a:ext cx="4762" cy="11113"/>
          </a:xfrm>
          <a:custGeom>
            <a:avLst/>
            <a:gdLst>
              <a:gd name="T0" fmla="*/ 11 w 11"/>
              <a:gd name="T1" fmla="*/ 20 h 20"/>
              <a:gd name="T2" fmla="*/ 11 w 11"/>
              <a:gd name="T3" fmla="*/ 20 h 20"/>
              <a:gd name="T4" fmla="*/ 0 w 11"/>
              <a:gd name="T5" fmla="*/ 0 h 20"/>
              <a:gd name="T6" fmla="*/ 10 w 11"/>
              <a:gd name="T7" fmla="*/ 0 h 20"/>
              <a:gd name="T8" fmla="*/ 11 w 11"/>
              <a:gd name="T9" fmla="*/ 20 h 20"/>
              <a:gd name="T10" fmla="*/ 11 w 11"/>
              <a:gd name="T11" fmla="*/ 20 h 20"/>
            </a:gdLst>
            <a:ahLst/>
            <a:cxnLst>
              <a:cxn ang="0">
                <a:pos x="T0" y="T1"/>
              </a:cxn>
              <a:cxn ang="0">
                <a:pos x="T2" y="T3"/>
              </a:cxn>
              <a:cxn ang="0">
                <a:pos x="T4" y="T5"/>
              </a:cxn>
              <a:cxn ang="0">
                <a:pos x="T6" y="T7"/>
              </a:cxn>
              <a:cxn ang="0">
                <a:pos x="T8" y="T9"/>
              </a:cxn>
              <a:cxn ang="0">
                <a:pos x="T10" y="T11"/>
              </a:cxn>
            </a:cxnLst>
            <a:rect l="0" t="0" r="r" b="b"/>
            <a:pathLst>
              <a:path w="11" h="20">
                <a:moveTo>
                  <a:pt x="11" y="20"/>
                </a:moveTo>
                <a:lnTo>
                  <a:pt x="11" y="20"/>
                </a:lnTo>
                <a:lnTo>
                  <a:pt x="0" y="0"/>
                </a:lnTo>
                <a:lnTo>
                  <a:pt x="10" y="0"/>
                </a:lnTo>
                <a:lnTo>
                  <a:pt x="11" y="20"/>
                </a:lnTo>
                <a:lnTo>
                  <a:pt x="11" y="2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2" name="Freeform 343">
            <a:extLst>
              <a:ext uri="{FF2B5EF4-FFF2-40B4-BE49-F238E27FC236}">
                <a16:creationId xmlns:a16="http://schemas.microsoft.com/office/drawing/2014/main" id="{22B09DE2-A914-65EF-F459-16934F745350}"/>
              </a:ext>
            </a:extLst>
          </p:cNvPr>
          <p:cNvSpPr>
            <a:spLocks/>
          </p:cNvSpPr>
          <p:nvPr/>
        </p:nvSpPr>
        <p:spPr bwMode="auto">
          <a:xfrm>
            <a:off x="4354892" y="2964938"/>
            <a:ext cx="9525" cy="12700"/>
          </a:xfrm>
          <a:custGeom>
            <a:avLst/>
            <a:gdLst>
              <a:gd name="T0" fmla="*/ 0 w 16"/>
              <a:gd name="T1" fmla="*/ 26 h 26"/>
              <a:gd name="T2" fmla="*/ 0 w 16"/>
              <a:gd name="T3" fmla="*/ 26 h 26"/>
              <a:gd name="T4" fmla="*/ 0 w 16"/>
              <a:gd name="T5" fmla="*/ 0 h 26"/>
              <a:gd name="T6" fmla="*/ 16 w 16"/>
              <a:gd name="T7" fmla="*/ 0 h 26"/>
              <a:gd name="T8" fmla="*/ 8 w 16"/>
              <a:gd name="T9" fmla="*/ 26 h 26"/>
              <a:gd name="T10" fmla="*/ 0 w 16"/>
              <a:gd name="T11" fmla="*/ 26 h 26"/>
            </a:gdLst>
            <a:ahLst/>
            <a:cxnLst>
              <a:cxn ang="0">
                <a:pos x="T0" y="T1"/>
              </a:cxn>
              <a:cxn ang="0">
                <a:pos x="T2" y="T3"/>
              </a:cxn>
              <a:cxn ang="0">
                <a:pos x="T4" y="T5"/>
              </a:cxn>
              <a:cxn ang="0">
                <a:pos x="T6" y="T7"/>
              </a:cxn>
              <a:cxn ang="0">
                <a:pos x="T8" y="T9"/>
              </a:cxn>
              <a:cxn ang="0">
                <a:pos x="T10" y="T11"/>
              </a:cxn>
            </a:cxnLst>
            <a:rect l="0" t="0" r="r" b="b"/>
            <a:pathLst>
              <a:path w="16" h="26">
                <a:moveTo>
                  <a:pt x="0" y="26"/>
                </a:moveTo>
                <a:lnTo>
                  <a:pt x="0" y="26"/>
                </a:lnTo>
                <a:lnTo>
                  <a:pt x="0" y="0"/>
                </a:lnTo>
                <a:lnTo>
                  <a:pt x="16" y="0"/>
                </a:lnTo>
                <a:lnTo>
                  <a:pt x="8" y="26"/>
                </a:lnTo>
                <a:lnTo>
                  <a:pt x="0" y="26"/>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3" name="Freeform 344">
            <a:extLst>
              <a:ext uri="{FF2B5EF4-FFF2-40B4-BE49-F238E27FC236}">
                <a16:creationId xmlns:a16="http://schemas.microsoft.com/office/drawing/2014/main" id="{E84196FE-66DE-D0E3-7665-366C1B15861A}"/>
              </a:ext>
            </a:extLst>
          </p:cNvPr>
          <p:cNvSpPr>
            <a:spLocks/>
          </p:cNvSpPr>
          <p:nvPr/>
        </p:nvSpPr>
        <p:spPr bwMode="auto">
          <a:xfrm>
            <a:off x="4354892" y="2964938"/>
            <a:ext cx="9525" cy="12700"/>
          </a:xfrm>
          <a:custGeom>
            <a:avLst/>
            <a:gdLst>
              <a:gd name="T0" fmla="*/ 0 w 16"/>
              <a:gd name="T1" fmla="*/ 26 h 26"/>
              <a:gd name="T2" fmla="*/ 0 w 16"/>
              <a:gd name="T3" fmla="*/ 26 h 26"/>
              <a:gd name="T4" fmla="*/ 0 w 16"/>
              <a:gd name="T5" fmla="*/ 0 h 26"/>
              <a:gd name="T6" fmla="*/ 16 w 16"/>
              <a:gd name="T7" fmla="*/ 0 h 26"/>
              <a:gd name="T8" fmla="*/ 8 w 16"/>
              <a:gd name="T9" fmla="*/ 26 h 26"/>
              <a:gd name="T10" fmla="*/ 0 w 16"/>
              <a:gd name="T11" fmla="*/ 26 h 26"/>
              <a:gd name="T12" fmla="*/ 0 w 16"/>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6" h="26">
                <a:moveTo>
                  <a:pt x="0" y="26"/>
                </a:moveTo>
                <a:lnTo>
                  <a:pt x="0" y="26"/>
                </a:lnTo>
                <a:lnTo>
                  <a:pt x="0" y="0"/>
                </a:lnTo>
                <a:lnTo>
                  <a:pt x="16" y="0"/>
                </a:lnTo>
                <a:lnTo>
                  <a:pt x="8" y="26"/>
                </a:lnTo>
                <a:lnTo>
                  <a:pt x="0" y="26"/>
                </a:lnTo>
                <a:lnTo>
                  <a:pt x="0" y="26"/>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4" name="Freeform 345">
            <a:extLst>
              <a:ext uri="{FF2B5EF4-FFF2-40B4-BE49-F238E27FC236}">
                <a16:creationId xmlns:a16="http://schemas.microsoft.com/office/drawing/2014/main" id="{83F571D2-7FFA-A09C-721C-FEFF5C60150E}"/>
              </a:ext>
            </a:extLst>
          </p:cNvPr>
          <p:cNvSpPr>
            <a:spLocks/>
          </p:cNvSpPr>
          <p:nvPr/>
        </p:nvSpPr>
        <p:spPr bwMode="auto">
          <a:xfrm>
            <a:off x="4331079" y="2942713"/>
            <a:ext cx="11112" cy="11113"/>
          </a:xfrm>
          <a:custGeom>
            <a:avLst/>
            <a:gdLst>
              <a:gd name="T0" fmla="*/ 3 w 20"/>
              <a:gd name="T1" fmla="*/ 15 h 21"/>
              <a:gd name="T2" fmla="*/ 3 w 20"/>
              <a:gd name="T3" fmla="*/ 15 h 21"/>
              <a:gd name="T4" fmla="*/ 0 w 20"/>
              <a:gd name="T5" fmla="*/ 0 h 21"/>
              <a:gd name="T6" fmla="*/ 10 w 20"/>
              <a:gd name="T7" fmla="*/ 0 h 21"/>
              <a:gd name="T8" fmla="*/ 20 w 20"/>
              <a:gd name="T9" fmla="*/ 7 h 21"/>
              <a:gd name="T10" fmla="*/ 10 w 20"/>
              <a:gd name="T11" fmla="*/ 21 h 21"/>
              <a:gd name="T12" fmla="*/ 3 w 20"/>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3" y="15"/>
                </a:moveTo>
                <a:lnTo>
                  <a:pt x="3" y="15"/>
                </a:lnTo>
                <a:lnTo>
                  <a:pt x="0" y="0"/>
                </a:lnTo>
                <a:lnTo>
                  <a:pt x="10" y="0"/>
                </a:lnTo>
                <a:lnTo>
                  <a:pt x="20" y="7"/>
                </a:lnTo>
                <a:lnTo>
                  <a:pt x="10" y="21"/>
                </a:lnTo>
                <a:lnTo>
                  <a:pt x="3" y="15"/>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5" name="Freeform 346">
            <a:extLst>
              <a:ext uri="{FF2B5EF4-FFF2-40B4-BE49-F238E27FC236}">
                <a16:creationId xmlns:a16="http://schemas.microsoft.com/office/drawing/2014/main" id="{1B3C768E-5A5B-25EF-CD26-06FEC0FE6974}"/>
              </a:ext>
            </a:extLst>
          </p:cNvPr>
          <p:cNvSpPr>
            <a:spLocks/>
          </p:cNvSpPr>
          <p:nvPr/>
        </p:nvSpPr>
        <p:spPr bwMode="auto">
          <a:xfrm>
            <a:off x="4331079" y="2942713"/>
            <a:ext cx="11112" cy="11113"/>
          </a:xfrm>
          <a:custGeom>
            <a:avLst/>
            <a:gdLst>
              <a:gd name="T0" fmla="*/ 3 w 20"/>
              <a:gd name="T1" fmla="*/ 15 h 21"/>
              <a:gd name="T2" fmla="*/ 3 w 20"/>
              <a:gd name="T3" fmla="*/ 15 h 21"/>
              <a:gd name="T4" fmla="*/ 0 w 20"/>
              <a:gd name="T5" fmla="*/ 0 h 21"/>
              <a:gd name="T6" fmla="*/ 10 w 20"/>
              <a:gd name="T7" fmla="*/ 0 h 21"/>
              <a:gd name="T8" fmla="*/ 20 w 20"/>
              <a:gd name="T9" fmla="*/ 7 h 21"/>
              <a:gd name="T10" fmla="*/ 10 w 20"/>
              <a:gd name="T11" fmla="*/ 21 h 21"/>
              <a:gd name="T12" fmla="*/ 3 w 20"/>
              <a:gd name="T13" fmla="*/ 15 h 21"/>
              <a:gd name="T14" fmla="*/ 3 w 20"/>
              <a:gd name="T15" fmla="*/ 15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3" y="15"/>
                </a:moveTo>
                <a:lnTo>
                  <a:pt x="3" y="15"/>
                </a:lnTo>
                <a:lnTo>
                  <a:pt x="0" y="0"/>
                </a:lnTo>
                <a:lnTo>
                  <a:pt x="10" y="0"/>
                </a:lnTo>
                <a:lnTo>
                  <a:pt x="20" y="7"/>
                </a:lnTo>
                <a:lnTo>
                  <a:pt x="10" y="21"/>
                </a:lnTo>
                <a:lnTo>
                  <a:pt x="3" y="15"/>
                </a:lnTo>
                <a:lnTo>
                  <a:pt x="3" y="15"/>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6" name="Freeform 347">
            <a:extLst>
              <a:ext uri="{FF2B5EF4-FFF2-40B4-BE49-F238E27FC236}">
                <a16:creationId xmlns:a16="http://schemas.microsoft.com/office/drawing/2014/main" id="{7B317F2F-ECD8-5A01-19B7-4F191DED80B6}"/>
              </a:ext>
            </a:extLst>
          </p:cNvPr>
          <p:cNvSpPr>
            <a:spLocks/>
          </p:cNvSpPr>
          <p:nvPr/>
        </p:nvSpPr>
        <p:spPr bwMode="auto">
          <a:xfrm>
            <a:off x="4324729" y="2893500"/>
            <a:ext cx="9525" cy="17463"/>
          </a:xfrm>
          <a:custGeom>
            <a:avLst/>
            <a:gdLst>
              <a:gd name="T0" fmla="*/ 0 w 21"/>
              <a:gd name="T1" fmla="*/ 34 h 34"/>
              <a:gd name="T2" fmla="*/ 0 w 21"/>
              <a:gd name="T3" fmla="*/ 34 h 34"/>
              <a:gd name="T4" fmla="*/ 0 w 21"/>
              <a:gd name="T5" fmla="*/ 0 h 34"/>
              <a:gd name="T6" fmla="*/ 21 w 21"/>
              <a:gd name="T7" fmla="*/ 0 h 34"/>
              <a:gd name="T8" fmla="*/ 14 w 21"/>
              <a:gd name="T9" fmla="*/ 17 h 34"/>
              <a:gd name="T10" fmla="*/ 11 w 21"/>
              <a:gd name="T11" fmla="*/ 34 h 34"/>
              <a:gd name="T12" fmla="*/ 0 w 2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1" h="34">
                <a:moveTo>
                  <a:pt x="0" y="34"/>
                </a:moveTo>
                <a:lnTo>
                  <a:pt x="0" y="34"/>
                </a:lnTo>
                <a:lnTo>
                  <a:pt x="0" y="0"/>
                </a:lnTo>
                <a:lnTo>
                  <a:pt x="21" y="0"/>
                </a:lnTo>
                <a:lnTo>
                  <a:pt x="14" y="17"/>
                </a:lnTo>
                <a:lnTo>
                  <a:pt x="11" y="34"/>
                </a:lnTo>
                <a:lnTo>
                  <a:pt x="0" y="34"/>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7" name="Freeform 348">
            <a:extLst>
              <a:ext uri="{FF2B5EF4-FFF2-40B4-BE49-F238E27FC236}">
                <a16:creationId xmlns:a16="http://schemas.microsoft.com/office/drawing/2014/main" id="{6B1DF8FB-2EB6-20BC-F677-DA907FD7AD86}"/>
              </a:ext>
            </a:extLst>
          </p:cNvPr>
          <p:cNvSpPr>
            <a:spLocks/>
          </p:cNvSpPr>
          <p:nvPr/>
        </p:nvSpPr>
        <p:spPr bwMode="auto">
          <a:xfrm>
            <a:off x="4324729" y="2893500"/>
            <a:ext cx="9525" cy="17463"/>
          </a:xfrm>
          <a:custGeom>
            <a:avLst/>
            <a:gdLst>
              <a:gd name="T0" fmla="*/ 0 w 21"/>
              <a:gd name="T1" fmla="*/ 34 h 34"/>
              <a:gd name="T2" fmla="*/ 0 w 21"/>
              <a:gd name="T3" fmla="*/ 34 h 34"/>
              <a:gd name="T4" fmla="*/ 0 w 21"/>
              <a:gd name="T5" fmla="*/ 0 h 34"/>
              <a:gd name="T6" fmla="*/ 21 w 21"/>
              <a:gd name="T7" fmla="*/ 0 h 34"/>
              <a:gd name="T8" fmla="*/ 14 w 21"/>
              <a:gd name="T9" fmla="*/ 17 h 34"/>
              <a:gd name="T10" fmla="*/ 11 w 21"/>
              <a:gd name="T11" fmla="*/ 34 h 34"/>
              <a:gd name="T12" fmla="*/ 0 w 21"/>
              <a:gd name="T13" fmla="*/ 34 h 34"/>
              <a:gd name="T14" fmla="*/ 0 w 21"/>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4">
                <a:moveTo>
                  <a:pt x="0" y="34"/>
                </a:moveTo>
                <a:lnTo>
                  <a:pt x="0" y="34"/>
                </a:lnTo>
                <a:lnTo>
                  <a:pt x="0" y="0"/>
                </a:lnTo>
                <a:lnTo>
                  <a:pt x="21" y="0"/>
                </a:lnTo>
                <a:lnTo>
                  <a:pt x="14" y="17"/>
                </a:lnTo>
                <a:lnTo>
                  <a:pt x="11" y="34"/>
                </a:lnTo>
                <a:lnTo>
                  <a:pt x="0" y="34"/>
                </a:lnTo>
                <a:lnTo>
                  <a:pt x="0" y="3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8" name="Freeform 349">
            <a:extLst>
              <a:ext uri="{FF2B5EF4-FFF2-40B4-BE49-F238E27FC236}">
                <a16:creationId xmlns:a16="http://schemas.microsoft.com/office/drawing/2014/main" id="{47532194-609C-6F8B-1B34-BBEEB06C47F4}"/>
              </a:ext>
            </a:extLst>
          </p:cNvPr>
          <p:cNvSpPr>
            <a:spLocks/>
          </p:cNvSpPr>
          <p:nvPr/>
        </p:nvSpPr>
        <p:spPr bwMode="auto">
          <a:xfrm>
            <a:off x="4327904" y="2817300"/>
            <a:ext cx="20637" cy="63500"/>
          </a:xfrm>
          <a:custGeom>
            <a:avLst/>
            <a:gdLst>
              <a:gd name="T0" fmla="*/ 2 w 39"/>
              <a:gd name="T1" fmla="*/ 124 h 124"/>
              <a:gd name="T2" fmla="*/ 2 w 39"/>
              <a:gd name="T3" fmla="*/ 124 h 124"/>
              <a:gd name="T4" fmla="*/ 6 w 39"/>
              <a:gd name="T5" fmla="*/ 86 h 124"/>
              <a:gd name="T6" fmla="*/ 16 w 39"/>
              <a:gd name="T7" fmla="*/ 56 h 124"/>
              <a:gd name="T8" fmla="*/ 16 w 39"/>
              <a:gd name="T9" fmla="*/ 28 h 124"/>
              <a:gd name="T10" fmla="*/ 16 w 39"/>
              <a:gd name="T11" fmla="*/ 0 h 124"/>
              <a:gd name="T12" fmla="*/ 36 w 39"/>
              <a:gd name="T13" fmla="*/ 0 h 124"/>
              <a:gd name="T14" fmla="*/ 36 w 39"/>
              <a:gd name="T15" fmla="*/ 6 h 124"/>
              <a:gd name="T16" fmla="*/ 36 w 39"/>
              <a:gd name="T17" fmla="*/ 33 h 124"/>
              <a:gd name="T18" fmla="*/ 36 w 39"/>
              <a:gd name="T19" fmla="*/ 62 h 124"/>
              <a:gd name="T20" fmla="*/ 26 w 39"/>
              <a:gd name="T21" fmla="*/ 88 h 124"/>
              <a:gd name="T22" fmla="*/ 16 w 39"/>
              <a:gd name="T23" fmla="*/ 120 h 124"/>
              <a:gd name="T24" fmla="*/ 2 w 39"/>
              <a:gd name="T2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24">
                <a:moveTo>
                  <a:pt x="2" y="124"/>
                </a:moveTo>
                <a:lnTo>
                  <a:pt x="2" y="124"/>
                </a:lnTo>
                <a:cubicBezTo>
                  <a:pt x="2" y="124"/>
                  <a:pt x="0" y="94"/>
                  <a:pt x="6" y="86"/>
                </a:cubicBezTo>
                <a:cubicBezTo>
                  <a:pt x="11" y="78"/>
                  <a:pt x="17" y="60"/>
                  <a:pt x="16" y="56"/>
                </a:cubicBezTo>
                <a:cubicBezTo>
                  <a:pt x="14" y="52"/>
                  <a:pt x="17" y="31"/>
                  <a:pt x="16" y="28"/>
                </a:cubicBezTo>
                <a:cubicBezTo>
                  <a:pt x="14" y="24"/>
                  <a:pt x="16" y="0"/>
                  <a:pt x="16" y="0"/>
                </a:cubicBezTo>
                <a:lnTo>
                  <a:pt x="36" y="0"/>
                </a:lnTo>
                <a:lnTo>
                  <a:pt x="36" y="6"/>
                </a:lnTo>
                <a:lnTo>
                  <a:pt x="36" y="33"/>
                </a:lnTo>
                <a:cubicBezTo>
                  <a:pt x="36" y="33"/>
                  <a:pt x="39" y="58"/>
                  <a:pt x="36" y="62"/>
                </a:cubicBezTo>
                <a:cubicBezTo>
                  <a:pt x="33" y="66"/>
                  <a:pt x="24" y="85"/>
                  <a:pt x="26" y="88"/>
                </a:cubicBezTo>
                <a:cubicBezTo>
                  <a:pt x="28" y="91"/>
                  <a:pt x="16" y="120"/>
                  <a:pt x="16" y="120"/>
                </a:cubicBezTo>
                <a:lnTo>
                  <a:pt x="2" y="124"/>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39" name="Freeform 350">
            <a:extLst>
              <a:ext uri="{FF2B5EF4-FFF2-40B4-BE49-F238E27FC236}">
                <a16:creationId xmlns:a16="http://schemas.microsoft.com/office/drawing/2014/main" id="{DC68222D-9B0E-497F-DD92-EF8897049728}"/>
              </a:ext>
            </a:extLst>
          </p:cNvPr>
          <p:cNvSpPr>
            <a:spLocks/>
          </p:cNvSpPr>
          <p:nvPr/>
        </p:nvSpPr>
        <p:spPr bwMode="auto">
          <a:xfrm>
            <a:off x="4327904" y="2817300"/>
            <a:ext cx="20637" cy="63500"/>
          </a:xfrm>
          <a:custGeom>
            <a:avLst/>
            <a:gdLst>
              <a:gd name="T0" fmla="*/ 2 w 39"/>
              <a:gd name="T1" fmla="*/ 124 h 124"/>
              <a:gd name="T2" fmla="*/ 2 w 39"/>
              <a:gd name="T3" fmla="*/ 124 h 124"/>
              <a:gd name="T4" fmla="*/ 6 w 39"/>
              <a:gd name="T5" fmla="*/ 86 h 124"/>
              <a:gd name="T6" fmla="*/ 16 w 39"/>
              <a:gd name="T7" fmla="*/ 56 h 124"/>
              <a:gd name="T8" fmla="*/ 16 w 39"/>
              <a:gd name="T9" fmla="*/ 28 h 124"/>
              <a:gd name="T10" fmla="*/ 16 w 39"/>
              <a:gd name="T11" fmla="*/ 0 h 124"/>
              <a:gd name="T12" fmla="*/ 36 w 39"/>
              <a:gd name="T13" fmla="*/ 0 h 124"/>
              <a:gd name="T14" fmla="*/ 36 w 39"/>
              <a:gd name="T15" fmla="*/ 6 h 124"/>
              <a:gd name="T16" fmla="*/ 36 w 39"/>
              <a:gd name="T17" fmla="*/ 33 h 124"/>
              <a:gd name="T18" fmla="*/ 36 w 39"/>
              <a:gd name="T19" fmla="*/ 62 h 124"/>
              <a:gd name="T20" fmla="*/ 26 w 39"/>
              <a:gd name="T21" fmla="*/ 88 h 124"/>
              <a:gd name="T22" fmla="*/ 16 w 39"/>
              <a:gd name="T23" fmla="*/ 120 h 124"/>
              <a:gd name="T24" fmla="*/ 2 w 39"/>
              <a:gd name="T25" fmla="*/ 124 h 124"/>
              <a:gd name="T26" fmla="*/ 2 w 39"/>
              <a:gd name="T2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124">
                <a:moveTo>
                  <a:pt x="2" y="124"/>
                </a:moveTo>
                <a:lnTo>
                  <a:pt x="2" y="124"/>
                </a:lnTo>
                <a:cubicBezTo>
                  <a:pt x="2" y="124"/>
                  <a:pt x="0" y="94"/>
                  <a:pt x="6" y="86"/>
                </a:cubicBezTo>
                <a:cubicBezTo>
                  <a:pt x="11" y="78"/>
                  <a:pt x="17" y="60"/>
                  <a:pt x="16" y="56"/>
                </a:cubicBezTo>
                <a:cubicBezTo>
                  <a:pt x="14" y="52"/>
                  <a:pt x="17" y="31"/>
                  <a:pt x="16" y="28"/>
                </a:cubicBezTo>
                <a:cubicBezTo>
                  <a:pt x="14" y="24"/>
                  <a:pt x="16" y="0"/>
                  <a:pt x="16" y="0"/>
                </a:cubicBezTo>
                <a:lnTo>
                  <a:pt x="36" y="0"/>
                </a:lnTo>
                <a:lnTo>
                  <a:pt x="36" y="6"/>
                </a:lnTo>
                <a:lnTo>
                  <a:pt x="36" y="33"/>
                </a:lnTo>
                <a:cubicBezTo>
                  <a:pt x="36" y="33"/>
                  <a:pt x="39" y="58"/>
                  <a:pt x="36" y="62"/>
                </a:cubicBezTo>
                <a:cubicBezTo>
                  <a:pt x="33" y="66"/>
                  <a:pt x="24" y="85"/>
                  <a:pt x="26" y="88"/>
                </a:cubicBezTo>
                <a:cubicBezTo>
                  <a:pt x="28" y="91"/>
                  <a:pt x="16" y="120"/>
                  <a:pt x="16" y="120"/>
                </a:cubicBezTo>
                <a:lnTo>
                  <a:pt x="2" y="124"/>
                </a:lnTo>
                <a:lnTo>
                  <a:pt x="2" y="12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0" name="Freeform 351">
            <a:extLst>
              <a:ext uri="{FF2B5EF4-FFF2-40B4-BE49-F238E27FC236}">
                <a16:creationId xmlns:a16="http://schemas.microsoft.com/office/drawing/2014/main" id="{0E24A623-8C40-D2EB-92F9-49C32DD6B306}"/>
              </a:ext>
            </a:extLst>
          </p:cNvPr>
          <p:cNvSpPr>
            <a:spLocks/>
          </p:cNvSpPr>
          <p:nvPr/>
        </p:nvSpPr>
        <p:spPr bwMode="auto">
          <a:xfrm>
            <a:off x="4221542" y="2442650"/>
            <a:ext cx="114300" cy="155575"/>
          </a:xfrm>
          <a:custGeom>
            <a:avLst/>
            <a:gdLst>
              <a:gd name="T0" fmla="*/ 211 w 223"/>
              <a:gd name="T1" fmla="*/ 243 h 304"/>
              <a:gd name="T2" fmla="*/ 211 w 223"/>
              <a:gd name="T3" fmla="*/ 243 h 304"/>
              <a:gd name="T4" fmla="*/ 211 w 223"/>
              <a:gd name="T5" fmla="*/ 196 h 304"/>
              <a:gd name="T6" fmla="*/ 194 w 223"/>
              <a:gd name="T7" fmla="*/ 182 h 304"/>
              <a:gd name="T8" fmla="*/ 194 w 223"/>
              <a:gd name="T9" fmla="*/ 162 h 304"/>
              <a:gd name="T10" fmla="*/ 194 w 223"/>
              <a:gd name="T11" fmla="*/ 151 h 304"/>
              <a:gd name="T12" fmla="*/ 179 w 223"/>
              <a:gd name="T13" fmla="*/ 151 h 304"/>
              <a:gd name="T14" fmla="*/ 169 w 223"/>
              <a:gd name="T15" fmla="*/ 167 h 304"/>
              <a:gd name="T16" fmla="*/ 149 w 223"/>
              <a:gd name="T17" fmla="*/ 167 h 304"/>
              <a:gd name="T18" fmla="*/ 136 w 223"/>
              <a:gd name="T19" fmla="*/ 150 h 304"/>
              <a:gd name="T20" fmla="*/ 146 w 223"/>
              <a:gd name="T21" fmla="*/ 126 h 304"/>
              <a:gd name="T22" fmla="*/ 159 w 223"/>
              <a:gd name="T23" fmla="*/ 110 h 304"/>
              <a:gd name="T24" fmla="*/ 194 w 223"/>
              <a:gd name="T25" fmla="*/ 102 h 304"/>
              <a:gd name="T26" fmla="*/ 194 w 223"/>
              <a:gd name="T27" fmla="*/ 69 h 304"/>
              <a:gd name="T28" fmla="*/ 194 w 223"/>
              <a:gd name="T29" fmla="*/ 47 h 304"/>
              <a:gd name="T30" fmla="*/ 179 w 223"/>
              <a:gd name="T31" fmla="*/ 50 h 304"/>
              <a:gd name="T32" fmla="*/ 149 w 223"/>
              <a:gd name="T33" fmla="*/ 50 h 304"/>
              <a:gd name="T34" fmla="*/ 88 w 223"/>
              <a:gd name="T35" fmla="*/ 49 h 304"/>
              <a:gd name="T36" fmla="*/ 67 w 223"/>
              <a:gd name="T37" fmla="*/ 42 h 304"/>
              <a:gd name="T38" fmla="*/ 67 w 223"/>
              <a:gd name="T39" fmla="*/ 0 h 304"/>
              <a:gd name="T40" fmla="*/ 29 w 223"/>
              <a:gd name="T41" fmla="*/ 0 h 304"/>
              <a:gd name="T42" fmla="*/ 9 w 223"/>
              <a:gd name="T43" fmla="*/ 0 h 304"/>
              <a:gd name="T44" fmla="*/ 5 w 223"/>
              <a:gd name="T45" fmla="*/ 24 h 304"/>
              <a:gd name="T46" fmla="*/ 29 w 223"/>
              <a:gd name="T47" fmla="*/ 27 h 304"/>
              <a:gd name="T48" fmla="*/ 15 w 223"/>
              <a:gd name="T49" fmla="*/ 47 h 304"/>
              <a:gd name="T50" fmla="*/ 0 w 223"/>
              <a:gd name="T51" fmla="*/ 69 h 304"/>
              <a:gd name="T52" fmla="*/ 0 w 223"/>
              <a:gd name="T53" fmla="*/ 91 h 304"/>
              <a:gd name="T54" fmla="*/ 10 w 223"/>
              <a:gd name="T55" fmla="*/ 109 h 304"/>
              <a:gd name="T56" fmla="*/ 10 w 223"/>
              <a:gd name="T57" fmla="*/ 149 h 304"/>
              <a:gd name="T58" fmla="*/ 27 w 223"/>
              <a:gd name="T59" fmla="*/ 159 h 304"/>
              <a:gd name="T60" fmla="*/ 27 w 223"/>
              <a:gd name="T61" fmla="*/ 169 h 304"/>
              <a:gd name="T62" fmla="*/ 27 w 223"/>
              <a:gd name="T63" fmla="*/ 196 h 304"/>
              <a:gd name="T64" fmla="*/ 27 w 223"/>
              <a:gd name="T65" fmla="*/ 229 h 304"/>
              <a:gd name="T66" fmla="*/ 26 w 223"/>
              <a:gd name="T67" fmla="*/ 239 h 304"/>
              <a:gd name="T68" fmla="*/ 105 w 223"/>
              <a:gd name="T69" fmla="*/ 169 h 304"/>
              <a:gd name="T70" fmla="*/ 169 w 223"/>
              <a:gd name="T71" fmla="*/ 214 h 304"/>
              <a:gd name="T72" fmla="*/ 187 w 223"/>
              <a:gd name="T73" fmla="*/ 292 h 304"/>
              <a:gd name="T74" fmla="*/ 194 w 223"/>
              <a:gd name="T75" fmla="*/ 304 h 304"/>
              <a:gd name="T76" fmla="*/ 213 w 223"/>
              <a:gd name="T77" fmla="*/ 285 h 304"/>
              <a:gd name="T78" fmla="*/ 223 w 223"/>
              <a:gd name="T79" fmla="*/ 271 h 304"/>
              <a:gd name="T80" fmla="*/ 212 w 223"/>
              <a:gd name="T81" fmla="*/ 244 h 304"/>
              <a:gd name="T82" fmla="*/ 211 w 223"/>
              <a:gd name="T83" fmla="*/ 24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304">
                <a:moveTo>
                  <a:pt x="211" y="243"/>
                </a:moveTo>
                <a:lnTo>
                  <a:pt x="211" y="243"/>
                </a:lnTo>
                <a:lnTo>
                  <a:pt x="211" y="196"/>
                </a:lnTo>
                <a:lnTo>
                  <a:pt x="194" y="182"/>
                </a:lnTo>
                <a:lnTo>
                  <a:pt x="194" y="162"/>
                </a:lnTo>
                <a:lnTo>
                  <a:pt x="194" y="151"/>
                </a:lnTo>
                <a:lnTo>
                  <a:pt x="179" y="151"/>
                </a:lnTo>
                <a:lnTo>
                  <a:pt x="169" y="167"/>
                </a:lnTo>
                <a:lnTo>
                  <a:pt x="149" y="167"/>
                </a:lnTo>
                <a:lnTo>
                  <a:pt x="136" y="150"/>
                </a:lnTo>
                <a:lnTo>
                  <a:pt x="146" y="126"/>
                </a:lnTo>
                <a:lnTo>
                  <a:pt x="159" y="110"/>
                </a:lnTo>
                <a:lnTo>
                  <a:pt x="194" y="102"/>
                </a:lnTo>
                <a:lnTo>
                  <a:pt x="194" y="69"/>
                </a:lnTo>
                <a:lnTo>
                  <a:pt x="194" y="47"/>
                </a:lnTo>
                <a:lnTo>
                  <a:pt x="179" y="50"/>
                </a:lnTo>
                <a:lnTo>
                  <a:pt x="149" y="50"/>
                </a:lnTo>
                <a:cubicBezTo>
                  <a:pt x="149" y="50"/>
                  <a:pt x="112" y="57"/>
                  <a:pt x="88" y="49"/>
                </a:cubicBezTo>
                <a:cubicBezTo>
                  <a:pt x="73" y="43"/>
                  <a:pt x="71" y="42"/>
                  <a:pt x="67" y="42"/>
                </a:cubicBezTo>
                <a:lnTo>
                  <a:pt x="67" y="0"/>
                </a:lnTo>
                <a:lnTo>
                  <a:pt x="29" y="0"/>
                </a:lnTo>
                <a:lnTo>
                  <a:pt x="9" y="0"/>
                </a:lnTo>
                <a:lnTo>
                  <a:pt x="5" y="24"/>
                </a:lnTo>
                <a:lnTo>
                  <a:pt x="29" y="27"/>
                </a:lnTo>
                <a:lnTo>
                  <a:pt x="15" y="47"/>
                </a:lnTo>
                <a:lnTo>
                  <a:pt x="0" y="69"/>
                </a:lnTo>
                <a:lnTo>
                  <a:pt x="0" y="91"/>
                </a:lnTo>
                <a:lnTo>
                  <a:pt x="10" y="109"/>
                </a:lnTo>
                <a:lnTo>
                  <a:pt x="10" y="149"/>
                </a:lnTo>
                <a:lnTo>
                  <a:pt x="27" y="159"/>
                </a:lnTo>
                <a:lnTo>
                  <a:pt x="27" y="169"/>
                </a:lnTo>
                <a:lnTo>
                  <a:pt x="27" y="196"/>
                </a:lnTo>
                <a:lnTo>
                  <a:pt x="27" y="229"/>
                </a:lnTo>
                <a:lnTo>
                  <a:pt x="26" y="239"/>
                </a:lnTo>
                <a:cubicBezTo>
                  <a:pt x="66" y="236"/>
                  <a:pt x="105" y="221"/>
                  <a:pt x="105" y="169"/>
                </a:cubicBezTo>
                <a:cubicBezTo>
                  <a:pt x="132" y="175"/>
                  <a:pt x="162" y="186"/>
                  <a:pt x="169" y="214"/>
                </a:cubicBezTo>
                <a:cubicBezTo>
                  <a:pt x="176" y="237"/>
                  <a:pt x="172" y="269"/>
                  <a:pt x="187" y="292"/>
                </a:cubicBezTo>
                <a:cubicBezTo>
                  <a:pt x="189" y="297"/>
                  <a:pt x="191" y="301"/>
                  <a:pt x="194" y="304"/>
                </a:cubicBezTo>
                <a:lnTo>
                  <a:pt x="213" y="285"/>
                </a:lnTo>
                <a:lnTo>
                  <a:pt x="223" y="271"/>
                </a:lnTo>
                <a:lnTo>
                  <a:pt x="212" y="244"/>
                </a:lnTo>
                <a:lnTo>
                  <a:pt x="211" y="243"/>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1" name="Freeform 352">
            <a:extLst>
              <a:ext uri="{FF2B5EF4-FFF2-40B4-BE49-F238E27FC236}">
                <a16:creationId xmlns:a16="http://schemas.microsoft.com/office/drawing/2014/main" id="{9A856A5A-3D24-B6BB-BEA2-94A5C927AF77}"/>
              </a:ext>
            </a:extLst>
          </p:cNvPr>
          <p:cNvSpPr>
            <a:spLocks/>
          </p:cNvSpPr>
          <p:nvPr/>
        </p:nvSpPr>
        <p:spPr bwMode="auto">
          <a:xfrm>
            <a:off x="4221542" y="2442650"/>
            <a:ext cx="114300" cy="155575"/>
          </a:xfrm>
          <a:custGeom>
            <a:avLst/>
            <a:gdLst>
              <a:gd name="T0" fmla="*/ 211 w 223"/>
              <a:gd name="T1" fmla="*/ 243 h 304"/>
              <a:gd name="T2" fmla="*/ 211 w 223"/>
              <a:gd name="T3" fmla="*/ 243 h 304"/>
              <a:gd name="T4" fmla="*/ 211 w 223"/>
              <a:gd name="T5" fmla="*/ 196 h 304"/>
              <a:gd name="T6" fmla="*/ 194 w 223"/>
              <a:gd name="T7" fmla="*/ 182 h 304"/>
              <a:gd name="T8" fmla="*/ 194 w 223"/>
              <a:gd name="T9" fmla="*/ 162 h 304"/>
              <a:gd name="T10" fmla="*/ 194 w 223"/>
              <a:gd name="T11" fmla="*/ 151 h 304"/>
              <a:gd name="T12" fmla="*/ 179 w 223"/>
              <a:gd name="T13" fmla="*/ 151 h 304"/>
              <a:gd name="T14" fmla="*/ 169 w 223"/>
              <a:gd name="T15" fmla="*/ 167 h 304"/>
              <a:gd name="T16" fmla="*/ 149 w 223"/>
              <a:gd name="T17" fmla="*/ 167 h 304"/>
              <a:gd name="T18" fmla="*/ 136 w 223"/>
              <a:gd name="T19" fmla="*/ 150 h 304"/>
              <a:gd name="T20" fmla="*/ 146 w 223"/>
              <a:gd name="T21" fmla="*/ 126 h 304"/>
              <a:gd name="T22" fmla="*/ 159 w 223"/>
              <a:gd name="T23" fmla="*/ 110 h 304"/>
              <a:gd name="T24" fmla="*/ 194 w 223"/>
              <a:gd name="T25" fmla="*/ 102 h 304"/>
              <a:gd name="T26" fmla="*/ 194 w 223"/>
              <a:gd name="T27" fmla="*/ 69 h 304"/>
              <a:gd name="T28" fmla="*/ 194 w 223"/>
              <a:gd name="T29" fmla="*/ 47 h 304"/>
              <a:gd name="T30" fmla="*/ 179 w 223"/>
              <a:gd name="T31" fmla="*/ 50 h 304"/>
              <a:gd name="T32" fmla="*/ 149 w 223"/>
              <a:gd name="T33" fmla="*/ 50 h 304"/>
              <a:gd name="T34" fmla="*/ 88 w 223"/>
              <a:gd name="T35" fmla="*/ 49 h 304"/>
              <a:gd name="T36" fmla="*/ 67 w 223"/>
              <a:gd name="T37" fmla="*/ 42 h 304"/>
              <a:gd name="T38" fmla="*/ 67 w 223"/>
              <a:gd name="T39" fmla="*/ 0 h 304"/>
              <a:gd name="T40" fmla="*/ 29 w 223"/>
              <a:gd name="T41" fmla="*/ 0 h 304"/>
              <a:gd name="T42" fmla="*/ 9 w 223"/>
              <a:gd name="T43" fmla="*/ 0 h 304"/>
              <a:gd name="T44" fmla="*/ 5 w 223"/>
              <a:gd name="T45" fmla="*/ 24 h 304"/>
              <a:gd name="T46" fmla="*/ 29 w 223"/>
              <a:gd name="T47" fmla="*/ 27 h 304"/>
              <a:gd name="T48" fmla="*/ 15 w 223"/>
              <a:gd name="T49" fmla="*/ 47 h 304"/>
              <a:gd name="T50" fmla="*/ 0 w 223"/>
              <a:gd name="T51" fmla="*/ 69 h 304"/>
              <a:gd name="T52" fmla="*/ 0 w 223"/>
              <a:gd name="T53" fmla="*/ 91 h 304"/>
              <a:gd name="T54" fmla="*/ 10 w 223"/>
              <a:gd name="T55" fmla="*/ 109 h 304"/>
              <a:gd name="T56" fmla="*/ 10 w 223"/>
              <a:gd name="T57" fmla="*/ 149 h 304"/>
              <a:gd name="T58" fmla="*/ 27 w 223"/>
              <a:gd name="T59" fmla="*/ 159 h 304"/>
              <a:gd name="T60" fmla="*/ 27 w 223"/>
              <a:gd name="T61" fmla="*/ 169 h 304"/>
              <a:gd name="T62" fmla="*/ 27 w 223"/>
              <a:gd name="T63" fmla="*/ 196 h 304"/>
              <a:gd name="T64" fmla="*/ 27 w 223"/>
              <a:gd name="T65" fmla="*/ 229 h 304"/>
              <a:gd name="T66" fmla="*/ 26 w 223"/>
              <a:gd name="T67" fmla="*/ 239 h 304"/>
              <a:gd name="T68" fmla="*/ 105 w 223"/>
              <a:gd name="T69" fmla="*/ 169 h 304"/>
              <a:gd name="T70" fmla="*/ 169 w 223"/>
              <a:gd name="T71" fmla="*/ 214 h 304"/>
              <a:gd name="T72" fmla="*/ 187 w 223"/>
              <a:gd name="T73" fmla="*/ 292 h 304"/>
              <a:gd name="T74" fmla="*/ 194 w 223"/>
              <a:gd name="T75" fmla="*/ 304 h 304"/>
              <a:gd name="T76" fmla="*/ 213 w 223"/>
              <a:gd name="T77" fmla="*/ 285 h 304"/>
              <a:gd name="T78" fmla="*/ 223 w 223"/>
              <a:gd name="T79" fmla="*/ 271 h 304"/>
              <a:gd name="T80" fmla="*/ 212 w 223"/>
              <a:gd name="T81" fmla="*/ 244 h 304"/>
              <a:gd name="T82" fmla="*/ 211 w 223"/>
              <a:gd name="T83" fmla="*/ 243 h 304"/>
              <a:gd name="T84" fmla="*/ 211 w 223"/>
              <a:gd name="T85" fmla="*/ 24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3" h="304">
                <a:moveTo>
                  <a:pt x="211" y="243"/>
                </a:moveTo>
                <a:lnTo>
                  <a:pt x="211" y="243"/>
                </a:lnTo>
                <a:lnTo>
                  <a:pt x="211" y="196"/>
                </a:lnTo>
                <a:lnTo>
                  <a:pt x="194" y="182"/>
                </a:lnTo>
                <a:lnTo>
                  <a:pt x="194" y="162"/>
                </a:lnTo>
                <a:lnTo>
                  <a:pt x="194" y="151"/>
                </a:lnTo>
                <a:lnTo>
                  <a:pt x="179" y="151"/>
                </a:lnTo>
                <a:lnTo>
                  <a:pt x="169" y="167"/>
                </a:lnTo>
                <a:lnTo>
                  <a:pt x="149" y="167"/>
                </a:lnTo>
                <a:lnTo>
                  <a:pt x="136" y="150"/>
                </a:lnTo>
                <a:lnTo>
                  <a:pt x="146" y="126"/>
                </a:lnTo>
                <a:lnTo>
                  <a:pt x="159" y="110"/>
                </a:lnTo>
                <a:lnTo>
                  <a:pt x="194" y="102"/>
                </a:lnTo>
                <a:lnTo>
                  <a:pt x="194" y="69"/>
                </a:lnTo>
                <a:lnTo>
                  <a:pt x="194" y="47"/>
                </a:lnTo>
                <a:lnTo>
                  <a:pt x="179" y="50"/>
                </a:lnTo>
                <a:lnTo>
                  <a:pt x="149" y="50"/>
                </a:lnTo>
                <a:cubicBezTo>
                  <a:pt x="149" y="50"/>
                  <a:pt x="112" y="57"/>
                  <a:pt x="88" y="49"/>
                </a:cubicBezTo>
                <a:cubicBezTo>
                  <a:pt x="73" y="43"/>
                  <a:pt x="71" y="42"/>
                  <a:pt x="67" y="42"/>
                </a:cubicBezTo>
                <a:lnTo>
                  <a:pt x="67" y="0"/>
                </a:lnTo>
                <a:lnTo>
                  <a:pt x="29" y="0"/>
                </a:lnTo>
                <a:lnTo>
                  <a:pt x="9" y="0"/>
                </a:lnTo>
                <a:lnTo>
                  <a:pt x="5" y="24"/>
                </a:lnTo>
                <a:lnTo>
                  <a:pt x="29" y="27"/>
                </a:lnTo>
                <a:lnTo>
                  <a:pt x="15" y="47"/>
                </a:lnTo>
                <a:lnTo>
                  <a:pt x="0" y="69"/>
                </a:lnTo>
                <a:lnTo>
                  <a:pt x="0" y="91"/>
                </a:lnTo>
                <a:lnTo>
                  <a:pt x="10" y="109"/>
                </a:lnTo>
                <a:lnTo>
                  <a:pt x="10" y="149"/>
                </a:lnTo>
                <a:lnTo>
                  <a:pt x="27" y="159"/>
                </a:lnTo>
                <a:lnTo>
                  <a:pt x="27" y="169"/>
                </a:lnTo>
                <a:lnTo>
                  <a:pt x="27" y="196"/>
                </a:lnTo>
                <a:lnTo>
                  <a:pt x="27" y="229"/>
                </a:lnTo>
                <a:lnTo>
                  <a:pt x="26" y="239"/>
                </a:lnTo>
                <a:cubicBezTo>
                  <a:pt x="66" y="236"/>
                  <a:pt x="105" y="221"/>
                  <a:pt x="105" y="169"/>
                </a:cubicBezTo>
                <a:cubicBezTo>
                  <a:pt x="132" y="175"/>
                  <a:pt x="162" y="186"/>
                  <a:pt x="169" y="214"/>
                </a:cubicBezTo>
                <a:cubicBezTo>
                  <a:pt x="176" y="237"/>
                  <a:pt x="172" y="269"/>
                  <a:pt x="187" y="292"/>
                </a:cubicBezTo>
                <a:cubicBezTo>
                  <a:pt x="189" y="297"/>
                  <a:pt x="191" y="301"/>
                  <a:pt x="194" y="304"/>
                </a:cubicBezTo>
                <a:lnTo>
                  <a:pt x="213" y="285"/>
                </a:lnTo>
                <a:lnTo>
                  <a:pt x="223" y="271"/>
                </a:lnTo>
                <a:lnTo>
                  <a:pt x="212" y="244"/>
                </a:lnTo>
                <a:lnTo>
                  <a:pt x="211" y="243"/>
                </a:lnTo>
                <a:lnTo>
                  <a:pt x="211" y="24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2" name="Freeform 353">
            <a:extLst>
              <a:ext uri="{FF2B5EF4-FFF2-40B4-BE49-F238E27FC236}">
                <a16:creationId xmlns:a16="http://schemas.microsoft.com/office/drawing/2014/main" id="{BF349E87-9C3D-585E-B3CA-D132BBACA57C}"/>
              </a:ext>
            </a:extLst>
          </p:cNvPr>
          <p:cNvSpPr>
            <a:spLocks noEditPoints="1"/>
          </p:cNvSpPr>
          <p:nvPr/>
        </p:nvSpPr>
        <p:spPr bwMode="auto">
          <a:xfrm>
            <a:off x="4221542" y="2441063"/>
            <a:ext cx="115887" cy="158750"/>
          </a:xfrm>
          <a:custGeom>
            <a:avLst/>
            <a:gdLst>
              <a:gd name="T0" fmla="*/ 105 w 226"/>
              <a:gd name="T1" fmla="*/ 169 h 309"/>
              <a:gd name="T2" fmla="*/ 172 w 226"/>
              <a:gd name="T3" fmla="*/ 216 h 309"/>
              <a:gd name="T4" fmla="*/ 189 w 226"/>
              <a:gd name="T5" fmla="*/ 294 h 309"/>
              <a:gd name="T6" fmla="*/ 213 w 226"/>
              <a:gd name="T7" fmla="*/ 286 h 309"/>
              <a:gd name="T8" fmla="*/ 211 w 226"/>
              <a:gd name="T9" fmla="*/ 245 h 309"/>
              <a:gd name="T10" fmla="*/ 194 w 226"/>
              <a:gd name="T11" fmla="*/ 185 h 309"/>
              <a:gd name="T12" fmla="*/ 181 w 226"/>
              <a:gd name="T13" fmla="*/ 154 h 309"/>
              <a:gd name="T14" fmla="*/ 149 w 226"/>
              <a:gd name="T15" fmla="*/ 171 h 309"/>
              <a:gd name="T16" fmla="*/ 146 w 226"/>
              <a:gd name="T17" fmla="*/ 127 h 309"/>
              <a:gd name="T18" fmla="*/ 194 w 226"/>
              <a:gd name="T19" fmla="*/ 103 h 309"/>
              <a:gd name="T20" fmla="*/ 180 w 226"/>
              <a:gd name="T21" fmla="*/ 54 h 309"/>
              <a:gd name="T22" fmla="*/ 119 w 226"/>
              <a:gd name="T23" fmla="*/ 56 h 309"/>
              <a:gd name="T24" fmla="*/ 76 w 226"/>
              <a:gd name="T25" fmla="*/ 47 h 309"/>
              <a:gd name="T26" fmla="*/ 67 w 226"/>
              <a:gd name="T27" fmla="*/ 45 h 309"/>
              <a:gd name="T28" fmla="*/ 67 w 226"/>
              <a:gd name="T29" fmla="*/ 4 h 309"/>
              <a:gd name="T30" fmla="*/ 8 w 226"/>
              <a:gd name="T31" fmla="*/ 25 h 309"/>
              <a:gd name="T32" fmla="*/ 17 w 226"/>
              <a:gd name="T33" fmla="*/ 50 h 309"/>
              <a:gd name="T34" fmla="*/ 3 w 226"/>
              <a:gd name="T35" fmla="*/ 92 h 309"/>
              <a:gd name="T36" fmla="*/ 13 w 226"/>
              <a:gd name="T37" fmla="*/ 150 h 309"/>
              <a:gd name="T38" fmla="*/ 30 w 226"/>
              <a:gd name="T39" fmla="*/ 231 h 309"/>
              <a:gd name="T40" fmla="*/ 105 w 226"/>
              <a:gd name="T41" fmla="*/ 171 h 309"/>
              <a:gd name="T42" fmla="*/ 195 w 226"/>
              <a:gd name="T43" fmla="*/ 309 h 309"/>
              <a:gd name="T44" fmla="*/ 194 w 226"/>
              <a:gd name="T45" fmla="*/ 307 h 309"/>
              <a:gd name="T46" fmla="*/ 173 w 226"/>
              <a:gd name="T47" fmla="*/ 246 h 309"/>
              <a:gd name="T48" fmla="*/ 108 w 226"/>
              <a:gd name="T49" fmla="*/ 173 h 309"/>
              <a:gd name="T50" fmla="*/ 25 w 226"/>
              <a:gd name="T51" fmla="*/ 243 h 309"/>
              <a:gd name="T52" fmla="*/ 27 w 226"/>
              <a:gd name="T53" fmla="*/ 162 h 309"/>
              <a:gd name="T54" fmla="*/ 10 w 226"/>
              <a:gd name="T55" fmla="*/ 111 h 309"/>
              <a:gd name="T56" fmla="*/ 0 w 226"/>
              <a:gd name="T57" fmla="*/ 70 h 309"/>
              <a:gd name="T58" fmla="*/ 27 w 226"/>
              <a:gd name="T59" fmla="*/ 30 h 309"/>
              <a:gd name="T60" fmla="*/ 8 w 226"/>
              <a:gd name="T61" fmla="*/ 0 h 309"/>
              <a:gd name="T62" fmla="*/ 70 w 226"/>
              <a:gd name="T63" fmla="*/ 42 h 309"/>
              <a:gd name="T64" fmla="*/ 90 w 226"/>
              <a:gd name="T65" fmla="*/ 49 h 309"/>
              <a:gd name="T66" fmla="*/ 150 w 226"/>
              <a:gd name="T67" fmla="*/ 51 h 309"/>
              <a:gd name="T68" fmla="*/ 197 w 226"/>
              <a:gd name="T69" fmla="*/ 47 h 309"/>
              <a:gd name="T70" fmla="*/ 160 w 226"/>
              <a:gd name="T71" fmla="*/ 114 h 309"/>
              <a:gd name="T72" fmla="*/ 139 w 226"/>
              <a:gd name="T73" fmla="*/ 151 h 309"/>
              <a:gd name="T74" fmla="*/ 169 w 226"/>
              <a:gd name="T75" fmla="*/ 168 h 309"/>
              <a:gd name="T76" fmla="*/ 197 w 226"/>
              <a:gd name="T77" fmla="*/ 151 h 309"/>
              <a:gd name="T78" fmla="*/ 214 w 226"/>
              <a:gd name="T79" fmla="*/ 197 h 309"/>
              <a:gd name="T80" fmla="*/ 214 w 226"/>
              <a:gd name="T81" fmla="*/ 245 h 309"/>
              <a:gd name="T82" fmla="*/ 215 w 226"/>
              <a:gd name="T83" fmla="*/ 28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 h="309">
                <a:moveTo>
                  <a:pt x="105" y="169"/>
                </a:moveTo>
                <a:lnTo>
                  <a:pt x="105" y="169"/>
                </a:lnTo>
                <a:lnTo>
                  <a:pt x="107" y="169"/>
                </a:lnTo>
                <a:cubicBezTo>
                  <a:pt x="145" y="178"/>
                  <a:pt x="166" y="193"/>
                  <a:pt x="172" y="216"/>
                </a:cubicBezTo>
                <a:cubicBezTo>
                  <a:pt x="174" y="225"/>
                  <a:pt x="175" y="235"/>
                  <a:pt x="177" y="245"/>
                </a:cubicBezTo>
                <a:cubicBezTo>
                  <a:pt x="178" y="262"/>
                  <a:pt x="180" y="279"/>
                  <a:pt x="189" y="294"/>
                </a:cubicBezTo>
                <a:cubicBezTo>
                  <a:pt x="191" y="297"/>
                  <a:pt x="193" y="300"/>
                  <a:pt x="195" y="304"/>
                </a:cubicBezTo>
                <a:lnTo>
                  <a:pt x="213" y="286"/>
                </a:lnTo>
                <a:lnTo>
                  <a:pt x="222" y="272"/>
                </a:lnTo>
                <a:lnTo>
                  <a:pt x="211" y="245"/>
                </a:lnTo>
                <a:lnTo>
                  <a:pt x="211" y="199"/>
                </a:lnTo>
                <a:lnTo>
                  <a:pt x="194" y="185"/>
                </a:lnTo>
                <a:lnTo>
                  <a:pt x="194" y="154"/>
                </a:lnTo>
                <a:lnTo>
                  <a:pt x="181" y="154"/>
                </a:lnTo>
                <a:lnTo>
                  <a:pt x="171" y="171"/>
                </a:lnTo>
                <a:lnTo>
                  <a:pt x="149" y="171"/>
                </a:lnTo>
                <a:lnTo>
                  <a:pt x="135" y="152"/>
                </a:lnTo>
                <a:lnTo>
                  <a:pt x="146" y="127"/>
                </a:lnTo>
                <a:lnTo>
                  <a:pt x="159" y="111"/>
                </a:lnTo>
                <a:lnTo>
                  <a:pt x="194" y="103"/>
                </a:lnTo>
                <a:lnTo>
                  <a:pt x="194" y="51"/>
                </a:lnTo>
                <a:lnTo>
                  <a:pt x="180" y="54"/>
                </a:lnTo>
                <a:lnTo>
                  <a:pt x="150" y="54"/>
                </a:lnTo>
                <a:cubicBezTo>
                  <a:pt x="150" y="54"/>
                  <a:pt x="136" y="56"/>
                  <a:pt x="119" y="56"/>
                </a:cubicBezTo>
                <a:cubicBezTo>
                  <a:pt x="107" y="56"/>
                  <a:pt x="97" y="55"/>
                  <a:pt x="89" y="52"/>
                </a:cubicBezTo>
                <a:cubicBezTo>
                  <a:pt x="82" y="50"/>
                  <a:pt x="78" y="49"/>
                  <a:pt x="76" y="47"/>
                </a:cubicBezTo>
                <a:cubicBezTo>
                  <a:pt x="72" y="46"/>
                  <a:pt x="70" y="45"/>
                  <a:pt x="69" y="45"/>
                </a:cubicBezTo>
                <a:lnTo>
                  <a:pt x="67" y="45"/>
                </a:lnTo>
                <a:lnTo>
                  <a:pt x="67" y="44"/>
                </a:lnTo>
                <a:lnTo>
                  <a:pt x="67" y="4"/>
                </a:lnTo>
                <a:lnTo>
                  <a:pt x="11" y="4"/>
                </a:lnTo>
                <a:lnTo>
                  <a:pt x="8" y="25"/>
                </a:lnTo>
                <a:lnTo>
                  <a:pt x="33" y="27"/>
                </a:lnTo>
                <a:lnTo>
                  <a:pt x="17" y="50"/>
                </a:lnTo>
                <a:lnTo>
                  <a:pt x="3" y="71"/>
                </a:lnTo>
                <a:lnTo>
                  <a:pt x="3" y="92"/>
                </a:lnTo>
                <a:lnTo>
                  <a:pt x="13" y="110"/>
                </a:lnTo>
                <a:lnTo>
                  <a:pt x="13" y="150"/>
                </a:lnTo>
                <a:lnTo>
                  <a:pt x="30" y="160"/>
                </a:lnTo>
                <a:lnTo>
                  <a:pt x="30" y="231"/>
                </a:lnTo>
                <a:lnTo>
                  <a:pt x="29" y="239"/>
                </a:lnTo>
                <a:cubicBezTo>
                  <a:pt x="80" y="235"/>
                  <a:pt x="105" y="213"/>
                  <a:pt x="105" y="171"/>
                </a:cubicBezTo>
                <a:lnTo>
                  <a:pt x="105" y="169"/>
                </a:lnTo>
                <a:close/>
                <a:moveTo>
                  <a:pt x="195" y="309"/>
                </a:moveTo>
                <a:lnTo>
                  <a:pt x="195" y="309"/>
                </a:lnTo>
                <a:lnTo>
                  <a:pt x="194" y="307"/>
                </a:lnTo>
                <a:cubicBezTo>
                  <a:pt x="191" y="303"/>
                  <a:pt x="188" y="299"/>
                  <a:pt x="186" y="295"/>
                </a:cubicBezTo>
                <a:cubicBezTo>
                  <a:pt x="177" y="280"/>
                  <a:pt x="175" y="263"/>
                  <a:pt x="173" y="246"/>
                </a:cubicBezTo>
                <a:cubicBezTo>
                  <a:pt x="172" y="235"/>
                  <a:pt x="171" y="225"/>
                  <a:pt x="168" y="216"/>
                </a:cubicBezTo>
                <a:cubicBezTo>
                  <a:pt x="163" y="195"/>
                  <a:pt x="143" y="181"/>
                  <a:pt x="108" y="173"/>
                </a:cubicBezTo>
                <a:cubicBezTo>
                  <a:pt x="107" y="215"/>
                  <a:pt x="80" y="239"/>
                  <a:pt x="27" y="242"/>
                </a:cubicBezTo>
                <a:lnTo>
                  <a:pt x="25" y="243"/>
                </a:lnTo>
                <a:lnTo>
                  <a:pt x="27" y="231"/>
                </a:lnTo>
                <a:lnTo>
                  <a:pt x="27" y="162"/>
                </a:lnTo>
                <a:lnTo>
                  <a:pt x="10" y="152"/>
                </a:lnTo>
                <a:lnTo>
                  <a:pt x="10" y="111"/>
                </a:lnTo>
                <a:lnTo>
                  <a:pt x="0" y="93"/>
                </a:lnTo>
                <a:lnTo>
                  <a:pt x="0" y="70"/>
                </a:lnTo>
                <a:lnTo>
                  <a:pt x="14" y="48"/>
                </a:lnTo>
                <a:lnTo>
                  <a:pt x="27" y="30"/>
                </a:lnTo>
                <a:lnTo>
                  <a:pt x="5" y="28"/>
                </a:lnTo>
                <a:lnTo>
                  <a:pt x="8" y="0"/>
                </a:lnTo>
                <a:lnTo>
                  <a:pt x="70" y="0"/>
                </a:lnTo>
                <a:lnTo>
                  <a:pt x="70" y="42"/>
                </a:lnTo>
                <a:cubicBezTo>
                  <a:pt x="72" y="42"/>
                  <a:pt x="73" y="43"/>
                  <a:pt x="77" y="44"/>
                </a:cubicBezTo>
                <a:cubicBezTo>
                  <a:pt x="80" y="45"/>
                  <a:pt x="84" y="47"/>
                  <a:pt x="90" y="49"/>
                </a:cubicBezTo>
                <a:cubicBezTo>
                  <a:pt x="97" y="52"/>
                  <a:pt x="107" y="53"/>
                  <a:pt x="119" y="53"/>
                </a:cubicBezTo>
                <a:cubicBezTo>
                  <a:pt x="136" y="53"/>
                  <a:pt x="150" y="51"/>
                  <a:pt x="150" y="51"/>
                </a:cubicBezTo>
                <a:lnTo>
                  <a:pt x="180" y="51"/>
                </a:lnTo>
                <a:lnTo>
                  <a:pt x="197" y="47"/>
                </a:lnTo>
                <a:lnTo>
                  <a:pt x="197" y="106"/>
                </a:lnTo>
                <a:lnTo>
                  <a:pt x="160" y="114"/>
                </a:lnTo>
                <a:lnTo>
                  <a:pt x="148" y="129"/>
                </a:lnTo>
                <a:lnTo>
                  <a:pt x="139" y="151"/>
                </a:lnTo>
                <a:lnTo>
                  <a:pt x="151" y="168"/>
                </a:lnTo>
                <a:lnTo>
                  <a:pt x="169" y="168"/>
                </a:lnTo>
                <a:lnTo>
                  <a:pt x="179" y="151"/>
                </a:lnTo>
                <a:lnTo>
                  <a:pt x="197" y="151"/>
                </a:lnTo>
                <a:lnTo>
                  <a:pt x="197" y="184"/>
                </a:lnTo>
                <a:lnTo>
                  <a:pt x="214" y="197"/>
                </a:lnTo>
                <a:lnTo>
                  <a:pt x="214" y="244"/>
                </a:lnTo>
                <a:lnTo>
                  <a:pt x="214" y="245"/>
                </a:lnTo>
                <a:lnTo>
                  <a:pt x="226" y="273"/>
                </a:lnTo>
                <a:lnTo>
                  <a:pt x="215" y="288"/>
                </a:lnTo>
                <a:lnTo>
                  <a:pt x="195" y="309"/>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3" name="Freeform 354">
            <a:extLst>
              <a:ext uri="{FF2B5EF4-FFF2-40B4-BE49-F238E27FC236}">
                <a16:creationId xmlns:a16="http://schemas.microsoft.com/office/drawing/2014/main" id="{0BA3DACB-5045-38D9-8D7A-D8ADADC60953}"/>
              </a:ext>
            </a:extLst>
          </p:cNvPr>
          <p:cNvSpPr>
            <a:spLocks noEditPoints="1"/>
          </p:cNvSpPr>
          <p:nvPr/>
        </p:nvSpPr>
        <p:spPr bwMode="auto">
          <a:xfrm>
            <a:off x="4221542" y="2441063"/>
            <a:ext cx="115887" cy="158750"/>
          </a:xfrm>
          <a:custGeom>
            <a:avLst/>
            <a:gdLst>
              <a:gd name="T0" fmla="*/ 105 w 226"/>
              <a:gd name="T1" fmla="*/ 169 h 309"/>
              <a:gd name="T2" fmla="*/ 172 w 226"/>
              <a:gd name="T3" fmla="*/ 216 h 309"/>
              <a:gd name="T4" fmla="*/ 189 w 226"/>
              <a:gd name="T5" fmla="*/ 294 h 309"/>
              <a:gd name="T6" fmla="*/ 213 w 226"/>
              <a:gd name="T7" fmla="*/ 286 h 309"/>
              <a:gd name="T8" fmla="*/ 211 w 226"/>
              <a:gd name="T9" fmla="*/ 245 h 309"/>
              <a:gd name="T10" fmla="*/ 194 w 226"/>
              <a:gd name="T11" fmla="*/ 185 h 309"/>
              <a:gd name="T12" fmla="*/ 181 w 226"/>
              <a:gd name="T13" fmla="*/ 154 h 309"/>
              <a:gd name="T14" fmla="*/ 149 w 226"/>
              <a:gd name="T15" fmla="*/ 171 h 309"/>
              <a:gd name="T16" fmla="*/ 146 w 226"/>
              <a:gd name="T17" fmla="*/ 127 h 309"/>
              <a:gd name="T18" fmla="*/ 194 w 226"/>
              <a:gd name="T19" fmla="*/ 103 h 309"/>
              <a:gd name="T20" fmla="*/ 180 w 226"/>
              <a:gd name="T21" fmla="*/ 54 h 309"/>
              <a:gd name="T22" fmla="*/ 119 w 226"/>
              <a:gd name="T23" fmla="*/ 56 h 309"/>
              <a:gd name="T24" fmla="*/ 76 w 226"/>
              <a:gd name="T25" fmla="*/ 47 h 309"/>
              <a:gd name="T26" fmla="*/ 67 w 226"/>
              <a:gd name="T27" fmla="*/ 45 h 309"/>
              <a:gd name="T28" fmla="*/ 67 w 226"/>
              <a:gd name="T29" fmla="*/ 4 h 309"/>
              <a:gd name="T30" fmla="*/ 8 w 226"/>
              <a:gd name="T31" fmla="*/ 25 h 309"/>
              <a:gd name="T32" fmla="*/ 17 w 226"/>
              <a:gd name="T33" fmla="*/ 50 h 309"/>
              <a:gd name="T34" fmla="*/ 3 w 226"/>
              <a:gd name="T35" fmla="*/ 92 h 309"/>
              <a:gd name="T36" fmla="*/ 13 w 226"/>
              <a:gd name="T37" fmla="*/ 150 h 309"/>
              <a:gd name="T38" fmla="*/ 30 w 226"/>
              <a:gd name="T39" fmla="*/ 231 h 309"/>
              <a:gd name="T40" fmla="*/ 105 w 226"/>
              <a:gd name="T41" fmla="*/ 171 h 309"/>
              <a:gd name="T42" fmla="*/ 105 w 226"/>
              <a:gd name="T43" fmla="*/ 169 h 309"/>
              <a:gd name="T44" fmla="*/ 195 w 226"/>
              <a:gd name="T45" fmla="*/ 309 h 309"/>
              <a:gd name="T46" fmla="*/ 186 w 226"/>
              <a:gd name="T47" fmla="*/ 295 h 309"/>
              <a:gd name="T48" fmla="*/ 168 w 226"/>
              <a:gd name="T49" fmla="*/ 216 h 309"/>
              <a:gd name="T50" fmla="*/ 27 w 226"/>
              <a:gd name="T51" fmla="*/ 242 h 309"/>
              <a:gd name="T52" fmla="*/ 27 w 226"/>
              <a:gd name="T53" fmla="*/ 231 h 309"/>
              <a:gd name="T54" fmla="*/ 10 w 226"/>
              <a:gd name="T55" fmla="*/ 152 h 309"/>
              <a:gd name="T56" fmla="*/ 0 w 226"/>
              <a:gd name="T57" fmla="*/ 93 h 309"/>
              <a:gd name="T58" fmla="*/ 14 w 226"/>
              <a:gd name="T59" fmla="*/ 48 h 309"/>
              <a:gd name="T60" fmla="*/ 5 w 226"/>
              <a:gd name="T61" fmla="*/ 28 h 309"/>
              <a:gd name="T62" fmla="*/ 70 w 226"/>
              <a:gd name="T63" fmla="*/ 0 h 309"/>
              <a:gd name="T64" fmla="*/ 77 w 226"/>
              <a:gd name="T65" fmla="*/ 44 h 309"/>
              <a:gd name="T66" fmla="*/ 119 w 226"/>
              <a:gd name="T67" fmla="*/ 53 h 309"/>
              <a:gd name="T68" fmla="*/ 180 w 226"/>
              <a:gd name="T69" fmla="*/ 51 h 309"/>
              <a:gd name="T70" fmla="*/ 197 w 226"/>
              <a:gd name="T71" fmla="*/ 106 h 309"/>
              <a:gd name="T72" fmla="*/ 148 w 226"/>
              <a:gd name="T73" fmla="*/ 129 h 309"/>
              <a:gd name="T74" fmla="*/ 151 w 226"/>
              <a:gd name="T75" fmla="*/ 168 h 309"/>
              <a:gd name="T76" fmla="*/ 179 w 226"/>
              <a:gd name="T77" fmla="*/ 151 h 309"/>
              <a:gd name="T78" fmla="*/ 197 w 226"/>
              <a:gd name="T79" fmla="*/ 184 h 309"/>
              <a:gd name="T80" fmla="*/ 214 w 226"/>
              <a:gd name="T81" fmla="*/ 244 h 309"/>
              <a:gd name="T82" fmla="*/ 226 w 226"/>
              <a:gd name="T83" fmla="*/ 273 h 309"/>
              <a:gd name="T84" fmla="*/ 195 w 226"/>
              <a:gd name="T85"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6" h="309">
                <a:moveTo>
                  <a:pt x="105" y="169"/>
                </a:moveTo>
                <a:lnTo>
                  <a:pt x="105" y="169"/>
                </a:lnTo>
                <a:lnTo>
                  <a:pt x="107" y="169"/>
                </a:lnTo>
                <a:cubicBezTo>
                  <a:pt x="145" y="178"/>
                  <a:pt x="166" y="193"/>
                  <a:pt x="172" y="216"/>
                </a:cubicBezTo>
                <a:cubicBezTo>
                  <a:pt x="174" y="225"/>
                  <a:pt x="175" y="235"/>
                  <a:pt x="177" y="245"/>
                </a:cubicBezTo>
                <a:cubicBezTo>
                  <a:pt x="178" y="262"/>
                  <a:pt x="180" y="279"/>
                  <a:pt x="189" y="294"/>
                </a:cubicBezTo>
                <a:cubicBezTo>
                  <a:pt x="191" y="297"/>
                  <a:pt x="193" y="300"/>
                  <a:pt x="195" y="304"/>
                </a:cubicBezTo>
                <a:lnTo>
                  <a:pt x="213" y="286"/>
                </a:lnTo>
                <a:lnTo>
                  <a:pt x="222" y="272"/>
                </a:lnTo>
                <a:lnTo>
                  <a:pt x="211" y="245"/>
                </a:lnTo>
                <a:lnTo>
                  <a:pt x="211" y="199"/>
                </a:lnTo>
                <a:lnTo>
                  <a:pt x="194" y="185"/>
                </a:lnTo>
                <a:lnTo>
                  <a:pt x="194" y="154"/>
                </a:lnTo>
                <a:lnTo>
                  <a:pt x="181" y="154"/>
                </a:lnTo>
                <a:lnTo>
                  <a:pt x="171" y="171"/>
                </a:lnTo>
                <a:lnTo>
                  <a:pt x="149" y="171"/>
                </a:lnTo>
                <a:lnTo>
                  <a:pt x="135" y="152"/>
                </a:lnTo>
                <a:lnTo>
                  <a:pt x="146" y="127"/>
                </a:lnTo>
                <a:lnTo>
                  <a:pt x="159" y="111"/>
                </a:lnTo>
                <a:lnTo>
                  <a:pt x="194" y="103"/>
                </a:lnTo>
                <a:lnTo>
                  <a:pt x="194" y="51"/>
                </a:lnTo>
                <a:lnTo>
                  <a:pt x="180" y="54"/>
                </a:lnTo>
                <a:lnTo>
                  <a:pt x="150" y="54"/>
                </a:lnTo>
                <a:cubicBezTo>
                  <a:pt x="150" y="54"/>
                  <a:pt x="136" y="56"/>
                  <a:pt x="119" y="56"/>
                </a:cubicBezTo>
                <a:cubicBezTo>
                  <a:pt x="107" y="56"/>
                  <a:pt x="97" y="55"/>
                  <a:pt x="89" y="52"/>
                </a:cubicBezTo>
                <a:cubicBezTo>
                  <a:pt x="82" y="50"/>
                  <a:pt x="78" y="49"/>
                  <a:pt x="76" y="47"/>
                </a:cubicBezTo>
                <a:cubicBezTo>
                  <a:pt x="72" y="46"/>
                  <a:pt x="70" y="45"/>
                  <a:pt x="69" y="45"/>
                </a:cubicBezTo>
                <a:lnTo>
                  <a:pt x="67" y="45"/>
                </a:lnTo>
                <a:lnTo>
                  <a:pt x="67" y="44"/>
                </a:lnTo>
                <a:lnTo>
                  <a:pt x="67" y="4"/>
                </a:lnTo>
                <a:lnTo>
                  <a:pt x="11" y="4"/>
                </a:lnTo>
                <a:lnTo>
                  <a:pt x="8" y="25"/>
                </a:lnTo>
                <a:lnTo>
                  <a:pt x="33" y="27"/>
                </a:lnTo>
                <a:lnTo>
                  <a:pt x="17" y="50"/>
                </a:lnTo>
                <a:lnTo>
                  <a:pt x="3" y="71"/>
                </a:lnTo>
                <a:lnTo>
                  <a:pt x="3" y="92"/>
                </a:lnTo>
                <a:lnTo>
                  <a:pt x="13" y="110"/>
                </a:lnTo>
                <a:lnTo>
                  <a:pt x="13" y="150"/>
                </a:lnTo>
                <a:lnTo>
                  <a:pt x="30" y="160"/>
                </a:lnTo>
                <a:lnTo>
                  <a:pt x="30" y="231"/>
                </a:lnTo>
                <a:lnTo>
                  <a:pt x="29" y="239"/>
                </a:lnTo>
                <a:cubicBezTo>
                  <a:pt x="80" y="235"/>
                  <a:pt x="105" y="213"/>
                  <a:pt x="105" y="171"/>
                </a:cubicBezTo>
                <a:lnTo>
                  <a:pt x="105" y="169"/>
                </a:lnTo>
                <a:lnTo>
                  <a:pt x="105" y="169"/>
                </a:lnTo>
                <a:close/>
                <a:moveTo>
                  <a:pt x="195" y="309"/>
                </a:moveTo>
                <a:lnTo>
                  <a:pt x="195" y="309"/>
                </a:lnTo>
                <a:lnTo>
                  <a:pt x="194" y="307"/>
                </a:lnTo>
                <a:cubicBezTo>
                  <a:pt x="191" y="303"/>
                  <a:pt x="188" y="299"/>
                  <a:pt x="186" y="295"/>
                </a:cubicBezTo>
                <a:cubicBezTo>
                  <a:pt x="177" y="280"/>
                  <a:pt x="175" y="263"/>
                  <a:pt x="173" y="246"/>
                </a:cubicBezTo>
                <a:cubicBezTo>
                  <a:pt x="172" y="235"/>
                  <a:pt x="171" y="225"/>
                  <a:pt x="168" y="216"/>
                </a:cubicBezTo>
                <a:cubicBezTo>
                  <a:pt x="163" y="195"/>
                  <a:pt x="143" y="181"/>
                  <a:pt x="108" y="173"/>
                </a:cubicBezTo>
                <a:cubicBezTo>
                  <a:pt x="107" y="215"/>
                  <a:pt x="80" y="239"/>
                  <a:pt x="27" y="242"/>
                </a:cubicBezTo>
                <a:lnTo>
                  <a:pt x="25" y="243"/>
                </a:lnTo>
                <a:lnTo>
                  <a:pt x="27" y="231"/>
                </a:lnTo>
                <a:lnTo>
                  <a:pt x="27" y="162"/>
                </a:lnTo>
                <a:lnTo>
                  <a:pt x="10" y="152"/>
                </a:lnTo>
                <a:lnTo>
                  <a:pt x="10" y="111"/>
                </a:lnTo>
                <a:lnTo>
                  <a:pt x="0" y="93"/>
                </a:lnTo>
                <a:lnTo>
                  <a:pt x="0" y="70"/>
                </a:lnTo>
                <a:lnTo>
                  <a:pt x="14" y="48"/>
                </a:lnTo>
                <a:lnTo>
                  <a:pt x="27" y="30"/>
                </a:lnTo>
                <a:lnTo>
                  <a:pt x="5" y="28"/>
                </a:lnTo>
                <a:lnTo>
                  <a:pt x="8" y="0"/>
                </a:lnTo>
                <a:lnTo>
                  <a:pt x="70" y="0"/>
                </a:lnTo>
                <a:lnTo>
                  <a:pt x="70" y="42"/>
                </a:lnTo>
                <a:cubicBezTo>
                  <a:pt x="72" y="42"/>
                  <a:pt x="73" y="43"/>
                  <a:pt x="77" y="44"/>
                </a:cubicBezTo>
                <a:cubicBezTo>
                  <a:pt x="80" y="45"/>
                  <a:pt x="84" y="47"/>
                  <a:pt x="90" y="49"/>
                </a:cubicBezTo>
                <a:cubicBezTo>
                  <a:pt x="97" y="52"/>
                  <a:pt x="107" y="53"/>
                  <a:pt x="119" y="53"/>
                </a:cubicBezTo>
                <a:cubicBezTo>
                  <a:pt x="136" y="53"/>
                  <a:pt x="150" y="51"/>
                  <a:pt x="150" y="51"/>
                </a:cubicBezTo>
                <a:lnTo>
                  <a:pt x="180" y="51"/>
                </a:lnTo>
                <a:lnTo>
                  <a:pt x="197" y="47"/>
                </a:lnTo>
                <a:lnTo>
                  <a:pt x="197" y="106"/>
                </a:lnTo>
                <a:lnTo>
                  <a:pt x="160" y="114"/>
                </a:lnTo>
                <a:lnTo>
                  <a:pt x="148" y="129"/>
                </a:lnTo>
                <a:lnTo>
                  <a:pt x="139" y="151"/>
                </a:lnTo>
                <a:lnTo>
                  <a:pt x="151" y="168"/>
                </a:lnTo>
                <a:lnTo>
                  <a:pt x="169" y="168"/>
                </a:lnTo>
                <a:lnTo>
                  <a:pt x="179" y="151"/>
                </a:lnTo>
                <a:lnTo>
                  <a:pt x="197" y="151"/>
                </a:lnTo>
                <a:lnTo>
                  <a:pt x="197" y="184"/>
                </a:lnTo>
                <a:lnTo>
                  <a:pt x="214" y="197"/>
                </a:lnTo>
                <a:lnTo>
                  <a:pt x="214" y="244"/>
                </a:lnTo>
                <a:lnTo>
                  <a:pt x="214" y="245"/>
                </a:lnTo>
                <a:lnTo>
                  <a:pt x="226" y="273"/>
                </a:lnTo>
                <a:lnTo>
                  <a:pt x="215" y="288"/>
                </a:lnTo>
                <a:lnTo>
                  <a:pt x="195" y="309"/>
                </a:lnTo>
                <a:lnTo>
                  <a:pt x="195" y="30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4" name="Freeform 355">
            <a:extLst>
              <a:ext uri="{FF2B5EF4-FFF2-40B4-BE49-F238E27FC236}">
                <a16:creationId xmlns:a16="http://schemas.microsoft.com/office/drawing/2014/main" id="{B3E84918-F59F-D2B0-8AE1-6919DCEB820C}"/>
              </a:ext>
            </a:extLst>
          </p:cNvPr>
          <p:cNvSpPr>
            <a:spLocks/>
          </p:cNvSpPr>
          <p:nvPr/>
        </p:nvSpPr>
        <p:spPr bwMode="auto">
          <a:xfrm>
            <a:off x="4239004" y="2379150"/>
            <a:ext cx="77787" cy="41275"/>
          </a:xfrm>
          <a:custGeom>
            <a:avLst/>
            <a:gdLst>
              <a:gd name="T0" fmla="*/ 0 w 152"/>
              <a:gd name="T1" fmla="*/ 32 h 81"/>
              <a:gd name="T2" fmla="*/ 0 w 152"/>
              <a:gd name="T3" fmla="*/ 32 h 81"/>
              <a:gd name="T4" fmla="*/ 7 w 152"/>
              <a:gd name="T5" fmla="*/ 63 h 81"/>
              <a:gd name="T6" fmla="*/ 24 w 152"/>
              <a:gd name="T7" fmla="*/ 81 h 81"/>
              <a:gd name="T8" fmla="*/ 50 w 152"/>
              <a:gd name="T9" fmla="*/ 81 h 81"/>
              <a:gd name="T10" fmla="*/ 74 w 152"/>
              <a:gd name="T11" fmla="*/ 79 h 81"/>
              <a:gd name="T12" fmla="*/ 93 w 152"/>
              <a:gd name="T13" fmla="*/ 79 h 81"/>
              <a:gd name="T14" fmla="*/ 146 w 152"/>
              <a:gd name="T15" fmla="*/ 79 h 81"/>
              <a:gd name="T16" fmla="*/ 146 w 152"/>
              <a:gd name="T17" fmla="*/ 42 h 81"/>
              <a:gd name="T18" fmla="*/ 152 w 152"/>
              <a:gd name="T19" fmla="*/ 35 h 81"/>
              <a:gd name="T20" fmla="*/ 138 w 152"/>
              <a:gd name="T21" fmla="*/ 20 h 81"/>
              <a:gd name="T22" fmla="*/ 129 w 152"/>
              <a:gd name="T23" fmla="*/ 14 h 81"/>
              <a:gd name="T24" fmla="*/ 100 w 152"/>
              <a:gd name="T25" fmla="*/ 6 h 81"/>
              <a:gd name="T26" fmla="*/ 87 w 152"/>
              <a:gd name="T27" fmla="*/ 0 h 81"/>
              <a:gd name="T28" fmla="*/ 67 w 152"/>
              <a:gd name="T29" fmla="*/ 0 h 81"/>
              <a:gd name="T30" fmla="*/ 54 w 152"/>
              <a:gd name="T31" fmla="*/ 0 h 81"/>
              <a:gd name="T32" fmla="*/ 43 w 152"/>
              <a:gd name="T33" fmla="*/ 0 h 81"/>
              <a:gd name="T34" fmla="*/ 27 w 152"/>
              <a:gd name="T35" fmla="*/ 7 h 81"/>
              <a:gd name="T36" fmla="*/ 9 w 152"/>
              <a:gd name="T37" fmla="*/ 24 h 81"/>
              <a:gd name="T38" fmla="*/ 0 w 152"/>
              <a:gd name="T39" fmla="*/ 32 h 81"/>
              <a:gd name="T40" fmla="*/ 0 w 152"/>
              <a:gd name="T41"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81">
                <a:moveTo>
                  <a:pt x="0" y="32"/>
                </a:moveTo>
                <a:lnTo>
                  <a:pt x="0" y="32"/>
                </a:lnTo>
                <a:lnTo>
                  <a:pt x="7" y="63"/>
                </a:lnTo>
                <a:lnTo>
                  <a:pt x="24" y="81"/>
                </a:lnTo>
                <a:lnTo>
                  <a:pt x="50" y="81"/>
                </a:lnTo>
                <a:cubicBezTo>
                  <a:pt x="50" y="81"/>
                  <a:pt x="64" y="80"/>
                  <a:pt x="74" y="79"/>
                </a:cubicBezTo>
                <a:cubicBezTo>
                  <a:pt x="84" y="79"/>
                  <a:pt x="93" y="79"/>
                  <a:pt x="93" y="79"/>
                </a:cubicBezTo>
                <a:cubicBezTo>
                  <a:pt x="93" y="79"/>
                  <a:pt x="122" y="79"/>
                  <a:pt x="146" y="79"/>
                </a:cubicBezTo>
                <a:lnTo>
                  <a:pt x="146" y="42"/>
                </a:lnTo>
                <a:lnTo>
                  <a:pt x="152" y="35"/>
                </a:lnTo>
                <a:lnTo>
                  <a:pt x="138" y="20"/>
                </a:lnTo>
                <a:lnTo>
                  <a:pt x="129" y="14"/>
                </a:lnTo>
                <a:cubicBezTo>
                  <a:pt x="129" y="14"/>
                  <a:pt x="104" y="8"/>
                  <a:pt x="100" y="6"/>
                </a:cubicBezTo>
                <a:cubicBezTo>
                  <a:pt x="96" y="5"/>
                  <a:pt x="87" y="0"/>
                  <a:pt x="87" y="0"/>
                </a:cubicBezTo>
                <a:lnTo>
                  <a:pt x="67" y="0"/>
                </a:lnTo>
                <a:lnTo>
                  <a:pt x="54" y="0"/>
                </a:lnTo>
                <a:lnTo>
                  <a:pt x="43" y="0"/>
                </a:lnTo>
                <a:lnTo>
                  <a:pt x="27" y="7"/>
                </a:lnTo>
                <a:lnTo>
                  <a:pt x="9" y="24"/>
                </a:lnTo>
                <a:lnTo>
                  <a:pt x="0" y="32"/>
                </a:lnTo>
                <a:lnTo>
                  <a:pt x="0" y="32"/>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5" name="Freeform 356">
            <a:extLst>
              <a:ext uri="{FF2B5EF4-FFF2-40B4-BE49-F238E27FC236}">
                <a16:creationId xmlns:a16="http://schemas.microsoft.com/office/drawing/2014/main" id="{2DA695E4-4D9C-D2BA-776F-66DFE1239EF4}"/>
              </a:ext>
            </a:extLst>
          </p:cNvPr>
          <p:cNvSpPr>
            <a:spLocks/>
          </p:cNvSpPr>
          <p:nvPr/>
        </p:nvSpPr>
        <p:spPr bwMode="auto">
          <a:xfrm>
            <a:off x="4239004" y="2379150"/>
            <a:ext cx="77787" cy="41275"/>
          </a:xfrm>
          <a:custGeom>
            <a:avLst/>
            <a:gdLst>
              <a:gd name="T0" fmla="*/ 0 w 152"/>
              <a:gd name="T1" fmla="*/ 32 h 81"/>
              <a:gd name="T2" fmla="*/ 0 w 152"/>
              <a:gd name="T3" fmla="*/ 32 h 81"/>
              <a:gd name="T4" fmla="*/ 7 w 152"/>
              <a:gd name="T5" fmla="*/ 63 h 81"/>
              <a:gd name="T6" fmla="*/ 24 w 152"/>
              <a:gd name="T7" fmla="*/ 81 h 81"/>
              <a:gd name="T8" fmla="*/ 50 w 152"/>
              <a:gd name="T9" fmla="*/ 81 h 81"/>
              <a:gd name="T10" fmla="*/ 74 w 152"/>
              <a:gd name="T11" fmla="*/ 79 h 81"/>
              <a:gd name="T12" fmla="*/ 93 w 152"/>
              <a:gd name="T13" fmla="*/ 79 h 81"/>
              <a:gd name="T14" fmla="*/ 146 w 152"/>
              <a:gd name="T15" fmla="*/ 79 h 81"/>
              <a:gd name="T16" fmla="*/ 146 w 152"/>
              <a:gd name="T17" fmla="*/ 42 h 81"/>
              <a:gd name="T18" fmla="*/ 152 w 152"/>
              <a:gd name="T19" fmla="*/ 35 h 81"/>
              <a:gd name="T20" fmla="*/ 138 w 152"/>
              <a:gd name="T21" fmla="*/ 20 h 81"/>
              <a:gd name="T22" fmla="*/ 129 w 152"/>
              <a:gd name="T23" fmla="*/ 14 h 81"/>
              <a:gd name="T24" fmla="*/ 100 w 152"/>
              <a:gd name="T25" fmla="*/ 6 h 81"/>
              <a:gd name="T26" fmla="*/ 87 w 152"/>
              <a:gd name="T27" fmla="*/ 0 h 81"/>
              <a:gd name="T28" fmla="*/ 67 w 152"/>
              <a:gd name="T29" fmla="*/ 0 h 81"/>
              <a:gd name="T30" fmla="*/ 54 w 152"/>
              <a:gd name="T31" fmla="*/ 0 h 81"/>
              <a:gd name="T32" fmla="*/ 43 w 152"/>
              <a:gd name="T33" fmla="*/ 0 h 81"/>
              <a:gd name="T34" fmla="*/ 27 w 152"/>
              <a:gd name="T35" fmla="*/ 7 h 81"/>
              <a:gd name="T36" fmla="*/ 9 w 152"/>
              <a:gd name="T37" fmla="*/ 24 h 81"/>
              <a:gd name="T38" fmla="*/ 0 w 152"/>
              <a:gd name="T39" fmla="*/ 32 h 81"/>
              <a:gd name="T40" fmla="*/ 0 w 152"/>
              <a:gd name="T41" fmla="*/ 32 h 81"/>
              <a:gd name="T42" fmla="*/ 0 w 152"/>
              <a:gd name="T43"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81">
                <a:moveTo>
                  <a:pt x="0" y="32"/>
                </a:moveTo>
                <a:lnTo>
                  <a:pt x="0" y="32"/>
                </a:lnTo>
                <a:lnTo>
                  <a:pt x="7" y="63"/>
                </a:lnTo>
                <a:lnTo>
                  <a:pt x="24" y="81"/>
                </a:lnTo>
                <a:lnTo>
                  <a:pt x="50" y="81"/>
                </a:lnTo>
                <a:cubicBezTo>
                  <a:pt x="50" y="81"/>
                  <a:pt x="64" y="80"/>
                  <a:pt x="74" y="79"/>
                </a:cubicBezTo>
                <a:cubicBezTo>
                  <a:pt x="84" y="79"/>
                  <a:pt x="93" y="79"/>
                  <a:pt x="93" y="79"/>
                </a:cubicBezTo>
                <a:cubicBezTo>
                  <a:pt x="93" y="79"/>
                  <a:pt x="122" y="79"/>
                  <a:pt x="146" y="79"/>
                </a:cubicBezTo>
                <a:lnTo>
                  <a:pt x="146" y="42"/>
                </a:lnTo>
                <a:lnTo>
                  <a:pt x="152" y="35"/>
                </a:lnTo>
                <a:lnTo>
                  <a:pt x="138" y="20"/>
                </a:lnTo>
                <a:lnTo>
                  <a:pt x="129" y="14"/>
                </a:lnTo>
                <a:cubicBezTo>
                  <a:pt x="129" y="14"/>
                  <a:pt x="104" y="8"/>
                  <a:pt x="100" y="6"/>
                </a:cubicBezTo>
                <a:cubicBezTo>
                  <a:pt x="96" y="5"/>
                  <a:pt x="87" y="0"/>
                  <a:pt x="87" y="0"/>
                </a:cubicBezTo>
                <a:lnTo>
                  <a:pt x="67" y="0"/>
                </a:lnTo>
                <a:lnTo>
                  <a:pt x="54" y="0"/>
                </a:lnTo>
                <a:lnTo>
                  <a:pt x="43" y="0"/>
                </a:lnTo>
                <a:lnTo>
                  <a:pt x="27" y="7"/>
                </a:lnTo>
                <a:lnTo>
                  <a:pt x="9" y="24"/>
                </a:lnTo>
                <a:lnTo>
                  <a:pt x="0" y="32"/>
                </a:lnTo>
                <a:lnTo>
                  <a:pt x="0" y="32"/>
                </a:lnTo>
                <a:lnTo>
                  <a:pt x="0" y="3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6" name="Freeform 357">
            <a:extLst>
              <a:ext uri="{FF2B5EF4-FFF2-40B4-BE49-F238E27FC236}">
                <a16:creationId xmlns:a16="http://schemas.microsoft.com/office/drawing/2014/main" id="{C15FDDF3-CCE5-163D-8831-B7069D88CA1C}"/>
              </a:ext>
            </a:extLst>
          </p:cNvPr>
          <p:cNvSpPr>
            <a:spLocks noEditPoints="1"/>
          </p:cNvSpPr>
          <p:nvPr/>
        </p:nvSpPr>
        <p:spPr bwMode="auto">
          <a:xfrm>
            <a:off x="4237417" y="2377563"/>
            <a:ext cx="80962" cy="42863"/>
          </a:xfrm>
          <a:custGeom>
            <a:avLst/>
            <a:gdLst>
              <a:gd name="T0" fmla="*/ 26 w 157"/>
              <a:gd name="T1" fmla="*/ 80 h 83"/>
              <a:gd name="T2" fmla="*/ 26 w 157"/>
              <a:gd name="T3" fmla="*/ 80 h 83"/>
              <a:gd name="T4" fmla="*/ 52 w 157"/>
              <a:gd name="T5" fmla="*/ 80 h 83"/>
              <a:gd name="T6" fmla="*/ 76 w 157"/>
              <a:gd name="T7" fmla="*/ 79 h 83"/>
              <a:gd name="T8" fmla="*/ 95 w 157"/>
              <a:gd name="T9" fmla="*/ 78 h 83"/>
              <a:gd name="T10" fmla="*/ 146 w 157"/>
              <a:gd name="T11" fmla="*/ 78 h 83"/>
              <a:gd name="T12" fmla="*/ 146 w 157"/>
              <a:gd name="T13" fmla="*/ 42 h 83"/>
              <a:gd name="T14" fmla="*/ 152 w 157"/>
              <a:gd name="T15" fmla="*/ 36 h 83"/>
              <a:gd name="T16" fmla="*/ 139 w 157"/>
              <a:gd name="T17" fmla="*/ 23 h 83"/>
              <a:gd name="T18" fmla="*/ 131 w 157"/>
              <a:gd name="T19" fmla="*/ 16 h 83"/>
              <a:gd name="T20" fmla="*/ 102 w 157"/>
              <a:gd name="T21" fmla="*/ 9 h 83"/>
              <a:gd name="T22" fmla="*/ 89 w 157"/>
              <a:gd name="T23" fmla="*/ 3 h 83"/>
              <a:gd name="T24" fmla="*/ 46 w 157"/>
              <a:gd name="T25" fmla="*/ 3 h 83"/>
              <a:gd name="T26" fmla="*/ 30 w 157"/>
              <a:gd name="T27" fmla="*/ 10 h 83"/>
              <a:gd name="T28" fmla="*/ 12 w 157"/>
              <a:gd name="T29" fmla="*/ 26 h 83"/>
              <a:gd name="T30" fmla="*/ 4 w 157"/>
              <a:gd name="T31" fmla="*/ 33 h 83"/>
              <a:gd name="T32" fmla="*/ 10 w 157"/>
              <a:gd name="T33" fmla="*/ 63 h 83"/>
              <a:gd name="T34" fmla="*/ 26 w 157"/>
              <a:gd name="T35" fmla="*/ 80 h 83"/>
              <a:gd name="T36" fmla="*/ 52 w 157"/>
              <a:gd name="T37" fmla="*/ 83 h 83"/>
              <a:gd name="T38" fmla="*/ 52 w 157"/>
              <a:gd name="T39" fmla="*/ 83 h 83"/>
              <a:gd name="T40" fmla="*/ 25 w 157"/>
              <a:gd name="T41" fmla="*/ 83 h 83"/>
              <a:gd name="T42" fmla="*/ 7 w 157"/>
              <a:gd name="T43" fmla="*/ 65 h 83"/>
              <a:gd name="T44" fmla="*/ 0 w 157"/>
              <a:gd name="T45" fmla="*/ 33 h 83"/>
              <a:gd name="T46" fmla="*/ 0 w 157"/>
              <a:gd name="T47" fmla="*/ 32 h 83"/>
              <a:gd name="T48" fmla="*/ 10 w 157"/>
              <a:gd name="T49" fmla="*/ 24 h 83"/>
              <a:gd name="T50" fmla="*/ 29 w 157"/>
              <a:gd name="T51" fmla="*/ 7 h 83"/>
              <a:gd name="T52" fmla="*/ 45 w 157"/>
              <a:gd name="T53" fmla="*/ 0 h 83"/>
              <a:gd name="T54" fmla="*/ 90 w 157"/>
              <a:gd name="T55" fmla="*/ 0 h 83"/>
              <a:gd name="T56" fmla="*/ 90 w 157"/>
              <a:gd name="T57" fmla="*/ 0 h 83"/>
              <a:gd name="T58" fmla="*/ 103 w 157"/>
              <a:gd name="T59" fmla="*/ 6 h 83"/>
              <a:gd name="T60" fmla="*/ 132 w 157"/>
              <a:gd name="T61" fmla="*/ 13 h 83"/>
              <a:gd name="T62" fmla="*/ 133 w 157"/>
              <a:gd name="T63" fmla="*/ 13 h 83"/>
              <a:gd name="T64" fmla="*/ 141 w 157"/>
              <a:gd name="T65" fmla="*/ 20 h 83"/>
              <a:gd name="T66" fmla="*/ 157 w 157"/>
              <a:gd name="T67" fmla="*/ 36 h 83"/>
              <a:gd name="T68" fmla="*/ 149 w 157"/>
              <a:gd name="T69" fmla="*/ 44 h 83"/>
              <a:gd name="T70" fmla="*/ 149 w 157"/>
              <a:gd name="T71" fmla="*/ 82 h 83"/>
              <a:gd name="T72" fmla="*/ 148 w 157"/>
              <a:gd name="T73" fmla="*/ 82 h 83"/>
              <a:gd name="T74" fmla="*/ 95 w 157"/>
              <a:gd name="T75" fmla="*/ 81 h 83"/>
              <a:gd name="T76" fmla="*/ 76 w 157"/>
              <a:gd name="T77" fmla="*/ 82 h 83"/>
              <a:gd name="T78" fmla="*/ 52 w 157"/>
              <a:gd name="T79" fmla="*/ 83 h 83"/>
              <a:gd name="T80" fmla="*/ 52 w 157"/>
              <a:gd name="T8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 h="83">
                <a:moveTo>
                  <a:pt x="26" y="80"/>
                </a:moveTo>
                <a:lnTo>
                  <a:pt x="26" y="80"/>
                </a:lnTo>
                <a:lnTo>
                  <a:pt x="52" y="80"/>
                </a:lnTo>
                <a:cubicBezTo>
                  <a:pt x="53" y="80"/>
                  <a:pt x="66" y="79"/>
                  <a:pt x="76" y="79"/>
                </a:cubicBezTo>
                <a:cubicBezTo>
                  <a:pt x="86" y="78"/>
                  <a:pt x="95" y="78"/>
                  <a:pt x="95" y="78"/>
                </a:cubicBezTo>
                <a:cubicBezTo>
                  <a:pt x="95" y="78"/>
                  <a:pt x="123" y="78"/>
                  <a:pt x="146" y="78"/>
                </a:cubicBezTo>
                <a:lnTo>
                  <a:pt x="146" y="42"/>
                </a:lnTo>
                <a:lnTo>
                  <a:pt x="152" y="36"/>
                </a:lnTo>
                <a:lnTo>
                  <a:pt x="139" y="23"/>
                </a:lnTo>
                <a:lnTo>
                  <a:pt x="131" y="16"/>
                </a:lnTo>
                <a:cubicBezTo>
                  <a:pt x="127" y="15"/>
                  <a:pt x="106" y="10"/>
                  <a:pt x="102" y="9"/>
                </a:cubicBezTo>
                <a:cubicBezTo>
                  <a:pt x="98" y="8"/>
                  <a:pt x="91" y="4"/>
                  <a:pt x="89" y="3"/>
                </a:cubicBezTo>
                <a:lnTo>
                  <a:pt x="46" y="3"/>
                </a:lnTo>
                <a:lnTo>
                  <a:pt x="30" y="10"/>
                </a:lnTo>
                <a:lnTo>
                  <a:pt x="12" y="26"/>
                </a:lnTo>
                <a:lnTo>
                  <a:pt x="4" y="33"/>
                </a:lnTo>
                <a:lnTo>
                  <a:pt x="10" y="63"/>
                </a:lnTo>
                <a:lnTo>
                  <a:pt x="26" y="80"/>
                </a:lnTo>
                <a:close/>
                <a:moveTo>
                  <a:pt x="52" y="83"/>
                </a:moveTo>
                <a:lnTo>
                  <a:pt x="52" y="83"/>
                </a:lnTo>
                <a:lnTo>
                  <a:pt x="25" y="83"/>
                </a:lnTo>
                <a:lnTo>
                  <a:pt x="7" y="65"/>
                </a:lnTo>
                <a:lnTo>
                  <a:pt x="0" y="33"/>
                </a:lnTo>
                <a:lnTo>
                  <a:pt x="0" y="32"/>
                </a:lnTo>
                <a:lnTo>
                  <a:pt x="10" y="24"/>
                </a:lnTo>
                <a:lnTo>
                  <a:pt x="29" y="7"/>
                </a:lnTo>
                <a:lnTo>
                  <a:pt x="45" y="0"/>
                </a:lnTo>
                <a:lnTo>
                  <a:pt x="90" y="0"/>
                </a:lnTo>
                <a:lnTo>
                  <a:pt x="90" y="0"/>
                </a:lnTo>
                <a:cubicBezTo>
                  <a:pt x="90" y="0"/>
                  <a:pt x="99" y="5"/>
                  <a:pt x="103" y="6"/>
                </a:cubicBezTo>
                <a:cubicBezTo>
                  <a:pt x="107" y="7"/>
                  <a:pt x="132" y="13"/>
                  <a:pt x="132" y="13"/>
                </a:cubicBezTo>
                <a:lnTo>
                  <a:pt x="133" y="13"/>
                </a:lnTo>
                <a:lnTo>
                  <a:pt x="141" y="20"/>
                </a:lnTo>
                <a:lnTo>
                  <a:pt x="157" y="36"/>
                </a:lnTo>
                <a:lnTo>
                  <a:pt x="149" y="44"/>
                </a:lnTo>
                <a:lnTo>
                  <a:pt x="149" y="82"/>
                </a:lnTo>
                <a:lnTo>
                  <a:pt x="148" y="82"/>
                </a:lnTo>
                <a:cubicBezTo>
                  <a:pt x="125" y="82"/>
                  <a:pt x="95" y="81"/>
                  <a:pt x="95" y="81"/>
                </a:cubicBezTo>
                <a:cubicBezTo>
                  <a:pt x="95" y="81"/>
                  <a:pt x="86" y="81"/>
                  <a:pt x="76" y="82"/>
                </a:cubicBezTo>
                <a:cubicBezTo>
                  <a:pt x="66" y="83"/>
                  <a:pt x="53" y="83"/>
                  <a:pt x="52" y="83"/>
                </a:cubicBezTo>
                <a:lnTo>
                  <a:pt x="52" y="83"/>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7" name="Freeform 358">
            <a:extLst>
              <a:ext uri="{FF2B5EF4-FFF2-40B4-BE49-F238E27FC236}">
                <a16:creationId xmlns:a16="http://schemas.microsoft.com/office/drawing/2014/main" id="{89423C70-867D-C300-7971-05F5A735F242}"/>
              </a:ext>
            </a:extLst>
          </p:cNvPr>
          <p:cNvSpPr>
            <a:spLocks noEditPoints="1"/>
          </p:cNvSpPr>
          <p:nvPr/>
        </p:nvSpPr>
        <p:spPr bwMode="auto">
          <a:xfrm>
            <a:off x="4237417" y="2377563"/>
            <a:ext cx="80962" cy="42863"/>
          </a:xfrm>
          <a:custGeom>
            <a:avLst/>
            <a:gdLst>
              <a:gd name="T0" fmla="*/ 26 w 157"/>
              <a:gd name="T1" fmla="*/ 80 h 83"/>
              <a:gd name="T2" fmla="*/ 26 w 157"/>
              <a:gd name="T3" fmla="*/ 80 h 83"/>
              <a:gd name="T4" fmla="*/ 52 w 157"/>
              <a:gd name="T5" fmla="*/ 80 h 83"/>
              <a:gd name="T6" fmla="*/ 76 w 157"/>
              <a:gd name="T7" fmla="*/ 79 h 83"/>
              <a:gd name="T8" fmla="*/ 95 w 157"/>
              <a:gd name="T9" fmla="*/ 78 h 83"/>
              <a:gd name="T10" fmla="*/ 146 w 157"/>
              <a:gd name="T11" fmla="*/ 78 h 83"/>
              <a:gd name="T12" fmla="*/ 146 w 157"/>
              <a:gd name="T13" fmla="*/ 42 h 83"/>
              <a:gd name="T14" fmla="*/ 152 w 157"/>
              <a:gd name="T15" fmla="*/ 36 h 83"/>
              <a:gd name="T16" fmla="*/ 139 w 157"/>
              <a:gd name="T17" fmla="*/ 23 h 83"/>
              <a:gd name="T18" fmla="*/ 131 w 157"/>
              <a:gd name="T19" fmla="*/ 16 h 83"/>
              <a:gd name="T20" fmla="*/ 102 w 157"/>
              <a:gd name="T21" fmla="*/ 9 h 83"/>
              <a:gd name="T22" fmla="*/ 89 w 157"/>
              <a:gd name="T23" fmla="*/ 3 h 83"/>
              <a:gd name="T24" fmla="*/ 46 w 157"/>
              <a:gd name="T25" fmla="*/ 3 h 83"/>
              <a:gd name="T26" fmla="*/ 30 w 157"/>
              <a:gd name="T27" fmla="*/ 10 h 83"/>
              <a:gd name="T28" fmla="*/ 12 w 157"/>
              <a:gd name="T29" fmla="*/ 26 h 83"/>
              <a:gd name="T30" fmla="*/ 4 w 157"/>
              <a:gd name="T31" fmla="*/ 33 h 83"/>
              <a:gd name="T32" fmla="*/ 10 w 157"/>
              <a:gd name="T33" fmla="*/ 63 h 83"/>
              <a:gd name="T34" fmla="*/ 26 w 157"/>
              <a:gd name="T35" fmla="*/ 80 h 83"/>
              <a:gd name="T36" fmla="*/ 26 w 157"/>
              <a:gd name="T37" fmla="*/ 80 h 83"/>
              <a:gd name="T38" fmla="*/ 52 w 157"/>
              <a:gd name="T39" fmla="*/ 83 h 83"/>
              <a:gd name="T40" fmla="*/ 52 w 157"/>
              <a:gd name="T41" fmla="*/ 83 h 83"/>
              <a:gd name="T42" fmla="*/ 25 w 157"/>
              <a:gd name="T43" fmla="*/ 83 h 83"/>
              <a:gd name="T44" fmla="*/ 7 w 157"/>
              <a:gd name="T45" fmla="*/ 65 h 83"/>
              <a:gd name="T46" fmla="*/ 0 w 157"/>
              <a:gd name="T47" fmla="*/ 33 h 83"/>
              <a:gd name="T48" fmla="*/ 0 w 157"/>
              <a:gd name="T49" fmla="*/ 32 h 83"/>
              <a:gd name="T50" fmla="*/ 10 w 157"/>
              <a:gd name="T51" fmla="*/ 24 h 83"/>
              <a:gd name="T52" fmla="*/ 29 w 157"/>
              <a:gd name="T53" fmla="*/ 7 h 83"/>
              <a:gd name="T54" fmla="*/ 45 w 157"/>
              <a:gd name="T55" fmla="*/ 0 h 83"/>
              <a:gd name="T56" fmla="*/ 90 w 157"/>
              <a:gd name="T57" fmla="*/ 0 h 83"/>
              <a:gd name="T58" fmla="*/ 90 w 157"/>
              <a:gd name="T59" fmla="*/ 0 h 83"/>
              <a:gd name="T60" fmla="*/ 103 w 157"/>
              <a:gd name="T61" fmla="*/ 6 h 83"/>
              <a:gd name="T62" fmla="*/ 132 w 157"/>
              <a:gd name="T63" fmla="*/ 13 h 83"/>
              <a:gd name="T64" fmla="*/ 133 w 157"/>
              <a:gd name="T65" fmla="*/ 13 h 83"/>
              <a:gd name="T66" fmla="*/ 141 w 157"/>
              <a:gd name="T67" fmla="*/ 20 h 83"/>
              <a:gd name="T68" fmla="*/ 157 w 157"/>
              <a:gd name="T69" fmla="*/ 36 h 83"/>
              <a:gd name="T70" fmla="*/ 149 w 157"/>
              <a:gd name="T71" fmla="*/ 44 h 83"/>
              <a:gd name="T72" fmla="*/ 149 w 157"/>
              <a:gd name="T73" fmla="*/ 82 h 83"/>
              <a:gd name="T74" fmla="*/ 148 w 157"/>
              <a:gd name="T75" fmla="*/ 82 h 83"/>
              <a:gd name="T76" fmla="*/ 95 w 157"/>
              <a:gd name="T77" fmla="*/ 81 h 83"/>
              <a:gd name="T78" fmla="*/ 76 w 157"/>
              <a:gd name="T79" fmla="*/ 82 h 83"/>
              <a:gd name="T80" fmla="*/ 52 w 157"/>
              <a:gd name="T81" fmla="*/ 83 h 83"/>
              <a:gd name="T82" fmla="*/ 52 w 157"/>
              <a:gd name="T83" fmla="*/ 83 h 83"/>
              <a:gd name="T84" fmla="*/ 52 w 157"/>
              <a:gd name="T8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83">
                <a:moveTo>
                  <a:pt x="26" y="80"/>
                </a:moveTo>
                <a:lnTo>
                  <a:pt x="26" y="80"/>
                </a:lnTo>
                <a:lnTo>
                  <a:pt x="52" y="80"/>
                </a:lnTo>
                <a:cubicBezTo>
                  <a:pt x="53" y="80"/>
                  <a:pt x="66" y="79"/>
                  <a:pt x="76" y="79"/>
                </a:cubicBezTo>
                <a:cubicBezTo>
                  <a:pt x="86" y="78"/>
                  <a:pt x="95" y="78"/>
                  <a:pt x="95" y="78"/>
                </a:cubicBezTo>
                <a:cubicBezTo>
                  <a:pt x="95" y="78"/>
                  <a:pt x="123" y="78"/>
                  <a:pt x="146" y="78"/>
                </a:cubicBezTo>
                <a:lnTo>
                  <a:pt x="146" y="42"/>
                </a:lnTo>
                <a:lnTo>
                  <a:pt x="152" y="36"/>
                </a:lnTo>
                <a:lnTo>
                  <a:pt x="139" y="23"/>
                </a:lnTo>
                <a:lnTo>
                  <a:pt x="131" y="16"/>
                </a:lnTo>
                <a:cubicBezTo>
                  <a:pt x="127" y="15"/>
                  <a:pt x="106" y="10"/>
                  <a:pt x="102" y="9"/>
                </a:cubicBezTo>
                <a:cubicBezTo>
                  <a:pt x="98" y="8"/>
                  <a:pt x="91" y="4"/>
                  <a:pt x="89" y="3"/>
                </a:cubicBezTo>
                <a:lnTo>
                  <a:pt x="46" y="3"/>
                </a:lnTo>
                <a:lnTo>
                  <a:pt x="30" y="10"/>
                </a:lnTo>
                <a:lnTo>
                  <a:pt x="12" y="26"/>
                </a:lnTo>
                <a:lnTo>
                  <a:pt x="4" y="33"/>
                </a:lnTo>
                <a:lnTo>
                  <a:pt x="10" y="63"/>
                </a:lnTo>
                <a:lnTo>
                  <a:pt x="26" y="80"/>
                </a:lnTo>
                <a:lnTo>
                  <a:pt x="26" y="80"/>
                </a:lnTo>
                <a:close/>
                <a:moveTo>
                  <a:pt x="52" y="83"/>
                </a:moveTo>
                <a:lnTo>
                  <a:pt x="52" y="83"/>
                </a:lnTo>
                <a:lnTo>
                  <a:pt x="25" y="83"/>
                </a:lnTo>
                <a:lnTo>
                  <a:pt x="7" y="65"/>
                </a:lnTo>
                <a:lnTo>
                  <a:pt x="0" y="33"/>
                </a:lnTo>
                <a:lnTo>
                  <a:pt x="0" y="32"/>
                </a:lnTo>
                <a:lnTo>
                  <a:pt x="10" y="24"/>
                </a:lnTo>
                <a:lnTo>
                  <a:pt x="29" y="7"/>
                </a:lnTo>
                <a:lnTo>
                  <a:pt x="45" y="0"/>
                </a:lnTo>
                <a:lnTo>
                  <a:pt x="90" y="0"/>
                </a:lnTo>
                <a:lnTo>
                  <a:pt x="90" y="0"/>
                </a:lnTo>
                <a:cubicBezTo>
                  <a:pt x="90" y="0"/>
                  <a:pt x="99" y="5"/>
                  <a:pt x="103" y="6"/>
                </a:cubicBezTo>
                <a:cubicBezTo>
                  <a:pt x="107" y="7"/>
                  <a:pt x="132" y="13"/>
                  <a:pt x="132" y="13"/>
                </a:cubicBezTo>
                <a:lnTo>
                  <a:pt x="133" y="13"/>
                </a:lnTo>
                <a:lnTo>
                  <a:pt x="141" y="20"/>
                </a:lnTo>
                <a:lnTo>
                  <a:pt x="157" y="36"/>
                </a:lnTo>
                <a:lnTo>
                  <a:pt x="149" y="44"/>
                </a:lnTo>
                <a:lnTo>
                  <a:pt x="149" y="82"/>
                </a:lnTo>
                <a:lnTo>
                  <a:pt x="148" y="82"/>
                </a:lnTo>
                <a:cubicBezTo>
                  <a:pt x="125" y="82"/>
                  <a:pt x="95" y="81"/>
                  <a:pt x="95" y="81"/>
                </a:cubicBezTo>
                <a:cubicBezTo>
                  <a:pt x="95" y="81"/>
                  <a:pt x="86" y="81"/>
                  <a:pt x="76" y="82"/>
                </a:cubicBezTo>
                <a:cubicBezTo>
                  <a:pt x="66" y="83"/>
                  <a:pt x="53" y="83"/>
                  <a:pt x="52" y="83"/>
                </a:cubicBezTo>
                <a:lnTo>
                  <a:pt x="52" y="83"/>
                </a:lnTo>
                <a:lnTo>
                  <a:pt x="52" y="8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8" name="Freeform 359">
            <a:extLst>
              <a:ext uri="{FF2B5EF4-FFF2-40B4-BE49-F238E27FC236}">
                <a16:creationId xmlns:a16="http://schemas.microsoft.com/office/drawing/2014/main" id="{75AFEABC-9F00-4FC6-2AD0-FCF23F59667F}"/>
              </a:ext>
            </a:extLst>
          </p:cNvPr>
          <p:cNvSpPr>
            <a:spLocks/>
          </p:cNvSpPr>
          <p:nvPr/>
        </p:nvSpPr>
        <p:spPr bwMode="auto">
          <a:xfrm>
            <a:off x="4013579" y="2307713"/>
            <a:ext cx="211137" cy="125413"/>
          </a:xfrm>
          <a:custGeom>
            <a:avLst/>
            <a:gdLst>
              <a:gd name="T0" fmla="*/ 15 w 411"/>
              <a:gd name="T1" fmla="*/ 41 h 246"/>
              <a:gd name="T2" fmla="*/ 15 w 411"/>
              <a:gd name="T3" fmla="*/ 41 h 246"/>
              <a:gd name="T4" fmla="*/ 0 w 411"/>
              <a:gd name="T5" fmla="*/ 80 h 246"/>
              <a:gd name="T6" fmla="*/ 0 w 411"/>
              <a:gd name="T7" fmla="*/ 106 h 246"/>
              <a:gd name="T8" fmla="*/ 15 w 411"/>
              <a:gd name="T9" fmla="*/ 106 h 246"/>
              <a:gd name="T10" fmla="*/ 37 w 411"/>
              <a:gd name="T11" fmla="*/ 121 h 246"/>
              <a:gd name="T12" fmla="*/ 65 w 411"/>
              <a:gd name="T13" fmla="*/ 138 h 246"/>
              <a:gd name="T14" fmla="*/ 84 w 411"/>
              <a:gd name="T15" fmla="*/ 148 h 246"/>
              <a:gd name="T16" fmla="*/ 104 w 411"/>
              <a:gd name="T17" fmla="*/ 158 h 246"/>
              <a:gd name="T18" fmla="*/ 127 w 411"/>
              <a:gd name="T19" fmla="*/ 172 h 246"/>
              <a:gd name="T20" fmla="*/ 160 w 411"/>
              <a:gd name="T21" fmla="*/ 179 h 246"/>
              <a:gd name="T22" fmla="*/ 197 w 411"/>
              <a:gd name="T23" fmla="*/ 179 h 246"/>
              <a:gd name="T24" fmla="*/ 217 w 411"/>
              <a:gd name="T25" fmla="*/ 189 h 246"/>
              <a:gd name="T26" fmla="*/ 244 w 411"/>
              <a:gd name="T27" fmla="*/ 218 h 246"/>
              <a:gd name="T28" fmla="*/ 261 w 411"/>
              <a:gd name="T29" fmla="*/ 220 h 246"/>
              <a:gd name="T30" fmla="*/ 288 w 411"/>
              <a:gd name="T31" fmla="*/ 220 h 246"/>
              <a:gd name="T32" fmla="*/ 314 w 411"/>
              <a:gd name="T33" fmla="*/ 239 h 246"/>
              <a:gd name="T34" fmla="*/ 345 w 411"/>
              <a:gd name="T35" fmla="*/ 246 h 246"/>
              <a:gd name="T36" fmla="*/ 387 w 411"/>
              <a:gd name="T37" fmla="*/ 233 h 246"/>
              <a:gd name="T38" fmla="*/ 396 w 411"/>
              <a:gd name="T39" fmla="*/ 218 h 246"/>
              <a:gd name="T40" fmla="*/ 396 w 411"/>
              <a:gd name="T41" fmla="*/ 181 h 246"/>
              <a:gd name="T42" fmla="*/ 411 w 411"/>
              <a:gd name="T43" fmla="*/ 157 h 246"/>
              <a:gd name="T44" fmla="*/ 388 w 411"/>
              <a:gd name="T45" fmla="*/ 153 h 246"/>
              <a:gd name="T46" fmla="*/ 368 w 411"/>
              <a:gd name="T47" fmla="*/ 153 h 246"/>
              <a:gd name="T48" fmla="*/ 342 w 411"/>
              <a:gd name="T49" fmla="*/ 143 h 246"/>
              <a:gd name="T50" fmla="*/ 315 w 411"/>
              <a:gd name="T51" fmla="*/ 144 h 246"/>
              <a:gd name="T52" fmla="*/ 296 w 411"/>
              <a:gd name="T53" fmla="*/ 144 h 246"/>
              <a:gd name="T54" fmla="*/ 286 w 411"/>
              <a:gd name="T55" fmla="*/ 138 h 246"/>
              <a:gd name="T56" fmla="*/ 270 w 411"/>
              <a:gd name="T57" fmla="*/ 131 h 246"/>
              <a:gd name="T58" fmla="*/ 258 w 411"/>
              <a:gd name="T59" fmla="*/ 121 h 246"/>
              <a:gd name="T60" fmla="*/ 232 w 411"/>
              <a:gd name="T61" fmla="*/ 107 h 246"/>
              <a:gd name="T62" fmla="*/ 219 w 411"/>
              <a:gd name="T63" fmla="*/ 92 h 246"/>
              <a:gd name="T64" fmla="*/ 197 w 411"/>
              <a:gd name="T65" fmla="*/ 72 h 246"/>
              <a:gd name="T66" fmla="*/ 181 w 411"/>
              <a:gd name="T67" fmla="*/ 72 h 246"/>
              <a:gd name="T68" fmla="*/ 165 w 411"/>
              <a:gd name="T69" fmla="*/ 60 h 246"/>
              <a:gd name="T70" fmla="*/ 157 w 411"/>
              <a:gd name="T71" fmla="*/ 60 h 246"/>
              <a:gd name="T72" fmla="*/ 135 w 411"/>
              <a:gd name="T73" fmla="*/ 41 h 246"/>
              <a:gd name="T74" fmla="*/ 127 w 411"/>
              <a:gd name="T75" fmla="*/ 41 h 246"/>
              <a:gd name="T76" fmla="*/ 118 w 411"/>
              <a:gd name="T77" fmla="*/ 29 h 246"/>
              <a:gd name="T78" fmla="*/ 109 w 411"/>
              <a:gd name="T79" fmla="*/ 14 h 246"/>
              <a:gd name="T80" fmla="*/ 101 w 411"/>
              <a:gd name="T81" fmla="*/ 1 h 246"/>
              <a:gd name="T82" fmla="*/ 87 w 411"/>
              <a:gd name="T83" fmla="*/ 2 h 246"/>
              <a:gd name="T84" fmla="*/ 77 w 411"/>
              <a:gd name="T85" fmla="*/ 2 h 246"/>
              <a:gd name="T86" fmla="*/ 63 w 411"/>
              <a:gd name="T87" fmla="*/ 1 h 246"/>
              <a:gd name="T88" fmla="*/ 55 w 411"/>
              <a:gd name="T89" fmla="*/ 17 h 246"/>
              <a:gd name="T90" fmla="*/ 55 w 411"/>
              <a:gd name="T91" fmla="*/ 21 h 246"/>
              <a:gd name="T92" fmla="*/ 32 w 411"/>
              <a:gd name="T93" fmla="*/ 27 h 246"/>
              <a:gd name="T94" fmla="*/ 15 w 411"/>
              <a:gd name="T95" fmla="*/ 4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1" h="246">
                <a:moveTo>
                  <a:pt x="15" y="41"/>
                </a:moveTo>
                <a:lnTo>
                  <a:pt x="15" y="41"/>
                </a:lnTo>
                <a:lnTo>
                  <a:pt x="0" y="80"/>
                </a:lnTo>
                <a:lnTo>
                  <a:pt x="0" y="106"/>
                </a:lnTo>
                <a:lnTo>
                  <a:pt x="15" y="106"/>
                </a:lnTo>
                <a:lnTo>
                  <a:pt x="37" y="121"/>
                </a:lnTo>
                <a:lnTo>
                  <a:pt x="65" y="138"/>
                </a:lnTo>
                <a:lnTo>
                  <a:pt x="84" y="148"/>
                </a:lnTo>
                <a:lnTo>
                  <a:pt x="104" y="158"/>
                </a:lnTo>
                <a:lnTo>
                  <a:pt x="127" y="172"/>
                </a:lnTo>
                <a:cubicBezTo>
                  <a:pt x="127" y="172"/>
                  <a:pt x="144" y="179"/>
                  <a:pt x="160" y="179"/>
                </a:cubicBezTo>
                <a:lnTo>
                  <a:pt x="197" y="179"/>
                </a:lnTo>
                <a:lnTo>
                  <a:pt x="217" y="189"/>
                </a:lnTo>
                <a:lnTo>
                  <a:pt x="244" y="218"/>
                </a:lnTo>
                <a:lnTo>
                  <a:pt x="261" y="220"/>
                </a:lnTo>
                <a:lnTo>
                  <a:pt x="288" y="220"/>
                </a:lnTo>
                <a:lnTo>
                  <a:pt x="314" y="239"/>
                </a:lnTo>
                <a:lnTo>
                  <a:pt x="345" y="246"/>
                </a:lnTo>
                <a:lnTo>
                  <a:pt x="387" y="233"/>
                </a:lnTo>
                <a:lnTo>
                  <a:pt x="396" y="218"/>
                </a:lnTo>
                <a:lnTo>
                  <a:pt x="396" y="181"/>
                </a:lnTo>
                <a:lnTo>
                  <a:pt x="411" y="157"/>
                </a:lnTo>
                <a:lnTo>
                  <a:pt x="388" y="153"/>
                </a:lnTo>
                <a:lnTo>
                  <a:pt x="368" y="153"/>
                </a:lnTo>
                <a:lnTo>
                  <a:pt x="342" y="143"/>
                </a:lnTo>
                <a:cubicBezTo>
                  <a:pt x="342" y="143"/>
                  <a:pt x="319" y="149"/>
                  <a:pt x="315" y="144"/>
                </a:cubicBezTo>
                <a:cubicBezTo>
                  <a:pt x="311" y="138"/>
                  <a:pt x="296" y="144"/>
                  <a:pt x="296" y="144"/>
                </a:cubicBezTo>
                <a:cubicBezTo>
                  <a:pt x="296" y="144"/>
                  <a:pt x="296" y="143"/>
                  <a:pt x="286" y="138"/>
                </a:cubicBezTo>
                <a:cubicBezTo>
                  <a:pt x="275" y="132"/>
                  <a:pt x="270" y="131"/>
                  <a:pt x="270" y="131"/>
                </a:cubicBezTo>
                <a:lnTo>
                  <a:pt x="258" y="121"/>
                </a:lnTo>
                <a:cubicBezTo>
                  <a:pt x="258" y="121"/>
                  <a:pt x="236" y="110"/>
                  <a:pt x="232" y="107"/>
                </a:cubicBezTo>
                <a:cubicBezTo>
                  <a:pt x="228" y="105"/>
                  <a:pt x="219" y="92"/>
                  <a:pt x="219" y="92"/>
                </a:cubicBezTo>
                <a:lnTo>
                  <a:pt x="197" y="72"/>
                </a:lnTo>
                <a:lnTo>
                  <a:pt x="181" y="72"/>
                </a:lnTo>
                <a:cubicBezTo>
                  <a:pt x="175" y="72"/>
                  <a:pt x="171" y="67"/>
                  <a:pt x="165" y="60"/>
                </a:cubicBezTo>
                <a:cubicBezTo>
                  <a:pt x="158" y="53"/>
                  <a:pt x="157" y="60"/>
                  <a:pt x="157" y="60"/>
                </a:cubicBezTo>
                <a:cubicBezTo>
                  <a:pt x="157" y="60"/>
                  <a:pt x="141" y="48"/>
                  <a:pt x="135" y="41"/>
                </a:cubicBezTo>
                <a:cubicBezTo>
                  <a:pt x="130" y="34"/>
                  <a:pt x="127" y="41"/>
                  <a:pt x="127" y="41"/>
                </a:cubicBezTo>
                <a:lnTo>
                  <a:pt x="118" y="29"/>
                </a:lnTo>
                <a:cubicBezTo>
                  <a:pt x="118" y="29"/>
                  <a:pt x="113" y="20"/>
                  <a:pt x="109" y="14"/>
                </a:cubicBezTo>
                <a:cubicBezTo>
                  <a:pt x="105" y="9"/>
                  <a:pt x="101" y="1"/>
                  <a:pt x="101" y="1"/>
                </a:cubicBezTo>
                <a:lnTo>
                  <a:pt x="87" y="2"/>
                </a:lnTo>
                <a:lnTo>
                  <a:pt x="77" y="2"/>
                </a:lnTo>
                <a:cubicBezTo>
                  <a:pt x="77" y="2"/>
                  <a:pt x="67" y="1"/>
                  <a:pt x="63" y="1"/>
                </a:cubicBezTo>
                <a:cubicBezTo>
                  <a:pt x="59" y="0"/>
                  <a:pt x="55" y="17"/>
                  <a:pt x="55" y="17"/>
                </a:cubicBezTo>
                <a:lnTo>
                  <a:pt x="55" y="21"/>
                </a:lnTo>
                <a:lnTo>
                  <a:pt x="32" y="27"/>
                </a:lnTo>
                <a:lnTo>
                  <a:pt x="15" y="41"/>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49" name="Freeform 360">
            <a:extLst>
              <a:ext uri="{FF2B5EF4-FFF2-40B4-BE49-F238E27FC236}">
                <a16:creationId xmlns:a16="http://schemas.microsoft.com/office/drawing/2014/main" id="{F293472C-A4DC-8B9C-6798-CC2330BB2658}"/>
              </a:ext>
            </a:extLst>
          </p:cNvPr>
          <p:cNvSpPr>
            <a:spLocks/>
          </p:cNvSpPr>
          <p:nvPr/>
        </p:nvSpPr>
        <p:spPr bwMode="auto">
          <a:xfrm>
            <a:off x="4013579" y="2307713"/>
            <a:ext cx="211137" cy="125413"/>
          </a:xfrm>
          <a:custGeom>
            <a:avLst/>
            <a:gdLst>
              <a:gd name="T0" fmla="*/ 15 w 411"/>
              <a:gd name="T1" fmla="*/ 41 h 246"/>
              <a:gd name="T2" fmla="*/ 15 w 411"/>
              <a:gd name="T3" fmla="*/ 41 h 246"/>
              <a:gd name="T4" fmla="*/ 0 w 411"/>
              <a:gd name="T5" fmla="*/ 80 h 246"/>
              <a:gd name="T6" fmla="*/ 0 w 411"/>
              <a:gd name="T7" fmla="*/ 106 h 246"/>
              <a:gd name="T8" fmla="*/ 15 w 411"/>
              <a:gd name="T9" fmla="*/ 106 h 246"/>
              <a:gd name="T10" fmla="*/ 37 w 411"/>
              <a:gd name="T11" fmla="*/ 121 h 246"/>
              <a:gd name="T12" fmla="*/ 65 w 411"/>
              <a:gd name="T13" fmla="*/ 138 h 246"/>
              <a:gd name="T14" fmla="*/ 84 w 411"/>
              <a:gd name="T15" fmla="*/ 148 h 246"/>
              <a:gd name="T16" fmla="*/ 104 w 411"/>
              <a:gd name="T17" fmla="*/ 158 h 246"/>
              <a:gd name="T18" fmla="*/ 127 w 411"/>
              <a:gd name="T19" fmla="*/ 172 h 246"/>
              <a:gd name="T20" fmla="*/ 160 w 411"/>
              <a:gd name="T21" fmla="*/ 179 h 246"/>
              <a:gd name="T22" fmla="*/ 197 w 411"/>
              <a:gd name="T23" fmla="*/ 179 h 246"/>
              <a:gd name="T24" fmla="*/ 217 w 411"/>
              <a:gd name="T25" fmla="*/ 189 h 246"/>
              <a:gd name="T26" fmla="*/ 244 w 411"/>
              <a:gd name="T27" fmla="*/ 218 h 246"/>
              <a:gd name="T28" fmla="*/ 261 w 411"/>
              <a:gd name="T29" fmla="*/ 220 h 246"/>
              <a:gd name="T30" fmla="*/ 288 w 411"/>
              <a:gd name="T31" fmla="*/ 220 h 246"/>
              <a:gd name="T32" fmla="*/ 314 w 411"/>
              <a:gd name="T33" fmla="*/ 239 h 246"/>
              <a:gd name="T34" fmla="*/ 345 w 411"/>
              <a:gd name="T35" fmla="*/ 246 h 246"/>
              <a:gd name="T36" fmla="*/ 387 w 411"/>
              <a:gd name="T37" fmla="*/ 233 h 246"/>
              <a:gd name="T38" fmla="*/ 396 w 411"/>
              <a:gd name="T39" fmla="*/ 218 h 246"/>
              <a:gd name="T40" fmla="*/ 396 w 411"/>
              <a:gd name="T41" fmla="*/ 181 h 246"/>
              <a:gd name="T42" fmla="*/ 411 w 411"/>
              <a:gd name="T43" fmla="*/ 157 h 246"/>
              <a:gd name="T44" fmla="*/ 388 w 411"/>
              <a:gd name="T45" fmla="*/ 153 h 246"/>
              <a:gd name="T46" fmla="*/ 368 w 411"/>
              <a:gd name="T47" fmla="*/ 153 h 246"/>
              <a:gd name="T48" fmla="*/ 342 w 411"/>
              <a:gd name="T49" fmla="*/ 143 h 246"/>
              <a:gd name="T50" fmla="*/ 315 w 411"/>
              <a:gd name="T51" fmla="*/ 144 h 246"/>
              <a:gd name="T52" fmla="*/ 296 w 411"/>
              <a:gd name="T53" fmla="*/ 144 h 246"/>
              <a:gd name="T54" fmla="*/ 286 w 411"/>
              <a:gd name="T55" fmla="*/ 138 h 246"/>
              <a:gd name="T56" fmla="*/ 270 w 411"/>
              <a:gd name="T57" fmla="*/ 131 h 246"/>
              <a:gd name="T58" fmla="*/ 258 w 411"/>
              <a:gd name="T59" fmla="*/ 121 h 246"/>
              <a:gd name="T60" fmla="*/ 232 w 411"/>
              <a:gd name="T61" fmla="*/ 107 h 246"/>
              <a:gd name="T62" fmla="*/ 219 w 411"/>
              <a:gd name="T63" fmla="*/ 92 h 246"/>
              <a:gd name="T64" fmla="*/ 197 w 411"/>
              <a:gd name="T65" fmla="*/ 72 h 246"/>
              <a:gd name="T66" fmla="*/ 181 w 411"/>
              <a:gd name="T67" fmla="*/ 72 h 246"/>
              <a:gd name="T68" fmla="*/ 165 w 411"/>
              <a:gd name="T69" fmla="*/ 60 h 246"/>
              <a:gd name="T70" fmla="*/ 157 w 411"/>
              <a:gd name="T71" fmla="*/ 60 h 246"/>
              <a:gd name="T72" fmla="*/ 135 w 411"/>
              <a:gd name="T73" fmla="*/ 41 h 246"/>
              <a:gd name="T74" fmla="*/ 127 w 411"/>
              <a:gd name="T75" fmla="*/ 41 h 246"/>
              <a:gd name="T76" fmla="*/ 118 w 411"/>
              <a:gd name="T77" fmla="*/ 29 h 246"/>
              <a:gd name="T78" fmla="*/ 109 w 411"/>
              <a:gd name="T79" fmla="*/ 14 h 246"/>
              <a:gd name="T80" fmla="*/ 101 w 411"/>
              <a:gd name="T81" fmla="*/ 1 h 246"/>
              <a:gd name="T82" fmla="*/ 87 w 411"/>
              <a:gd name="T83" fmla="*/ 2 h 246"/>
              <a:gd name="T84" fmla="*/ 77 w 411"/>
              <a:gd name="T85" fmla="*/ 2 h 246"/>
              <a:gd name="T86" fmla="*/ 63 w 411"/>
              <a:gd name="T87" fmla="*/ 1 h 246"/>
              <a:gd name="T88" fmla="*/ 55 w 411"/>
              <a:gd name="T89" fmla="*/ 17 h 246"/>
              <a:gd name="T90" fmla="*/ 55 w 411"/>
              <a:gd name="T91" fmla="*/ 21 h 246"/>
              <a:gd name="T92" fmla="*/ 32 w 411"/>
              <a:gd name="T93" fmla="*/ 27 h 246"/>
              <a:gd name="T94" fmla="*/ 15 w 411"/>
              <a:gd name="T95" fmla="*/ 41 h 246"/>
              <a:gd name="T96" fmla="*/ 15 w 411"/>
              <a:gd name="T97" fmla="*/ 4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1" h="246">
                <a:moveTo>
                  <a:pt x="15" y="41"/>
                </a:moveTo>
                <a:lnTo>
                  <a:pt x="15" y="41"/>
                </a:lnTo>
                <a:lnTo>
                  <a:pt x="0" y="80"/>
                </a:lnTo>
                <a:lnTo>
                  <a:pt x="0" y="106"/>
                </a:lnTo>
                <a:lnTo>
                  <a:pt x="15" y="106"/>
                </a:lnTo>
                <a:lnTo>
                  <a:pt x="37" y="121"/>
                </a:lnTo>
                <a:lnTo>
                  <a:pt x="65" y="138"/>
                </a:lnTo>
                <a:lnTo>
                  <a:pt x="84" y="148"/>
                </a:lnTo>
                <a:lnTo>
                  <a:pt x="104" y="158"/>
                </a:lnTo>
                <a:lnTo>
                  <a:pt x="127" y="172"/>
                </a:lnTo>
                <a:cubicBezTo>
                  <a:pt x="127" y="172"/>
                  <a:pt x="144" y="179"/>
                  <a:pt x="160" y="179"/>
                </a:cubicBezTo>
                <a:lnTo>
                  <a:pt x="197" y="179"/>
                </a:lnTo>
                <a:lnTo>
                  <a:pt x="217" y="189"/>
                </a:lnTo>
                <a:lnTo>
                  <a:pt x="244" y="218"/>
                </a:lnTo>
                <a:lnTo>
                  <a:pt x="261" y="220"/>
                </a:lnTo>
                <a:lnTo>
                  <a:pt x="288" y="220"/>
                </a:lnTo>
                <a:lnTo>
                  <a:pt x="314" y="239"/>
                </a:lnTo>
                <a:lnTo>
                  <a:pt x="345" y="246"/>
                </a:lnTo>
                <a:lnTo>
                  <a:pt x="387" y="233"/>
                </a:lnTo>
                <a:lnTo>
                  <a:pt x="396" y="218"/>
                </a:lnTo>
                <a:lnTo>
                  <a:pt x="396" y="181"/>
                </a:lnTo>
                <a:lnTo>
                  <a:pt x="411" y="157"/>
                </a:lnTo>
                <a:lnTo>
                  <a:pt x="388" y="153"/>
                </a:lnTo>
                <a:lnTo>
                  <a:pt x="368" y="153"/>
                </a:lnTo>
                <a:lnTo>
                  <a:pt x="342" y="143"/>
                </a:lnTo>
                <a:cubicBezTo>
                  <a:pt x="342" y="143"/>
                  <a:pt x="319" y="149"/>
                  <a:pt x="315" y="144"/>
                </a:cubicBezTo>
                <a:cubicBezTo>
                  <a:pt x="311" y="138"/>
                  <a:pt x="296" y="144"/>
                  <a:pt x="296" y="144"/>
                </a:cubicBezTo>
                <a:cubicBezTo>
                  <a:pt x="296" y="144"/>
                  <a:pt x="296" y="143"/>
                  <a:pt x="286" y="138"/>
                </a:cubicBezTo>
                <a:cubicBezTo>
                  <a:pt x="275" y="132"/>
                  <a:pt x="270" y="131"/>
                  <a:pt x="270" y="131"/>
                </a:cubicBezTo>
                <a:lnTo>
                  <a:pt x="258" y="121"/>
                </a:lnTo>
                <a:cubicBezTo>
                  <a:pt x="258" y="121"/>
                  <a:pt x="236" y="110"/>
                  <a:pt x="232" y="107"/>
                </a:cubicBezTo>
                <a:cubicBezTo>
                  <a:pt x="228" y="105"/>
                  <a:pt x="219" y="92"/>
                  <a:pt x="219" y="92"/>
                </a:cubicBezTo>
                <a:lnTo>
                  <a:pt x="197" y="72"/>
                </a:lnTo>
                <a:lnTo>
                  <a:pt x="181" y="72"/>
                </a:lnTo>
                <a:cubicBezTo>
                  <a:pt x="175" y="72"/>
                  <a:pt x="171" y="67"/>
                  <a:pt x="165" y="60"/>
                </a:cubicBezTo>
                <a:cubicBezTo>
                  <a:pt x="158" y="53"/>
                  <a:pt x="157" y="60"/>
                  <a:pt x="157" y="60"/>
                </a:cubicBezTo>
                <a:cubicBezTo>
                  <a:pt x="157" y="60"/>
                  <a:pt x="141" y="48"/>
                  <a:pt x="135" y="41"/>
                </a:cubicBezTo>
                <a:cubicBezTo>
                  <a:pt x="130" y="34"/>
                  <a:pt x="127" y="41"/>
                  <a:pt x="127" y="41"/>
                </a:cubicBezTo>
                <a:lnTo>
                  <a:pt x="118" y="29"/>
                </a:lnTo>
                <a:cubicBezTo>
                  <a:pt x="118" y="29"/>
                  <a:pt x="113" y="20"/>
                  <a:pt x="109" y="14"/>
                </a:cubicBezTo>
                <a:cubicBezTo>
                  <a:pt x="105" y="9"/>
                  <a:pt x="101" y="1"/>
                  <a:pt x="101" y="1"/>
                </a:cubicBezTo>
                <a:lnTo>
                  <a:pt x="87" y="2"/>
                </a:lnTo>
                <a:lnTo>
                  <a:pt x="77" y="2"/>
                </a:lnTo>
                <a:cubicBezTo>
                  <a:pt x="77" y="2"/>
                  <a:pt x="67" y="1"/>
                  <a:pt x="63" y="1"/>
                </a:cubicBezTo>
                <a:cubicBezTo>
                  <a:pt x="59" y="0"/>
                  <a:pt x="55" y="17"/>
                  <a:pt x="55" y="17"/>
                </a:cubicBezTo>
                <a:lnTo>
                  <a:pt x="55" y="21"/>
                </a:lnTo>
                <a:lnTo>
                  <a:pt x="32" y="27"/>
                </a:lnTo>
                <a:lnTo>
                  <a:pt x="15" y="41"/>
                </a:lnTo>
                <a:lnTo>
                  <a:pt x="15" y="41"/>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0" name="Freeform 361">
            <a:extLst>
              <a:ext uri="{FF2B5EF4-FFF2-40B4-BE49-F238E27FC236}">
                <a16:creationId xmlns:a16="http://schemas.microsoft.com/office/drawing/2014/main" id="{3213F04E-A64B-29B4-BA37-D3DB657F0063}"/>
              </a:ext>
            </a:extLst>
          </p:cNvPr>
          <p:cNvSpPr>
            <a:spLocks noEditPoints="1"/>
          </p:cNvSpPr>
          <p:nvPr/>
        </p:nvSpPr>
        <p:spPr bwMode="auto">
          <a:xfrm>
            <a:off x="4013579" y="2306125"/>
            <a:ext cx="212725" cy="128588"/>
          </a:xfrm>
          <a:custGeom>
            <a:avLst/>
            <a:gdLst>
              <a:gd name="T0" fmla="*/ 317 w 416"/>
              <a:gd name="T1" fmla="*/ 238 h 249"/>
              <a:gd name="T2" fmla="*/ 388 w 416"/>
              <a:gd name="T3" fmla="*/ 232 h 249"/>
              <a:gd name="T4" fmla="*/ 397 w 416"/>
              <a:gd name="T5" fmla="*/ 182 h 249"/>
              <a:gd name="T6" fmla="*/ 390 w 416"/>
              <a:gd name="T7" fmla="*/ 155 h 249"/>
              <a:gd name="T8" fmla="*/ 343 w 416"/>
              <a:gd name="T9" fmla="*/ 146 h 249"/>
              <a:gd name="T10" fmla="*/ 316 w 416"/>
              <a:gd name="T11" fmla="*/ 146 h 249"/>
              <a:gd name="T12" fmla="*/ 299 w 416"/>
              <a:gd name="T13" fmla="*/ 146 h 249"/>
              <a:gd name="T14" fmla="*/ 297 w 416"/>
              <a:gd name="T15" fmla="*/ 145 h 249"/>
              <a:gd name="T16" fmla="*/ 271 w 416"/>
              <a:gd name="T17" fmla="*/ 134 h 249"/>
              <a:gd name="T18" fmla="*/ 271 w 416"/>
              <a:gd name="T19" fmla="*/ 134 h 249"/>
              <a:gd name="T20" fmla="*/ 233 w 416"/>
              <a:gd name="T21" fmla="*/ 110 h 249"/>
              <a:gd name="T22" fmla="*/ 199 w 416"/>
              <a:gd name="T23" fmla="*/ 75 h 249"/>
              <a:gd name="T24" fmla="*/ 169 w 416"/>
              <a:gd name="T25" fmla="*/ 66 h 249"/>
              <a:gd name="T26" fmla="*/ 162 w 416"/>
              <a:gd name="T27" fmla="*/ 60 h 249"/>
              <a:gd name="T28" fmla="*/ 160 w 416"/>
              <a:gd name="T29" fmla="*/ 64 h 249"/>
              <a:gd name="T30" fmla="*/ 136 w 416"/>
              <a:gd name="T31" fmla="*/ 43 h 249"/>
              <a:gd name="T32" fmla="*/ 131 w 416"/>
              <a:gd name="T33" fmla="*/ 43 h 249"/>
              <a:gd name="T34" fmla="*/ 119 w 416"/>
              <a:gd name="T35" fmla="*/ 31 h 249"/>
              <a:gd name="T36" fmla="*/ 102 w 416"/>
              <a:gd name="T37" fmla="*/ 3 h 249"/>
              <a:gd name="T38" fmla="*/ 79 w 416"/>
              <a:gd name="T39" fmla="*/ 5 h 249"/>
              <a:gd name="T40" fmla="*/ 59 w 416"/>
              <a:gd name="T41" fmla="*/ 18 h 249"/>
              <a:gd name="T42" fmla="*/ 35 w 416"/>
              <a:gd name="T43" fmla="*/ 29 h 249"/>
              <a:gd name="T44" fmla="*/ 3 w 416"/>
              <a:gd name="T45" fmla="*/ 81 h 249"/>
              <a:gd name="T46" fmla="*/ 17 w 416"/>
              <a:gd name="T47" fmla="*/ 105 h 249"/>
              <a:gd name="T48" fmla="*/ 68 w 416"/>
              <a:gd name="T49" fmla="*/ 138 h 249"/>
              <a:gd name="T50" fmla="*/ 106 w 416"/>
              <a:gd name="T51" fmla="*/ 157 h 249"/>
              <a:gd name="T52" fmla="*/ 162 w 416"/>
              <a:gd name="T53" fmla="*/ 179 h 249"/>
              <a:gd name="T54" fmla="*/ 221 w 416"/>
              <a:gd name="T55" fmla="*/ 189 h 249"/>
              <a:gd name="T56" fmla="*/ 263 w 416"/>
              <a:gd name="T57" fmla="*/ 219 h 249"/>
              <a:gd name="T58" fmla="*/ 317 w 416"/>
              <a:gd name="T59" fmla="*/ 238 h 249"/>
              <a:gd name="T60" fmla="*/ 347 w 416"/>
              <a:gd name="T61" fmla="*/ 249 h 249"/>
              <a:gd name="T62" fmla="*/ 289 w 416"/>
              <a:gd name="T63" fmla="*/ 222 h 249"/>
              <a:gd name="T64" fmla="*/ 245 w 416"/>
              <a:gd name="T65" fmla="*/ 221 h 249"/>
              <a:gd name="T66" fmla="*/ 199 w 416"/>
              <a:gd name="T67" fmla="*/ 182 h 249"/>
              <a:gd name="T68" fmla="*/ 128 w 416"/>
              <a:gd name="T69" fmla="*/ 175 h 249"/>
              <a:gd name="T70" fmla="*/ 85 w 416"/>
              <a:gd name="T71" fmla="*/ 150 h 249"/>
              <a:gd name="T72" fmla="*/ 38 w 416"/>
              <a:gd name="T73" fmla="*/ 124 h 249"/>
              <a:gd name="T74" fmla="*/ 0 w 416"/>
              <a:gd name="T75" fmla="*/ 109 h 249"/>
              <a:gd name="T76" fmla="*/ 16 w 416"/>
              <a:gd name="T77" fmla="*/ 41 h 249"/>
              <a:gd name="T78" fmla="*/ 55 w 416"/>
              <a:gd name="T79" fmla="*/ 21 h 249"/>
              <a:gd name="T80" fmla="*/ 65 w 416"/>
              <a:gd name="T81" fmla="*/ 0 h 249"/>
              <a:gd name="T82" fmla="*/ 89 w 416"/>
              <a:gd name="T83" fmla="*/ 1 h 249"/>
              <a:gd name="T84" fmla="*/ 104 w 416"/>
              <a:gd name="T85" fmla="*/ 1 h 249"/>
              <a:gd name="T86" fmla="*/ 121 w 416"/>
              <a:gd name="T87" fmla="*/ 29 h 249"/>
              <a:gd name="T88" fmla="*/ 133 w 416"/>
              <a:gd name="T89" fmla="*/ 37 h 249"/>
              <a:gd name="T90" fmla="*/ 158 w 416"/>
              <a:gd name="T91" fmla="*/ 58 h 249"/>
              <a:gd name="T92" fmla="*/ 168 w 416"/>
              <a:gd name="T93" fmla="*/ 60 h 249"/>
              <a:gd name="T94" fmla="*/ 183 w 416"/>
              <a:gd name="T95" fmla="*/ 72 h 249"/>
              <a:gd name="T96" fmla="*/ 222 w 416"/>
              <a:gd name="T97" fmla="*/ 92 h 249"/>
              <a:gd name="T98" fmla="*/ 260 w 416"/>
              <a:gd name="T99" fmla="*/ 120 h 249"/>
              <a:gd name="T100" fmla="*/ 272 w 416"/>
              <a:gd name="T101" fmla="*/ 131 h 249"/>
              <a:gd name="T102" fmla="*/ 298 w 416"/>
              <a:gd name="T103" fmla="*/ 143 h 249"/>
              <a:gd name="T104" fmla="*/ 318 w 416"/>
              <a:gd name="T105" fmla="*/ 144 h 249"/>
              <a:gd name="T106" fmla="*/ 343 w 416"/>
              <a:gd name="T107" fmla="*/ 143 h 249"/>
              <a:gd name="T108" fmla="*/ 370 w 416"/>
              <a:gd name="T109" fmla="*/ 152 h 249"/>
              <a:gd name="T110" fmla="*/ 416 w 416"/>
              <a:gd name="T111" fmla="*/ 156 h 249"/>
              <a:gd name="T112" fmla="*/ 400 w 416"/>
              <a:gd name="T113" fmla="*/ 219 h 249"/>
              <a:gd name="T114" fmla="*/ 347 w 416"/>
              <a:gd name="T115"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6" h="249">
                <a:moveTo>
                  <a:pt x="317" y="238"/>
                </a:moveTo>
                <a:lnTo>
                  <a:pt x="317" y="238"/>
                </a:lnTo>
                <a:lnTo>
                  <a:pt x="347" y="245"/>
                </a:lnTo>
                <a:lnTo>
                  <a:pt x="388" y="232"/>
                </a:lnTo>
                <a:lnTo>
                  <a:pt x="397" y="218"/>
                </a:lnTo>
                <a:lnTo>
                  <a:pt x="397" y="182"/>
                </a:lnTo>
                <a:lnTo>
                  <a:pt x="411" y="159"/>
                </a:lnTo>
                <a:lnTo>
                  <a:pt x="390" y="155"/>
                </a:lnTo>
                <a:lnTo>
                  <a:pt x="370" y="155"/>
                </a:lnTo>
                <a:lnTo>
                  <a:pt x="343" y="146"/>
                </a:lnTo>
                <a:cubicBezTo>
                  <a:pt x="341" y="147"/>
                  <a:pt x="332" y="149"/>
                  <a:pt x="325" y="149"/>
                </a:cubicBezTo>
                <a:cubicBezTo>
                  <a:pt x="320" y="149"/>
                  <a:pt x="317" y="148"/>
                  <a:pt x="316" y="146"/>
                </a:cubicBezTo>
                <a:cubicBezTo>
                  <a:pt x="314" y="144"/>
                  <a:pt x="312" y="144"/>
                  <a:pt x="310" y="144"/>
                </a:cubicBezTo>
                <a:cubicBezTo>
                  <a:pt x="305" y="144"/>
                  <a:pt x="299" y="146"/>
                  <a:pt x="299" y="146"/>
                </a:cubicBezTo>
                <a:lnTo>
                  <a:pt x="297" y="147"/>
                </a:lnTo>
                <a:lnTo>
                  <a:pt x="297" y="145"/>
                </a:lnTo>
                <a:cubicBezTo>
                  <a:pt x="296" y="145"/>
                  <a:pt x="293" y="143"/>
                  <a:pt x="287" y="140"/>
                </a:cubicBezTo>
                <a:cubicBezTo>
                  <a:pt x="277" y="135"/>
                  <a:pt x="272" y="134"/>
                  <a:pt x="271" y="134"/>
                </a:cubicBezTo>
                <a:lnTo>
                  <a:pt x="271" y="134"/>
                </a:lnTo>
                <a:lnTo>
                  <a:pt x="271" y="134"/>
                </a:lnTo>
                <a:lnTo>
                  <a:pt x="259" y="123"/>
                </a:lnTo>
                <a:cubicBezTo>
                  <a:pt x="256" y="122"/>
                  <a:pt x="237" y="112"/>
                  <a:pt x="233" y="110"/>
                </a:cubicBezTo>
                <a:cubicBezTo>
                  <a:pt x="229" y="107"/>
                  <a:pt x="221" y="96"/>
                  <a:pt x="220" y="94"/>
                </a:cubicBezTo>
                <a:lnTo>
                  <a:pt x="199" y="75"/>
                </a:lnTo>
                <a:lnTo>
                  <a:pt x="183" y="75"/>
                </a:lnTo>
                <a:cubicBezTo>
                  <a:pt x="178" y="75"/>
                  <a:pt x="174" y="71"/>
                  <a:pt x="169" y="66"/>
                </a:cubicBezTo>
                <a:cubicBezTo>
                  <a:pt x="168" y="65"/>
                  <a:pt x="167" y="64"/>
                  <a:pt x="165" y="62"/>
                </a:cubicBezTo>
                <a:cubicBezTo>
                  <a:pt x="163" y="60"/>
                  <a:pt x="162" y="60"/>
                  <a:pt x="162" y="60"/>
                </a:cubicBezTo>
                <a:cubicBezTo>
                  <a:pt x="161" y="60"/>
                  <a:pt x="160" y="61"/>
                  <a:pt x="160" y="61"/>
                </a:cubicBezTo>
                <a:lnTo>
                  <a:pt x="160" y="64"/>
                </a:lnTo>
                <a:lnTo>
                  <a:pt x="158" y="62"/>
                </a:lnTo>
                <a:cubicBezTo>
                  <a:pt x="157" y="62"/>
                  <a:pt x="141" y="50"/>
                  <a:pt x="136" y="43"/>
                </a:cubicBezTo>
                <a:cubicBezTo>
                  <a:pt x="135" y="42"/>
                  <a:pt x="134" y="41"/>
                  <a:pt x="133" y="41"/>
                </a:cubicBezTo>
                <a:cubicBezTo>
                  <a:pt x="132" y="41"/>
                  <a:pt x="131" y="42"/>
                  <a:pt x="131" y="43"/>
                </a:cubicBezTo>
                <a:lnTo>
                  <a:pt x="130" y="45"/>
                </a:lnTo>
                <a:lnTo>
                  <a:pt x="119" y="31"/>
                </a:lnTo>
                <a:cubicBezTo>
                  <a:pt x="119" y="30"/>
                  <a:pt x="113" y="21"/>
                  <a:pt x="109" y="16"/>
                </a:cubicBezTo>
                <a:cubicBezTo>
                  <a:pt x="106" y="12"/>
                  <a:pt x="103" y="6"/>
                  <a:pt x="102" y="3"/>
                </a:cubicBezTo>
                <a:lnTo>
                  <a:pt x="89" y="5"/>
                </a:lnTo>
                <a:lnTo>
                  <a:pt x="79" y="5"/>
                </a:lnTo>
                <a:cubicBezTo>
                  <a:pt x="79" y="5"/>
                  <a:pt x="68" y="4"/>
                  <a:pt x="64" y="3"/>
                </a:cubicBezTo>
                <a:cubicBezTo>
                  <a:pt x="63" y="4"/>
                  <a:pt x="60" y="11"/>
                  <a:pt x="59" y="18"/>
                </a:cubicBezTo>
                <a:lnTo>
                  <a:pt x="59" y="23"/>
                </a:lnTo>
                <a:lnTo>
                  <a:pt x="35" y="29"/>
                </a:lnTo>
                <a:lnTo>
                  <a:pt x="18" y="43"/>
                </a:lnTo>
                <a:lnTo>
                  <a:pt x="3" y="81"/>
                </a:lnTo>
                <a:lnTo>
                  <a:pt x="3" y="105"/>
                </a:lnTo>
                <a:lnTo>
                  <a:pt x="17" y="105"/>
                </a:lnTo>
                <a:lnTo>
                  <a:pt x="40" y="121"/>
                </a:lnTo>
                <a:lnTo>
                  <a:pt x="68" y="138"/>
                </a:lnTo>
                <a:lnTo>
                  <a:pt x="86" y="147"/>
                </a:lnTo>
                <a:lnTo>
                  <a:pt x="106" y="157"/>
                </a:lnTo>
                <a:lnTo>
                  <a:pt x="130" y="172"/>
                </a:lnTo>
                <a:cubicBezTo>
                  <a:pt x="130" y="172"/>
                  <a:pt x="146" y="179"/>
                  <a:pt x="162" y="179"/>
                </a:cubicBezTo>
                <a:lnTo>
                  <a:pt x="200" y="179"/>
                </a:lnTo>
                <a:lnTo>
                  <a:pt x="221" y="189"/>
                </a:lnTo>
                <a:lnTo>
                  <a:pt x="247" y="218"/>
                </a:lnTo>
                <a:lnTo>
                  <a:pt x="263" y="219"/>
                </a:lnTo>
                <a:lnTo>
                  <a:pt x="290" y="219"/>
                </a:lnTo>
                <a:lnTo>
                  <a:pt x="317" y="238"/>
                </a:lnTo>
                <a:close/>
                <a:moveTo>
                  <a:pt x="347" y="249"/>
                </a:moveTo>
                <a:lnTo>
                  <a:pt x="347" y="249"/>
                </a:lnTo>
                <a:lnTo>
                  <a:pt x="315" y="241"/>
                </a:lnTo>
                <a:lnTo>
                  <a:pt x="289" y="222"/>
                </a:lnTo>
                <a:lnTo>
                  <a:pt x="263" y="222"/>
                </a:lnTo>
                <a:lnTo>
                  <a:pt x="245" y="221"/>
                </a:lnTo>
                <a:lnTo>
                  <a:pt x="218" y="191"/>
                </a:lnTo>
                <a:lnTo>
                  <a:pt x="199" y="182"/>
                </a:lnTo>
                <a:lnTo>
                  <a:pt x="162" y="182"/>
                </a:lnTo>
                <a:cubicBezTo>
                  <a:pt x="146" y="182"/>
                  <a:pt x="129" y="175"/>
                  <a:pt x="128" y="175"/>
                </a:cubicBezTo>
                <a:lnTo>
                  <a:pt x="105" y="160"/>
                </a:lnTo>
                <a:lnTo>
                  <a:pt x="85" y="150"/>
                </a:lnTo>
                <a:lnTo>
                  <a:pt x="66" y="141"/>
                </a:lnTo>
                <a:lnTo>
                  <a:pt x="38" y="124"/>
                </a:lnTo>
                <a:lnTo>
                  <a:pt x="16" y="109"/>
                </a:lnTo>
                <a:lnTo>
                  <a:pt x="0" y="109"/>
                </a:lnTo>
                <a:lnTo>
                  <a:pt x="0" y="80"/>
                </a:lnTo>
                <a:lnTo>
                  <a:pt x="16" y="41"/>
                </a:lnTo>
                <a:lnTo>
                  <a:pt x="34" y="26"/>
                </a:lnTo>
                <a:lnTo>
                  <a:pt x="55" y="21"/>
                </a:lnTo>
                <a:lnTo>
                  <a:pt x="55" y="18"/>
                </a:lnTo>
                <a:cubicBezTo>
                  <a:pt x="57" y="11"/>
                  <a:pt x="60" y="0"/>
                  <a:pt x="65" y="0"/>
                </a:cubicBezTo>
                <a:cubicBezTo>
                  <a:pt x="69" y="0"/>
                  <a:pt x="79" y="1"/>
                  <a:pt x="79" y="1"/>
                </a:cubicBezTo>
                <a:lnTo>
                  <a:pt x="89" y="1"/>
                </a:lnTo>
                <a:lnTo>
                  <a:pt x="104" y="0"/>
                </a:lnTo>
                <a:lnTo>
                  <a:pt x="104" y="1"/>
                </a:lnTo>
                <a:cubicBezTo>
                  <a:pt x="104" y="1"/>
                  <a:pt x="108" y="9"/>
                  <a:pt x="112" y="14"/>
                </a:cubicBezTo>
                <a:cubicBezTo>
                  <a:pt x="116" y="20"/>
                  <a:pt x="121" y="28"/>
                  <a:pt x="121" y="29"/>
                </a:cubicBezTo>
                <a:lnTo>
                  <a:pt x="129" y="39"/>
                </a:lnTo>
                <a:cubicBezTo>
                  <a:pt x="130" y="38"/>
                  <a:pt x="131" y="37"/>
                  <a:pt x="133" y="37"/>
                </a:cubicBezTo>
                <a:cubicBezTo>
                  <a:pt x="135" y="37"/>
                  <a:pt x="137" y="39"/>
                  <a:pt x="139" y="41"/>
                </a:cubicBezTo>
                <a:cubicBezTo>
                  <a:pt x="143" y="46"/>
                  <a:pt x="154" y="55"/>
                  <a:pt x="158" y="58"/>
                </a:cubicBezTo>
                <a:cubicBezTo>
                  <a:pt x="159" y="57"/>
                  <a:pt x="160" y="56"/>
                  <a:pt x="162" y="56"/>
                </a:cubicBezTo>
                <a:cubicBezTo>
                  <a:pt x="163" y="56"/>
                  <a:pt x="165" y="57"/>
                  <a:pt x="168" y="60"/>
                </a:cubicBezTo>
                <a:cubicBezTo>
                  <a:pt x="169" y="61"/>
                  <a:pt x="171" y="63"/>
                  <a:pt x="172" y="64"/>
                </a:cubicBezTo>
                <a:cubicBezTo>
                  <a:pt x="176" y="68"/>
                  <a:pt x="179" y="72"/>
                  <a:pt x="183" y="72"/>
                </a:cubicBezTo>
                <a:lnTo>
                  <a:pt x="200" y="72"/>
                </a:lnTo>
                <a:lnTo>
                  <a:pt x="222" y="92"/>
                </a:lnTo>
                <a:cubicBezTo>
                  <a:pt x="225" y="96"/>
                  <a:pt x="232" y="105"/>
                  <a:pt x="235" y="107"/>
                </a:cubicBezTo>
                <a:cubicBezTo>
                  <a:pt x="239" y="110"/>
                  <a:pt x="260" y="120"/>
                  <a:pt x="260" y="120"/>
                </a:cubicBezTo>
                <a:lnTo>
                  <a:pt x="261" y="120"/>
                </a:lnTo>
                <a:lnTo>
                  <a:pt x="272" y="131"/>
                </a:lnTo>
                <a:cubicBezTo>
                  <a:pt x="274" y="131"/>
                  <a:pt x="279" y="132"/>
                  <a:pt x="288" y="137"/>
                </a:cubicBezTo>
                <a:cubicBezTo>
                  <a:pt x="294" y="140"/>
                  <a:pt x="297" y="142"/>
                  <a:pt x="298" y="143"/>
                </a:cubicBezTo>
                <a:cubicBezTo>
                  <a:pt x="300" y="142"/>
                  <a:pt x="305" y="141"/>
                  <a:pt x="310" y="141"/>
                </a:cubicBezTo>
                <a:cubicBezTo>
                  <a:pt x="314" y="141"/>
                  <a:pt x="317" y="142"/>
                  <a:pt x="318" y="144"/>
                </a:cubicBezTo>
                <a:cubicBezTo>
                  <a:pt x="319" y="144"/>
                  <a:pt x="320" y="145"/>
                  <a:pt x="325" y="145"/>
                </a:cubicBezTo>
                <a:cubicBezTo>
                  <a:pt x="333" y="145"/>
                  <a:pt x="343" y="143"/>
                  <a:pt x="343" y="143"/>
                </a:cubicBezTo>
                <a:lnTo>
                  <a:pt x="344" y="143"/>
                </a:lnTo>
                <a:lnTo>
                  <a:pt x="370" y="152"/>
                </a:lnTo>
                <a:lnTo>
                  <a:pt x="390" y="152"/>
                </a:lnTo>
                <a:lnTo>
                  <a:pt x="416" y="156"/>
                </a:lnTo>
                <a:lnTo>
                  <a:pt x="400" y="183"/>
                </a:lnTo>
                <a:lnTo>
                  <a:pt x="400" y="219"/>
                </a:lnTo>
                <a:lnTo>
                  <a:pt x="390" y="235"/>
                </a:lnTo>
                <a:lnTo>
                  <a:pt x="347" y="249"/>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1" name="Freeform 362">
            <a:extLst>
              <a:ext uri="{FF2B5EF4-FFF2-40B4-BE49-F238E27FC236}">
                <a16:creationId xmlns:a16="http://schemas.microsoft.com/office/drawing/2014/main" id="{E17AD92B-87F0-0973-7BCA-5269F9C4AD3F}"/>
              </a:ext>
            </a:extLst>
          </p:cNvPr>
          <p:cNvSpPr>
            <a:spLocks noEditPoints="1"/>
          </p:cNvSpPr>
          <p:nvPr/>
        </p:nvSpPr>
        <p:spPr bwMode="auto">
          <a:xfrm>
            <a:off x="4013579" y="2306125"/>
            <a:ext cx="212725" cy="128588"/>
          </a:xfrm>
          <a:custGeom>
            <a:avLst/>
            <a:gdLst>
              <a:gd name="T0" fmla="*/ 317 w 416"/>
              <a:gd name="T1" fmla="*/ 238 h 249"/>
              <a:gd name="T2" fmla="*/ 388 w 416"/>
              <a:gd name="T3" fmla="*/ 232 h 249"/>
              <a:gd name="T4" fmla="*/ 397 w 416"/>
              <a:gd name="T5" fmla="*/ 182 h 249"/>
              <a:gd name="T6" fmla="*/ 390 w 416"/>
              <a:gd name="T7" fmla="*/ 155 h 249"/>
              <a:gd name="T8" fmla="*/ 343 w 416"/>
              <a:gd name="T9" fmla="*/ 146 h 249"/>
              <a:gd name="T10" fmla="*/ 316 w 416"/>
              <a:gd name="T11" fmla="*/ 146 h 249"/>
              <a:gd name="T12" fmla="*/ 299 w 416"/>
              <a:gd name="T13" fmla="*/ 146 h 249"/>
              <a:gd name="T14" fmla="*/ 297 w 416"/>
              <a:gd name="T15" fmla="*/ 145 h 249"/>
              <a:gd name="T16" fmla="*/ 271 w 416"/>
              <a:gd name="T17" fmla="*/ 134 h 249"/>
              <a:gd name="T18" fmla="*/ 271 w 416"/>
              <a:gd name="T19" fmla="*/ 134 h 249"/>
              <a:gd name="T20" fmla="*/ 233 w 416"/>
              <a:gd name="T21" fmla="*/ 110 h 249"/>
              <a:gd name="T22" fmla="*/ 199 w 416"/>
              <a:gd name="T23" fmla="*/ 75 h 249"/>
              <a:gd name="T24" fmla="*/ 169 w 416"/>
              <a:gd name="T25" fmla="*/ 66 h 249"/>
              <a:gd name="T26" fmla="*/ 162 w 416"/>
              <a:gd name="T27" fmla="*/ 60 h 249"/>
              <a:gd name="T28" fmla="*/ 160 w 416"/>
              <a:gd name="T29" fmla="*/ 64 h 249"/>
              <a:gd name="T30" fmla="*/ 136 w 416"/>
              <a:gd name="T31" fmla="*/ 43 h 249"/>
              <a:gd name="T32" fmla="*/ 131 w 416"/>
              <a:gd name="T33" fmla="*/ 43 h 249"/>
              <a:gd name="T34" fmla="*/ 119 w 416"/>
              <a:gd name="T35" fmla="*/ 31 h 249"/>
              <a:gd name="T36" fmla="*/ 102 w 416"/>
              <a:gd name="T37" fmla="*/ 3 h 249"/>
              <a:gd name="T38" fmla="*/ 79 w 416"/>
              <a:gd name="T39" fmla="*/ 5 h 249"/>
              <a:gd name="T40" fmla="*/ 59 w 416"/>
              <a:gd name="T41" fmla="*/ 18 h 249"/>
              <a:gd name="T42" fmla="*/ 35 w 416"/>
              <a:gd name="T43" fmla="*/ 29 h 249"/>
              <a:gd name="T44" fmla="*/ 3 w 416"/>
              <a:gd name="T45" fmla="*/ 81 h 249"/>
              <a:gd name="T46" fmla="*/ 17 w 416"/>
              <a:gd name="T47" fmla="*/ 105 h 249"/>
              <a:gd name="T48" fmla="*/ 68 w 416"/>
              <a:gd name="T49" fmla="*/ 138 h 249"/>
              <a:gd name="T50" fmla="*/ 106 w 416"/>
              <a:gd name="T51" fmla="*/ 157 h 249"/>
              <a:gd name="T52" fmla="*/ 162 w 416"/>
              <a:gd name="T53" fmla="*/ 179 h 249"/>
              <a:gd name="T54" fmla="*/ 221 w 416"/>
              <a:gd name="T55" fmla="*/ 189 h 249"/>
              <a:gd name="T56" fmla="*/ 263 w 416"/>
              <a:gd name="T57" fmla="*/ 219 h 249"/>
              <a:gd name="T58" fmla="*/ 317 w 416"/>
              <a:gd name="T59" fmla="*/ 238 h 249"/>
              <a:gd name="T60" fmla="*/ 347 w 416"/>
              <a:gd name="T61" fmla="*/ 249 h 249"/>
              <a:gd name="T62" fmla="*/ 315 w 416"/>
              <a:gd name="T63" fmla="*/ 241 h 249"/>
              <a:gd name="T64" fmla="*/ 263 w 416"/>
              <a:gd name="T65" fmla="*/ 222 h 249"/>
              <a:gd name="T66" fmla="*/ 218 w 416"/>
              <a:gd name="T67" fmla="*/ 191 h 249"/>
              <a:gd name="T68" fmla="*/ 162 w 416"/>
              <a:gd name="T69" fmla="*/ 182 h 249"/>
              <a:gd name="T70" fmla="*/ 105 w 416"/>
              <a:gd name="T71" fmla="*/ 160 h 249"/>
              <a:gd name="T72" fmla="*/ 66 w 416"/>
              <a:gd name="T73" fmla="*/ 141 h 249"/>
              <a:gd name="T74" fmla="*/ 16 w 416"/>
              <a:gd name="T75" fmla="*/ 109 h 249"/>
              <a:gd name="T76" fmla="*/ 0 w 416"/>
              <a:gd name="T77" fmla="*/ 80 h 249"/>
              <a:gd name="T78" fmla="*/ 34 w 416"/>
              <a:gd name="T79" fmla="*/ 26 h 249"/>
              <a:gd name="T80" fmla="*/ 55 w 416"/>
              <a:gd name="T81" fmla="*/ 18 h 249"/>
              <a:gd name="T82" fmla="*/ 79 w 416"/>
              <a:gd name="T83" fmla="*/ 1 h 249"/>
              <a:gd name="T84" fmla="*/ 104 w 416"/>
              <a:gd name="T85" fmla="*/ 0 h 249"/>
              <a:gd name="T86" fmla="*/ 112 w 416"/>
              <a:gd name="T87" fmla="*/ 14 h 249"/>
              <a:gd name="T88" fmla="*/ 129 w 416"/>
              <a:gd name="T89" fmla="*/ 39 h 249"/>
              <a:gd name="T90" fmla="*/ 139 w 416"/>
              <a:gd name="T91" fmla="*/ 41 h 249"/>
              <a:gd name="T92" fmla="*/ 162 w 416"/>
              <a:gd name="T93" fmla="*/ 56 h 249"/>
              <a:gd name="T94" fmla="*/ 172 w 416"/>
              <a:gd name="T95" fmla="*/ 64 h 249"/>
              <a:gd name="T96" fmla="*/ 200 w 416"/>
              <a:gd name="T97" fmla="*/ 72 h 249"/>
              <a:gd name="T98" fmla="*/ 235 w 416"/>
              <a:gd name="T99" fmla="*/ 107 h 249"/>
              <a:gd name="T100" fmla="*/ 261 w 416"/>
              <a:gd name="T101" fmla="*/ 120 h 249"/>
              <a:gd name="T102" fmla="*/ 288 w 416"/>
              <a:gd name="T103" fmla="*/ 137 h 249"/>
              <a:gd name="T104" fmla="*/ 310 w 416"/>
              <a:gd name="T105" fmla="*/ 141 h 249"/>
              <a:gd name="T106" fmla="*/ 325 w 416"/>
              <a:gd name="T107" fmla="*/ 145 h 249"/>
              <a:gd name="T108" fmla="*/ 344 w 416"/>
              <a:gd name="T109" fmla="*/ 143 h 249"/>
              <a:gd name="T110" fmla="*/ 390 w 416"/>
              <a:gd name="T111" fmla="*/ 152 h 249"/>
              <a:gd name="T112" fmla="*/ 400 w 416"/>
              <a:gd name="T113" fmla="*/ 183 h 249"/>
              <a:gd name="T114" fmla="*/ 390 w 416"/>
              <a:gd name="T115" fmla="*/ 235 h 249"/>
              <a:gd name="T116" fmla="*/ 347 w 416"/>
              <a:gd name="T11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6" h="249">
                <a:moveTo>
                  <a:pt x="317" y="238"/>
                </a:moveTo>
                <a:lnTo>
                  <a:pt x="317" y="238"/>
                </a:lnTo>
                <a:lnTo>
                  <a:pt x="347" y="245"/>
                </a:lnTo>
                <a:lnTo>
                  <a:pt x="388" y="232"/>
                </a:lnTo>
                <a:lnTo>
                  <a:pt x="397" y="218"/>
                </a:lnTo>
                <a:lnTo>
                  <a:pt x="397" y="182"/>
                </a:lnTo>
                <a:lnTo>
                  <a:pt x="411" y="159"/>
                </a:lnTo>
                <a:lnTo>
                  <a:pt x="390" y="155"/>
                </a:lnTo>
                <a:lnTo>
                  <a:pt x="370" y="155"/>
                </a:lnTo>
                <a:lnTo>
                  <a:pt x="343" y="146"/>
                </a:lnTo>
                <a:cubicBezTo>
                  <a:pt x="341" y="147"/>
                  <a:pt x="332" y="149"/>
                  <a:pt x="325" y="149"/>
                </a:cubicBezTo>
                <a:cubicBezTo>
                  <a:pt x="320" y="149"/>
                  <a:pt x="317" y="148"/>
                  <a:pt x="316" y="146"/>
                </a:cubicBezTo>
                <a:cubicBezTo>
                  <a:pt x="314" y="144"/>
                  <a:pt x="312" y="144"/>
                  <a:pt x="310" y="144"/>
                </a:cubicBezTo>
                <a:cubicBezTo>
                  <a:pt x="305" y="144"/>
                  <a:pt x="299" y="146"/>
                  <a:pt x="299" y="146"/>
                </a:cubicBezTo>
                <a:lnTo>
                  <a:pt x="297" y="147"/>
                </a:lnTo>
                <a:lnTo>
                  <a:pt x="297" y="145"/>
                </a:lnTo>
                <a:cubicBezTo>
                  <a:pt x="296" y="145"/>
                  <a:pt x="293" y="143"/>
                  <a:pt x="287" y="140"/>
                </a:cubicBezTo>
                <a:cubicBezTo>
                  <a:pt x="277" y="135"/>
                  <a:pt x="272" y="134"/>
                  <a:pt x="271" y="134"/>
                </a:cubicBezTo>
                <a:lnTo>
                  <a:pt x="271" y="134"/>
                </a:lnTo>
                <a:lnTo>
                  <a:pt x="271" y="134"/>
                </a:lnTo>
                <a:lnTo>
                  <a:pt x="259" y="123"/>
                </a:lnTo>
                <a:cubicBezTo>
                  <a:pt x="256" y="122"/>
                  <a:pt x="237" y="112"/>
                  <a:pt x="233" y="110"/>
                </a:cubicBezTo>
                <a:cubicBezTo>
                  <a:pt x="229" y="107"/>
                  <a:pt x="221" y="96"/>
                  <a:pt x="220" y="94"/>
                </a:cubicBezTo>
                <a:lnTo>
                  <a:pt x="199" y="75"/>
                </a:lnTo>
                <a:lnTo>
                  <a:pt x="183" y="75"/>
                </a:lnTo>
                <a:cubicBezTo>
                  <a:pt x="178" y="75"/>
                  <a:pt x="174" y="71"/>
                  <a:pt x="169" y="66"/>
                </a:cubicBezTo>
                <a:cubicBezTo>
                  <a:pt x="168" y="65"/>
                  <a:pt x="167" y="64"/>
                  <a:pt x="165" y="62"/>
                </a:cubicBezTo>
                <a:cubicBezTo>
                  <a:pt x="163" y="60"/>
                  <a:pt x="162" y="60"/>
                  <a:pt x="162" y="60"/>
                </a:cubicBezTo>
                <a:cubicBezTo>
                  <a:pt x="161" y="60"/>
                  <a:pt x="160" y="61"/>
                  <a:pt x="160" y="61"/>
                </a:cubicBezTo>
                <a:lnTo>
                  <a:pt x="160" y="64"/>
                </a:lnTo>
                <a:lnTo>
                  <a:pt x="158" y="62"/>
                </a:lnTo>
                <a:cubicBezTo>
                  <a:pt x="157" y="62"/>
                  <a:pt x="141" y="50"/>
                  <a:pt x="136" y="43"/>
                </a:cubicBezTo>
                <a:cubicBezTo>
                  <a:pt x="135" y="42"/>
                  <a:pt x="134" y="41"/>
                  <a:pt x="133" y="41"/>
                </a:cubicBezTo>
                <a:cubicBezTo>
                  <a:pt x="132" y="41"/>
                  <a:pt x="131" y="42"/>
                  <a:pt x="131" y="43"/>
                </a:cubicBezTo>
                <a:lnTo>
                  <a:pt x="130" y="45"/>
                </a:lnTo>
                <a:lnTo>
                  <a:pt x="119" y="31"/>
                </a:lnTo>
                <a:cubicBezTo>
                  <a:pt x="119" y="30"/>
                  <a:pt x="113" y="21"/>
                  <a:pt x="109" y="16"/>
                </a:cubicBezTo>
                <a:cubicBezTo>
                  <a:pt x="106" y="12"/>
                  <a:pt x="103" y="6"/>
                  <a:pt x="102" y="3"/>
                </a:cubicBezTo>
                <a:lnTo>
                  <a:pt x="89" y="5"/>
                </a:lnTo>
                <a:lnTo>
                  <a:pt x="79" y="5"/>
                </a:lnTo>
                <a:cubicBezTo>
                  <a:pt x="79" y="5"/>
                  <a:pt x="68" y="4"/>
                  <a:pt x="64" y="3"/>
                </a:cubicBezTo>
                <a:cubicBezTo>
                  <a:pt x="63" y="4"/>
                  <a:pt x="60" y="11"/>
                  <a:pt x="59" y="18"/>
                </a:cubicBezTo>
                <a:lnTo>
                  <a:pt x="59" y="23"/>
                </a:lnTo>
                <a:lnTo>
                  <a:pt x="35" y="29"/>
                </a:lnTo>
                <a:lnTo>
                  <a:pt x="18" y="43"/>
                </a:lnTo>
                <a:lnTo>
                  <a:pt x="3" y="81"/>
                </a:lnTo>
                <a:lnTo>
                  <a:pt x="3" y="105"/>
                </a:lnTo>
                <a:lnTo>
                  <a:pt x="17" y="105"/>
                </a:lnTo>
                <a:lnTo>
                  <a:pt x="40" y="121"/>
                </a:lnTo>
                <a:lnTo>
                  <a:pt x="68" y="138"/>
                </a:lnTo>
                <a:lnTo>
                  <a:pt x="86" y="147"/>
                </a:lnTo>
                <a:lnTo>
                  <a:pt x="106" y="157"/>
                </a:lnTo>
                <a:lnTo>
                  <a:pt x="130" y="172"/>
                </a:lnTo>
                <a:cubicBezTo>
                  <a:pt x="130" y="172"/>
                  <a:pt x="146" y="179"/>
                  <a:pt x="162" y="179"/>
                </a:cubicBezTo>
                <a:lnTo>
                  <a:pt x="200" y="179"/>
                </a:lnTo>
                <a:lnTo>
                  <a:pt x="221" y="189"/>
                </a:lnTo>
                <a:lnTo>
                  <a:pt x="247" y="218"/>
                </a:lnTo>
                <a:lnTo>
                  <a:pt x="263" y="219"/>
                </a:lnTo>
                <a:lnTo>
                  <a:pt x="290" y="219"/>
                </a:lnTo>
                <a:lnTo>
                  <a:pt x="317" y="238"/>
                </a:lnTo>
                <a:lnTo>
                  <a:pt x="317" y="238"/>
                </a:lnTo>
                <a:close/>
                <a:moveTo>
                  <a:pt x="347" y="249"/>
                </a:moveTo>
                <a:lnTo>
                  <a:pt x="347" y="249"/>
                </a:lnTo>
                <a:lnTo>
                  <a:pt x="315" y="241"/>
                </a:lnTo>
                <a:lnTo>
                  <a:pt x="289" y="222"/>
                </a:lnTo>
                <a:lnTo>
                  <a:pt x="263" y="222"/>
                </a:lnTo>
                <a:lnTo>
                  <a:pt x="245" y="221"/>
                </a:lnTo>
                <a:lnTo>
                  <a:pt x="218" y="191"/>
                </a:lnTo>
                <a:lnTo>
                  <a:pt x="199" y="182"/>
                </a:lnTo>
                <a:lnTo>
                  <a:pt x="162" y="182"/>
                </a:lnTo>
                <a:cubicBezTo>
                  <a:pt x="146" y="182"/>
                  <a:pt x="129" y="175"/>
                  <a:pt x="128" y="175"/>
                </a:cubicBezTo>
                <a:lnTo>
                  <a:pt x="105" y="160"/>
                </a:lnTo>
                <a:lnTo>
                  <a:pt x="85" y="150"/>
                </a:lnTo>
                <a:lnTo>
                  <a:pt x="66" y="141"/>
                </a:lnTo>
                <a:lnTo>
                  <a:pt x="38" y="124"/>
                </a:lnTo>
                <a:lnTo>
                  <a:pt x="16" y="109"/>
                </a:lnTo>
                <a:lnTo>
                  <a:pt x="0" y="109"/>
                </a:lnTo>
                <a:lnTo>
                  <a:pt x="0" y="80"/>
                </a:lnTo>
                <a:lnTo>
                  <a:pt x="16" y="41"/>
                </a:lnTo>
                <a:lnTo>
                  <a:pt x="34" y="26"/>
                </a:lnTo>
                <a:lnTo>
                  <a:pt x="55" y="21"/>
                </a:lnTo>
                <a:lnTo>
                  <a:pt x="55" y="18"/>
                </a:lnTo>
                <a:cubicBezTo>
                  <a:pt x="57" y="11"/>
                  <a:pt x="60" y="0"/>
                  <a:pt x="65" y="0"/>
                </a:cubicBezTo>
                <a:cubicBezTo>
                  <a:pt x="69" y="0"/>
                  <a:pt x="79" y="1"/>
                  <a:pt x="79" y="1"/>
                </a:cubicBezTo>
                <a:lnTo>
                  <a:pt x="89" y="1"/>
                </a:lnTo>
                <a:lnTo>
                  <a:pt x="104" y="0"/>
                </a:lnTo>
                <a:lnTo>
                  <a:pt x="104" y="1"/>
                </a:lnTo>
                <a:cubicBezTo>
                  <a:pt x="104" y="1"/>
                  <a:pt x="108" y="9"/>
                  <a:pt x="112" y="14"/>
                </a:cubicBezTo>
                <a:cubicBezTo>
                  <a:pt x="116" y="20"/>
                  <a:pt x="121" y="28"/>
                  <a:pt x="121" y="29"/>
                </a:cubicBezTo>
                <a:lnTo>
                  <a:pt x="129" y="39"/>
                </a:lnTo>
                <a:cubicBezTo>
                  <a:pt x="130" y="38"/>
                  <a:pt x="131" y="37"/>
                  <a:pt x="133" y="37"/>
                </a:cubicBezTo>
                <a:cubicBezTo>
                  <a:pt x="135" y="37"/>
                  <a:pt x="137" y="39"/>
                  <a:pt x="139" y="41"/>
                </a:cubicBezTo>
                <a:cubicBezTo>
                  <a:pt x="143" y="46"/>
                  <a:pt x="154" y="55"/>
                  <a:pt x="158" y="58"/>
                </a:cubicBezTo>
                <a:cubicBezTo>
                  <a:pt x="159" y="57"/>
                  <a:pt x="160" y="56"/>
                  <a:pt x="162" y="56"/>
                </a:cubicBezTo>
                <a:cubicBezTo>
                  <a:pt x="163" y="56"/>
                  <a:pt x="165" y="57"/>
                  <a:pt x="168" y="60"/>
                </a:cubicBezTo>
                <a:cubicBezTo>
                  <a:pt x="169" y="61"/>
                  <a:pt x="171" y="63"/>
                  <a:pt x="172" y="64"/>
                </a:cubicBezTo>
                <a:cubicBezTo>
                  <a:pt x="176" y="68"/>
                  <a:pt x="179" y="72"/>
                  <a:pt x="183" y="72"/>
                </a:cubicBezTo>
                <a:lnTo>
                  <a:pt x="200" y="72"/>
                </a:lnTo>
                <a:lnTo>
                  <a:pt x="222" y="92"/>
                </a:lnTo>
                <a:cubicBezTo>
                  <a:pt x="225" y="96"/>
                  <a:pt x="232" y="105"/>
                  <a:pt x="235" y="107"/>
                </a:cubicBezTo>
                <a:cubicBezTo>
                  <a:pt x="239" y="110"/>
                  <a:pt x="260" y="120"/>
                  <a:pt x="260" y="120"/>
                </a:cubicBezTo>
                <a:lnTo>
                  <a:pt x="261" y="120"/>
                </a:lnTo>
                <a:lnTo>
                  <a:pt x="272" y="131"/>
                </a:lnTo>
                <a:cubicBezTo>
                  <a:pt x="274" y="131"/>
                  <a:pt x="279" y="132"/>
                  <a:pt x="288" y="137"/>
                </a:cubicBezTo>
                <a:cubicBezTo>
                  <a:pt x="294" y="140"/>
                  <a:pt x="297" y="142"/>
                  <a:pt x="298" y="143"/>
                </a:cubicBezTo>
                <a:cubicBezTo>
                  <a:pt x="300" y="142"/>
                  <a:pt x="305" y="141"/>
                  <a:pt x="310" y="141"/>
                </a:cubicBezTo>
                <a:cubicBezTo>
                  <a:pt x="314" y="141"/>
                  <a:pt x="317" y="142"/>
                  <a:pt x="318" y="144"/>
                </a:cubicBezTo>
                <a:cubicBezTo>
                  <a:pt x="319" y="144"/>
                  <a:pt x="320" y="145"/>
                  <a:pt x="325" y="145"/>
                </a:cubicBezTo>
                <a:cubicBezTo>
                  <a:pt x="333" y="145"/>
                  <a:pt x="343" y="143"/>
                  <a:pt x="343" y="143"/>
                </a:cubicBezTo>
                <a:lnTo>
                  <a:pt x="344" y="143"/>
                </a:lnTo>
                <a:lnTo>
                  <a:pt x="370" y="152"/>
                </a:lnTo>
                <a:lnTo>
                  <a:pt x="390" y="152"/>
                </a:lnTo>
                <a:lnTo>
                  <a:pt x="416" y="156"/>
                </a:lnTo>
                <a:lnTo>
                  <a:pt x="400" y="183"/>
                </a:lnTo>
                <a:lnTo>
                  <a:pt x="400" y="219"/>
                </a:lnTo>
                <a:lnTo>
                  <a:pt x="390" y="235"/>
                </a:lnTo>
                <a:lnTo>
                  <a:pt x="347" y="249"/>
                </a:lnTo>
                <a:lnTo>
                  <a:pt x="347" y="24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2" name="Freeform 363">
            <a:extLst>
              <a:ext uri="{FF2B5EF4-FFF2-40B4-BE49-F238E27FC236}">
                <a16:creationId xmlns:a16="http://schemas.microsoft.com/office/drawing/2014/main" id="{D4B2F6EB-29E4-EA6D-A345-DE9FF59EE1EF}"/>
              </a:ext>
            </a:extLst>
          </p:cNvPr>
          <p:cNvSpPr>
            <a:spLocks/>
          </p:cNvSpPr>
          <p:nvPr/>
        </p:nvSpPr>
        <p:spPr bwMode="auto">
          <a:xfrm>
            <a:off x="4321554" y="2366450"/>
            <a:ext cx="231775" cy="550863"/>
          </a:xfrm>
          <a:custGeom>
            <a:avLst/>
            <a:gdLst>
              <a:gd name="T0" fmla="*/ 446 w 452"/>
              <a:gd name="T1" fmla="*/ 409 h 1071"/>
              <a:gd name="T2" fmla="*/ 424 w 452"/>
              <a:gd name="T3" fmla="*/ 420 h 1071"/>
              <a:gd name="T4" fmla="*/ 400 w 452"/>
              <a:gd name="T5" fmla="*/ 410 h 1071"/>
              <a:gd name="T6" fmla="*/ 364 w 452"/>
              <a:gd name="T7" fmla="*/ 379 h 1071"/>
              <a:gd name="T8" fmla="*/ 355 w 452"/>
              <a:gd name="T9" fmla="*/ 347 h 1071"/>
              <a:gd name="T10" fmla="*/ 343 w 452"/>
              <a:gd name="T11" fmla="*/ 322 h 1071"/>
              <a:gd name="T12" fmla="*/ 328 w 452"/>
              <a:gd name="T13" fmla="*/ 292 h 1071"/>
              <a:gd name="T14" fmla="*/ 328 w 452"/>
              <a:gd name="T15" fmla="*/ 269 h 1071"/>
              <a:gd name="T16" fmla="*/ 301 w 452"/>
              <a:gd name="T17" fmla="*/ 260 h 1071"/>
              <a:gd name="T18" fmla="*/ 278 w 452"/>
              <a:gd name="T19" fmla="*/ 249 h 1071"/>
              <a:gd name="T20" fmla="*/ 280 w 452"/>
              <a:gd name="T21" fmla="*/ 222 h 1071"/>
              <a:gd name="T22" fmla="*/ 300 w 452"/>
              <a:gd name="T23" fmla="*/ 196 h 1071"/>
              <a:gd name="T24" fmla="*/ 317 w 452"/>
              <a:gd name="T25" fmla="*/ 171 h 1071"/>
              <a:gd name="T26" fmla="*/ 327 w 452"/>
              <a:gd name="T27" fmla="*/ 139 h 1071"/>
              <a:gd name="T28" fmla="*/ 328 w 452"/>
              <a:gd name="T29" fmla="*/ 104 h 1071"/>
              <a:gd name="T30" fmla="*/ 323 w 452"/>
              <a:gd name="T31" fmla="*/ 73 h 1071"/>
              <a:gd name="T32" fmla="*/ 311 w 452"/>
              <a:gd name="T33" fmla="*/ 47 h 1071"/>
              <a:gd name="T34" fmla="*/ 296 w 452"/>
              <a:gd name="T35" fmla="*/ 24 h 1071"/>
              <a:gd name="T36" fmla="*/ 273 w 452"/>
              <a:gd name="T37" fmla="*/ 0 h 1071"/>
              <a:gd name="T38" fmla="*/ 263 w 452"/>
              <a:gd name="T39" fmla="*/ 24 h 1071"/>
              <a:gd name="T40" fmla="*/ 238 w 452"/>
              <a:gd name="T41" fmla="*/ 79 h 1071"/>
              <a:gd name="T42" fmla="*/ 213 w 452"/>
              <a:gd name="T43" fmla="*/ 79 h 1071"/>
              <a:gd name="T44" fmla="*/ 148 w 452"/>
              <a:gd name="T45" fmla="*/ 119 h 1071"/>
              <a:gd name="T46" fmla="*/ 129 w 452"/>
              <a:gd name="T47" fmla="*/ 148 h 1071"/>
              <a:gd name="T48" fmla="*/ 114 w 452"/>
              <a:gd name="T49" fmla="*/ 194 h 1071"/>
              <a:gd name="T50" fmla="*/ 98 w 452"/>
              <a:gd name="T51" fmla="*/ 259 h 1071"/>
              <a:gd name="T52" fmla="*/ 57 w 452"/>
              <a:gd name="T53" fmla="*/ 275 h 1071"/>
              <a:gd name="T54" fmla="*/ 44 w 452"/>
              <a:gd name="T55" fmla="*/ 331 h 1071"/>
              <a:gd name="T56" fmla="*/ 44 w 452"/>
              <a:gd name="T57" fmla="*/ 382 h 1071"/>
              <a:gd name="T58" fmla="*/ 18 w 452"/>
              <a:gd name="T59" fmla="*/ 393 h 1071"/>
              <a:gd name="T60" fmla="*/ 19 w 452"/>
              <a:gd name="T61" fmla="*/ 434 h 1071"/>
              <a:gd name="T62" fmla="*/ 51 w 452"/>
              <a:gd name="T63" fmla="*/ 504 h 1071"/>
              <a:gd name="T64" fmla="*/ 112 w 452"/>
              <a:gd name="T65" fmla="*/ 634 h 1071"/>
              <a:gd name="T66" fmla="*/ 132 w 452"/>
              <a:gd name="T67" fmla="*/ 742 h 1071"/>
              <a:gd name="T68" fmla="*/ 239 w 452"/>
              <a:gd name="T69" fmla="*/ 683 h 1071"/>
              <a:gd name="T70" fmla="*/ 272 w 452"/>
              <a:gd name="T71" fmla="*/ 781 h 1071"/>
              <a:gd name="T72" fmla="*/ 309 w 452"/>
              <a:gd name="T73" fmla="*/ 1055 h 1071"/>
              <a:gd name="T74" fmla="*/ 340 w 452"/>
              <a:gd name="T75" fmla="*/ 1029 h 1071"/>
              <a:gd name="T76" fmla="*/ 353 w 452"/>
              <a:gd name="T77" fmla="*/ 942 h 1071"/>
              <a:gd name="T78" fmla="*/ 335 w 452"/>
              <a:gd name="T79" fmla="*/ 887 h 1071"/>
              <a:gd name="T80" fmla="*/ 330 w 452"/>
              <a:gd name="T81" fmla="*/ 848 h 1071"/>
              <a:gd name="T82" fmla="*/ 312 w 452"/>
              <a:gd name="T83" fmla="*/ 803 h 1071"/>
              <a:gd name="T84" fmla="*/ 318 w 452"/>
              <a:gd name="T85" fmla="*/ 756 h 1071"/>
              <a:gd name="T86" fmla="*/ 329 w 452"/>
              <a:gd name="T87" fmla="*/ 725 h 1071"/>
              <a:gd name="T88" fmla="*/ 326 w 452"/>
              <a:gd name="T89" fmla="*/ 700 h 1071"/>
              <a:gd name="T90" fmla="*/ 300 w 452"/>
              <a:gd name="T91" fmla="*/ 661 h 1071"/>
              <a:gd name="T92" fmla="*/ 281 w 452"/>
              <a:gd name="T93" fmla="*/ 625 h 1071"/>
              <a:gd name="T94" fmla="*/ 274 w 452"/>
              <a:gd name="T95" fmla="*/ 589 h 1071"/>
              <a:gd name="T96" fmla="*/ 295 w 452"/>
              <a:gd name="T97" fmla="*/ 539 h 1071"/>
              <a:gd name="T98" fmla="*/ 320 w 452"/>
              <a:gd name="T99" fmla="*/ 521 h 1071"/>
              <a:gd name="T100" fmla="*/ 355 w 452"/>
              <a:gd name="T101" fmla="*/ 513 h 1071"/>
              <a:gd name="T102" fmla="*/ 384 w 452"/>
              <a:gd name="T103" fmla="*/ 487 h 1071"/>
              <a:gd name="T104" fmla="*/ 405 w 452"/>
              <a:gd name="T105" fmla="*/ 465 h 1071"/>
              <a:gd name="T106" fmla="*/ 426 w 452"/>
              <a:gd name="T107" fmla="*/ 440 h 1071"/>
              <a:gd name="T108" fmla="*/ 448 w 452"/>
              <a:gd name="T109" fmla="*/ 432 h 1071"/>
              <a:gd name="T110" fmla="*/ 452 w 452"/>
              <a:gd name="T111" fmla="*/ 415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2" h="1071">
                <a:moveTo>
                  <a:pt x="446" y="409"/>
                </a:moveTo>
                <a:lnTo>
                  <a:pt x="446" y="409"/>
                </a:lnTo>
                <a:cubicBezTo>
                  <a:pt x="443" y="410"/>
                  <a:pt x="443" y="413"/>
                  <a:pt x="438" y="414"/>
                </a:cubicBezTo>
                <a:cubicBezTo>
                  <a:pt x="434" y="415"/>
                  <a:pt x="426" y="420"/>
                  <a:pt x="424" y="420"/>
                </a:cubicBezTo>
                <a:lnTo>
                  <a:pt x="410" y="420"/>
                </a:lnTo>
                <a:cubicBezTo>
                  <a:pt x="410" y="420"/>
                  <a:pt x="419" y="428"/>
                  <a:pt x="400" y="410"/>
                </a:cubicBezTo>
                <a:cubicBezTo>
                  <a:pt x="382" y="392"/>
                  <a:pt x="378" y="386"/>
                  <a:pt x="378" y="386"/>
                </a:cubicBezTo>
                <a:lnTo>
                  <a:pt x="364" y="379"/>
                </a:lnTo>
                <a:lnTo>
                  <a:pt x="358" y="371"/>
                </a:lnTo>
                <a:lnTo>
                  <a:pt x="355" y="347"/>
                </a:lnTo>
                <a:lnTo>
                  <a:pt x="353" y="332"/>
                </a:lnTo>
                <a:cubicBezTo>
                  <a:pt x="353" y="332"/>
                  <a:pt x="346" y="324"/>
                  <a:pt x="343" y="322"/>
                </a:cubicBezTo>
                <a:cubicBezTo>
                  <a:pt x="341" y="321"/>
                  <a:pt x="336" y="316"/>
                  <a:pt x="336" y="316"/>
                </a:cubicBezTo>
                <a:lnTo>
                  <a:pt x="328" y="292"/>
                </a:lnTo>
                <a:lnTo>
                  <a:pt x="328" y="281"/>
                </a:lnTo>
                <a:cubicBezTo>
                  <a:pt x="328" y="281"/>
                  <a:pt x="333" y="274"/>
                  <a:pt x="328" y="269"/>
                </a:cubicBezTo>
                <a:cubicBezTo>
                  <a:pt x="323" y="264"/>
                  <a:pt x="319" y="261"/>
                  <a:pt x="315" y="260"/>
                </a:cubicBezTo>
                <a:cubicBezTo>
                  <a:pt x="310" y="258"/>
                  <a:pt x="306" y="263"/>
                  <a:pt x="301" y="260"/>
                </a:cubicBezTo>
                <a:cubicBezTo>
                  <a:pt x="296" y="256"/>
                  <a:pt x="289" y="254"/>
                  <a:pt x="286" y="254"/>
                </a:cubicBezTo>
                <a:cubicBezTo>
                  <a:pt x="282" y="254"/>
                  <a:pt x="278" y="253"/>
                  <a:pt x="278" y="249"/>
                </a:cubicBezTo>
                <a:lnTo>
                  <a:pt x="278" y="234"/>
                </a:lnTo>
                <a:cubicBezTo>
                  <a:pt x="278" y="234"/>
                  <a:pt x="280" y="226"/>
                  <a:pt x="280" y="222"/>
                </a:cubicBezTo>
                <a:cubicBezTo>
                  <a:pt x="280" y="218"/>
                  <a:pt x="285" y="212"/>
                  <a:pt x="289" y="208"/>
                </a:cubicBezTo>
                <a:cubicBezTo>
                  <a:pt x="292" y="205"/>
                  <a:pt x="297" y="197"/>
                  <a:pt x="300" y="196"/>
                </a:cubicBezTo>
                <a:cubicBezTo>
                  <a:pt x="302" y="195"/>
                  <a:pt x="304" y="193"/>
                  <a:pt x="307" y="187"/>
                </a:cubicBezTo>
                <a:cubicBezTo>
                  <a:pt x="311" y="181"/>
                  <a:pt x="315" y="178"/>
                  <a:pt x="317" y="171"/>
                </a:cubicBezTo>
                <a:cubicBezTo>
                  <a:pt x="318" y="163"/>
                  <a:pt x="319" y="157"/>
                  <a:pt x="321" y="154"/>
                </a:cubicBezTo>
                <a:cubicBezTo>
                  <a:pt x="323" y="151"/>
                  <a:pt x="327" y="139"/>
                  <a:pt x="327" y="139"/>
                </a:cubicBezTo>
                <a:cubicBezTo>
                  <a:pt x="327" y="139"/>
                  <a:pt x="328" y="133"/>
                  <a:pt x="328" y="128"/>
                </a:cubicBezTo>
                <a:cubicBezTo>
                  <a:pt x="328" y="123"/>
                  <a:pt x="328" y="107"/>
                  <a:pt x="328" y="104"/>
                </a:cubicBezTo>
                <a:cubicBezTo>
                  <a:pt x="328" y="101"/>
                  <a:pt x="331" y="96"/>
                  <a:pt x="328" y="91"/>
                </a:cubicBezTo>
                <a:cubicBezTo>
                  <a:pt x="326" y="86"/>
                  <a:pt x="323" y="73"/>
                  <a:pt x="323" y="73"/>
                </a:cubicBezTo>
                <a:lnTo>
                  <a:pt x="317" y="60"/>
                </a:lnTo>
                <a:lnTo>
                  <a:pt x="311" y="47"/>
                </a:lnTo>
                <a:cubicBezTo>
                  <a:pt x="311" y="47"/>
                  <a:pt x="307" y="40"/>
                  <a:pt x="304" y="37"/>
                </a:cubicBezTo>
                <a:cubicBezTo>
                  <a:pt x="301" y="34"/>
                  <a:pt x="296" y="24"/>
                  <a:pt x="296" y="24"/>
                </a:cubicBezTo>
                <a:lnTo>
                  <a:pt x="281" y="10"/>
                </a:lnTo>
                <a:lnTo>
                  <a:pt x="273" y="0"/>
                </a:lnTo>
                <a:lnTo>
                  <a:pt x="262" y="11"/>
                </a:lnTo>
                <a:cubicBezTo>
                  <a:pt x="263" y="18"/>
                  <a:pt x="263" y="24"/>
                  <a:pt x="263" y="24"/>
                </a:cubicBezTo>
                <a:lnTo>
                  <a:pt x="238" y="50"/>
                </a:lnTo>
                <a:lnTo>
                  <a:pt x="238" y="79"/>
                </a:lnTo>
                <a:lnTo>
                  <a:pt x="226" y="79"/>
                </a:lnTo>
                <a:lnTo>
                  <a:pt x="213" y="79"/>
                </a:lnTo>
                <a:lnTo>
                  <a:pt x="183" y="104"/>
                </a:lnTo>
                <a:cubicBezTo>
                  <a:pt x="183" y="104"/>
                  <a:pt x="169" y="101"/>
                  <a:pt x="148" y="119"/>
                </a:cubicBezTo>
                <a:cubicBezTo>
                  <a:pt x="126" y="137"/>
                  <a:pt x="139" y="138"/>
                  <a:pt x="139" y="138"/>
                </a:cubicBezTo>
                <a:cubicBezTo>
                  <a:pt x="139" y="138"/>
                  <a:pt x="139" y="137"/>
                  <a:pt x="129" y="148"/>
                </a:cubicBezTo>
                <a:cubicBezTo>
                  <a:pt x="119" y="158"/>
                  <a:pt x="128" y="173"/>
                  <a:pt x="128" y="173"/>
                </a:cubicBezTo>
                <a:lnTo>
                  <a:pt x="114" y="194"/>
                </a:lnTo>
                <a:lnTo>
                  <a:pt x="114" y="240"/>
                </a:lnTo>
                <a:cubicBezTo>
                  <a:pt x="114" y="240"/>
                  <a:pt x="105" y="251"/>
                  <a:pt x="98" y="259"/>
                </a:cubicBezTo>
                <a:cubicBezTo>
                  <a:pt x="92" y="267"/>
                  <a:pt x="75" y="259"/>
                  <a:pt x="75" y="259"/>
                </a:cubicBezTo>
                <a:lnTo>
                  <a:pt x="57" y="275"/>
                </a:lnTo>
                <a:lnTo>
                  <a:pt x="57" y="298"/>
                </a:lnTo>
                <a:lnTo>
                  <a:pt x="44" y="331"/>
                </a:lnTo>
                <a:lnTo>
                  <a:pt x="44" y="355"/>
                </a:lnTo>
                <a:lnTo>
                  <a:pt x="44" y="382"/>
                </a:lnTo>
                <a:lnTo>
                  <a:pt x="18" y="392"/>
                </a:lnTo>
                <a:lnTo>
                  <a:pt x="18" y="393"/>
                </a:lnTo>
                <a:lnTo>
                  <a:pt x="29" y="420"/>
                </a:lnTo>
                <a:lnTo>
                  <a:pt x="19" y="434"/>
                </a:lnTo>
                <a:lnTo>
                  <a:pt x="0" y="453"/>
                </a:lnTo>
                <a:cubicBezTo>
                  <a:pt x="8" y="466"/>
                  <a:pt x="25" y="481"/>
                  <a:pt x="51" y="504"/>
                </a:cubicBezTo>
                <a:cubicBezTo>
                  <a:pt x="68" y="536"/>
                  <a:pt x="90" y="567"/>
                  <a:pt x="102" y="608"/>
                </a:cubicBezTo>
                <a:cubicBezTo>
                  <a:pt x="103" y="618"/>
                  <a:pt x="112" y="624"/>
                  <a:pt x="112" y="634"/>
                </a:cubicBezTo>
                <a:cubicBezTo>
                  <a:pt x="112" y="655"/>
                  <a:pt x="103" y="667"/>
                  <a:pt x="103" y="693"/>
                </a:cubicBezTo>
                <a:cubicBezTo>
                  <a:pt x="103" y="718"/>
                  <a:pt x="105" y="742"/>
                  <a:pt x="132" y="742"/>
                </a:cubicBezTo>
                <a:cubicBezTo>
                  <a:pt x="181" y="742"/>
                  <a:pt x="193" y="685"/>
                  <a:pt x="223" y="651"/>
                </a:cubicBezTo>
                <a:cubicBezTo>
                  <a:pt x="234" y="663"/>
                  <a:pt x="228" y="671"/>
                  <a:pt x="239" y="683"/>
                </a:cubicBezTo>
                <a:cubicBezTo>
                  <a:pt x="242" y="687"/>
                  <a:pt x="257" y="683"/>
                  <a:pt x="262" y="693"/>
                </a:cubicBezTo>
                <a:cubicBezTo>
                  <a:pt x="280" y="722"/>
                  <a:pt x="249" y="781"/>
                  <a:pt x="272" y="781"/>
                </a:cubicBezTo>
                <a:cubicBezTo>
                  <a:pt x="272" y="844"/>
                  <a:pt x="318" y="894"/>
                  <a:pt x="318" y="981"/>
                </a:cubicBezTo>
                <a:cubicBezTo>
                  <a:pt x="318" y="1002"/>
                  <a:pt x="309" y="1055"/>
                  <a:pt x="309" y="1055"/>
                </a:cubicBezTo>
                <a:cubicBezTo>
                  <a:pt x="308" y="1061"/>
                  <a:pt x="307" y="1066"/>
                  <a:pt x="306" y="1071"/>
                </a:cubicBezTo>
                <a:lnTo>
                  <a:pt x="340" y="1029"/>
                </a:lnTo>
                <a:lnTo>
                  <a:pt x="366" y="971"/>
                </a:lnTo>
                <a:cubicBezTo>
                  <a:pt x="366" y="971"/>
                  <a:pt x="357" y="944"/>
                  <a:pt x="353" y="942"/>
                </a:cubicBezTo>
                <a:cubicBezTo>
                  <a:pt x="350" y="939"/>
                  <a:pt x="335" y="925"/>
                  <a:pt x="335" y="921"/>
                </a:cubicBezTo>
                <a:lnTo>
                  <a:pt x="335" y="887"/>
                </a:lnTo>
                <a:cubicBezTo>
                  <a:pt x="335" y="883"/>
                  <a:pt x="338" y="868"/>
                  <a:pt x="337" y="865"/>
                </a:cubicBezTo>
                <a:cubicBezTo>
                  <a:pt x="336" y="863"/>
                  <a:pt x="332" y="851"/>
                  <a:pt x="330" y="848"/>
                </a:cubicBezTo>
                <a:cubicBezTo>
                  <a:pt x="329" y="844"/>
                  <a:pt x="321" y="828"/>
                  <a:pt x="320" y="825"/>
                </a:cubicBezTo>
                <a:cubicBezTo>
                  <a:pt x="319" y="822"/>
                  <a:pt x="312" y="803"/>
                  <a:pt x="312" y="803"/>
                </a:cubicBezTo>
                <a:lnTo>
                  <a:pt x="318" y="779"/>
                </a:lnTo>
                <a:lnTo>
                  <a:pt x="318" y="756"/>
                </a:lnTo>
                <a:cubicBezTo>
                  <a:pt x="318" y="756"/>
                  <a:pt x="324" y="744"/>
                  <a:pt x="324" y="741"/>
                </a:cubicBezTo>
                <a:cubicBezTo>
                  <a:pt x="324" y="739"/>
                  <a:pt x="329" y="725"/>
                  <a:pt x="329" y="725"/>
                </a:cubicBezTo>
                <a:cubicBezTo>
                  <a:pt x="329" y="725"/>
                  <a:pt x="331" y="717"/>
                  <a:pt x="330" y="714"/>
                </a:cubicBezTo>
                <a:cubicBezTo>
                  <a:pt x="329" y="710"/>
                  <a:pt x="331" y="707"/>
                  <a:pt x="326" y="700"/>
                </a:cubicBezTo>
                <a:cubicBezTo>
                  <a:pt x="321" y="694"/>
                  <a:pt x="313" y="679"/>
                  <a:pt x="311" y="675"/>
                </a:cubicBezTo>
                <a:cubicBezTo>
                  <a:pt x="308" y="672"/>
                  <a:pt x="302" y="663"/>
                  <a:pt x="300" y="661"/>
                </a:cubicBezTo>
                <a:cubicBezTo>
                  <a:pt x="297" y="659"/>
                  <a:pt x="292" y="647"/>
                  <a:pt x="289" y="643"/>
                </a:cubicBezTo>
                <a:cubicBezTo>
                  <a:pt x="286" y="640"/>
                  <a:pt x="281" y="625"/>
                  <a:pt x="281" y="625"/>
                </a:cubicBezTo>
                <a:cubicBezTo>
                  <a:pt x="281" y="625"/>
                  <a:pt x="275" y="610"/>
                  <a:pt x="274" y="605"/>
                </a:cubicBezTo>
                <a:cubicBezTo>
                  <a:pt x="273" y="600"/>
                  <a:pt x="275" y="592"/>
                  <a:pt x="274" y="589"/>
                </a:cubicBezTo>
                <a:cubicBezTo>
                  <a:pt x="273" y="587"/>
                  <a:pt x="277" y="574"/>
                  <a:pt x="279" y="567"/>
                </a:cubicBezTo>
                <a:cubicBezTo>
                  <a:pt x="282" y="561"/>
                  <a:pt x="292" y="546"/>
                  <a:pt x="295" y="539"/>
                </a:cubicBezTo>
                <a:cubicBezTo>
                  <a:pt x="298" y="531"/>
                  <a:pt x="301" y="526"/>
                  <a:pt x="304" y="524"/>
                </a:cubicBezTo>
                <a:cubicBezTo>
                  <a:pt x="307" y="523"/>
                  <a:pt x="319" y="521"/>
                  <a:pt x="320" y="521"/>
                </a:cubicBezTo>
                <a:lnTo>
                  <a:pt x="347" y="521"/>
                </a:lnTo>
                <a:cubicBezTo>
                  <a:pt x="347" y="521"/>
                  <a:pt x="348" y="519"/>
                  <a:pt x="355" y="513"/>
                </a:cubicBezTo>
                <a:cubicBezTo>
                  <a:pt x="363" y="507"/>
                  <a:pt x="365" y="503"/>
                  <a:pt x="371" y="499"/>
                </a:cubicBezTo>
                <a:cubicBezTo>
                  <a:pt x="377" y="496"/>
                  <a:pt x="384" y="487"/>
                  <a:pt x="384" y="487"/>
                </a:cubicBezTo>
                <a:lnTo>
                  <a:pt x="400" y="470"/>
                </a:lnTo>
                <a:lnTo>
                  <a:pt x="405" y="465"/>
                </a:lnTo>
                <a:lnTo>
                  <a:pt x="416" y="453"/>
                </a:lnTo>
                <a:lnTo>
                  <a:pt x="426" y="440"/>
                </a:lnTo>
                <a:cubicBezTo>
                  <a:pt x="426" y="440"/>
                  <a:pt x="429" y="442"/>
                  <a:pt x="433" y="440"/>
                </a:cubicBezTo>
                <a:cubicBezTo>
                  <a:pt x="437" y="439"/>
                  <a:pt x="448" y="432"/>
                  <a:pt x="448" y="432"/>
                </a:cubicBezTo>
                <a:lnTo>
                  <a:pt x="452" y="424"/>
                </a:lnTo>
                <a:lnTo>
                  <a:pt x="452" y="415"/>
                </a:lnTo>
                <a:cubicBezTo>
                  <a:pt x="452" y="415"/>
                  <a:pt x="448" y="408"/>
                  <a:pt x="446" y="409"/>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3" name="Freeform 364">
            <a:extLst>
              <a:ext uri="{FF2B5EF4-FFF2-40B4-BE49-F238E27FC236}">
                <a16:creationId xmlns:a16="http://schemas.microsoft.com/office/drawing/2014/main" id="{49D19C10-6375-50E6-1B48-7822EDD0BDF9}"/>
              </a:ext>
            </a:extLst>
          </p:cNvPr>
          <p:cNvSpPr>
            <a:spLocks/>
          </p:cNvSpPr>
          <p:nvPr/>
        </p:nvSpPr>
        <p:spPr bwMode="auto">
          <a:xfrm>
            <a:off x="4321554" y="2366450"/>
            <a:ext cx="231775" cy="550863"/>
          </a:xfrm>
          <a:custGeom>
            <a:avLst/>
            <a:gdLst>
              <a:gd name="T0" fmla="*/ 446 w 452"/>
              <a:gd name="T1" fmla="*/ 409 h 1071"/>
              <a:gd name="T2" fmla="*/ 424 w 452"/>
              <a:gd name="T3" fmla="*/ 420 h 1071"/>
              <a:gd name="T4" fmla="*/ 400 w 452"/>
              <a:gd name="T5" fmla="*/ 410 h 1071"/>
              <a:gd name="T6" fmla="*/ 364 w 452"/>
              <a:gd name="T7" fmla="*/ 379 h 1071"/>
              <a:gd name="T8" fmla="*/ 355 w 452"/>
              <a:gd name="T9" fmla="*/ 347 h 1071"/>
              <a:gd name="T10" fmla="*/ 343 w 452"/>
              <a:gd name="T11" fmla="*/ 322 h 1071"/>
              <a:gd name="T12" fmla="*/ 328 w 452"/>
              <a:gd name="T13" fmla="*/ 292 h 1071"/>
              <a:gd name="T14" fmla="*/ 328 w 452"/>
              <a:gd name="T15" fmla="*/ 269 h 1071"/>
              <a:gd name="T16" fmla="*/ 301 w 452"/>
              <a:gd name="T17" fmla="*/ 260 h 1071"/>
              <a:gd name="T18" fmla="*/ 278 w 452"/>
              <a:gd name="T19" fmla="*/ 249 h 1071"/>
              <a:gd name="T20" fmla="*/ 280 w 452"/>
              <a:gd name="T21" fmla="*/ 222 h 1071"/>
              <a:gd name="T22" fmla="*/ 300 w 452"/>
              <a:gd name="T23" fmla="*/ 196 h 1071"/>
              <a:gd name="T24" fmla="*/ 317 w 452"/>
              <a:gd name="T25" fmla="*/ 171 h 1071"/>
              <a:gd name="T26" fmla="*/ 327 w 452"/>
              <a:gd name="T27" fmla="*/ 139 h 1071"/>
              <a:gd name="T28" fmla="*/ 328 w 452"/>
              <a:gd name="T29" fmla="*/ 104 h 1071"/>
              <a:gd name="T30" fmla="*/ 323 w 452"/>
              <a:gd name="T31" fmla="*/ 73 h 1071"/>
              <a:gd name="T32" fmla="*/ 311 w 452"/>
              <a:gd name="T33" fmla="*/ 47 h 1071"/>
              <a:gd name="T34" fmla="*/ 296 w 452"/>
              <a:gd name="T35" fmla="*/ 24 h 1071"/>
              <a:gd name="T36" fmla="*/ 273 w 452"/>
              <a:gd name="T37" fmla="*/ 0 h 1071"/>
              <a:gd name="T38" fmla="*/ 263 w 452"/>
              <a:gd name="T39" fmla="*/ 24 h 1071"/>
              <a:gd name="T40" fmla="*/ 238 w 452"/>
              <a:gd name="T41" fmla="*/ 79 h 1071"/>
              <a:gd name="T42" fmla="*/ 213 w 452"/>
              <a:gd name="T43" fmla="*/ 79 h 1071"/>
              <a:gd name="T44" fmla="*/ 148 w 452"/>
              <a:gd name="T45" fmla="*/ 119 h 1071"/>
              <a:gd name="T46" fmla="*/ 129 w 452"/>
              <a:gd name="T47" fmla="*/ 148 h 1071"/>
              <a:gd name="T48" fmla="*/ 114 w 452"/>
              <a:gd name="T49" fmla="*/ 194 h 1071"/>
              <a:gd name="T50" fmla="*/ 98 w 452"/>
              <a:gd name="T51" fmla="*/ 259 h 1071"/>
              <a:gd name="T52" fmla="*/ 57 w 452"/>
              <a:gd name="T53" fmla="*/ 275 h 1071"/>
              <a:gd name="T54" fmla="*/ 44 w 452"/>
              <a:gd name="T55" fmla="*/ 331 h 1071"/>
              <a:gd name="T56" fmla="*/ 44 w 452"/>
              <a:gd name="T57" fmla="*/ 382 h 1071"/>
              <a:gd name="T58" fmla="*/ 18 w 452"/>
              <a:gd name="T59" fmla="*/ 393 h 1071"/>
              <a:gd name="T60" fmla="*/ 19 w 452"/>
              <a:gd name="T61" fmla="*/ 434 h 1071"/>
              <a:gd name="T62" fmla="*/ 51 w 452"/>
              <a:gd name="T63" fmla="*/ 504 h 1071"/>
              <a:gd name="T64" fmla="*/ 112 w 452"/>
              <a:gd name="T65" fmla="*/ 634 h 1071"/>
              <a:gd name="T66" fmla="*/ 132 w 452"/>
              <a:gd name="T67" fmla="*/ 742 h 1071"/>
              <a:gd name="T68" fmla="*/ 239 w 452"/>
              <a:gd name="T69" fmla="*/ 683 h 1071"/>
              <a:gd name="T70" fmla="*/ 272 w 452"/>
              <a:gd name="T71" fmla="*/ 781 h 1071"/>
              <a:gd name="T72" fmla="*/ 309 w 452"/>
              <a:gd name="T73" fmla="*/ 1055 h 1071"/>
              <a:gd name="T74" fmla="*/ 340 w 452"/>
              <a:gd name="T75" fmla="*/ 1029 h 1071"/>
              <a:gd name="T76" fmla="*/ 353 w 452"/>
              <a:gd name="T77" fmla="*/ 942 h 1071"/>
              <a:gd name="T78" fmla="*/ 335 w 452"/>
              <a:gd name="T79" fmla="*/ 887 h 1071"/>
              <a:gd name="T80" fmla="*/ 330 w 452"/>
              <a:gd name="T81" fmla="*/ 848 h 1071"/>
              <a:gd name="T82" fmla="*/ 312 w 452"/>
              <a:gd name="T83" fmla="*/ 803 h 1071"/>
              <a:gd name="T84" fmla="*/ 318 w 452"/>
              <a:gd name="T85" fmla="*/ 756 h 1071"/>
              <a:gd name="T86" fmla="*/ 329 w 452"/>
              <a:gd name="T87" fmla="*/ 725 h 1071"/>
              <a:gd name="T88" fmla="*/ 326 w 452"/>
              <a:gd name="T89" fmla="*/ 700 h 1071"/>
              <a:gd name="T90" fmla="*/ 300 w 452"/>
              <a:gd name="T91" fmla="*/ 661 h 1071"/>
              <a:gd name="T92" fmla="*/ 281 w 452"/>
              <a:gd name="T93" fmla="*/ 625 h 1071"/>
              <a:gd name="T94" fmla="*/ 274 w 452"/>
              <a:gd name="T95" fmla="*/ 589 h 1071"/>
              <a:gd name="T96" fmla="*/ 295 w 452"/>
              <a:gd name="T97" fmla="*/ 539 h 1071"/>
              <a:gd name="T98" fmla="*/ 320 w 452"/>
              <a:gd name="T99" fmla="*/ 521 h 1071"/>
              <a:gd name="T100" fmla="*/ 355 w 452"/>
              <a:gd name="T101" fmla="*/ 513 h 1071"/>
              <a:gd name="T102" fmla="*/ 384 w 452"/>
              <a:gd name="T103" fmla="*/ 487 h 1071"/>
              <a:gd name="T104" fmla="*/ 405 w 452"/>
              <a:gd name="T105" fmla="*/ 465 h 1071"/>
              <a:gd name="T106" fmla="*/ 426 w 452"/>
              <a:gd name="T107" fmla="*/ 440 h 1071"/>
              <a:gd name="T108" fmla="*/ 448 w 452"/>
              <a:gd name="T109" fmla="*/ 432 h 1071"/>
              <a:gd name="T110" fmla="*/ 452 w 452"/>
              <a:gd name="T111" fmla="*/ 415 h 1071"/>
              <a:gd name="T112" fmla="*/ 446 w 452"/>
              <a:gd name="T113" fmla="*/ 409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2" h="1071">
                <a:moveTo>
                  <a:pt x="446" y="409"/>
                </a:moveTo>
                <a:lnTo>
                  <a:pt x="446" y="409"/>
                </a:lnTo>
                <a:cubicBezTo>
                  <a:pt x="443" y="410"/>
                  <a:pt x="443" y="413"/>
                  <a:pt x="438" y="414"/>
                </a:cubicBezTo>
                <a:cubicBezTo>
                  <a:pt x="434" y="415"/>
                  <a:pt x="426" y="420"/>
                  <a:pt x="424" y="420"/>
                </a:cubicBezTo>
                <a:lnTo>
                  <a:pt x="410" y="420"/>
                </a:lnTo>
                <a:cubicBezTo>
                  <a:pt x="410" y="420"/>
                  <a:pt x="419" y="428"/>
                  <a:pt x="400" y="410"/>
                </a:cubicBezTo>
                <a:cubicBezTo>
                  <a:pt x="382" y="392"/>
                  <a:pt x="378" y="386"/>
                  <a:pt x="378" y="386"/>
                </a:cubicBezTo>
                <a:lnTo>
                  <a:pt x="364" y="379"/>
                </a:lnTo>
                <a:lnTo>
                  <a:pt x="358" y="371"/>
                </a:lnTo>
                <a:lnTo>
                  <a:pt x="355" y="347"/>
                </a:lnTo>
                <a:lnTo>
                  <a:pt x="353" y="332"/>
                </a:lnTo>
                <a:cubicBezTo>
                  <a:pt x="353" y="332"/>
                  <a:pt x="346" y="324"/>
                  <a:pt x="343" y="322"/>
                </a:cubicBezTo>
                <a:cubicBezTo>
                  <a:pt x="341" y="321"/>
                  <a:pt x="336" y="316"/>
                  <a:pt x="336" y="316"/>
                </a:cubicBezTo>
                <a:lnTo>
                  <a:pt x="328" y="292"/>
                </a:lnTo>
                <a:lnTo>
                  <a:pt x="328" y="281"/>
                </a:lnTo>
                <a:cubicBezTo>
                  <a:pt x="328" y="281"/>
                  <a:pt x="333" y="274"/>
                  <a:pt x="328" y="269"/>
                </a:cubicBezTo>
                <a:cubicBezTo>
                  <a:pt x="323" y="264"/>
                  <a:pt x="319" y="261"/>
                  <a:pt x="315" y="260"/>
                </a:cubicBezTo>
                <a:cubicBezTo>
                  <a:pt x="310" y="258"/>
                  <a:pt x="306" y="263"/>
                  <a:pt x="301" y="260"/>
                </a:cubicBezTo>
                <a:cubicBezTo>
                  <a:pt x="296" y="256"/>
                  <a:pt x="289" y="254"/>
                  <a:pt x="286" y="254"/>
                </a:cubicBezTo>
                <a:cubicBezTo>
                  <a:pt x="282" y="254"/>
                  <a:pt x="278" y="253"/>
                  <a:pt x="278" y="249"/>
                </a:cubicBezTo>
                <a:lnTo>
                  <a:pt x="278" y="234"/>
                </a:lnTo>
                <a:cubicBezTo>
                  <a:pt x="278" y="234"/>
                  <a:pt x="280" y="226"/>
                  <a:pt x="280" y="222"/>
                </a:cubicBezTo>
                <a:cubicBezTo>
                  <a:pt x="280" y="218"/>
                  <a:pt x="285" y="212"/>
                  <a:pt x="289" y="208"/>
                </a:cubicBezTo>
                <a:cubicBezTo>
                  <a:pt x="292" y="205"/>
                  <a:pt x="297" y="197"/>
                  <a:pt x="300" y="196"/>
                </a:cubicBezTo>
                <a:cubicBezTo>
                  <a:pt x="302" y="195"/>
                  <a:pt x="304" y="193"/>
                  <a:pt x="307" y="187"/>
                </a:cubicBezTo>
                <a:cubicBezTo>
                  <a:pt x="311" y="181"/>
                  <a:pt x="315" y="178"/>
                  <a:pt x="317" y="171"/>
                </a:cubicBezTo>
                <a:cubicBezTo>
                  <a:pt x="318" y="163"/>
                  <a:pt x="319" y="157"/>
                  <a:pt x="321" y="154"/>
                </a:cubicBezTo>
                <a:cubicBezTo>
                  <a:pt x="323" y="151"/>
                  <a:pt x="327" y="139"/>
                  <a:pt x="327" y="139"/>
                </a:cubicBezTo>
                <a:cubicBezTo>
                  <a:pt x="327" y="139"/>
                  <a:pt x="328" y="133"/>
                  <a:pt x="328" y="128"/>
                </a:cubicBezTo>
                <a:cubicBezTo>
                  <a:pt x="328" y="123"/>
                  <a:pt x="328" y="107"/>
                  <a:pt x="328" y="104"/>
                </a:cubicBezTo>
                <a:cubicBezTo>
                  <a:pt x="328" y="101"/>
                  <a:pt x="331" y="96"/>
                  <a:pt x="328" y="91"/>
                </a:cubicBezTo>
                <a:cubicBezTo>
                  <a:pt x="326" y="86"/>
                  <a:pt x="323" y="73"/>
                  <a:pt x="323" y="73"/>
                </a:cubicBezTo>
                <a:lnTo>
                  <a:pt x="317" y="60"/>
                </a:lnTo>
                <a:lnTo>
                  <a:pt x="311" y="47"/>
                </a:lnTo>
                <a:cubicBezTo>
                  <a:pt x="311" y="47"/>
                  <a:pt x="307" y="40"/>
                  <a:pt x="304" y="37"/>
                </a:cubicBezTo>
                <a:cubicBezTo>
                  <a:pt x="301" y="34"/>
                  <a:pt x="296" y="24"/>
                  <a:pt x="296" y="24"/>
                </a:cubicBezTo>
                <a:lnTo>
                  <a:pt x="281" y="10"/>
                </a:lnTo>
                <a:lnTo>
                  <a:pt x="273" y="0"/>
                </a:lnTo>
                <a:lnTo>
                  <a:pt x="262" y="11"/>
                </a:lnTo>
                <a:cubicBezTo>
                  <a:pt x="263" y="18"/>
                  <a:pt x="263" y="24"/>
                  <a:pt x="263" y="24"/>
                </a:cubicBezTo>
                <a:lnTo>
                  <a:pt x="238" y="50"/>
                </a:lnTo>
                <a:lnTo>
                  <a:pt x="238" y="79"/>
                </a:lnTo>
                <a:lnTo>
                  <a:pt x="226" y="79"/>
                </a:lnTo>
                <a:lnTo>
                  <a:pt x="213" y="79"/>
                </a:lnTo>
                <a:lnTo>
                  <a:pt x="183" y="104"/>
                </a:lnTo>
                <a:cubicBezTo>
                  <a:pt x="183" y="104"/>
                  <a:pt x="169" y="101"/>
                  <a:pt x="148" y="119"/>
                </a:cubicBezTo>
                <a:cubicBezTo>
                  <a:pt x="126" y="137"/>
                  <a:pt x="139" y="138"/>
                  <a:pt x="139" y="138"/>
                </a:cubicBezTo>
                <a:cubicBezTo>
                  <a:pt x="139" y="138"/>
                  <a:pt x="139" y="137"/>
                  <a:pt x="129" y="148"/>
                </a:cubicBezTo>
                <a:cubicBezTo>
                  <a:pt x="119" y="158"/>
                  <a:pt x="128" y="173"/>
                  <a:pt x="128" y="173"/>
                </a:cubicBezTo>
                <a:lnTo>
                  <a:pt x="114" y="194"/>
                </a:lnTo>
                <a:lnTo>
                  <a:pt x="114" y="240"/>
                </a:lnTo>
                <a:cubicBezTo>
                  <a:pt x="114" y="240"/>
                  <a:pt x="105" y="251"/>
                  <a:pt x="98" y="259"/>
                </a:cubicBezTo>
                <a:cubicBezTo>
                  <a:pt x="92" y="267"/>
                  <a:pt x="75" y="259"/>
                  <a:pt x="75" y="259"/>
                </a:cubicBezTo>
                <a:lnTo>
                  <a:pt x="57" y="275"/>
                </a:lnTo>
                <a:lnTo>
                  <a:pt x="57" y="298"/>
                </a:lnTo>
                <a:lnTo>
                  <a:pt x="44" y="331"/>
                </a:lnTo>
                <a:lnTo>
                  <a:pt x="44" y="355"/>
                </a:lnTo>
                <a:lnTo>
                  <a:pt x="44" y="382"/>
                </a:lnTo>
                <a:lnTo>
                  <a:pt x="18" y="392"/>
                </a:lnTo>
                <a:lnTo>
                  <a:pt x="18" y="393"/>
                </a:lnTo>
                <a:lnTo>
                  <a:pt x="29" y="420"/>
                </a:lnTo>
                <a:lnTo>
                  <a:pt x="19" y="434"/>
                </a:lnTo>
                <a:lnTo>
                  <a:pt x="0" y="453"/>
                </a:lnTo>
                <a:cubicBezTo>
                  <a:pt x="8" y="466"/>
                  <a:pt x="25" y="481"/>
                  <a:pt x="51" y="504"/>
                </a:cubicBezTo>
                <a:cubicBezTo>
                  <a:pt x="68" y="536"/>
                  <a:pt x="90" y="567"/>
                  <a:pt x="102" y="608"/>
                </a:cubicBezTo>
                <a:cubicBezTo>
                  <a:pt x="103" y="618"/>
                  <a:pt x="112" y="624"/>
                  <a:pt x="112" y="634"/>
                </a:cubicBezTo>
                <a:cubicBezTo>
                  <a:pt x="112" y="655"/>
                  <a:pt x="103" y="667"/>
                  <a:pt x="103" y="693"/>
                </a:cubicBezTo>
                <a:cubicBezTo>
                  <a:pt x="103" y="718"/>
                  <a:pt x="105" y="742"/>
                  <a:pt x="132" y="742"/>
                </a:cubicBezTo>
                <a:cubicBezTo>
                  <a:pt x="181" y="742"/>
                  <a:pt x="193" y="685"/>
                  <a:pt x="223" y="651"/>
                </a:cubicBezTo>
                <a:cubicBezTo>
                  <a:pt x="234" y="663"/>
                  <a:pt x="228" y="671"/>
                  <a:pt x="239" y="683"/>
                </a:cubicBezTo>
                <a:cubicBezTo>
                  <a:pt x="242" y="687"/>
                  <a:pt x="257" y="683"/>
                  <a:pt x="262" y="693"/>
                </a:cubicBezTo>
                <a:cubicBezTo>
                  <a:pt x="280" y="722"/>
                  <a:pt x="249" y="781"/>
                  <a:pt x="272" y="781"/>
                </a:cubicBezTo>
                <a:cubicBezTo>
                  <a:pt x="272" y="844"/>
                  <a:pt x="318" y="894"/>
                  <a:pt x="318" y="981"/>
                </a:cubicBezTo>
                <a:cubicBezTo>
                  <a:pt x="318" y="1002"/>
                  <a:pt x="309" y="1055"/>
                  <a:pt x="309" y="1055"/>
                </a:cubicBezTo>
                <a:cubicBezTo>
                  <a:pt x="308" y="1061"/>
                  <a:pt x="307" y="1066"/>
                  <a:pt x="306" y="1071"/>
                </a:cubicBezTo>
                <a:lnTo>
                  <a:pt x="340" y="1029"/>
                </a:lnTo>
                <a:lnTo>
                  <a:pt x="366" y="971"/>
                </a:lnTo>
                <a:cubicBezTo>
                  <a:pt x="366" y="971"/>
                  <a:pt x="357" y="944"/>
                  <a:pt x="353" y="942"/>
                </a:cubicBezTo>
                <a:cubicBezTo>
                  <a:pt x="350" y="939"/>
                  <a:pt x="335" y="925"/>
                  <a:pt x="335" y="921"/>
                </a:cubicBezTo>
                <a:lnTo>
                  <a:pt x="335" y="887"/>
                </a:lnTo>
                <a:cubicBezTo>
                  <a:pt x="335" y="883"/>
                  <a:pt x="338" y="868"/>
                  <a:pt x="337" y="865"/>
                </a:cubicBezTo>
                <a:cubicBezTo>
                  <a:pt x="336" y="863"/>
                  <a:pt x="332" y="851"/>
                  <a:pt x="330" y="848"/>
                </a:cubicBezTo>
                <a:cubicBezTo>
                  <a:pt x="329" y="844"/>
                  <a:pt x="321" y="828"/>
                  <a:pt x="320" y="825"/>
                </a:cubicBezTo>
                <a:cubicBezTo>
                  <a:pt x="319" y="822"/>
                  <a:pt x="312" y="803"/>
                  <a:pt x="312" y="803"/>
                </a:cubicBezTo>
                <a:lnTo>
                  <a:pt x="318" y="779"/>
                </a:lnTo>
                <a:lnTo>
                  <a:pt x="318" y="756"/>
                </a:lnTo>
                <a:cubicBezTo>
                  <a:pt x="318" y="756"/>
                  <a:pt x="324" y="744"/>
                  <a:pt x="324" y="741"/>
                </a:cubicBezTo>
                <a:cubicBezTo>
                  <a:pt x="324" y="739"/>
                  <a:pt x="329" y="725"/>
                  <a:pt x="329" y="725"/>
                </a:cubicBezTo>
                <a:cubicBezTo>
                  <a:pt x="329" y="725"/>
                  <a:pt x="331" y="717"/>
                  <a:pt x="330" y="714"/>
                </a:cubicBezTo>
                <a:cubicBezTo>
                  <a:pt x="329" y="710"/>
                  <a:pt x="331" y="707"/>
                  <a:pt x="326" y="700"/>
                </a:cubicBezTo>
                <a:cubicBezTo>
                  <a:pt x="321" y="694"/>
                  <a:pt x="313" y="679"/>
                  <a:pt x="311" y="675"/>
                </a:cubicBezTo>
                <a:cubicBezTo>
                  <a:pt x="308" y="672"/>
                  <a:pt x="302" y="663"/>
                  <a:pt x="300" y="661"/>
                </a:cubicBezTo>
                <a:cubicBezTo>
                  <a:pt x="297" y="659"/>
                  <a:pt x="292" y="647"/>
                  <a:pt x="289" y="643"/>
                </a:cubicBezTo>
                <a:cubicBezTo>
                  <a:pt x="286" y="640"/>
                  <a:pt x="281" y="625"/>
                  <a:pt x="281" y="625"/>
                </a:cubicBezTo>
                <a:cubicBezTo>
                  <a:pt x="281" y="625"/>
                  <a:pt x="275" y="610"/>
                  <a:pt x="274" y="605"/>
                </a:cubicBezTo>
                <a:cubicBezTo>
                  <a:pt x="273" y="600"/>
                  <a:pt x="275" y="592"/>
                  <a:pt x="274" y="589"/>
                </a:cubicBezTo>
                <a:cubicBezTo>
                  <a:pt x="273" y="587"/>
                  <a:pt x="277" y="574"/>
                  <a:pt x="279" y="567"/>
                </a:cubicBezTo>
                <a:cubicBezTo>
                  <a:pt x="282" y="561"/>
                  <a:pt x="292" y="546"/>
                  <a:pt x="295" y="539"/>
                </a:cubicBezTo>
                <a:cubicBezTo>
                  <a:pt x="298" y="531"/>
                  <a:pt x="301" y="526"/>
                  <a:pt x="304" y="524"/>
                </a:cubicBezTo>
                <a:cubicBezTo>
                  <a:pt x="307" y="523"/>
                  <a:pt x="319" y="521"/>
                  <a:pt x="320" y="521"/>
                </a:cubicBezTo>
                <a:lnTo>
                  <a:pt x="347" y="521"/>
                </a:lnTo>
                <a:cubicBezTo>
                  <a:pt x="347" y="521"/>
                  <a:pt x="348" y="519"/>
                  <a:pt x="355" y="513"/>
                </a:cubicBezTo>
                <a:cubicBezTo>
                  <a:pt x="363" y="507"/>
                  <a:pt x="365" y="503"/>
                  <a:pt x="371" y="499"/>
                </a:cubicBezTo>
                <a:cubicBezTo>
                  <a:pt x="377" y="496"/>
                  <a:pt x="384" y="487"/>
                  <a:pt x="384" y="487"/>
                </a:cubicBezTo>
                <a:lnTo>
                  <a:pt x="400" y="470"/>
                </a:lnTo>
                <a:lnTo>
                  <a:pt x="405" y="465"/>
                </a:lnTo>
                <a:lnTo>
                  <a:pt x="416" y="453"/>
                </a:lnTo>
                <a:lnTo>
                  <a:pt x="426" y="440"/>
                </a:lnTo>
                <a:cubicBezTo>
                  <a:pt x="426" y="440"/>
                  <a:pt x="429" y="442"/>
                  <a:pt x="433" y="440"/>
                </a:cubicBezTo>
                <a:cubicBezTo>
                  <a:pt x="437" y="439"/>
                  <a:pt x="448" y="432"/>
                  <a:pt x="448" y="432"/>
                </a:cubicBezTo>
                <a:lnTo>
                  <a:pt x="452" y="424"/>
                </a:lnTo>
                <a:lnTo>
                  <a:pt x="452" y="415"/>
                </a:lnTo>
                <a:cubicBezTo>
                  <a:pt x="452" y="415"/>
                  <a:pt x="448" y="408"/>
                  <a:pt x="446" y="409"/>
                </a:cubicBezTo>
                <a:lnTo>
                  <a:pt x="446" y="40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4" name="Freeform 365">
            <a:extLst>
              <a:ext uri="{FF2B5EF4-FFF2-40B4-BE49-F238E27FC236}">
                <a16:creationId xmlns:a16="http://schemas.microsoft.com/office/drawing/2014/main" id="{B2214691-0F3D-57AC-9C88-6DD0CE358D7B}"/>
              </a:ext>
            </a:extLst>
          </p:cNvPr>
          <p:cNvSpPr>
            <a:spLocks noEditPoints="1"/>
          </p:cNvSpPr>
          <p:nvPr/>
        </p:nvSpPr>
        <p:spPr bwMode="auto">
          <a:xfrm>
            <a:off x="4319967" y="2364863"/>
            <a:ext cx="234950" cy="554038"/>
          </a:xfrm>
          <a:custGeom>
            <a:avLst/>
            <a:gdLst>
              <a:gd name="T0" fmla="*/ 242 w 456"/>
              <a:gd name="T1" fmla="*/ 684 h 1079"/>
              <a:gd name="T2" fmla="*/ 274 w 456"/>
              <a:gd name="T3" fmla="*/ 781 h 1079"/>
              <a:gd name="T4" fmla="*/ 313 w 456"/>
              <a:gd name="T5" fmla="*/ 1058 h 1079"/>
              <a:gd name="T6" fmla="*/ 335 w 456"/>
              <a:gd name="T7" fmla="*/ 923 h 1079"/>
              <a:gd name="T8" fmla="*/ 331 w 456"/>
              <a:gd name="T9" fmla="*/ 850 h 1079"/>
              <a:gd name="T10" fmla="*/ 319 w 456"/>
              <a:gd name="T11" fmla="*/ 758 h 1079"/>
              <a:gd name="T12" fmla="*/ 326 w 456"/>
              <a:gd name="T13" fmla="*/ 703 h 1079"/>
              <a:gd name="T14" fmla="*/ 295 w 456"/>
              <a:gd name="T15" fmla="*/ 656 h 1079"/>
              <a:gd name="T16" fmla="*/ 274 w 456"/>
              <a:gd name="T17" fmla="*/ 592 h 1079"/>
              <a:gd name="T18" fmla="*/ 322 w 456"/>
              <a:gd name="T19" fmla="*/ 521 h 1079"/>
              <a:gd name="T20" fmla="*/ 384 w 456"/>
              <a:gd name="T21" fmla="*/ 488 h 1079"/>
              <a:gd name="T22" fmla="*/ 429 w 456"/>
              <a:gd name="T23" fmla="*/ 441 h 1079"/>
              <a:gd name="T24" fmla="*/ 453 w 456"/>
              <a:gd name="T25" fmla="*/ 418 h 1079"/>
              <a:gd name="T26" fmla="*/ 426 w 456"/>
              <a:gd name="T27" fmla="*/ 424 h 1079"/>
              <a:gd name="T28" fmla="*/ 413 w 456"/>
              <a:gd name="T29" fmla="*/ 425 h 1079"/>
              <a:gd name="T30" fmla="*/ 379 w 456"/>
              <a:gd name="T31" fmla="*/ 390 h 1079"/>
              <a:gd name="T32" fmla="*/ 345 w 456"/>
              <a:gd name="T33" fmla="*/ 326 h 1079"/>
              <a:gd name="T34" fmla="*/ 329 w 456"/>
              <a:gd name="T35" fmla="*/ 282 h 1079"/>
              <a:gd name="T36" fmla="*/ 302 w 456"/>
              <a:gd name="T37" fmla="*/ 263 h 1079"/>
              <a:gd name="T38" fmla="*/ 289 w 456"/>
              <a:gd name="T39" fmla="*/ 209 h 1079"/>
              <a:gd name="T40" fmla="*/ 317 w 456"/>
              <a:gd name="T41" fmla="*/ 172 h 1079"/>
              <a:gd name="T42" fmla="*/ 328 w 456"/>
              <a:gd name="T43" fmla="*/ 116 h 1079"/>
              <a:gd name="T44" fmla="*/ 317 w 456"/>
              <a:gd name="T45" fmla="*/ 62 h 1079"/>
              <a:gd name="T46" fmla="*/ 275 w 456"/>
              <a:gd name="T47" fmla="*/ 5 h 1079"/>
              <a:gd name="T48" fmla="*/ 242 w 456"/>
              <a:gd name="T49" fmla="*/ 83 h 1079"/>
              <a:gd name="T50" fmla="*/ 151 w 456"/>
              <a:gd name="T51" fmla="*/ 122 h 1079"/>
              <a:gd name="T52" fmla="*/ 132 w 456"/>
              <a:gd name="T53" fmla="*/ 151 h 1079"/>
              <a:gd name="T54" fmla="*/ 118 w 456"/>
              <a:gd name="T55" fmla="*/ 243 h 1079"/>
              <a:gd name="T56" fmla="*/ 61 w 456"/>
              <a:gd name="T57" fmla="*/ 300 h 1079"/>
              <a:gd name="T58" fmla="*/ 22 w 456"/>
              <a:gd name="T59" fmla="*/ 437 h 1079"/>
              <a:gd name="T60" fmla="*/ 105 w 456"/>
              <a:gd name="T61" fmla="*/ 610 h 1079"/>
              <a:gd name="T62" fmla="*/ 134 w 456"/>
              <a:gd name="T63" fmla="*/ 742 h 1079"/>
              <a:gd name="T64" fmla="*/ 306 w 456"/>
              <a:gd name="T65" fmla="*/ 1079 h 1079"/>
              <a:gd name="T66" fmla="*/ 273 w 456"/>
              <a:gd name="T67" fmla="*/ 784 h 1079"/>
              <a:gd name="T68" fmla="*/ 240 w 456"/>
              <a:gd name="T69" fmla="*/ 686 h 1079"/>
              <a:gd name="T70" fmla="*/ 104 w 456"/>
              <a:gd name="T71" fmla="*/ 695 h 1079"/>
              <a:gd name="T72" fmla="*/ 62 w 456"/>
              <a:gd name="T73" fmla="*/ 526 h 1079"/>
              <a:gd name="T74" fmla="*/ 19 w 456"/>
              <a:gd name="T75" fmla="*/ 435 h 1079"/>
              <a:gd name="T76" fmla="*/ 44 w 456"/>
              <a:gd name="T77" fmla="*/ 333 h 1079"/>
              <a:gd name="T78" fmla="*/ 91 w 456"/>
              <a:gd name="T79" fmla="*/ 263 h 1079"/>
              <a:gd name="T80" fmla="*/ 130 w 456"/>
              <a:gd name="T81" fmla="*/ 148 h 1079"/>
              <a:gd name="T82" fmla="*/ 184 w 456"/>
              <a:gd name="T83" fmla="*/ 104 h 1079"/>
              <a:gd name="T84" fmla="*/ 262 w 456"/>
              <a:gd name="T85" fmla="*/ 13 h 1079"/>
              <a:gd name="T86" fmla="*/ 307 w 456"/>
              <a:gd name="T87" fmla="*/ 38 h 1079"/>
              <a:gd name="T88" fmla="*/ 333 w 456"/>
              <a:gd name="T89" fmla="*/ 103 h 1079"/>
              <a:gd name="T90" fmla="*/ 330 w 456"/>
              <a:gd name="T91" fmla="*/ 142 h 1079"/>
              <a:gd name="T92" fmla="*/ 311 w 456"/>
              <a:gd name="T93" fmla="*/ 190 h 1079"/>
              <a:gd name="T94" fmla="*/ 282 w 456"/>
              <a:gd name="T95" fmla="*/ 237 h 1079"/>
              <a:gd name="T96" fmla="*/ 317 w 456"/>
              <a:gd name="T97" fmla="*/ 260 h 1079"/>
              <a:gd name="T98" fmla="*/ 346 w 456"/>
              <a:gd name="T99" fmla="*/ 323 h 1079"/>
              <a:gd name="T100" fmla="*/ 367 w 456"/>
              <a:gd name="T101" fmla="*/ 379 h 1079"/>
              <a:gd name="T102" fmla="*/ 432 w 456"/>
              <a:gd name="T103" fmla="*/ 418 h 1079"/>
              <a:gd name="T104" fmla="*/ 456 w 456"/>
              <a:gd name="T105" fmla="*/ 416 h 1079"/>
              <a:gd name="T106" fmla="*/ 436 w 456"/>
              <a:gd name="T107" fmla="*/ 444 h 1079"/>
              <a:gd name="T108" fmla="*/ 387 w 456"/>
              <a:gd name="T109" fmla="*/ 490 h 1079"/>
              <a:gd name="T110" fmla="*/ 350 w 456"/>
              <a:gd name="T111" fmla="*/ 524 h 1079"/>
              <a:gd name="T112" fmla="*/ 291 w 456"/>
              <a:gd name="T113" fmla="*/ 555 h 1079"/>
              <a:gd name="T114" fmla="*/ 284 w 456"/>
              <a:gd name="T115" fmla="*/ 626 h 1079"/>
              <a:gd name="T116" fmla="*/ 314 w 456"/>
              <a:gd name="T117" fmla="*/ 676 h 1079"/>
              <a:gd name="T118" fmla="*/ 332 w 456"/>
              <a:gd name="T119" fmla="*/ 727 h 1079"/>
              <a:gd name="T120" fmla="*/ 324 w 456"/>
              <a:gd name="T121" fmla="*/ 826 h 1079"/>
              <a:gd name="T122" fmla="*/ 339 w 456"/>
              <a:gd name="T123" fmla="*/ 889 h 1079"/>
              <a:gd name="T124" fmla="*/ 343 w 456"/>
              <a:gd name="T125" fmla="*/ 1032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6" h="1079">
                <a:moveTo>
                  <a:pt x="225" y="651"/>
                </a:moveTo>
                <a:lnTo>
                  <a:pt x="225" y="651"/>
                </a:lnTo>
                <a:lnTo>
                  <a:pt x="226" y="652"/>
                </a:lnTo>
                <a:cubicBezTo>
                  <a:pt x="232" y="658"/>
                  <a:pt x="233" y="664"/>
                  <a:pt x="235" y="669"/>
                </a:cubicBezTo>
                <a:cubicBezTo>
                  <a:pt x="236" y="674"/>
                  <a:pt x="237" y="678"/>
                  <a:pt x="242" y="684"/>
                </a:cubicBezTo>
                <a:cubicBezTo>
                  <a:pt x="243" y="685"/>
                  <a:pt x="246" y="685"/>
                  <a:pt x="249" y="685"/>
                </a:cubicBezTo>
                <a:cubicBezTo>
                  <a:pt x="254" y="686"/>
                  <a:pt x="262" y="687"/>
                  <a:pt x="265" y="694"/>
                </a:cubicBezTo>
                <a:cubicBezTo>
                  <a:pt x="274" y="709"/>
                  <a:pt x="271" y="731"/>
                  <a:pt x="269" y="749"/>
                </a:cubicBezTo>
                <a:cubicBezTo>
                  <a:pt x="267" y="762"/>
                  <a:pt x="265" y="775"/>
                  <a:pt x="269" y="779"/>
                </a:cubicBezTo>
                <a:cubicBezTo>
                  <a:pt x="270" y="780"/>
                  <a:pt x="272" y="781"/>
                  <a:pt x="274" y="781"/>
                </a:cubicBezTo>
                <a:lnTo>
                  <a:pt x="276" y="781"/>
                </a:lnTo>
                <a:lnTo>
                  <a:pt x="276" y="783"/>
                </a:lnTo>
                <a:cubicBezTo>
                  <a:pt x="276" y="811"/>
                  <a:pt x="286" y="838"/>
                  <a:pt x="296" y="866"/>
                </a:cubicBezTo>
                <a:cubicBezTo>
                  <a:pt x="308" y="899"/>
                  <a:pt x="322" y="936"/>
                  <a:pt x="322" y="983"/>
                </a:cubicBezTo>
                <a:cubicBezTo>
                  <a:pt x="322" y="1004"/>
                  <a:pt x="313" y="1056"/>
                  <a:pt x="313" y="1058"/>
                </a:cubicBezTo>
                <a:cubicBezTo>
                  <a:pt x="312" y="1061"/>
                  <a:pt x="312" y="1064"/>
                  <a:pt x="311" y="1067"/>
                </a:cubicBezTo>
                <a:lnTo>
                  <a:pt x="341" y="1030"/>
                </a:lnTo>
                <a:lnTo>
                  <a:pt x="367" y="973"/>
                </a:lnTo>
                <a:cubicBezTo>
                  <a:pt x="362" y="960"/>
                  <a:pt x="356" y="946"/>
                  <a:pt x="354" y="945"/>
                </a:cubicBezTo>
                <a:cubicBezTo>
                  <a:pt x="352" y="943"/>
                  <a:pt x="335" y="928"/>
                  <a:pt x="335" y="923"/>
                </a:cubicBezTo>
                <a:lnTo>
                  <a:pt x="335" y="889"/>
                </a:lnTo>
                <a:cubicBezTo>
                  <a:pt x="335" y="887"/>
                  <a:pt x="336" y="884"/>
                  <a:pt x="336" y="880"/>
                </a:cubicBezTo>
                <a:cubicBezTo>
                  <a:pt x="337" y="876"/>
                  <a:pt x="338" y="869"/>
                  <a:pt x="337" y="868"/>
                </a:cubicBezTo>
                <a:lnTo>
                  <a:pt x="337" y="866"/>
                </a:lnTo>
                <a:cubicBezTo>
                  <a:pt x="336" y="863"/>
                  <a:pt x="332" y="853"/>
                  <a:pt x="331" y="850"/>
                </a:cubicBezTo>
                <a:cubicBezTo>
                  <a:pt x="329" y="847"/>
                  <a:pt x="322" y="831"/>
                  <a:pt x="321" y="828"/>
                </a:cubicBezTo>
                <a:cubicBezTo>
                  <a:pt x="319" y="824"/>
                  <a:pt x="313" y="806"/>
                  <a:pt x="313" y="806"/>
                </a:cubicBezTo>
                <a:lnTo>
                  <a:pt x="312" y="805"/>
                </a:lnTo>
                <a:lnTo>
                  <a:pt x="319" y="781"/>
                </a:lnTo>
                <a:lnTo>
                  <a:pt x="319" y="758"/>
                </a:lnTo>
                <a:cubicBezTo>
                  <a:pt x="322" y="752"/>
                  <a:pt x="325" y="745"/>
                  <a:pt x="325" y="743"/>
                </a:cubicBezTo>
                <a:cubicBezTo>
                  <a:pt x="325" y="741"/>
                  <a:pt x="328" y="729"/>
                  <a:pt x="329" y="726"/>
                </a:cubicBezTo>
                <a:cubicBezTo>
                  <a:pt x="330" y="724"/>
                  <a:pt x="331" y="719"/>
                  <a:pt x="330" y="716"/>
                </a:cubicBezTo>
                <a:cubicBezTo>
                  <a:pt x="330" y="715"/>
                  <a:pt x="330" y="714"/>
                  <a:pt x="330" y="713"/>
                </a:cubicBezTo>
                <a:cubicBezTo>
                  <a:pt x="330" y="710"/>
                  <a:pt x="330" y="708"/>
                  <a:pt x="326" y="703"/>
                </a:cubicBezTo>
                <a:cubicBezTo>
                  <a:pt x="323" y="699"/>
                  <a:pt x="320" y="692"/>
                  <a:pt x="316" y="687"/>
                </a:cubicBezTo>
                <a:cubicBezTo>
                  <a:pt x="314" y="683"/>
                  <a:pt x="312" y="680"/>
                  <a:pt x="311" y="678"/>
                </a:cubicBezTo>
                <a:cubicBezTo>
                  <a:pt x="311" y="677"/>
                  <a:pt x="310" y="676"/>
                  <a:pt x="309" y="674"/>
                </a:cubicBezTo>
                <a:cubicBezTo>
                  <a:pt x="306" y="671"/>
                  <a:pt x="303" y="665"/>
                  <a:pt x="301" y="664"/>
                </a:cubicBezTo>
                <a:cubicBezTo>
                  <a:pt x="299" y="663"/>
                  <a:pt x="298" y="660"/>
                  <a:pt x="295" y="656"/>
                </a:cubicBezTo>
                <a:cubicBezTo>
                  <a:pt x="293" y="652"/>
                  <a:pt x="291" y="648"/>
                  <a:pt x="290" y="647"/>
                </a:cubicBezTo>
                <a:cubicBezTo>
                  <a:pt x="286" y="643"/>
                  <a:pt x="282" y="629"/>
                  <a:pt x="281" y="628"/>
                </a:cubicBezTo>
                <a:cubicBezTo>
                  <a:pt x="281" y="627"/>
                  <a:pt x="275" y="612"/>
                  <a:pt x="274" y="607"/>
                </a:cubicBezTo>
                <a:cubicBezTo>
                  <a:pt x="274" y="604"/>
                  <a:pt x="274" y="601"/>
                  <a:pt x="274" y="598"/>
                </a:cubicBezTo>
                <a:cubicBezTo>
                  <a:pt x="274" y="595"/>
                  <a:pt x="275" y="593"/>
                  <a:pt x="274" y="592"/>
                </a:cubicBezTo>
                <a:cubicBezTo>
                  <a:pt x="273" y="588"/>
                  <a:pt x="278" y="574"/>
                  <a:pt x="279" y="569"/>
                </a:cubicBezTo>
                <a:cubicBezTo>
                  <a:pt x="281" y="565"/>
                  <a:pt x="284" y="560"/>
                  <a:pt x="288" y="554"/>
                </a:cubicBezTo>
                <a:cubicBezTo>
                  <a:pt x="291" y="549"/>
                  <a:pt x="294" y="544"/>
                  <a:pt x="295" y="540"/>
                </a:cubicBezTo>
                <a:cubicBezTo>
                  <a:pt x="299" y="532"/>
                  <a:pt x="302" y="527"/>
                  <a:pt x="305" y="525"/>
                </a:cubicBezTo>
                <a:cubicBezTo>
                  <a:pt x="309" y="523"/>
                  <a:pt x="321" y="521"/>
                  <a:pt x="322" y="521"/>
                </a:cubicBezTo>
                <a:lnTo>
                  <a:pt x="348" y="521"/>
                </a:lnTo>
                <a:cubicBezTo>
                  <a:pt x="349" y="520"/>
                  <a:pt x="351" y="518"/>
                  <a:pt x="356" y="514"/>
                </a:cubicBezTo>
                <a:cubicBezTo>
                  <a:pt x="359" y="511"/>
                  <a:pt x="362" y="509"/>
                  <a:pt x="364" y="507"/>
                </a:cubicBezTo>
                <a:cubicBezTo>
                  <a:pt x="367" y="504"/>
                  <a:pt x="369" y="502"/>
                  <a:pt x="372" y="500"/>
                </a:cubicBezTo>
                <a:cubicBezTo>
                  <a:pt x="378" y="497"/>
                  <a:pt x="384" y="488"/>
                  <a:pt x="384" y="488"/>
                </a:cubicBezTo>
                <a:lnTo>
                  <a:pt x="400" y="470"/>
                </a:lnTo>
                <a:lnTo>
                  <a:pt x="406" y="465"/>
                </a:lnTo>
                <a:lnTo>
                  <a:pt x="417" y="454"/>
                </a:lnTo>
                <a:lnTo>
                  <a:pt x="428" y="440"/>
                </a:lnTo>
                <a:lnTo>
                  <a:pt x="429" y="441"/>
                </a:lnTo>
                <a:cubicBezTo>
                  <a:pt x="429" y="441"/>
                  <a:pt x="430" y="441"/>
                  <a:pt x="431" y="441"/>
                </a:cubicBezTo>
                <a:cubicBezTo>
                  <a:pt x="432" y="441"/>
                  <a:pt x="433" y="441"/>
                  <a:pt x="434" y="441"/>
                </a:cubicBezTo>
                <a:cubicBezTo>
                  <a:pt x="438" y="439"/>
                  <a:pt x="447" y="434"/>
                  <a:pt x="448" y="433"/>
                </a:cubicBezTo>
                <a:lnTo>
                  <a:pt x="453" y="426"/>
                </a:lnTo>
                <a:lnTo>
                  <a:pt x="453" y="418"/>
                </a:lnTo>
                <a:cubicBezTo>
                  <a:pt x="451" y="415"/>
                  <a:pt x="449" y="413"/>
                  <a:pt x="448" y="413"/>
                </a:cubicBezTo>
                <a:cubicBezTo>
                  <a:pt x="447" y="413"/>
                  <a:pt x="447" y="414"/>
                  <a:pt x="446" y="414"/>
                </a:cubicBezTo>
                <a:cubicBezTo>
                  <a:pt x="445" y="416"/>
                  <a:pt x="444" y="417"/>
                  <a:pt x="441" y="418"/>
                </a:cubicBezTo>
                <a:cubicBezTo>
                  <a:pt x="439" y="418"/>
                  <a:pt x="436" y="420"/>
                  <a:pt x="433" y="421"/>
                </a:cubicBezTo>
                <a:cubicBezTo>
                  <a:pt x="430" y="423"/>
                  <a:pt x="427" y="424"/>
                  <a:pt x="426" y="424"/>
                </a:cubicBezTo>
                <a:lnTo>
                  <a:pt x="416" y="424"/>
                </a:lnTo>
                <a:cubicBezTo>
                  <a:pt x="416" y="424"/>
                  <a:pt x="416" y="424"/>
                  <a:pt x="416" y="425"/>
                </a:cubicBezTo>
                <a:lnTo>
                  <a:pt x="415" y="426"/>
                </a:lnTo>
                <a:lnTo>
                  <a:pt x="414" y="426"/>
                </a:lnTo>
                <a:cubicBezTo>
                  <a:pt x="414" y="426"/>
                  <a:pt x="414" y="426"/>
                  <a:pt x="413" y="425"/>
                </a:cubicBezTo>
                <a:cubicBezTo>
                  <a:pt x="413" y="425"/>
                  <a:pt x="412" y="424"/>
                  <a:pt x="411" y="423"/>
                </a:cubicBezTo>
                <a:lnTo>
                  <a:pt x="408" y="420"/>
                </a:lnTo>
                <a:lnTo>
                  <a:pt x="408" y="420"/>
                </a:lnTo>
                <a:cubicBezTo>
                  <a:pt x="407" y="419"/>
                  <a:pt x="404" y="416"/>
                  <a:pt x="401" y="413"/>
                </a:cubicBezTo>
                <a:cubicBezTo>
                  <a:pt x="385" y="397"/>
                  <a:pt x="380" y="391"/>
                  <a:pt x="379" y="390"/>
                </a:cubicBezTo>
                <a:lnTo>
                  <a:pt x="364" y="382"/>
                </a:lnTo>
                <a:lnTo>
                  <a:pt x="358" y="373"/>
                </a:lnTo>
                <a:lnTo>
                  <a:pt x="356" y="350"/>
                </a:lnTo>
                <a:lnTo>
                  <a:pt x="353" y="335"/>
                </a:lnTo>
                <a:cubicBezTo>
                  <a:pt x="351" y="332"/>
                  <a:pt x="346" y="327"/>
                  <a:pt x="345" y="326"/>
                </a:cubicBezTo>
                <a:cubicBezTo>
                  <a:pt x="342" y="324"/>
                  <a:pt x="337" y="319"/>
                  <a:pt x="336" y="319"/>
                </a:cubicBezTo>
                <a:lnTo>
                  <a:pt x="336" y="319"/>
                </a:lnTo>
                <a:lnTo>
                  <a:pt x="329" y="294"/>
                </a:lnTo>
                <a:lnTo>
                  <a:pt x="329" y="283"/>
                </a:lnTo>
                <a:lnTo>
                  <a:pt x="329" y="282"/>
                </a:lnTo>
                <a:cubicBezTo>
                  <a:pt x="329" y="282"/>
                  <a:pt x="332" y="276"/>
                  <a:pt x="328" y="272"/>
                </a:cubicBezTo>
                <a:cubicBezTo>
                  <a:pt x="324" y="267"/>
                  <a:pt x="320" y="265"/>
                  <a:pt x="316" y="263"/>
                </a:cubicBezTo>
                <a:cubicBezTo>
                  <a:pt x="315" y="263"/>
                  <a:pt x="313" y="263"/>
                  <a:pt x="311" y="264"/>
                </a:cubicBezTo>
                <a:cubicBezTo>
                  <a:pt x="310" y="264"/>
                  <a:pt x="308" y="264"/>
                  <a:pt x="306" y="264"/>
                </a:cubicBezTo>
                <a:cubicBezTo>
                  <a:pt x="305" y="264"/>
                  <a:pt x="303" y="264"/>
                  <a:pt x="302" y="263"/>
                </a:cubicBezTo>
                <a:cubicBezTo>
                  <a:pt x="296" y="259"/>
                  <a:pt x="290" y="257"/>
                  <a:pt x="288" y="257"/>
                </a:cubicBezTo>
                <a:cubicBezTo>
                  <a:pt x="279" y="257"/>
                  <a:pt x="279" y="253"/>
                  <a:pt x="279" y="251"/>
                </a:cubicBezTo>
                <a:lnTo>
                  <a:pt x="279" y="236"/>
                </a:lnTo>
                <a:cubicBezTo>
                  <a:pt x="279" y="236"/>
                  <a:pt x="280" y="228"/>
                  <a:pt x="280" y="224"/>
                </a:cubicBezTo>
                <a:cubicBezTo>
                  <a:pt x="280" y="220"/>
                  <a:pt x="283" y="216"/>
                  <a:pt x="289" y="209"/>
                </a:cubicBezTo>
                <a:cubicBezTo>
                  <a:pt x="291" y="208"/>
                  <a:pt x="292" y="206"/>
                  <a:pt x="294" y="204"/>
                </a:cubicBezTo>
                <a:cubicBezTo>
                  <a:pt x="297" y="200"/>
                  <a:pt x="299" y="197"/>
                  <a:pt x="301" y="197"/>
                </a:cubicBezTo>
                <a:cubicBezTo>
                  <a:pt x="303" y="196"/>
                  <a:pt x="305" y="193"/>
                  <a:pt x="308" y="188"/>
                </a:cubicBezTo>
                <a:cubicBezTo>
                  <a:pt x="309" y="186"/>
                  <a:pt x="310" y="184"/>
                  <a:pt x="312" y="182"/>
                </a:cubicBezTo>
                <a:cubicBezTo>
                  <a:pt x="314" y="180"/>
                  <a:pt x="316" y="177"/>
                  <a:pt x="317" y="172"/>
                </a:cubicBezTo>
                <a:cubicBezTo>
                  <a:pt x="317" y="171"/>
                  <a:pt x="318" y="169"/>
                  <a:pt x="318" y="167"/>
                </a:cubicBezTo>
                <a:cubicBezTo>
                  <a:pt x="319" y="162"/>
                  <a:pt x="320" y="158"/>
                  <a:pt x="321" y="155"/>
                </a:cubicBezTo>
                <a:cubicBezTo>
                  <a:pt x="323" y="152"/>
                  <a:pt x="327" y="142"/>
                  <a:pt x="327" y="141"/>
                </a:cubicBezTo>
                <a:cubicBezTo>
                  <a:pt x="327" y="140"/>
                  <a:pt x="328" y="135"/>
                  <a:pt x="328" y="130"/>
                </a:cubicBezTo>
                <a:cubicBezTo>
                  <a:pt x="328" y="127"/>
                  <a:pt x="328" y="121"/>
                  <a:pt x="328" y="116"/>
                </a:cubicBezTo>
                <a:cubicBezTo>
                  <a:pt x="329" y="112"/>
                  <a:pt x="329" y="108"/>
                  <a:pt x="329" y="106"/>
                </a:cubicBezTo>
                <a:cubicBezTo>
                  <a:pt x="329" y="105"/>
                  <a:pt x="329" y="104"/>
                  <a:pt x="329" y="102"/>
                </a:cubicBezTo>
                <a:cubicBezTo>
                  <a:pt x="330" y="99"/>
                  <a:pt x="330" y="96"/>
                  <a:pt x="329" y="93"/>
                </a:cubicBezTo>
                <a:cubicBezTo>
                  <a:pt x="326" y="88"/>
                  <a:pt x="324" y="77"/>
                  <a:pt x="324" y="76"/>
                </a:cubicBezTo>
                <a:lnTo>
                  <a:pt x="317" y="62"/>
                </a:lnTo>
                <a:lnTo>
                  <a:pt x="311" y="50"/>
                </a:lnTo>
                <a:cubicBezTo>
                  <a:pt x="311" y="50"/>
                  <a:pt x="308" y="43"/>
                  <a:pt x="305" y="40"/>
                </a:cubicBezTo>
                <a:cubicBezTo>
                  <a:pt x="302" y="37"/>
                  <a:pt x="297" y="28"/>
                  <a:pt x="296" y="27"/>
                </a:cubicBezTo>
                <a:lnTo>
                  <a:pt x="282" y="13"/>
                </a:lnTo>
                <a:lnTo>
                  <a:pt x="275" y="5"/>
                </a:lnTo>
                <a:lnTo>
                  <a:pt x="266" y="13"/>
                </a:lnTo>
                <a:cubicBezTo>
                  <a:pt x="267" y="20"/>
                  <a:pt x="266" y="25"/>
                  <a:pt x="266" y="26"/>
                </a:cubicBezTo>
                <a:lnTo>
                  <a:pt x="266" y="26"/>
                </a:lnTo>
                <a:lnTo>
                  <a:pt x="242" y="53"/>
                </a:lnTo>
                <a:lnTo>
                  <a:pt x="242" y="83"/>
                </a:lnTo>
                <a:lnTo>
                  <a:pt x="216" y="83"/>
                </a:lnTo>
                <a:lnTo>
                  <a:pt x="185" y="108"/>
                </a:lnTo>
                <a:lnTo>
                  <a:pt x="184" y="108"/>
                </a:lnTo>
                <a:cubicBezTo>
                  <a:pt x="184" y="108"/>
                  <a:pt x="184" y="108"/>
                  <a:pt x="182" y="108"/>
                </a:cubicBezTo>
                <a:cubicBezTo>
                  <a:pt x="178" y="108"/>
                  <a:pt x="167" y="109"/>
                  <a:pt x="151" y="122"/>
                </a:cubicBezTo>
                <a:cubicBezTo>
                  <a:pt x="139" y="132"/>
                  <a:pt x="139" y="136"/>
                  <a:pt x="139" y="137"/>
                </a:cubicBezTo>
                <a:cubicBezTo>
                  <a:pt x="139" y="138"/>
                  <a:pt x="141" y="138"/>
                  <a:pt x="141" y="138"/>
                </a:cubicBezTo>
                <a:lnTo>
                  <a:pt x="151" y="138"/>
                </a:lnTo>
                <a:lnTo>
                  <a:pt x="142" y="141"/>
                </a:lnTo>
                <a:cubicBezTo>
                  <a:pt x="142" y="142"/>
                  <a:pt x="140" y="144"/>
                  <a:pt x="132" y="151"/>
                </a:cubicBezTo>
                <a:cubicBezTo>
                  <a:pt x="123" y="160"/>
                  <a:pt x="132" y="174"/>
                  <a:pt x="132" y="174"/>
                </a:cubicBezTo>
                <a:lnTo>
                  <a:pt x="132" y="175"/>
                </a:lnTo>
                <a:lnTo>
                  <a:pt x="118" y="197"/>
                </a:lnTo>
                <a:lnTo>
                  <a:pt x="118" y="242"/>
                </a:lnTo>
                <a:lnTo>
                  <a:pt x="118" y="243"/>
                </a:lnTo>
                <a:cubicBezTo>
                  <a:pt x="117" y="243"/>
                  <a:pt x="108" y="254"/>
                  <a:pt x="102" y="262"/>
                </a:cubicBezTo>
                <a:cubicBezTo>
                  <a:pt x="99" y="265"/>
                  <a:pt x="96" y="266"/>
                  <a:pt x="91" y="266"/>
                </a:cubicBezTo>
                <a:cubicBezTo>
                  <a:pt x="85" y="266"/>
                  <a:pt x="79" y="264"/>
                  <a:pt x="77" y="263"/>
                </a:cubicBezTo>
                <a:lnTo>
                  <a:pt x="61" y="277"/>
                </a:lnTo>
                <a:lnTo>
                  <a:pt x="61" y="300"/>
                </a:lnTo>
                <a:lnTo>
                  <a:pt x="48" y="334"/>
                </a:lnTo>
                <a:lnTo>
                  <a:pt x="48" y="385"/>
                </a:lnTo>
                <a:lnTo>
                  <a:pt x="22" y="395"/>
                </a:lnTo>
                <a:lnTo>
                  <a:pt x="32" y="422"/>
                </a:lnTo>
                <a:lnTo>
                  <a:pt x="22" y="437"/>
                </a:lnTo>
                <a:lnTo>
                  <a:pt x="4" y="455"/>
                </a:lnTo>
                <a:cubicBezTo>
                  <a:pt x="12" y="467"/>
                  <a:pt x="28" y="482"/>
                  <a:pt x="51" y="503"/>
                </a:cubicBezTo>
                <a:lnTo>
                  <a:pt x="54" y="505"/>
                </a:lnTo>
                <a:cubicBezTo>
                  <a:pt x="58" y="512"/>
                  <a:pt x="61" y="518"/>
                  <a:pt x="65" y="524"/>
                </a:cubicBezTo>
                <a:cubicBezTo>
                  <a:pt x="80" y="550"/>
                  <a:pt x="95" y="576"/>
                  <a:pt x="105" y="610"/>
                </a:cubicBezTo>
                <a:cubicBezTo>
                  <a:pt x="106" y="614"/>
                  <a:pt x="108" y="618"/>
                  <a:pt x="110" y="621"/>
                </a:cubicBezTo>
                <a:cubicBezTo>
                  <a:pt x="113" y="625"/>
                  <a:pt x="116" y="630"/>
                  <a:pt x="116" y="636"/>
                </a:cubicBezTo>
                <a:cubicBezTo>
                  <a:pt x="116" y="646"/>
                  <a:pt x="114" y="654"/>
                  <a:pt x="112" y="663"/>
                </a:cubicBezTo>
                <a:cubicBezTo>
                  <a:pt x="109" y="672"/>
                  <a:pt x="107" y="681"/>
                  <a:pt x="107" y="695"/>
                </a:cubicBezTo>
                <a:cubicBezTo>
                  <a:pt x="107" y="720"/>
                  <a:pt x="109" y="742"/>
                  <a:pt x="134" y="742"/>
                </a:cubicBezTo>
                <a:cubicBezTo>
                  <a:pt x="167" y="742"/>
                  <a:pt x="183" y="716"/>
                  <a:pt x="199" y="688"/>
                </a:cubicBezTo>
                <a:cubicBezTo>
                  <a:pt x="207" y="675"/>
                  <a:pt x="215" y="663"/>
                  <a:pt x="224" y="652"/>
                </a:cubicBezTo>
                <a:lnTo>
                  <a:pt x="225" y="651"/>
                </a:lnTo>
                <a:close/>
                <a:moveTo>
                  <a:pt x="306" y="1079"/>
                </a:moveTo>
                <a:lnTo>
                  <a:pt x="306" y="1079"/>
                </a:lnTo>
                <a:lnTo>
                  <a:pt x="307" y="1073"/>
                </a:lnTo>
                <a:cubicBezTo>
                  <a:pt x="308" y="1068"/>
                  <a:pt x="309" y="1063"/>
                  <a:pt x="310" y="1057"/>
                </a:cubicBezTo>
                <a:cubicBezTo>
                  <a:pt x="310" y="1057"/>
                  <a:pt x="318" y="1004"/>
                  <a:pt x="318" y="983"/>
                </a:cubicBezTo>
                <a:cubicBezTo>
                  <a:pt x="318" y="937"/>
                  <a:pt x="305" y="901"/>
                  <a:pt x="293" y="867"/>
                </a:cubicBezTo>
                <a:cubicBezTo>
                  <a:pt x="283" y="839"/>
                  <a:pt x="273" y="813"/>
                  <a:pt x="273" y="784"/>
                </a:cubicBezTo>
                <a:cubicBezTo>
                  <a:pt x="270" y="784"/>
                  <a:pt x="268" y="783"/>
                  <a:pt x="267" y="781"/>
                </a:cubicBezTo>
                <a:cubicBezTo>
                  <a:pt x="262" y="776"/>
                  <a:pt x="264" y="764"/>
                  <a:pt x="266" y="749"/>
                </a:cubicBezTo>
                <a:cubicBezTo>
                  <a:pt x="268" y="730"/>
                  <a:pt x="271" y="709"/>
                  <a:pt x="262" y="695"/>
                </a:cubicBezTo>
                <a:cubicBezTo>
                  <a:pt x="259" y="690"/>
                  <a:pt x="254" y="689"/>
                  <a:pt x="248" y="689"/>
                </a:cubicBezTo>
                <a:cubicBezTo>
                  <a:pt x="245" y="688"/>
                  <a:pt x="241" y="688"/>
                  <a:pt x="240" y="686"/>
                </a:cubicBezTo>
                <a:cubicBezTo>
                  <a:pt x="234" y="680"/>
                  <a:pt x="233" y="675"/>
                  <a:pt x="231" y="670"/>
                </a:cubicBezTo>
                <a:cubicBezTo>
                  <a:pt x="230" y="665"/>
                  <a:pt x="229" y="661"/>
                  <a:pt x="225" y="656"/>
                </a:cubicBezTo>
                <a:cubicBezTo>
                  <a:pt x="217" y="666"/>
                  <a:pt x="209" y="678"/>
                  <a:pt x="202" y="689"/>
                </a:cubicBezTo>
                <a:cubicBezTo>
                  <a:pt x="186" y="717"/>
                  <a:pt x="169" y="745"/>
                  <a:pt x="134" y="745"/>
                </a:cubicBezTo>
                <a:cubicBezTo>
                  <a:pt x="106" y="745"/>
                  <a:pt x="104" y="721"/>
                  <a:pt x="104" y="695"/>
                </a:cubicBezTo>
                <a:cubicBezTo>
                  <a:pt x="104" y="681"/>
                  <a:pt x="106" y="671"/>
                  <a:pt x="108" y="662"/>
                </a:cubicBezTo>
                <a:cubicBezTo>
                  <a:pt x="111" y="654"/>
                  <a:pt x="113" y="646"/>
                  <a:pt x="113" y="636"/>
                </a:cubicBezTo>
                <a:cubicBezTo>
                  <a:pt x="113" y="631"/>
                  <a:pt x="110" y="627"/>
                  <a:pt x="108" y="623"/>
                </a:cubicBezTo>
                <a:cubicBezTo>
                  <a:pt x="105" y="619"/>
                  <a:pt x="103" y="615"/>
                  <a:pt x="102" y="610"/>
                </a:cubicBezTo>
                <a:cubicBezTo>
                  <a:pt x="92" y="578"/>
                  <a:pt x="77" y="551"/>
                  <a:pt x="62" y="526"/>
                </a:cubicBezTo>
                <a:cubicBezTo>
                  <a:pt x="58" y="520"/>
                  <a:pt x="55" y="513"/>
                  <a:pt x="51" y="507"/>
                </a:cubicBezTo>
                <a:lnTo>
                  <a:pt x="49" y="505"/>
                </a:lnTo>
                <a:cubicBezTo>
                  <a:pt x="24" y="483"/>
                  <a:pt x="8" y="469"/>
                  <a:pt x="1" y="456"/>
                </a:cubicBezTo>
                <a:lnTo>
                  <a:pt x="0" y="455"/>
                </a:lnTo>
                <a:lnTo>
                  <a:pt x="19" y="435"/>
                </a:lnTo>
                <a:lnTo>
                  <a:pt x="29" y="421"/>
                </a:lnTo>
                <a:lnTo>
                  <a:pt x="19" y="395"/>
                </a:lnTo>
                <a:lnTo>
                  <a:pt x="18" y="393"/>
                </a:lnTo>
                <a:lnTo>
                  <a:pt x="44" y="383"/>
                </a:lnTo>
                <a:lnTo>
                  <a:pt x="44" y="333"/>
                </a:lnTo>
                <a:lnTo>
                  <a:pt x="58" y="299"/>
                </a:lnTo>
                <a:lnTo>
                  <a:pt x="58" y="276"/>
                </a:lnTo>
                <a:lnTo>
                  <a:pt x="76" y="259"/>
                </a:lnTo>
                <a:lnTo>
                  <a:pt x="77" y="259"/>
                </a:lnTo>
                <a:cubicBezTo>
                  <a:pt x="77" y="259"/>
                  <a:pt x="85" y="263"/>
                  <a:pt x="91" y="263"/>
                </a:cubicBezTo>
                <a:cubicBezTo>
                  <a:pt x="95" y="263"/>
                  <a:pt x="97" y="262"/>
                  <a:pt x="99" y="260"/>
                </a:cubicBezTo>
                <a:cubicBezTo>
                  <a:pt x="105" y="253"/>
                  <a:pt x="113" y="243"/>
                  <a:pt x="115" y="241"/>
                </a:cubicBezTo>
                <a:lnTo>
                  <a:pt x="115" y="196"/>
                </a:lnTo>
                <a:lnTo>
                  <a:pt x="129" y="175"/>
                </a:lnTo>
                <a:cubicBezTo>
                  <a:pt x="127" y="171"/>
                  <a:pt x="121" y="158"/>
                  <a:pt x="130" y="148"/>
                </a:cubicBezTo>
                <a:cubicBezTo>
                  <a:pt x="134" y="144"/>
                  <a:pt x="137" y="142"/>
                  <a:pt x="138" y="140"/>
                </a:cubicBezTo>
                <a:cubicBezTo>
                  <a:pt x="137" y="140"/>
                  <a:pt x="136" y="139"/>
                  <a:pt x="136" y="138"/>
                </a:cubicBezTo>
                <a:cubicBezTo>
                  <a:pt x="134" y="134"/>
                  <a:pt x="138" y="128"/>
                  <a:pt x="148" y="120"/>
                </a:cubicBezTo>
                <a:cubicBezTo>
                  <a:pt x="165" y="106"/>
                  <a:pt x="177" y="104"/>
                  <a:pt x="182" y="104"/>
                </a:cubicBezTo>
                <a:cubicBezTo>
                  <a:pt x="183" y="104"/>
                  <a:pt x="184" y="104"/>
                  <a:pt x="184" y="104"/>
                </a:cubicBezTo>
                <a:lnTo>
                  <a:pt x="214" y="79"/>
                </a:lnTo>
                <a:lnTo>
                  <a:pt x="238" y="79"/>
                </a:lnTo>
                <a:lnTo>
                  <a:pt x="238" y="52"/>
                </a:lnTo>
                <a:lnTo>
                  <a:pt x="263" y="25"/>
                </a:lnTo>
                <a:cubicBezTo>
                  <a:pt x="263" y="23"/>
                  <a:pt x="263" y="18"/>
                  <a:pt x="262" y="13"/>
                </a:cubicBezTo>
                <a:lnTo>
                  <a:pt x="262" y="12"/>
                </a:lnTo>
                <a:lnTo>
                  <a:pt x="275" y="0"/>
                </a:lnTo>
                <a:lnTo>
                  <a:pt x="284" y="11"/>
                </a:lnTo>
                <a:lnTo>
                  <a:pt x="299" y="25"/>
                </a:lnTo>
                <a:cubicBezTo>
                  <a:pt x="299" y="25"/>
                  <a:pt x="304" y="35"/>
                  <a:pt x="307" y="38"/>
                </a:cubicBezTo>
                <a:cubicBezTo>
                  <a:pt x="311" y="41"/>
                  <a:pt x="314" y="48"/>
                  <a:pt x="314" y="48"/>
                </a:cubicBezTo>
                <a:lnTo>
                  <a:pt x="320" y="61"/>
                </a:lnTo>
                <a:lnTo>
                  <a:pt x="327" y="75"/>
                </a:lnTo>
                <a:cubicBezTo>
                  <a:pt x="327" y="75"/>
                  <a:pt x="330" y="87"/>
                  <a:pt x="332" y="92"/>
                </a:cubicBezTo>
                <a:cubicBezTo>
                  <a:pt x="334" y="96"/>
                  <a:pt x="333" y="100"/>
                  <a:pt x="333" y="103"/>
                </a:cubicBezTo>
                <a:cubicBezTo>
                  <a:pt x="332" y="104"/>
                  <a:pt x="332" y="105"/>
                  <a:pt x="332" y="106"/>
                </a:cubicBezTo>
                <a:cubicBezTo>
                  <a:pt x="332" y="108"/>
                  <a:pt x="332" y="112"/>
                  <a:pt x="332" y="116"/>
                </a:cubicBezTo>
                <a:cubicBezTo>
                  <a:pt x="331" y="121"/>
                  <a:pt x="331" y="127"/>
                  <a:pt x="331" y="130"/>
                </a:cubicBezTo>
                <a:cubicBezTo>
                  <a:pt x="331" y="135"/>
                  <a:pt x="330" y="141"/>
                  <a:pt x="330" y="141"/>
                </a:cubicBezTo>
                <a:lnTo>
                  <a:pt x="330" y="142"/>
                </a:lnTo>
                <a:cubicBezTo>
                  <a:pt x="330" y="142"/>
                  <a:pt x="326" y="153"/>
                  <a:pt x="324" y="157"/>
                </a:cubicBezTo>
                <a:cubicBezTo>
                  <a:pt x="323" y="159"/>
                  <a:pt x="322" y="163"/>
                  <a:pt x="321" y="168"/>
                </a:cubicBezTo>
                <a:cubicBezTo>
                  <a:pt x="321" y="169"/>
                  <a:pt x="321" y="171"/>
                  <a:pt x="320" y="173"/>
                </a:cubicBezTo>
                <a:cubicBezTo>
                  <a:pt x="319" y="178"/>
                  <a:pt x="317" y="182"/>
                  <a:pt x="314" y="184"/>
                </a:cubicBezTo>
                <a:cubicBezTo>
                  <a:pt x="313" y="186"/>
                  <a:pt x="312" y="188"/>
                  <a:pt x="311" y="190"/>
                </a:cubicBezTo>
                <a:cubicBezTo>
                  <a:pt x="307" y="196"/>
                  <a:pt x="305" y="198"/>
                  <a:pt x="302" y="200"/>
                </a:cubicBezTo>
                <a:cubicBezTo>
                  <a:pt x="301" y="200"/>
                  <a:pt x="298" y="204"/>
                  <a:pt x="296" y="206"/>
                </a:cubicBezTo>
                <a:cubicBezTo>
                  <a:pt x="295" y="208"/>
                  <a:pt x="293" y="210"/>
                  <a:pt x="292" y="212"/>
                </a:cubicBezTo>
                <a:cubicBezTo>
                  <a:pt x="285" y="219"/>
                  <a:pt x="284" y="222"/>
                  <a:pt x="284" y="224"/>
                </a:cubicBezTo>
                <a:cubicBezTo>
                  <a:pt x="284" y="228"/>
                  <a:pt x="282" y="236"/>
                  <a:pt x="282" y="237"/>
                </a:cubicBezTo>
                <a:lnTo>
                  <a:pt x="282" y="251"/>
                </a:lnTo>
                <a:cubicBezTo>
                  <a:pt x="282" y="251"/>
                  <a:pt x="282" y="254"/>
                  <a:pt x="288" y="254"/>
                </a:cubicBezTo>
                <a:cubicBezTo>
                  <a:pt x="291" y="254"/>
                  <a:pt x="298" y="257"/>
                  <a:pt x="304" y="260"/>
                </a:cubicBezTo>
                <a:cubicBezTo>
                  <a:pt x="305" y="261"/>
                  <a:pt x="308" y="261"/>
                  <a:pt x="310" y="260"/>
                </a:cubicBezTo>
                <a:cubicBezTo>
                  <a:pt x="313" y="260"/>
                  <a:pt x="315" y="259"/>
                  <a:pt x="317" y="260"/>
                </a:cubicBezTo>
                <a:cubicBezTo>
                  <a:pt x="322" y="262"/>
                  <a:pt x="326" y="265"/>
                  <a:pt x="331" y="270"/>
                </a:cubicBezTo>
                <a:cubicBezTo>
                  <a:pt x="336" y="275"/>
                  <a:pt x="333" y="282"/>
                  <a:pt x="332" y="284"/>
                </a:cubicBezTo>
                <a:lnTo>
                  <a:pt x="332" y="294"/>
                </a:lnTo>
                <a:lnTo>
                  <a:pt x="339" y="317"/>
                </a:lnTo>
                <a:cubicBezTo>
                  <a:pt x="340" y="318"/>
                  <a:pt x="344" y="322"/>
                  <a:pt x="346" y="323"/>
                </a:cubicBezTo>
                <a:cubicBezTo>
                  <a:pt x="349" y="325"/>
                  <a:pt x="355" y="332"/>
                  <a:pt x="356" y="333"/>
                </a:cubicBezTo>
                <a:lnTo>
                  <a:pt x="356" y="334"/>
                </a:lnTo>
                <a:lnTo>
                  <a:pt x="359" y="349"/>
                </a:lnTo>
                <a:lnTo>
                  <a:pt x="361" y="372"/>
                </a:lnTo>
                <a:lnTo>
                  <a:pt x="367" y="379"/>
                </a:lnTo>
                <a:lnTo>
                  <a:pt x="381" y="387"/>
                </a:lnTo>
                <a:cubicBezTo>
                  <a:pt x="381" y="387"/>
                  <a:pt x="385" y="393"/>
                  <a:pt x="404" y="411"/>
                </a:cubicBezTo>
                <a:cubicBezTo>
                  <a:pt x="408" y="416"/>
                  <a:pt x="411" y="419"/>
                  <a:pt x="413" y="420"/>
                </a:cubicBezTo>
                <a:lnTo>
                  <a:pt x="426" y="420"/>
                </a:lnTo>
                <a:cubicBezTo>
                  <a:pt x="427" y="420"/>
                  <a:pt x="430" y="419"/>
                  <a:pt x="432" y="418"/>
                </a:cubicBezTo>
                <a:cubicBezTo>
                  <a:pt x="435" y="417"/>
                  <a:pt x="438" y="415"/>
                  <a:pt x="440" y="415"/>
                </a:cubicBezTo>
                <a:cubicBezTo>
                  <a:pt x="442" y="414"/>
                  <a:pt x="443" y="413"/>
                  <a:pt x="444" y="412"/>
                </a:cubicBezTo>
                <a:cubicBezTo>
                  <a:pt x="445" y="411"/>
                  <a:pt x="445" y="410"/>
                  <a:pt x="447" y="410"/>
                </a:cubicBezTo>
                <a:cubicBezTo>
                  <a:pt x="447" y="410"/>
                  <a:pt x="448" y="410"/>
                  <a:pt x="448" y="410"/>
                </a:cubicBezTo>
                <a:cubicBezTo>
                  <a:pt x="451" y="410"/>
                  <a:pt x="455" y="415"/>
                  <a:pt x="456" y="416"/>
                </a:cubicBezTo>
                <a:lnTo>
                  <a:pt x="456" y="417"/>
                </a:lnTo>
                <a:lnTo>
                  <a:pt x="456" y="427"/>
                </a:lnTo>
                <a:lnTo>
                  <a:pt x="451" y="435"/>
                </a:lnTo>
                <a:lnTo>
                  <a:pt x="451" y="435"/>
                </a:lnTo>
                <a:cubicBezTo>
                  <a:pt x="450" y="436"/>
                  <a:pt x="440" y="442"/>
                  <a:pt x="436" y="444"/>
                </a:cubicBezTo>
                <a:cubicBezTo>
                  <a:pt x="433" y="445"/>
                  <a:pt x="430" y="445"/>
                  <a:pt x="429" y="444"/>
                </a:cubicBezTo>
                <a:lnTo>
                  <a:pt x="420" y="456"/>
                </a:lnTo>
                <a:lnTo>
                  <a:pt x="409" y="468"/>
                </a:lnTo>
                <a:lnTo>
                  <a:pt x="403" y="473"/>
                </a:lnTo>
                <a:lnTo>
                  <a:pt x="387" y="490"/>
                </a:lnTo>
                <a:cubicBezTo>
                  <a:pt x="387" y="491"/>
                  <a:pt x="380" y="499"/>
                  <a:pt x="374" y="503"/>
                </a:cubicBezTo>
                <a:cubicBezTo>
                  <a:pt x="371" y="504"/>
                  <a:pt x="369" y="506"/>
                  <a:pt x="366" y="509"/>
                </a:cubicBezTo>
                <a:cubicBezTo>
                  <a:pt x="364" y="511"/>
                  <a:pt x="362" y="514"/>
                  <a:pt x="358" y="516"/>
                </a:cubicBezTo>
                <a:cubicBezTo>
                  <a:pt x="351" y="522"/>
                  <a:pt x="350" y="523"/>
                  <a:pt x="350" y="523"/>
                </a:cubicBezTo>
                <a:lnTo>
                  <a:pt x="350" y="524"/>
                </a:lnTo>
                <a:lnTo>
                  <a:pt x="349" y="524"/>
                </a:lnTo>
                <a:lnTo>
                  <a:pt x="322" y="524"/>
                </a:lnTo>
                <a:cubicBezTo>
                  <a:pt x="321" y="524"/>
                  <a:pt x="310" y="526"/>
                  <a:pt x="307" y="528"/>
                </a:cubicBezTo>
                <a:cubicBezTo>
                  <a:pt x="304" y="529"/>
                  <a:pt x="301" y="535"/>
                  <a:pt x="298" y="542"/>
                </a:cubicBezTo>
                <a:cubicBezTo>
                  <a:pt x="297" y="545"/>
                  <a:pt x="294" y="550"/>
                  <a:pt x="291" y="555"/>
                </a:cubicBezTo>
                <a:cubicBezTo>
                  <a:pt x="287" y="561"/>
                  <a:pt x="284" y="567"/>
                  <a:pt x="283" y="570"/>
                </a:cubicBezTo>
                <a:cubicBezTo>
                  <a:pt x="280" y="577"/>
                  <a:pt x="277" y="589"/>
                  <a:pt x="277" y="591"/>
                </a:cubicBezTo>
                <a:cubicBezTo>
                  <a:pt x="278" y="592"/>
                  <a:pt x="278" y="594"/>
                  <a:pt x="278" y="598"/>
                </a:cubicBezTo>
                <a:cubicBezTo>
                  <a:pt x="277" y="601"/>
                  <a:pt x="277" y="604"/>
                  <a:pt x="278" y="607"/>
                </a:cubicBezTo>
                <a:cubicBezTo>
                  <a:pt x="278" y="612"/>
                  <a:pt x="284" y="626"/>
                  <a:pt x="284" y="626"/>
                </a:cubicBezTo>
                <a:cubicBezTo>
                  <a:pt x="286" y="631"/>
                  <a:pt x="290" y="642"/>
                  <a:pt x="292" y="644"/>
                </a:cubicBezTo>
                <a:cubicBezTo>
                  <a:pt x="294" y="646"/>
                  <a:pt x="296" y="650"/>
                  <a:pt x="298" y="654"/>
                </a:cubicBezTo>
                <a:cubicBezTo>
                  <a:pt x="300" y="657"/>
                  <a:pt x="302" y="661"/>
                  <a:pt x="303" y="662"/>
                </a:cubicBezTo>
                <a:cubicBezTo>
                  <a:pt x="305" y="663"/>
                  <a:pt x="308" y="667"/>
                  <a:pt x="311" y="672"/>
                </a:cubicBezTo>
                <a:cubicBezTo>
                  <a:pt x="312" y="674"/>
                  <a:pt x="313" y="675"/>
                  <a:pt x="314" y="676"/>
                </a:cubicBezTo>
                <a:cubicBezTo>
                  <a:pt x="315" y="678"/>
                  <a:pt x="317" y="681"/>
                  <a:pt x="319" y="685"/>
                </a:cubicBezTo>
                <a:cubicBezTo>
                  <a:pt x="322" y="691"/>
                  <a:pt x="326" y="698"/>
                  <a:pt x="329" y="701"/>
                </a:cubicBezTo>
                <a:cubicBezTo>
                  <a:pt x="333" y="707"/>
                  <a:pt x="333" y="710"/>
                  <a:pt x="333" y="713"/>
                </a:cubicBezTo>
                <a:cubicBezTo>
                  <a:pt x="333" y="714"/>
                  <a:pt x="333" y="715"/>
                  <a:pt x="333" y="715"/>
                </a:cubicBezTo>
                <a:cubicBezTo>
                  <a:pt x="334" y="719"/>
                  <a:pt x="333" y="726"/>
                  <a:pt x="332" y="727"/>
                </a:cubicBezTo>
                <a:cubicBezTo>
                  <a:pt x="331" y="733"/>
                  <a:pt x="328" y="742"/>
                  <a:pt x="328" y="743"/>
                </a:cubicBezTo>
                <a:cubicBezTo>
                  <a:pt x="328" y="746"/>
                  <a:pt x="324" y="755"/>
                  <a:pt x="322" y="759"/>
                </a:cubicBezTo>
                <a:lnTo>
                  <a:pt x="322" y="781"/>
                </a:lnTo>
                <a:lnTo>
                  <a:pt x="316" y="805"/>
                </a:lnTo>
                <a:cubicBezTo>
                  <a:pt x="317" y="808"/>
                  <a:pt x="323" y="823"/>
                  <a:pt x="324" y="826"/>
                </a:cubicBezTo>
                <a:cubicBezTo>
                  <a:pt x="325" y="830"/>
                  <a:pt x="332" y="846"/>
                  <a:pt x="334" y="849"/>
                </a:cubicBezTo>
                <a:cubicBezTo>
                  <a:pt x="335" y="852"/>
                  <a:pt x="338" y="859"/>
                  <a:pt x="340" y="865"/>
                </a:cubicBezTo>
                <a:lnTo>
                  <a:pt x="340" y="867"/>
                </a:lnTo>
                <a:cubicBezTo>
                  <a:pt x="341" y="868"/>
                  <a:pt x="340" y="873"/>
                  <a:pt x="340" y="880"/>
                </a:cubicBezTo>
                <a:cubicBezTo>
                  <a:pt x="339" y="884"/>
                  <a:pt x="339" y="887"/>
                  <a:pt x="339" y="889"/>
                </a:cubicBezTo>
                <a:lnTo>
                  <a:pt x="339" y="923"/>
                </a:lnTo>
                <a:cubicBezTo>
                  <a:pt x="339" y="926"/>
                  <a:pt x="352" y="939"/>
                  <a:pt x="356" y="942"/>
                </a:cubicBezTo>
                <a:cubicBezTo>
                  <a:pt x="360" y="945"/>
                  <a:pt x="368" y="966"/>
                  <a:pt x="370" y="973"/>
                </a:cubicBezTo>
                <a:lnTo>
                  <a:pt x="370" y="973"/>
                </a:lnTo>
                <a:lnTo>
                  <a:pt x="343" y="1032"/>
                </a:lnTo>
                <a:lnTo>
                  <a:pt x="306" y="1079"/>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5" name="Freeform 366">
            <a:extLst>
              <a:ext uri="{FF2B5EF4-FFF2-40B4-BE49-F238E27FC236}">
                <a16:creationId xmlns:a16="http://schemas.microsoft.com/office/drawing/2014/main" id="{D8E90483-CA36-3CBA-E19D-C99E5D19B69A}"/>
              </a:ext>
            </a:extLst>
          </p:cNvPr>
          <p:cNvSpPr>
            <a:spLocks noEditPoints="1"/>
          </p:cNvSpPr>
          <p:nvPr/>
        </p:nvSpPr>
        <p:spPr bwMode="auto">
          <a:xfrm>
            <a:off x="4319967" y="2364863"/>
            <a:ext cx="234950" cy="554038"/>
          </a:xfrm>
          <a:custGeom>
            <a:avLst/>
            <a:gdLst>
              <a:gd name="T0" fmla="*/ 242 w 456"/>
              <a:gd name="T1" fmla="*/ 684 h 1079"/>
              <a:gd name="T2" fmla="*/ 274 w 456"/>
              <a:gd name="T3" fmla="*/ 781 h 1079"/>
              <a:gd name="T4" fmla="*/ 313 w 456"/>
              <a:gd name="T5" fmla="*/ 1058 h 1079"/>
              <a:gd name="T6" fmla="*/ 335 w 456"/>
              <a:gd name="T7" fmla="*/ 923 h 1079"/>
              <a:gd name="T8" fmla="*/ 331 w 456"/>
              <a:gd name="T9" fmla="*/ 850 h 1079"/>
              <a:gd name="T10" fmla="*/ 319 w 456"/>
              <a:gd name="T11" fmla="*/ 758 h 1079"/>
              <a:gd name="T12" fmla="*/ 326 w 456"/>
              <a:gd name="T13" fmla="*/ 703 h 1079"/>
              <a:gd name="T14" fmla="*/ 295 w 456"/>
              <a:gd name="T15" fmla="*/ 656 h 1079"/>
              <a:gd name="T16" fmla="*/ 274 w 456"/>
              <a:gd name="T17" fmla="*/ 592 h 1079"/>
              <a:gd name="T18" fmla="*/ 322 w 456"/>
              <a:gd name="T19" fmla="*/ 521 h 1079"/>
              <a:gd name="T20" fmla="*/ 384 w 456"/>
              <a:gd name="T21" fmla="*/ 488 h 1079"/>
              <a:gd name="T22" fmla="*/ 429 w 456"/>
              <a:gd name="T23" fmla="*/ 441 h 1079"/>
              <a:gd name="T24" fmla="*/ 453 w 456"/>
              <a:gd name="T25" fmla="*/ 418 h 1079"/>
              <a:gd name="T26" fmla="*/ 426 w 456"/>
              <a:gd name="T27" fmla="*/ 424 h 1079"/>
              <a:gd name="T28" fmla="*/ 413 w 456"/>
              <a:gd name="T29" fmla="*/ 425 h 1079"/>
              <a:gd name="T30" fmla="*/ 379 w 456"/>
              <a:gd name="T31" fmla="*/ 390 h 1079"/>
              <a:gd name="T32" fmla="*/ 345 w 456"/>
              <a:gd name="T33" fmla="*/ 326 h 1079"/>
              <a:gd name="T34" fmla="*/ 329 w 456"/>
              <a:gd name="T35" fmla="*/ 282 h 1079"/>
              <a:gd name="T36" fmla="*/ 302 w 456"/>
              <a:gd name="T37" fmla="*/ 263 h 1079"/>
              <a:gd name="T38" fmla="*/ 289 w 456"/>
              <a:gd name="T39" fmla="*/ 209 h 1079"/>
              <a:gd name="T40" fmla="*/ 317 w 456"/>
              <a:gd name="T41" fmla="*/ 172 h 1079"/>
              <a:gd name="T42" fmla="*/ 328 w 456"/>
              <a:gd name="T43" fmla="*/ 116 h 1079"/>
              <a:gd name="T44" fmla="*/ 317 w 456"/>
              <a:gd name="T45" fmla="*/ 62 h 1079"/>
              <a:gd name="T46" fmla="*/ 275 w 456"/>
              <a:gd name="T47" fmla="*/ 5 h 1079"/>
              <a:gd name="T48" fmla="*/ 242 w 456"/>
              <a:gd name="T49" fmla="*/ 83 h 1079"/>
              <a:gd name="T50" fmla="*/ 151 w 456"/>
              <a:gd name="T51" fmla="*/ 122 h 1079"/>
              <a:gd name="T52" fmla="*/ 132 w 456"/>
              <a:gd name="T53" fmla="*/ 151 h 1079"/>
              <a:gd name="T54" fmla="*/ 118 w 456"/>
              <a:gd name="T55" fmla="*/ 243 h 1079"/>
              <a:gd name="T56" fmla="*/ 61 w 456"/>
              <a:gd name="T57" fmla="*/ 300 h 1079"/>
              <a:gd name="T58" fmla="*/ 22 w 456"/>
              <a:gd name="T59" fmla="*/ 437 h 1079"/>
              <a:gd name="T60" fmla="*/ 105 w 456"/>
              <a:gd name="T61" fmla="*/ 610 h 1079"/>
              <a:gd name="T62" fmla="*/ 134 w 456"/>
              <a:gd name="T63" fmla="*/ 742 h 1079"/>
              <a:gd name="T64" fmla="*/ 306 w 456"/>
              <a:gd name="T65" fmla="*/ 1079 h 1079"/>
              <a:gd name="T66" fmla="*/ 293 w 456"/>
              <a:gd name="T67" fmla="*/ 867 h 1079"/>
              <a:gd name="T68" fmla="*/ 248 w 456"/>
              <a:gd name="T69" fmla="*/ 689 h 1079"/>
              <a:gd name="T70" fmla="*/ 134 w 456"/>
              <a:gd name="T71" fmla="*/ 745 h 1079"/>
              <a:gd name="T72" fmla="*/ 102 w 456"/>
              <a:gd name="T73" fmla="*/ 610 h 1079"/>
              <a:gd name="T74" fmla="*/ 0 w 456"/>
              <a:gd name="T75" fmla="*/ 455 h 1079"/>
              <a:gd name="T76" fmla="*/ 44 w 456"/>
              <a:gd name="T77" fmla="*/ 383 h 1079"/>
              <a:gd name="T78" fmla="*/ 77 w 456"/>
              <a:gd name="T79" fmla="*/ 259 h 1079"/>
              <a:gd name="T80" fmla="*/ 129 w 456"/>
              <a:gd name="T81" fmla="*/ 175 h 1079"/>
              <a:gd name="T82" fmla="*/ 182 w 456"/>
              <a:gd name="T83" fmla="*/ 104 h 1079"/>
              <a:gd name="T84" fmla="*/ 263 w 456"/>
              <a:gd name="T85" fmla="*/ 25 h 1079"/>
              <a:gd name="T86" fmla="*/ 299 w 456"/>
              <a:gd name="T87" fmla="*/ 25 h 1079"/>
              <a:gd name="T88" fmla="*/ 332 w 456"/>
              <a:gd name="T89" fmla="*/ 92 h 1079"/>
              <a:gd name="T90" fmla="*/ 330 w 456"/>
              <a:gd name="T91" fmla="*/ 141 h 1079"/>
              <a:gd name="T92" fmla="*/ 314 w 456"/>
              <a:gd name="T93" fmla="*/ 184 h 1079"/>
              <a:gd name="T94" fmla="*/ 284 w 456"/>
              <a:gd name="T95" fmla="*/ 224 h 1079"/>
              <a:gd name="T96" fmla="*/ 310 w 456"/>
              <a:gd name="T97" fmla="*/ 260 h 1079"/>
              <a:gd name="T98" fmla="*/ 339 w 456"/>
              <a:gd name="T99" fmla="*/ 317 h 1079"/>
              <a:gd name="T100" fmla="*/ 361 w 456"/>
              <a:gd name="T101" fmla="*/ 372 h 1079"/>
              <a:gd name="T102" fmla="*/ 426 w 456"/>
              <a:gd name="T103" fmla="*/ 420 h 1079"/>
              <a:gd name="T104" fmla="*/ 448 w 456"/>
              <a:gd name="T105" fmla="*/ 410 h 1079"/>
              <a:gd name="T106" fmla="*/ 451 w 456"/>
              <a:gd name="T107" fmla="*/ 435 h 1079"/>
              <a:gd name="T108" fmla="*/ 403 w 456"/>
              <a:gd name="T109" fmla="*/ 473 h 1079"/>
              <a:gd name="T110" fmla="*/ 350 w 456"/>
              <a:gd name="T111" fmla="*/ 523 h 1079"/>
              <a:gd name="T112" fmla="*/ 298 w 456"/>
              <a:gd name="T113" fmla="*/ 542 h 1079"/>
              <a:gd name="T114" fmla="*/ 278 w 456"/>
              <a:gd name="T115" fmla="*/ 607 h 1079"/>
              <a:gd name="T116" fmla="*/ 311 w 456"/>
              <a:gd name="T117" fmla="*/ 672 h 1079"/>
              <a:gd name="T118" fmla="*/ 333 w 456"/>
              <a:gd name="T119" fmla="*/ 715 h 1079"/>
              <a:gd name="T120" fmla="*/ 316 w 456"/>
              <a:gd name="T121" fmla="*/ 805 h 1079"/>
              <a:gd name="T122" fmla="*/ 340 w 456"/>
              <a:gd name="T123" fmla="*/ 880 h 1079"/>
              <a:gd name="T124" fmla="*/ 370 w 456"/>
              <a:gd name="T125" fmla="*/ 973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6" h="1079">
                <a:moveTo>
                  <a:pt x="225" y="651"/>
                </a:moveTo>
                <a:lnTo>
                  <a:pt x="225" y="651"/>
                </a:lnTo>
                <a:lnTo>
                  <a:pt x="226" y="652"/>
                </a:lnTo>
                <a:cubicBezTo>
                  <a:pt x="232" y="658"/>
                  <a:pt x="233" y="664"/>
                  <a:pt x="235" y="669"/>
                </a:cubicBezTo>
                <a:cubicBezTo>
                  <a:pt x="236" y="674"/>
                  <a:pt x="237" y="678"/>
                  <a:pt x="242" y="684"/>
                </a:cubicBezTo>
                <a:cubicBezTo>
                  <a:pt x="243" y="685"/>
                  <a:pt x="246" y="685"/>
                  <a:pt x="249" y="685"/>
                </a:cubicBezTo>
                <a:cubicBezTo>
                  <a:pt x="254" y="686"/>
                  <a:pt x="262" y="687"/>
                  <a:pt x="265" y="694"/>
                </a:cubicBezTo>
                <a:cubicBezTo>
                  <a:pt x="274" y="709"/>
                  <a:pt x="271" y="731"/>
                  <a:pt x="269" y="749"/>
                </a:cubicBezTo>
                <a:cubicBezTo>
                  <a:pt x="267" y="762"/>
                  <a:pt x="265" y="775"/>
                  <a:pt x="269" y="779"/>
                </a:cubicBezTo>
                <a:cubicBezTo>
                  <a:pt x="270" y="780"/>
                  <a:pt x="272" y="781"/>
                  <a:pt x="274" y="781"/>
                </a:cubicBezTo>
                <a:lnTo>
                  <a:pt x="276" y="781"/>
                </a:lnTo>
                <a:lnTo>
                  <a:pt x="276" y="783"/>
                </a:lnTo>
                <a:cubicBezTo>
                  <a:pt x="276" y="811"/>
                  <a:pt x="286" y="838"/>
                  <a:pt x="296" y="866"/>
                </a:cubicBezTo>
                <a:cubicBezTo>
                  <a:pt x="308" y="899"/>
                  <a:pt x="322" y="936"/>
                  <a:pt x="322" y="983"/>
                </a:cubicBezTo>
                <a:cubicBezTo>
                  <a:pt x="322" y="1004"/>
                  <a:pt x="313" y="1056"/>
                  <a:pt x="313" y="1058"/>
                </a:cubicBezTo>
                <a:cubicBezTo>
                  <a:pt x="312" y="1061"/>
                  <a:pt x="312" y="1064"/>
                  <a:pt x="311" y="1067"/>
                </a:cubicBezTo>
                <a:lnTo>
                  <a:pt x="341" y="1030"/>
                </a:lnTo>
                <a:lnTo>
                  <a:pt x="367" y="973"/>
                </a:lnTo>
                <a:cubicBezTo>
                  <a:pt x="362" y="960"/>
                  <a:pt x="356" y="946"/>
                  <a:pt x="354" y="945"/>
                </a:cubicBezTo>
                <a:cubicBezTo>
                  <a:pt x="352" y="943"/>
                  <a:pt x="335" y="928"/>
                  <a:pt x="335" y="923"/>
                </a:cubicBezTo>
                <a:lnTo>
                  <a:pt x="335" y="889"/>
                </a:lnTo>
                <a:cubicBezTo>
                  <a:pt x="335" y="887"/>
                  <a:pt x="336" y="884"/>
                  <a:pt x="336" y="880"/>
                </a:cubicBezTo>
                <a:cubicBezTo>
                  <a:pt x="337" y="876"/>
                  <a:pt x="338" y="869"/>
                  <a:pt x="337" y="868"/>
                </a:cubicBezTo>
                <a:lnTo>
                  <a:pt x="337" y="866"/>
                </a:lnTo>
                <a:cubicBezTo>
                  <a:pt x="336" y="863"/>
                  <a:pt x="332" y="853"/>
                  <a:pt x="331" y="850"/>
                </a:cubicBezTo>
                <a:cubicBezTo>
                  <a:pt x="329" y="847"/>
                  <a:pt x="322" y="831"/>
                  <a:pt x="321" y="828"/>
                </a:cubicBezTo>
                <a:cubicBezTo>
                  <a:pt x="319" y="824"/>
                  <a:pt x="313" y="806"/>
                  <a:pt x="313" y="806"/>
                </a:cubicBezTo>
                <a:lnTo>
                  <a:pt x="312" y="805"/>
                </a:lnTo>
                <a:lnTo>
                  <a:pt x="319" y="781"/>
                </a:lnTo>
                <a:lnTo>
                  <a:pt x="319" y="758"/>
                </a:lnTo>
                <a:cubicBezTo>
                  <a:pt x="322" y="752"/>
                  <a:pt x="325" y="745"/>
                  <a:pt x="325" y="743"/>
                </a:cubicBezTo>
                <a:cubicBezTo>
                  <a:pt x="325" y="741"/>
                  <a:pt x="328" y="729"/>
                  <a:pt x="329" y="726"/>
                </a:cubicBezTo>
                <a:cubicBezTo>
                  <a:pt x="330" y="724"/>
                  <a:pt x="331" y="719"/>
                  <a:pt x="330" y="716"/>
                </a:cubicBezTo>
                <a:cubicBezTo>
                  <a:pt x="330" y="715"/>
                  <a:pt x="330" y="714"/>
                  <a:pt x="330" y="713"/>
                </a:cubicBezTo>
                <a:cubicBezTo>
                  <a:pt x="330" y="710"/>
                  <a:pt x="330" y="708"/>
                  <a:pt x="326" y="703"/>
                </a:cubicBezTo>
                <a:cubicBezTo>
                  <a:pt x="323" y="699"/>
                  <a:pt x="320" y="692"/>
                  <a:pt x="316" y="687"/>
                </a:cubicBezTo>
                <a:cubicBezTo>
                  <a:pt x="314" y="683"/>
                  <a:pt x="312" y="680"/>
                  <a:pt x="311" y="678"/>
                </a:cubicBezTo>
                <a:cubicBezTo>
                  <a:pt x="311" y="677"/>
                  <a:pt x="310" y="676"/>
                  <a:pt x="309" y="674"/>
                </a:cubicBezTo>
                <a:cubicBezTo>
                  <a:pt x="306" y="671"/>
                  <a:pt x="303" y="665"/>
                  <a:pt x="301" y="664"/>
                </a:cubicBezTo>
                <a:cubicBezTo>
                  <a:pt x="299" y="663"/>
                  <a:pt x="298" y="660"/>
                  <a:pt x="295" y="656"/>
                </a:cubicBezTo>
                <a:cubicBezTo>
                  <a:pt x="293" y="652"/>
                  <a:pt x="291" y="648"/>
                  <a:pt x="290" y="647"/>
                </a:cubicBezTo>
                <a:cubicBezTo>
                  <a:pt x="286" y="643"/>
                  <a:pt x="282" y="629"/>
                  <a:pt x="281" y="628"/>
                </a:cubicBezTo>
                <a:cubicBezTo>
                  <a:pt x="281" y="627"/>
                  <a:pt x="275" y="612"/>
                  <a:pt x="274" y="607"/>
                </a:cubicBezTo>
                <a:cubicBezTo>
                  <a:pt x="274" y="604"/>
                  <a:pt x="274" y="601"/>
                  <a:pt x="274" y="598"/>
                </a:cubicBezTo>
                <a:cubicBezTo>
                  <a:pt x="274" y="595"/>
                  <a:pt x="275" y="593"/>
                  <a:pt x="274" y="592"/>
                </a:cubicBezTo>
                <a:cubicBezTo>
                  <a:pt x="273" y="588"/>
                  <a:pt x="278" y="574"/>
                  <a:pt x="279" y="569"/>
                </a:cubicBezTo>
                <a:cubicBezTo>
                  <a:pt x="281" y="565"/>
                  <a:pt x="284" y="560"/>
                  <a:pt x="288" y="554"/>
                </a:cubicBezTo>
                <a:cubicBezTo>
                  <a:pt x="291" y="549"/>
                  <a:pt x="294" y="544"/>
                  <a:pt x="295" y="540"/>
                </a:cubicBezTo>
                <a:cubicBezTo>
                  <a:pt x="299" y="532"/>
                  <a:pt x="302" y="527"/>
                  <a:pt x="305" y="525"/>
                </a:cubicBezTo>
                <a:cubicBezTo>
                  <a:pt x="309" y="523"/>
                  <a:pt x="321" y="521"/>
                  <a:pt x="322" y="521"/>
                </a:cubicBezTo>
                <a:lnTo>
                  <a:pt x="348" y="521"/>
                </a:lnTo>
                <a:cubicBezTo>
                  <a:pt x="349" y="520"/>
                  <a:pt x="351" y="518"/>
                  <a:pt x="356" y="514"/>
                </a:cubicBezTo>
                <a:cubicBezTo>
                  <a:pt x="359" y="511"/>
                  <a:pt x="362" y="509"/>
                  <a:pt x="364" y="507"/>
                </a:cubicBezTo>
                <a:cubicBezTo>
                  <a:pt x="367" y="504"/>
                  <a:pt x="369" y="502"/>
                  <a:pt x="372" y="500"/>
                </a:cubicBezTo>
                <a:cubicBezTo>
                  <a:pt x="378" y="497"/>
                  <a:pt x="384" y="488"/>
                  <a:pt x="384" y="488"/>
                </a:cubicBezTo>
                <a:lnTo>
                  <a:pt x="400" y="470"/>
                </a:lnTo>
                <a:lnTo>
                  <a:pt x="406" y="465"/>
                </a:lnTo>
                <a:lnTo>
                  <a:pt x="417" y="454"/>
                </a:lnTo>
                <a:lnTo>
                  <a:pt x="428" y="440"/>
                </a:lnTo>
                <a:lnTo>
                  <a:pt x="429" y="441"/>
                </a:lnTo>
                <a:cubicBezTo>
                  <a:pt x="429" y="441"/>
                  <a:pt x="430" y="441"/>
                  <a:pt x="431" y="441"/>
                </a:cubicBezTo>
                <a:cubicBezTo>
                  <a:pt x="432" y="441"/>
                  <a:pt x="433" y="441"/>
                  <a:pt x="434" y="441"/>
                </a:cubicBezTo>
                <a:cubicBezTo>
                  <a:pt x="438" y="439"/>
                  <a:pt x="447" y="434"/>
                  <a:pt x="448" y="433"/>
                </a:cubicBezTo>
                <a:lnTo>
                  <a:pt x="453" y="426"/>
                </a:lnTo>
                <a:lnTo>
                  <a:pt x="453" y="418"/>
                </a:lnTo>
                <a:cubicBezTo>
                  <a:pt x="451" y="415"/>
                  <a:pt x="449" y="413"/>
                  <a:pt x="448" y="413"/>
                </a:cubicBezTo>
                <a:cubicBezTo>
                  <a:pt x="447" y="413"/>
                  <a:pt x="447" y="414"/>
                  <a:pt x="446" y="414"/>
                </a:cubicBezTo>
                <a:cubicBezTo>
                  <a:pt x="445" y="416"/>
                  <a:pt x="444" y="417"/>
                  <a:pt x="441" y="418"/>
                </a:cubicBezTo>
                <a:cubicBezTo>
                  <a:pt x="439" y="418"/>
                  <a:pt x="436" y="420"/>
                  <a:pt x="433" y="421"/>
                </a:cubicBezTo>
                <a:cubicBezTo>
                  <a:pt x="430" y="423"/>
                  <a:pt x="427" y="424"/>
                  <a:pt x="426" y="424"/>
                </a:cubicBezTo>
                <a:lnTo>
                  <a:pt x="416" y="424"/>
                </a:lnTo>
                <a:cubicBezTo>
                  <a:pt x="416" y="424"/>
                  <a:pt x="416" y="424"/>
                  <a:pt x="416" y="425"/>
                </a:cubicBezTo>
                <a:lnTo>
                  <a:pt x="415" y="426"/>
                </a:lnTo>
                <a:lnTo>
                  <a:pt x="414" y="426"/>
                </a:lnTo>
                <a:cubicBezTo>
                  <a:pt x="414" y="426"/>
                  <a:pt x="414" y="426"/>
                  <a:pt x="413" y="425"/>
                </a:cubicBezTo>
                <a:cubicBezTo>
                  <a:pt x="413" y="425"/>
                  <a:pt x="412" y="424"/>
                  <a:pt x="411" y="423"/>
                </a:cubicBezTo>
                <a:lnTo>
                  <a:pt x="408" y="420"/>
                </a:lnTo>
                <a:lnTo>
                  <a:pt x="408" y="420"/>
                </a:lnTo>
                <a:cubicBezTo>
                  <a:pt x="407" y="419"/>
                  <a:pt x="404" y="416"/>
                  <a:pt x="401" y="413"/>
                </a:cubicBezTo>
                <a:cubicBezTo>
                  <a:pt x="385" y="397"/>
                  <a:pt x="380" y="391"/>
                  <a:pt x="379" y="390"/>
                </a:cubicBezTo>
                <a:lnTo>
                  <a:pt x="364" y="382"/>
                </a:lnTo>
                <a:lnTo>
                  <a:pt x="358" y="373"/>
                </a:lnTo>
                <a:lnTo>
                  <a:pt x="356" y="350"/>
                </a:lnTo>
                <a:lnTo>
                  <a:pt x="353" y="335"/>
                </a:lnTo>
                <a:cubicBezTo>
                  <a:pt x="351" y="332"/>
                  <a:pt x="346" y="327"/>
                  <a:pt x="345" y="326"/>
                </a:cubicBezTo>
                <a:cubicBezTo>
                  <a:pt x="342" y="324"/>
                  <a:pt x="337" y="319"/>
                  <a:pt x="336" y="319"/>
                </a:cubicBezTo>
                <a:lnTo>
                  <a:pt x="336" y="319"/>
                </a:lnTo>
                <a:lnTo>
                  <a:pt x="329" y="294"/>
                </a:lnTo>
                <a:lnTo>
                  <a:pt x="329" y="283"/>
                </a:lnTo>
                <a:lnTo>
                  <a:pt x="329" y="282"/>
                </a:lnTo>
                <a:cubicBezTo>
                  <a:pt x="329" y="282"/>
                  <a:pt x="332" y="276"/>
                  <a:pt x="328" y="272"/>
                </a:cubicBezTo>
                <a:cubicBezTo>
                  <a:pt x="324" y="267"/>
                  <a:pt x="320" y="265"/>
                  <a:pt x="316" y="263"/>
                </a:cubicBezTo>
                <a:cubicBezTo>
                  <a:pt x="315" y="263"/>
                  <a:pt x="313" y="263"/>
                  <a:pt x="311" y="264"/>
                </a:cubicBezTo>
                <a:cubicBezTo>
                  <a:pt x="310" y="264"/>
                  <a:pt x="308" y="264"/>
                  <a:pt x="306" y="264"/>
                </a:cubicBezTo>
                <a:cubicBezTo>
                  <a:pt x="305" y="264"/>
                  <a:pt x="303" y="264"/>
                  <a:pt x="302" y="263"/>
                </a:cubicBezTo>
                <a:cubicBezTo>
                  <a:pt x="296" y="259"/>
                  <a:pt x="290" y="257"/>
                  <a:pt x="288" y="257"/>
                </a:cubicBezTo>
                <a:cubicBezTo>
                  <a:pt x="279" y="257"/>
                  <a:pt x="279" y="253"/>
                  <a:pt x="279" y="251"/>
                </a:cubicBezTo>
                <a:lnTo>
                  <a:pt x="279" y="236"/>
                </a:lnTo>
                <a:cubicBezTo>
                  <a:pt x="279" y="236"/>
                  <a:pt x="280" y="228"/>
                  <a:pt x="280" y="224"/>
                </a:cubicBezTo>
                <a:cubicBezTo>
                  <a:pt x="280" y="220"/>
                  <a:pt x="283" y="216"/>
                  <a:pt x="289" y="209"/>
                </a:cubicBezTo>
                <a:cubicBezTo>
                  <a:pt x="291" y="208"/>
                  <a:pt x="292" y="206"/>
                  <a:pt x="294" y="204"/>
                </a:cubicBezTo>
                <a:cubicBezTo>
                  <a:pt x="297" y="200"/>
                  <a:pt x="299" y="197"/>
                  <a:pt x="301" y="197"/>
                </a:cubicBezTo>
                <a:cubicBezTo>
                  <a:pt x="303" y="196"/>
                  <a:pt x="305" y="193"/>
                  <a:pt x="308" y="188"/>
                </a:cubicBezTo>
                <a:cubicBezTo>
                  <a:pt x="309" y="186"/>
                  <a:pt x="310" y="184"/>
                  <a:pt x="312" y="182"/>
                </a:cubicBezTo>
                <a:cubicBezTo>
                  <a:pt x="314" y="180"/>
                  <a:pt x="316" y="177"/>
                  <a:pt x="317" y="172"/>
                </a:cubicBezTo>
                <a:cubicBezTo>
                  <a:pt x="317" y="171"/>
                  <a:pt x="318" y="169"/>
                  <a:pt x="318" y="167"/>
                </a:cubicBezTo>
                <a:cubicBezTo>
                  <a:pt x="319" y="162"/>
                  <a:pt x="320" y="158"/>
                  <a:pt x="321" y="155"/>
                </a:cubicBezTo>
                <a:cubicBezTo>
                  <a:pt x="323" y="152"/>
                  <a:pt x="327" y="142"/>
                  <a:pt x="327" y="141"/>
                </a:cubicBezTo>
                <a:cubicBezTo>
                  <a:pt x="327" y="140"/>
                  <a:pt x="328" y="135"/>
                  <a:pt x="328" y="130"/>
                </a:cubicBezTo>
                <a:cubicBezTo>
                  <a:pt x="328" y="127"/>
                  <a:pt x="328" y="121"/>
                  <a:pt x="328" y="116"/>
                </a:cubicBezTo>
                <a:cubicBezTo>
                  <a:pt x="329" y="112"/>
                  <a:pt x="329" y="108"/>
                  <a:pt x="329" y="106"/>
                </a:cubicBezTo>
                <a:cubicBezTo>
                  <a:pt x="329" y="105"/>
                  <a:pt x="329" y="104"/>
                  <a:pt x="329" y="102"/>
                </a:cubicBezTo>
                <a:cubicBezTo>
                  <a:pt x="330" y="99"/>
                  <a:pt x="330" y="96"/>
                  <a:pt x="329" y="93"/>
                </a:cubicBezTo>
                <a:cubicBezTo>
                  <a:pt x="326" y="88"/>
                  <a:pt x="324" y="77"/>
                  <a:pt x="324" y="76"/>
                </a:cubicBezTo>
                <a:lnTo>
                  <a:pt x="317" y="62"/>
                </a:lnTo>
                <a:lnTo>
                  <a:pt x="311" y="50"/>
                </a:lnTo>
                <a:cubicBezTo>
                  <a:pt x="311" y="50"/>
                  <a:pt x="308" y="43"/>
                  <a:pt x="305" y="40"/>
                </a:cubicBezTo>
                <a:cubicBezTo>
                  <a:pt x="302" y="37"/>
                  <a:pt x="297" y="28"/>
                  <a:pt x="296" y="27"/>
                </a:cubicBezTo>
                <a:lnTo>
                  <a:pt x="282" y="13"/>
                </a:lnTo>
                <a:lnTo>
                  <a:pt x="275" y="5"/>
                </a:lnTo>
                <a:lnTo>
                  <a:pt x="266" y="13"/>
                </a:lnTo>
                <a:cubicBezTo>
                  <a:pt x="267" y="20"/>
                  <a:pt x="266" y="25"/>
                  <a:pt x="266" y="26"/>
                </a:cubicBezTo>
                <a:lnTo>
                  <a:pt x="266" y="26"/>
                </a:lnTo>
                <a:lnTo>
                  <a:pt x="242" y="53"/>
                </a:lnTo>
                <a:lnTo>
                  <a:pt x="242" y="83"/>
                </a:lnTo>
                <a:lnTo>
                  <a:pt x="216" y="83"/>
                </a:lnTo>
                <a:lnTo>
                  <a:pt x="185" y="108"/>
                </a:lnTo>
                <a:lnTo>
                  <a:pt x="184" y="108"/>
                </a:lnTo>
                <a:cubicBezTo>
                  <a:pt x="184" y="108"/>
                  <a:pt x="184" y="108"/>
                  <a:pt x="182" y="108"/>
                </a:cubicBezTo>
                <a:cubicBezTo>
                  <a:pt x="178" y="108"/>
                  <a:pt x="167" y="109"/>
                  <a:pt x="151" y="122"/>
                </a:cubicBezTo>
                <a:cubicBezTo>
                  <a:pt x="139" y="132"/>
                  <a:pt x="139" y="136"/>
                  <a:pt x="139" y="137"/>
                </a:cubicBezTo>
                <a:cubicBezTo>
                  <a:pt x="139" y="138"/>
                  <a:pt x="141" y="138"/>
                  <a:pt x="141" y="138"/>
                </a:cubicBezTo>
                <a:lnTo>
                  <a:pt x="151" y="138"/>
                </a:lnTo>
                <a:lnTo>
                  <a:pt x="142" y="141"/>
                </a:lnTo>
                <a:cubicBezTo>
                  <a:pt x="142" y="142"/>
                  <a:pt x="140" y="144"/>
                  <a:pt x="132" y="151"/>
                </a:cubicBezTo>
                <a:cubicBezTo>
                  <a:pt x="123" y="160"/>
                  <a:pt x="132" y="174"/>
                  <a:pt x="132" y="174"/>
                </a:cubicBezTo>
                <a:lnTo>
                  <a:pt x="132" y="175"/>
                </a:lnTo>
                <a:lnTo>
                  <a:pt x="118" y="197"/>
                </a:lnTo>
                <a:lnTo>
                  <a:pt x="118" y="242"/>
                </a:lnTo>
                <a:lnTo>
                  <a:pt x="118" y="243"/>
                </a:lnTo>
                <a:cubicBezTo>
                  <a:pt x="117" y="243"/>
                  <a:pt x="108" y="254"/>
                  <a:pt x="102" y="262"/>
                </a:cubicBezTo>
                <a:cubicBezTo>
                  <a:pt x="99" y="265"/>
                  <a:pt x="96" y="266"/>
                  <a:pt x="91" y="266"/>
                </a:cubicBezTo>
                <a:cubicBezTo>
                  <a:pt x="85" y="266"/>
                  <a:pt x="79" y="264"/>
                  <a:pt x="77" y="263"/>
                </a:cubicBezTo>
                <a:lnTo>
                  <a:pt x="61" y="277"/>
                </a:lnTo>
                <a:lnTo>
                  <a:pt x="61" y="300"/>
                </a:lnTo>
                <a:lnTo>
                  <a:pt x="48" y="334"/>
                </a:lnTo>
                <a:lnTo>
                  <a:pt x="48" y="385"/>
                </a:lnTo>
                <a:lnTo>
                  <a:pt x="22" y="395"/>
                </a:lnTo>
                <a:lnTo>
                  <a:pt x="32" y="422"/>
                </a:lnTo>
                <a:lnTo>
                  <a:pt x="22" y="437"/>
                </a:lnTo>
                <a:lnTo>
                  <a:pt x="4" y="455"/>
                </a:lnTo>
                <a:cubicBezTo>
                  <a:pt x="12" y="467"/>
                  <a:pt x="28" y="482"/>
                  <a:pt x="51" y="503"/>
                </a:cubicBezTo>
                <a:lnTo>
                  <a:pt x="54" y="505"/>
                </a:lnTo>
                <a:cubicBezTo>
                  <a:pt x="58" y="512"/>
                  <a:pt x="61" y="518"/>
                  <a:pt x="65" y="524"/>
                </a:cubicBezTo>
                <a:cubicBezTo>
                  <a:pt x="80" y="550"/>
                  <a:pt x="95" y="576"/>
                  <a:pt x="105" y="610"/>
                </a:cubicBezTo>
                <a:cubicBezTo>
                  <a:pt x="106" y="614"/>
                  <a:pt x="108" y="618"/>
                  <a:pt x="110" y="621"/>
                </a:cubicBezTo>
                <a:cubicBezTo>
                  <a:pt x="113" y="625"/>
                  <a:pt x="116" y="630"/>
                  <a:pt x="116" y="636"/>
                </a:cubicBezTo>
                <a:cubicBezTo>
                  <a:pt x="116" y="646"/>
                  <a:pt x="114" y="654"/>
                  <a:pt x="112" y="663"/>
                </a:cubicBezTo>
                <a:cubicBezTo>
                  <a:pt x="109" y="672"/>
                  <a:pt x="107" y="681"/>
                  <a:pt x="107" y="695"/>
                </a:cubicBezTo>
                <a:cubicBezTo>
                  <a:pt x="107" y="720"/>
                  <a:pt x="109" y="742"/>
                  <a:pt x="134" y="742"/>
                </a:cubicBezTo>
                <a:cubicBezTo>
                  <a:pt x="167" y="742"/>
                  <a:pt x="183" y="716"/>
                  <a:pt x="199" y="688"/>
                </a:cubicBezTo>
                <a:cubicBezTo>
                  <a:pt x="207" y="675"/>
                  <a:pt x="215" y="663"/>
                  <a:pt x="224" y="652"/>
                </a:cubicBezTo>
                <a:lnTo>
                  <a:pt x="225" y="651"/>
                </a:lnTo>
                <a:lnTo>
                  <a:pt x="225" y="651"/>
                </a:lnTo>
                <a:close/>
                <a:moveTo>
                  <a:pt x="306" y="1079"/>
                </a:moveTo>
                <a:lnTo>
                  <a:pt x="306" y="1079"/>
                </a:lnTo>
                <a:lnTo>
                  <a:pt x="307" y="1073"/>
                </a:lnTo>
                <a:cubicBezTo>
                  <a:pt x="308" y="1068"/>
                  <a:pt x="309" y="1063"/>
                  <a:pt x="310" y="1057"/>
                </a:cubicBezTo>
                <a:cubicBezTo>
                  <a:pt x="310" y="1057"/>
                  <a:pt x="318" y="1004"/>
                  <a:pt x="318" y="983"/>
                </a:cubicBezTo>
                <a:cubicBezTo>
                  <a:pt x="318" y="937"/>
                  <a:pt x="305" y="901"/>
                  <a:pt x="293" y="867"/>
                </a:cubicBezTo>
                <a:cubicBezTo>
                  <a:pt x="283" y="839"/>
                  <a:pt x="273" y="813"/>
                  <a:pt x="273" y="784"/>
                </a:cubicBezTo>
                <a:cubicBezTo>
                  <a:pt x="270" y="784"/>
                  <a:pt x="268" y="783"/>
                  <a:pt x="267" y="781"/>
                </a:cubicBezTo>
                <a:cubicBezTo>
                  <a:pt x="262" y="776"/>
                  <a:pt x="264" y="764"/>
                  <a:pt x="266" y="749"/>
                </a:cubicBezTo>
                <a:cubicBezTo>
                  <a:pt x="268" y="730"/>
                  <a:pt x="271" y="709"/>
                  <a:pt x="262" y="695"/>
                </a:cubicBezTo>
                <a:cubicBezTo>
                  <a:pt x="259" y="690"/>
                  <a:pt x="254" y="689"/>
                  <a:pt x="248" y="689"/>
                </a:cubicBezTo>
                <a:cubicBezTo>
                  <a:pt x="245" y="688"/>
                  <a:pt x="241" y="688"/>
                  <a:pt x="240" y="686"/>
                </a:cubicBezTo>
                <a:cubicBezTo>
                  <a:pt x="234" y="680"/>
                  <a:pt x="233" y="675"/>
                  <a:pt x="231" y="670"/>
                </a:cubicBezTo>
                <a:cubicBezTo>
                  <a:pt x="230" y="665"/>
                  <a:pt x="229" y="661"/>
                  <a:pt x="225" y="656"/>
                </a:cubicBezTo>
                <a:cubicBezTo>
                  <a:pt x="217" y="666"/>
                  <a:pt x="209" y="678"/>
                  <a:pt x="202" y="689"/>
                </a:cubicBezTo>
                <a:cubicBezTo>
                  <a:pt x="186" y="717"/>
                  <a:pt x="169" y="745"/>
                  <a:pt x="134" y="745"/>
                </a:cubicBezTo>
                <a:cubicBezTo>
                  <a:pt x="106" y="745"/>
                  <a:pt x="104" y="721"/>
                  <a:pt x="104" y="695"/>
                </a:cubicBezTo>
                <a:cubicBezTo>
                  <a:pt x="104" y="681"/>
                  <a:pt x="106" y="671"/>
                  <a:pt x="108" y="662"/>
                </a:cubicBezTo>
                <a:cubicBezTo>
                  <a:pt x="111" y="654"/>
                  <a:pt x="113" y="646"/>
                  <a:pt x="113" y="636"/>
                </a:cubicBezTo>
                <a:cubicBezTo>
                  <a:pt x="113" y="631"/>
                  <a:pt x="110" y="627"/>
                  <a:pt x="108" y="623"/>
                </a:cubicBezTo>
                <a:cubicBezTo>
                  <a:pt x="105" y="619"/>
                  <a:pt x="103" y="615"/>
                  <a:pt x="102" y="610"/>
                </a:cubicBezTo>
                <a:cubicBezTo>
                  <a:pt x="92" y="578"/>
                  <a:pt x="77" y="551"/>
                  <a:pt x="62" y="526"/>
                </a:cubicBezTo>
                <a:cubicBezTo>
                  <a:pt x="58" y="520"/>
                  <a:pt x="55" y="513"/>
                  <a:pt x="51" y="507"/>
                </a:cubicBezTo>
                <a:lnTo>
                  <a:pt x="49" y="505"/>
                </a:lnTo>
                <a:cubicBezTo>
                  <a:pt x="24" y="483"/>
                  <a:pt x="8" y="469"/>
                  <a:pt x="1" y="456"/>
                </a:cubicBezTo>
                <a:lnTo>
                  <a:pt x="0" y="455"/>
                </a:lnTo>
                <a:lnTo>
                  <a:pt x="19" y="435"/>
                </a:lnTo>
                <a:lnTo>
                  <a:pt x="29" y="421"/>
                </a:lnTo>
                <a:lnTo>
                  <a:pt x="19" y="395"/>
                </a:lnTo>
                <a:lnTo>
                  <a:pt x="18" y="393"/>
                </a:lnTo>
                <a:lnTo>
                  <a:pt x="44" y="383"/>
                </a:lnTo>
                <a:lnTo>
                  <a:pt x="44" y="333"/>
                </a:lnTo>
                <a:lnTo>
                  <a:pt x="58" y="299"/>
                </a:lnTo>
                <a:lnTo>
                  <a:pt x="58" y="276"/>
                </a:lnTo>
                <a:lnTo>
                  <a:pt x="76" y="259"/>
                </a:lnTo>
                <a:lnTo>
                  <a:pt x="77" y="259"/>
                </a:lnTo>
                <a:cubicBezTo>
                  <a:pt x="77" y="259"/>
                  <a:pt x="85" y="263"/>
                  <a:pt x="91" y="263"/>
                </a:cubicBezTo>
                <a:cubicBezTo>
                  <a:pt x="95" y="263"/>
                  <a:pt x="97" y="262"/>
                  <a:pt x="99" y="260"/>
                </a:cubicBezTo>
                <a:cubicBezTo>
                  <a:pt x="105" y="253"/>
                  <a:pt x="113" y="243"/>
                  <a:pt x="115" y="241"/>
                </a:cubicBezTo>
                <a:lnTo>
                  <a:pt x="115" y="196"/>
                </a:lnTo>
                <a:lnTo>
                  <a:pt x="129" y="175"/>
                </a:lnTo>
                <a:cubicBezTo>
                  <a:pt x="127" y="171"/>
                  <a:pt x="121" y="158"/>
                  <a:pt x="130" y="148"/>
                </a:cubicBezTo>
                <a:cubicBezTo>
                  <a:pt x="134" y="144"/>
                  <a:pt x="137" y="142"/>
                  <a:pt x="138" y="140"/>
                </a:cubicBezTo>
                <a:cubicBezTo>
                  <a:pt x="137" y="140"/>
                  <a:pt x="136" y="139"/>
                  <a:pt x="136" y="138"/>
                </a:cubicBezTo>
                <a:cubicBezTo>
                  <a:pt x="134" y="134"/>
                  <a:pt x="138" y="128"/>
                  <a:pt x="148" y="120"/>
                </a:cubicBezTo>
                <a:cubicBezTo>
                  <a:pt x="165" y="106"/>
                  <a:pt x="177" y="104"/>
                  <a:pt x="182" y="104"/>
                </a:cubicBezTo>
                <a:cubicBezTo>
                  <a:pt x="183" y="104"/>
                  <a:pt x="184" y="104"/>
                  <a:pt x="184" y="104"/>
                </a:cubicBezTo>
                <a:lnTo>
                  <a:pt x="214" y="79"/>
                </a:lnTo>
                <a:lnTo>
                  <a:pt x="238" y="79"/>
                </a:lnTo>
                <a:lnTo>
                  <a:pt x="238" y="52"/>
                </a:lnTo>
                <a:lnTo>
                  <a:pt x="263" y="25"/>
                </a:lnTo>
                <a:cubicBezTo>
                  <a:pt x="263" y="23"/>
                  <a:pt x="263" y="18"/>
                  <a:pt x="262" y="13"/>
                </a:cubicBezTo>
                <a:lnTo>
                  <a:pt x="262" y="12"/>
                </a:lnTo>
                <a:lnTo>
                  <a:pt x="275" y="0"/>
                </a:lnTo>
                <a:lnTo>
                  <a:pt x="284" y="11"/>
                </a:lnTo>
                <a:lnTo>
                  <a:pt x="299" y="25"/>
                </a:lnTo>
                <a:cubicBezTo>
                  <a:pt x="299" y="25"/>
                  <a:pt x="304" y="35"/>
                  <a:pt x="307" y="38"/>
                </a:cubicBezTo>
                <a:cubicBezTo>
                  <a:pt x="311" y="41"/>
                  <a:pt x="314" y="48"/>
                  <a:pt x="314" y="48"/>
                </a:cubicBezTo>
                <a:lnTo>
                  <a:pt x="320" y="61"/>
                </a:lnTo>
                <a:lnTo>
                  <a:pt x="327" y="75"/>
                </a:lnTo>
                <a:cubicBezTo>
                  <a:pt x="327" y="75"/>
                  <a:pt x="330" y="87"/>
                  <a:pt x="332" y="92"/>
                </a:cubicBezTo>
                <a:cubicBezTo>
                  <a:pt x="334" y="96"/>
                  <a:pt x="333" y="100"/>
                  <a:pt x="333" y="103"/>
                </a:cubicBezTo>
                <a:cubicBezTo>
                  <a:pt x="332" y="104"/>
                  <a:pt x="332" y="105"/>
                  <a:pt x="332" y="106"/>
                </a:cubicBezTo>
                <a:cubicBezTo>
                  <a:pt x="332" y="108"/>
                  <a:pt x="332" y="112"/>
                  <a:pt x="332" y="116"/>
                </a:cubicBezTo>
                <a:cubicBezTo>
                  <a:pt x="331" y="121"/>
                  <a:pt x="331" y="127"/>
                  <a:pt x="331" y="130"/>
                </a:cubicBezTo>
                <a:cubicBezTo>
                  <a:pt x="331" y="135"/>
                  <a:pt x="330" y="141"/>
                  <a:pt x="330" y="141"/>
                </a:cubicBezTo>
                <a:lnTo>
                  <a:pt x="330" y="142"/>
                </a:lnTo>
                <a:cubicBezTo>
                  <a:pt x="330" y="142"/>
                  <a:pt x="326" y="153"/>
                  <a:pt x="324" y="157"/>
                </a:cubicBezTo>
                <a:cubicBezTo>
                  <a:pt x="323" y="159"/>
                  <a:pt x="322" y="163"/>
                  <a:pt x="321" y="168"/>
                </a:cubicBezTo>
                <a:cubicBezTo>
                  <a:pt x="321" y="169"/>
                  <a:pt x="321" y="171"/>
                  <a:pt x="320" y="173"/>
                </a:cubicBezTo>
                <a:cubicBezTo>
                  <a:pt x="319" y="178"/>
                  <a:pt x="317" y="182"/>
                  <a:pt x="314" y="184"/>
                </a:cubicBezTo>
                <a:cubicBezTo>
                  <a:pt x="313" y="186"/>
                  <a:pt x="312" y="188"/>
                  <a:pt x="311" y="190"/>
                </a:cubicBezTo>
                <a:cubicBezTo>
                  <a:pt x="307" y="196"/>
                  <a:pt x="305" y="198"/>
                  <a:pt x="302" y="200"/>
                </a:cubicBezTo>
                <a:cubicBezTo>
                  <a:pt x="301" y="200"/>
                  <a:pt x="298" y="204"/>
                  <a:pt x="296" y="206"/>
                </a:cubicBezTo>
                <a:cubicBezTo>
                  <a:pt x="295" y="208"/>
                  <a:pt x="293" y="210"/>
                  <a:pt x="292" y="212"/>
                </a:cubicBezTo>
                <a:cubicBezTo>
                  <a:pt x="285" y="219"/>
                  <a:pt x="284" y="222"/>
                  <a:pt x="284" y="224"/>
                </a:cubicBezTo>
                <a:cubicBezTo>
                  <a:pt x="284" y="228"/>
                  <a:pt x="282" y="236"/>
                  <a:pt x="282" y="237"/>
                </a:cubicBezTo>
                <a:lnTo>
                  <a:pt x="282" y="251"/>
                </a:lnTo>
                <a:cubicBezTo>
                  <a:pt x="282" y="251"/>
                  <a:pt x="282" y="254"/>
                  <a:pt x="288" y="254"/>
                </a:cubicBezTo>
                <a:cubicBezTo>
                  <a:pt x="291" y="254"/>
                  <a:pt x="298" y="257"/>
                  <a:pt x="304" y="260"/>
                </a:cubicBezTo>
                <a:cubicBezTo>
                  <a:pt x="305" y="261"/>
                  <a:pt x="308" y="261"/>
                  <a:pt x="310" y="260"/>
                </a:cubicBezTo>
                <a:cubicBezTo>
                  <a:pt x="313" y="260"/>
                  <a:pt x="315" y="259"/>
                  <a:pt x="317" y="260"/>
                </a:cubicBezTo>
                <a:cubicBezTo>
                  <a:pt x="322" y="262"/>
                  <a:pt x="326" y="265"/>
                  <a:pt x="331" y="270"/>
                </a:cubicBezTo>
                <a:cubicBezTo>
                  <a:pt x="336" y="275"/>
                  <a:pt x="333" y="282"/>
                  <a:pt x="332" y="284"/>
                </a:cubicBezTo>
                <a:lnTo>
                  <a:pt x="332" y="294"/>
                </a:lnTo>
                <a:lnTo>
                  <a:pt x="339" y="317"/>
                </a:lnTo>
                <a:cubicBezTo>
                  <a:pt x="340" y="318"/>
                  <a:pt x="344" y="322"/>
                  <a:pt x="346" y="323"/>
                </a:cubicBezTo>
                <a:cubicBezTo>
                  <a:pt x="349" y="325"/>
                  <a:pt x="355" y="332"/>
                  <a:pt x="356" y="333"/>
                </a:cubicBezTo>
                <a:lnTo>
                  <a:pt x="356" y="334"/>
                </a:lnTo>
                <a:lnTo>
                  <a:pt x="359" y="349"/>
                </a:lnTo>
                <a:lnTo>
                  <a:pt x="361" y="372"/>
                </a:lnTo>
                <a:lnTo>
                  <a:pt x="367" y="379"/>
                </a:lnTo>
                <a:lnTo>
                  <a:pt x="381" y="387"/>
                </a:lnTo>
                <a:cubicBezTo>
                  <a:pt x="381" y="387"/>
                  <a:pt x="385" y="393"/>
                  <a:pt x="404" y="411"/>
                </a:cubicBezTo>
                <a:cubicBezTo>
                  <a:pt x="408" y="416"/>
                  <a:pt x="411" y="419"/>
                  <a:pt x="413" y="420"/>
                </a:cubicBezTo>
                <a:lnTo>
                  <a:pt x="426" y="420"/>
                </a:lnTo>
                <a:cubicBezTo>
                  <a:pt x="427" y="420"/>
                  <a:pt x="430" y="419"/>
                  <a:pt x="432" y="418"/>
                </a:cubicBezTo>
                <a:cubicBezTo>
                  <a:pt x="435" y="417"/>
                  <a:pt x="438" y="415"/>
                  <a:pt x="440" y="415"/>
                </a:cubicBezTo>
                <a:cubicBezTo>
                  <a:pt x="442" y="414"/>
                  <a:pt x="443" y="413"/>
                  <a:pt x="444" y="412"/>
                </a:cubicBezTo>
                <a:cubicBezTo>
                  <a:pt x="445" y="411"/>
                  <a:pt x="445" y="410"/>
                  <a:pt x="447" y="410"/>
                </a:cubicBezTo>
                <a:cubicBezTo>
                  <a:pt x="447" y="410"/>
                  <a:pt x="448" y="410"/>
                  <a:pt x="448" y="410"/>
                </a:cubicBezTo>
                <a:cubicBezTo>
                  <a:pt x="451" y="410"/>
                  <a:pt x="455" y="415"/>
                  <a:pt x="456" y="416"/>
                </a:cubicBezTo>
                <a:lnTo>
                  <a:pt x="456" y="417"/>
                </a:lnTo>
                <a:lnTo>
                  <a:pt x="456" y="427"/>
                </a:lnTo>
                <a:lnTo>
                  <a:pt x="451" y="435"/>
                </a:lnTo>
                <a:lnTo>
                  <a:pt x="451" y="435"/>
                </a:lnTo>
                <a:cubicBezTo>
                  <a:pt x="450" y="436"/>
                  <a:pt x="440" y="442"/>
                  <a:pt x="436" y="444"/>
                </a:cubicBezTo>
                <a:cubicBezTo>
                  <a:pt x="433" y="445"/>
                  <a:pt x="430" y="445"/>
                  <a:pt x="429" y="444"/>
                </a:cubicBezTo>
                <a:lnTo>
                  <a:pt x="420" y="456"/>
                </a:lnTo>
                <a:lnTo>
                  <a:pt x="409" y="468"/>
                </a:lnTo>
                <a:lnTo>
                  <a:pt x="403" y="473"/>
                </a:lnTo>
                <a:lnTo>
                  <a:pt x="387" y="490"/>
                </a:lnTo>
                <a:cubicBezTo>
                  <a:pt x="387" y="491"/>
                  <a:pt x="380" y="499"/>
                  <a:pt x="374" y="503"/>
                </a:cubicBezTo>
                <a:cubicBezTo>
                  <a:pt x="371" y="504"/>
                  <a:pt x="369" y="506"/>
                  <a:pt x="366" y="509"/>
                </a:cubicBezTo>
                <a:cubicBezTo>
                  <a:pt x="364" y="511"/>
                  <a:pt x="362" y="514"/>
                  <a:pt x="358" y="516"/>
                </a:cubicBezTo>
                <a:cubicBezTo>
                  <a:pt x="351" y="522"/>
                  <a:pt x="350" y="523"/>
                  <a:pt x="350" y="523"/>
                </a:cubicBezTo>
                <a:lnTo>
                  <a:pt x="350" y="524"/>
                </a:lnTo>
                <a:lnTo>
                  <a:pt x="349" y="524"/>
                </a:lnTo>
                <a:lnTo>
                  <a:pt x="322" y="524"/>
                </a:lnTo>
                <a:cubicBezTo>
                  <a:pt x="321" y="524"/>
                  <a:pt x="310" y="526"/>
                  <a:pt x="307" y="528"/>
                </a:cubicBezTo>
                <a:cubicBezTo>
                  <a:pt x="304" y="529"/>
                  <a:pt x="301" y="535"/>
                  <a:pt x="298" y="542"/>
                </a:cubicBezTo>
                <a:cubicBezTo>
                  <a:pt x="297" y="545"/>
                  <a:pt x="294" y="550"/>
                  <a:pt x="291" y="555"/>
                </a:cubicBezTo>
                <a:cubicBezTo>
                  <a:pt x="287" y="561"/>
                  <a:pt x="284" y="567"/>
                  <a:pt x="283" y="570"/>
                </a:cubicBezTo>
                <a:cubicBezTo>
                  <a:pt x="280" y="577"/>
                  <a:pt x="277" y="589"/>
                  <a:pt x="277" y="591"/>
                </a:cubicBezTo>
                <a:cubicBezTo>
                  <a:pt x="278" y="592"/>
                  <a:pt x="278" y="594"/>
                  <a:pt x="278" y="598"/>
                </a:cubicBezTo>
                <a:cubicBezTo>
                  <a:pt x="277" y="601"/>
                  <a:pt x="277" y="604"/>
                  <a:pt x="278" y="607"/>
                </a:cubicBezTo>
                <a:cubicBezTo>
                  <a:pt x="278" y="612"/>
                  <a:pt x="284" y="626"/>
                  <a:pt x="284" y="626"/>
                </a:cubicBezTo>
                <a:cubicBezTo>
                  <a:pt x="286" y="631"/>
                  <a:pt x="290" y="642"/>
                  <a:pt x="292" y="644"/>
                </a:cubicBezTo>
                <a:cubicBezTo>
                  <a:pt x="294" y="646"/>
                  <a:pt x="296" y="650"/>
                  <a:pt x="298" y="654"/>
                </a:cubicBezTo>
                <a:cubicBezTo>
                  <a:pt x="300" y="657"/>
                  <a:pt x="302" y="661"/>
                  <a:pt x="303" y="662"/>
                </a:cubicBezTo>
                <a:cubicBezTo>
                  <a:pt x="305" y="663"/>
                  <a:pt x="308" y="667"/>
                  <a:pt x="311" y="672"/>
                </a:cubicBezTo>
                <a:cubicBezTo>
                  <a:pt x="312" y="674"/>
                  <a:pt x="313" y="675"/>
                  <a:pt x="314" y="676"/>
                </a:cubicBezTo>
                <a:cubicBezTo>
                  <a:pt x="315" y="678"/>
                  <a:pt x="317" y="681"/>
                  <a:pt x="319" y="685"/>
                </a:cubicBezTo>
                <a:cubicBezTo>
                  <a:pt x="322" y="691"/>
                  <a:pt x="326" y="698"/>
                  <a:pt x="329" y="701"/>
                </a:cubicBezTo>
                <a:cubicBezTo>
                  <a:pt x="333" y="707"/>
                  <a:pt x="333" y="710"/>
                  <a:pt x="333" y="713"/>
                </a:cubicBezTo>
                <a:cubicBezTo>
                  <a:pt x="333" y="714"/>
                  <a:pt x="333" y="715"/>
                  <a:pt x="333" y="715"/>
                </a:cubicBezTo>
                <a:cubicBezTo>
                  <a:pt x="334" y="719"/>
                  <a:pt x="333" y="726"/>
                  <a:pt x="332" y="727"/>
                </a:cubicBezTo>
                <a:cubicBezTo>
                  <a:pt x="331" y="733"/>
                  <a:pt x="328" y="742"/>
                  <a:pt x="328" y="743"/>
                </a:cubicBezTo>
                <a:cubicBezTo>
                  <a:pt x="328" y="746"/>
                  <a:pt x="324" y="755"/>
                  <a:pt x="322" y="759"/>
                </a:cubicBezTo>
                <a:lnTo>
                  <a:pt x="322" y="781"/>
                </a:lnTo>
                <a:lnTo>
                  <a:pt x="316" y="805"/>
                </a:lnTo>
                <a:cubicBezTo>
                  <a:pt x="317" y="808"/>
                  <a:pt x="323" y="823"/>
                  <a:pt x="324" y="826"/>
                </a:cubicBezTo>
                <a:cubicBezTo>
                  <a:pt x="325" y="830"/>
                  <a:pt x="332" y="846"/>
                  <a:pt x="334" y="849"/>
                </a:cubicBezTo>
                <a:cubicBezTo>
                  <a:pt x="335" y="852"/>
                  <a:pt x="338" y="859"/>
                  <a:pt x="340" y="865"/>
                </a:cubicBezTo>
                <a:lnTo>
                  <a:pt x="340" y="867"/>
                </a:lnTo>
                <a:cubicBezTo>
                  <a:pt x="341" y="868"/>
                  <a:pt x="340" y="873"/>
                  <a:pt x="340" y="880"/>
                </a:cubicBezTo>
                <a:cubicBezTo>
                  <a:pt x="339" y="884"/>
                  <a:pt x="339" y="887"/>
                  <a:pt x="339" y="889"/>
                </a:cubicBezTo>
                <a:lnTo>
                  <a:pt x="339" y="923"/>
                </a:lnTo>
                <a:cubicBezTo>
                  <a:pt x="339" y="926"/>
                  <a:pt x="352" y="939"/>
                  <a:pt x="356" y="942"/>
                </a:cubicBezTo>
                <a:cubicBezTo>
                  <a:pt x="360" y="945"/>
                  <a:pt x="368" y="966"/>
                  <a:pt x="370" y="973"/>
                </a:cubicBezTo>
                <a:lnTo>
                  <a:pt x="370" y="973"/>
                </a:lnTo>
                <a:lnTo>
                  <a:pt x="343" y="1032"/>
                </a:lnTo>
                <a:lnTo>
                  <a:pt x="306" y="1079"/>
                </a:lnTo>
                <a:lnTo>
                  <a:pt x="306" y="107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6" name="Freeform 367">
            <a:extLst>
              <a:ext uri="{FF2B5EF4-FFF2-40B4-BE49-F238E27FC236}">
                <a16:creationId xmlns:a16="http://schemas.microsoft.com/office/drawing/2014/main" id="{2D6600FF-54FE-09EE-6A90-8503E9AD0530}"/>
              </a:ext>
            </a:extLst>
          </p:cNvPr>
          <p:cNvSpPr>
            <a:spLocks/>
          </p:cNvSpPr>
          <p:nvPr/>
        </p:nvSpPr>
        <p:spPr bwMode="auto">
          <a:xfrm>
            <a:off x="4461254" y="2620450"/>
            <a:ext cx="203200" cy="427038"/>
          </a:xfrm>
          <a:custGeom>
            <a:avLst/>
            <a:gdLst>
              <a:gd name="T0" fmla="*/ 394 w 395"/>
              <a:gd name="T1" fmla="*/ 284 h 833"/>
              <a:gd name="T2" fmla="*/ 369 w 395"/>
              <a:gd name="T3" fmla="*/ 238 h 833"/>
              <a:gd name="T4" fmla="*/ 353 w 395"/>
              <a:gd name="T5" fmla="*/ 188 h 833"/>
              <a:gd name="T6" fmla="*/ 343 w 395"/>
              <a:gd name="T7" fmla="*/ 143 h 833"/>
              <a:gd name="T8" fmla="*/ 320 w 395"/>
              <a:gd name="T9" fmla="*/ 112 h 833"/>
              <a:gd name="T10" fmla="*/ 287 w 395"/>
              <a:gd name="T11" fmla="*/ 112 h 833"/>
              <a:gd name="T12" fmla="*/ 265 w 395"/>
              <a:gd name="T13" fmla="*/ 133 h 833"/>
              <a:gd name="T14" fmla="*/ 246 w 395"/>
              <a:gd name="T15" fmla="*/ 126 h 833"/>
              <a:gd name="T16" fmla="*/ 224 w 395"/>
              <a:gd name="T17" fmla="*/ 120 h 833"/>
              <a:gd name="T18" fmla="*/ 203 w 395"/>
              <a:gd name="T19" fmla="*/ 138 h 833"/>
              <a:gd name="T20" fmla="*/ 181 w 395"/>
              <a:gd name="T21" fmla="*/ 152 h 833"/>
              <a:gd name="T22" fmla="*/ 167 w 395"/>
              <a:gd name="T23" fmla="*/ 133 h 833"/>
              <a:gd name="T24" fmla="*/ 179 w 395"/>
              <a:gd name="T25" fmla="*/ 100 h 833"/>
              <a:gd name="T26" fmla="*/ 179 w 395"/>
              <a:gd name="T27" fmla="*/ 78 h 833"/>
              <a:gd name="T28" fmla="*/ 179 w 395"/>
              <a:gd name="T29" fmla="*/ 55 h 833"/>
              <a:gd name="T30" fmla="*/ 166 w 395"/>
              <a:gd name="T31" fmla="*/ 42 h 833"/>
              <a:gd name="T32" fmla="*/ 139 w 395"/>
              <a:gd name="T33" fmla="*/ 22 h 833"/>
              <a:gd name="T34" fmla="*/ 139 w 395"/>
              <a:gd name="T35" fmla="*/ 6 h 833"/>
              <a:gd name="T36" fmla="*/ 127 w 395"/>
              <a:gd name="T37" fmla="*/ 0 h 833"/>
              <a:gd name="T38" fmla="*/ 98 w 395"/>
              <a:gd name="T39" fmla="*/ 6 h 833"/>
              <a:gd name="T40" fmla="*/ 74 w 395"/>
              <a:gd name="T41" fmla="*/ 27 h 833"/>
              <a:gd name="T42" fmla="*/ 31 w 395"/>
              <a:gd name="T43" fmla="*/ 30 h 833"/>
              <a:gd name="T44" fmla="*/ 6 w 395"/>
              <a:gd name="T45" fmla="*/ 74 h 833"/>
              <a:gd name="T46" fmla="*/ 1 w 395"/>
              <a:gd name="T47" fmla="*/ 111 h 833"/>
              <a:gd name="T48" fmla="*/ 16 w 395"/>
              <a:gd name="T49" fmla="*/ 150 h 833"/>
              <a:gd name="T50" fmla="*/ 38 w 395"/>
              <a:gd name="T51" fmla="*/ 181 h 833"/>
              <a:gd name="T52" fmla="*/ 57 w 395"/>
              <a:gd name="T53" fmla="*/ 220 h 833"/>
              <a:gd name="T54" fmla="*/ 51 w 395"/>
              <a:gd name="T55" fmla="*/ 247 h 833"/>
              <a:gd name="T56" fmla="*/ 45 w 395"/>
              <a:gd name="T57" fmla="*/ 285 h 833"/>
              <a:gd name="T58" fmla="*/ 47 w 395"/>
              <a:gd name="T59" fmla="*/ 331 h 833"/>
              <a:gd name="T60" fmla="*/ 64 w 395"/>
              <a:gd name="T61" fmla="*/ 371 h 833"/>
              <a:gd name="T62" fmla="*/ 62 w 395"/>
              <a:gd name="T63" fmla="*/ 427 h 833"/>
              <a:gd name="T64" fmla="*/ 93 w 395"/>
              <a:gd name="T65" fmla="*/ 477 h 833"/>
              <a:gd name="T66" fmla="*/ 33 w 395"/>
              <a:gd name="T67" fmla="*/ 576 h 833"/>
              <a:gd name="T68" fmla="*/ 27 w 395"/>
              <a:gd name="T69" fmla="*/ 648 h 833"/>
              <a:gd name="T70" fmla="*/ 103 w 395"/>
              <a:gd name="T71" fmla="*/ 746 h 833"/>
              <a:gd name="T72" fmla="*/ 155 w 395"/>
              <a:gd name="T73" fmla="*/ 803 h 833"/>
              <a:gd name="T74" fmla="*/ 191 w 395"/>
              <a:gd name="T75" fmla="*/ 833 h 833"/>
              <a:gd name="T76" fmla="*/ 258 w 395"/>
              <a:gd name="T77" fmla="*/ 816 h 833"/>
              <a:gd name="T78" fmla="*/ 136 w 395"/>
              <a:gd name="T79" fmla="*/ 714 h 833"/>
              <a:gd name="T80" fmla="*/ 119 w 395"/>
              <a:gd name="T81" fmla="*/ 652 h 833"/>
              <a:gd name="T82" fmla="*/ 110 w 395"/>
              <a:gd name="T83" fmla="*/ 429 h 833"/>
              <a:gd name="T84" fmla="*/ 114 w 395"/>
              <a:gd name="T85" fmla="*/ 369 h 833"/>
              <a:gd name="T86" fmla="*/ 168 w 395"/>
              <a:gd name="T87" fmla="*/ 420 h 833"/>
              <a:gd name="T88" fmla="*/ 248 w 395"/>
              <a:gd name="T89" fmla="*/ 462 h 833"/>
              <a:gd name="T90" fmla="*/ 246 w 395"/>
              <a:gd name="T91" fmla="*/ 415 h 833"/>
              <a:gd name="T92" fmla="*/ 271 w 395"/>
              <a:gd name="T93" fmla="*/ 363 h 833"/>
              <a:gd name="T94" fmla="*/ 313 w 395"/>
              <a:gd name="T95" fmla="*/ 344 h 833"/>
              <a:gd name="T96" fmla="*/ 361 w 395"/>
              <a:gd name="T97" fmla="*/ 345 h 833"/>
              <a:gd name="T98" fmla="*/ 388 w 395"/>
              <a:gd name="T99" fmla="*/ 344 h 833"/>
              <a:gd name="T100" fmla="*/ 393 w 395"/>
              <a:gd name="T101" fmla="*/ 30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5" h="833">
                <a:moveTo>
                  <a:pt x="394" y="284"/>
                </a:moveTo>
                <a:lnTo>
                  <a:pt x="394" y="284"/>
                </a:lnTo>
                <a:cubicBezTo>
                  <a:pt x="393" y="280"/>
                  <a:pt x="385" y="257"/>
                  <a:pt x="385" y="257"/>
                </a:cubicBezTo>
                <a:cubicBezTo>
                  <a:pt x="385" y="257"/>
                  <a:pt x="376" y="245"/>
                  <a:pt x="369" y="238"/>
                </a:cubicBezTo>
                <a:cubicBezTo>
                  <a:pt x="363" y="231"/>
                  <a:pt x="356" y="229"/>
                  <a:pt x="355" y="218"/>
                </a:cubicBezTo>
                <a:cubicBezTo>
                  <a:pt x="353" y="207"/>
                  <a:pt x="356" y="196"/>
                  <a:pt x="353" y="188"/>
                </a:cubicBezTo>
                <a:cubicBezTo>
                  <a:pt x="351" y="180"/>
                  <a:pt x="351" y="164"/>
                  <a:pt x="351" y="164"/>
                </a:cubicBezTo>
                <a:cubicBezTo>
                  <a:pt x="351" y="164"/>
                  <a:pt x="345" y="147"/>
                  <a:pt x="343" y="143"/>
                </a:cubicBezTo>
                <a:cubicBezTo>
                  <a:pt x="340" y="139"/>
                  <a:pt x="332" y="134"/>
                  <a:pt x="330" y="129"/>
                </a:cubicBezTo>
                <a:cubicBezTo>
                  <a:pt x="328" y="123"/>
                  <a:pt x="326" y="114"/>
                  <a:pt x="320" y="112"/>
                </a:cubicBezTo>
                <a:cubicBezTo>
                  <a:pt x="313" y="111"/>
                  <a:pt x="305" y="118"/>
                  <a:pt x="299" y="112"/>
                </a:cubicBezTo>
                <a:cubicBezTo>
                  <a:pt x="294" y="107"/>
                  <a:pt x="287" y="112"/>
                  <a:pt x="287" y="112"/>
                </a:cubicBezTo>
                <a:lnTo>
                  <a:pt x="279" y="110"/>
                </a:lnTo>
                <a:lnTo>
                  <a:pt x="265" y="133"/>
                </a:lnTo>
                <a:lnTo>
                  <a:pt x="253" y="130"/>
                </a:lnTo>
                <a:cubicBezTo>
                  <a:pt x="253" y="130"/>
                  <a:pt x="251" y="129"/>
                  <a:pt x="246" y="126"/>
                </a:cubicBezTo>
                <a:lnTo>
                  <a:pt x="242" y="123"/>
                </a:lnTo>
                <a:lnTo>
                  <a:pt x="224" y="120"/>
                </a:lnTo>
                <a:lnTo>
                  <a:pt x="211" y="127"/>
                </a:lnTo>
                <a:cubicBezTo>
                  <a:pt x="211" y="127"/>
                  <a:pt x="209" y="135"/>
                  <a:pt x="203" y="138"/>
                </a:cubicBezTo>
                <a:cubicBezTo>
                  <a:pt x="198" y="141"/>
                  <a:pt x="187" y="146"/>
                  <a:pt x="187" y="146"/>
                </a:cubicBezTo>
                <a:lnTo>
                  <a:pt x="181" y="152"/>
                </a:lnTo>
                <a:cubicBezTo>
                  <a:pt x="181" y="152"/>
                  <a:pt x="165" y="153"/>
                  <a:pt x="165" y="149"/>
                </a:cubicBezTo>
                <a:cubicBezTo>
                  <a:pt x="165" y="145"/>
                  <a:pt x="165" y="138"/>
                  <a:pt x="167" y="133"/>
                </a:cubicBezTo>
                <a:cubicBezTo>
                  <a:pt x="168" y="127"/>
                  <a:pt x="169" y="124"/>
                  <a:pt x="171" y="116"/>
                </a:cubicBezTo>
                <a:cubicBezTo>
                  <a:pt x="174" y="108"/>
                  <a:pt x="179" y="100"/>
                  <a:pt x="179" y="100"/>
                </a:cubicBezTo>
                <a:lnTo>
                  <a:pt x="179" y="92"/>
                </a:lnTo>
                <a:lnTo>
                  <a:pt x="179" y="78"/>
                </a:lnTo>
                <a:lnTo>
                  <a:pt x="179" y="72"/>
                </a:lnTo>
                <a:lnTo>
                  <a:pt x="179" y="55"/>
                </a:lnTo>
                <a:cubicBezTo>
                  <a:pt x="179" y="55"/>
                  <a:pt x="187" y="41"/>
                  <a:pt x="180" y="42"/>
                </a:cubicBezTo>
                <a:cubicBezTo>
                  <a:pt x="173" y="42"/>
                  <a:pt x="166" y="42"/>
                  <a:pt x="166" y="42"/>
                </a:cubicBezTo>
                <a:cubicBezTo>
                  <a:pt x="166" y="42"/>
                  <a:pt x="161" y="33"/>
                  <a:pt x="155" y="31"/>
                </a:cubicBezTo>
                <a:cubicBezTo>
                  <a:pt x="150" y="30"/>
                  <a:pt x="139" y="22"/>
                  <a:pt x="139" y="22"/>
                </a:cubicBezTo>
                <a:lnTo>
                  <a:pt x="139" y="15"/>
                </a:lnTo>
                <a:lnTo>
                  <a:pt x="139" y="6"/>
                </a:lnTo>
                <a:lnTo>
                  <a:pt x="134" y="0"/>
                </a:lnTo>
                <a:lnTo>
                  <a:pt x="127" y="0"/>
                </a:lnTo>
                <a:lnTo>
                  <a:pt x="117" y="0"/>
                </a:lnTo>
                <a:cubicBezTo>
                  <a:pt x="117" y="0"/>
                  <a:pt x="111" y="8"/>
                  <a:pt x="98" y="6"/>
                </a:cubicBezTo>
                <a:cubicBezTo>
                  <a:pt x="92" y="9"/>
                  <a:pt x="90" y="14"/>
                  <a:pt x="82" y="19"/>
                </a:cubicBezTo>
                <a:cubicBezTo>
                  <a:pt x="75" y="25"/>
                  <a:pt x="74" y="27"/>
                  <a:pt x="74" y="27"/>
                </a:cubicBezTo>
                <a:lnTo>
                  <a:pt x="47" y="27"/>
                </a:lnTo>
                <a:cubicBezTo>
                  <a:pt x="46" y="27"/>
                  <a:pt x="34" y="29"/>
                  <a:pt x="31" y="30"/>
                </a:cubicBezTo>
                <a:cubicBezTo>
                  <a:pt x="28" y="32"/>
                  <a:pt x="25" y="38"/>
                  <a:pt x="22" y="45"/>
                </a:cubicBezTo>
                <a:cubicBezTo>
                  <a:pt x="19" y="53"/>
                  <a:pt x="9" y="67"/>
                  <a:pt x="6" y="74"/>
                </a:cubicBezTo>
                <a:cubicBezTo>
                  <a:pt x="4" y="80"/>
                  <a:pt x="0" y="93"/>
                  <a:pt x="1" y="95"/>
                </a:cubicBezTo>
                <a:cubicBezTo>
                  <a:pt x="2" y="98"/>
                  <a:pt x="0" y="106"/>
                  <a:pt x="1" y="111"/>
                </a:cubicBezTo>
                <a:cubicBezTo>
                  <a:pt x="2" y="116"/>
                  <a:pt x="8" y="131"/>
                  <a:pt x="8" y="131"/>
                </a:cubicBezTo>
                <a:cubicBezTo>
                  <a:pt x="8" y="131"/>
                  <a:pt x="13" y="146"/>
                  <a:pt x="16" y="150"/>
                </a:cubicBezTo>
                <a:cubicBezTo>
                  <a:pt x="19" y="153"/>
                  <a:pt x="24" y="165"/>
                  <a:pt x="27" y="167"/>
                </a:cubicBezTo>
                <a:cubicBezTo>
                  <a:pt x="29" y="169"/>
                  <a:pt x="35" y="178"/>
                  <a:pt x="38" y="181"/>
                </a:cubicBezTo>
                <a:cubicBezTo>
                  <a:pt x="40" y="185"/>
                  <a:pt x="48" y="200"/>
                  <a:pt x="53" y="206"/>
                </a:cubicBezTo>
                <a:cubicBezTo>
                  <a:pt x="58" y="213"/>
                  <a:pt x="56" y="216"/>
                  <a:pt x="57" y="220"/>
                </a:cubicBezTo>
                <a:cubicBezTo>
                  <a:pt x="58" y="223"/>
                  <a:pt x="56" y="231"/>
                  <a:pt x="56" y="231"/>
                </a:cubicBezTo>
                <a:cubicBezTo>
                  <a:pt x="56" y="231"/>
                  <a:pt x="51" y="245"/>
                  <a:pt x="51" y="247"/>
                </a:cubicBezTo>
                <a:cubicBezTo>
                  <a:pt x="51" y="250"/>
                  <a:pt x="45" y="262"/>
                  <a:pt x="45" y="262"/>
                </a:cubicBezTo>
                <a:lnTo>
                  <a:pt x="45" y="285"/>
                </a:lnTo>
                <a:lnTo>
                  <a:pt x="39" y="309"/>
                </a:lnTo>
                <a:cubicBezTo>
                  <a:pt x="39" y="309"/>
                  <a:pt x="46" y="328"/>
                  <a:pt x="47" y="331"/>
                </a:cubicBezTo>
                <a:cubicBezTo>
                  <a:pt x="48" y="334"/>
                  <a:pt x="56" y="350"/>
                  <a:pt x="58" y="354"/>
                </a:cubicBezTo>
                <a:cubicBezTo>
                  <a:pt x="59" y="357"/>
                  <a:pt x="63" y="369"/>
                  <a:pt x="64" y="371"/>
                </a:cubicBezTo>
                <a:cubicBezTo>
                  <a:pt x="64" y="374"/>
                  <a:pt x="62" y="389"/>
                  <a:pt x="62" y="393"/>
                </a:cubicBezTo>
                <a:lnTo>
                  <a:pt x="62" y="427"/>
                </a:lnTo>
                <a:cubicBezTo>
                  <a:pt x="62" y="431"/>
                  <a:pt x="77" y="445"/>
                  <a:pt x="80" y="448"/>
                </a:cubicBezTo>
                <a:cubicBezTo>
                  <a:pt x="84" y="450"/>
                  <a:pt x="93" y="477"/>
                  <a:pt x="93" y="477"/>
                </a:cubicBezTo>
                <a:lnTo>
                  <a:pt x="67" y="535"/>
                </a:lnTo>
                <a:lnTo>
                  <a:pt x="33" y="576"/>
                </a:lnTo>
                <a:cubicBezTo>
                  <a:pt x="33" y="583"/>
                  <a:pt x="27" y="612"/>
                  <a:pt x="27" y="636"/>
                </a:cubicBezTo>
                <a:cubicBezTo>
                  <a:pt x="27" y="640"/>
                  <a:pt x="24" y="648"/>
                  <a:pt x="27" y="648"/>
                </a:cubicBezTo>
                <a:cubicBezTo>
                  <a:pt x="44" y="660"/>
                  <a:pt x="33" y="648"/>
                  <a:pt x="50" y="648"/>
                </a:cubicBezTo>
                <a:cubicBezTo>
                  <a:pt x="78" y="648"/>
                  <a:pt x="91" y="718"/>
                  <a:pt x="103" y="746"/>
                </a:cubicBezTo>
                <a:cubicBezTo>
                  <a:pt x="110" y="762"/>
                  <a:pt x="115" y="780"/>
                  <a:pt x="118" y="790"/>
                </a:cubicBezTo>
                <a:lnTo>
                  <a:pt x="155" y="803"/>
                </a:lnTo>
                <a:lnTo>
                  <a:pt x="174" y="817"/>
                </a:lnTo>
                <a:lnTo>
                  <a:pt x="191" y="833"/>
                </a:lnTo>
                <a:lnTo>
                  <a:pt x="208" y="833"/>
                </a:lnTo>
                <a:lnTo>
                  <a:pt x="258" y="816"/>
                </a:lnTo>
                <a:lnTo>
                  <a:pt x="269" y="813"/>
                </a:lnTo>
                <a:cubicBezTo>
                  <a:pt x="236" y="769"/>
                  <a:pt x="171" y="753"/>
                  <a:pt x="136" y="714"/>
                </a:cubicBezTo>
                <a:cubicBezTo>
                  <a:pt x="124" y="700"/>
                  <a:pt x="122" y="666"/>
                  <a:pt x="116" y="652"/>
                </a:cubicBezTo>
                <a:lnTo>
                  <a:pt x="119" y="652"/>
                </a:lnTo>
                <a:cubicBezTo>
                  <a:pt x="119" y="595"/>
                  <a:pt x="77" y="618"/>
                  <a:pt x="77" y="557"/>
                </a:cubicBezTo>
                <a:cubicBezTo>
                  <a:pt x="77" y="504"/>
                  <a:pt x="110" y="488"/>
                  <a:pt x="110" y="429"/>
                </a:cubicBezTo>
                <a:cubicBezTo>
                  <a:pt x="110" y="413"/>
                  <a:pt x="103" y="409"/>
                  <a:pt x="103" y="391"/>
                </a:cubicBezTo>
                <a:cubicBezTo>
                  <a:pt x="103" y="381"/>
                  <a:pt x="100" y="369"/>
                  <a:pt x="114" y="369"/>
                </a:cubicBezTo>
                <a:cubicBezTo>
                  <a:pt x="133" y="369"/>
                  <a:pt x="154" y="373"/>
                  <a:pt x="159" y="395"/>
                </a:cubicBezTo>
                <a:cubicBezTo>
                  <a:pt x="159" y="395"/>
                  <a:pt x="165" y="420"/>
                  <a:pt x="168" y="420"/>
                </a:cubicBezTo>
                <a:cubicBezTo>
                  <a:pt x="196" y="430"/>
                  <a:pt x="221" y="432"/>
                  <a:pt x="246" y="459"/>
                </a:cubicBezTo>
                <a:cubicBezTo>
                  <a:pt x="246" y="460"/>
                  <a:pt x="247" y="461"/>
                  <a:pt x="248" y="462"/>
                </a:cubicBezTo>
                <a:cubicBezTo>
                  <a:pt x="247" y="456"/>
                  <a:pt x="247" y="449"/>
                  <a:pt x="246" y="445"/>
                </a:cubicBezTo>
                <a:cubicBezTo>
                  <a:pt x="245" y="436"/>
                  <a:pt x="246" y="415"/>
                  <a:pt x="246" y="415"/>
                </a:cubicBezTo>
                <a:cubicBezTo>
                  <a:pt x="246" y="415"/>
                  <a:pt x="255" y="392"/>
                  <a:pt x="255" y="388"/>
                </a:cubicBezTo>
                <a:cubicBezTo>
                  <a:pt x="255" y="384"/>
                  <a:pt x="271" y="363"/>
                  <a:pt x="271" y="363"/>
                </a:cubicBezTo>
                <a:cubicBezTo>
                  <a:pt x="271" y="363"/>
                  <a:pt x="279" y="356"/>
                  <a:pt x="284" y="353"/>
                </a:cubicBezTo>
                <a:cubicBezTo>
                  <a:pt x="290" y="351"/>
                  <a:pt x="299" y="344"/>
                  <a:pt x="313" y="344"/>
                </a:cubicBezTo>
                <a:lnTo>
                  <a:pt x="338" y="344"/>
                </a:lnTo>
                <a:cubicBezTo>
                  <a:pt x="338" y="344"/>
                  <a:pt x="356" y="342"/>
                  <a:pt x="361" y="345"/>
                </a:cubicBezTo>
                <a:cubicBezTo>
                  <a:pt x="367" y="349"/>
                  <a:pt x="382" y="344"/>
                  <a:pt x="382" y="344"/>
                </a:cubicBezTo>
                <a:lnTo>
                  <a:pt x="388" y="344"/>
                </a:lnTo>
                <a:lnTo>
                  <a:pt x="393" y="319"/>
                </a:lnTo>
                <a:lnTo>
                  <a:pt x="393" y="303"/>
                </a:lnTo>
                <a:cubicBezTo>
                  <a:pt x="393" y="303"/>
                  <a:pt x="395" y="288"/>
                  <a:pt x="394" y="284"/>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7" name="Freeform 368">
            <a:extLst>
              <a:ext uri="{FF2B5EF4-FFF2-40B4-BE49-F238E27FC236}">
                <a16:creationId xmlns:a16="http://schemas.microsoft.com/office/drawing/2014/main" id="{4C80FEBD-2328-269E-5D09-28EE9AD50168}"/>
              </a:ext>
            </a:extLst>
          </p:cNvPr>
          <p:cNvSpPr>
            <a:spLocks/>
          </p:cNvSpPr>
          <p:nvPr/>
        </p:nvSpPr>
        <p:spPr bwMode="auto">
          <a:xfrm>
            <a:off x="4461254" y="2620450"/>
            <a:ext cx="203200" cy="427038"/>
          </a:xfrm>
          <a:custGeom>
            <a:avLst/>
            <a:gdLst>
              <a:gd name="T0" fmla="*/ 394 w 395"/>
              <a:gd name="T1" fmla="*/ 284 h 833"/>
              <a:gd name="T2" fmla="*/ 369 w 395"/>
              <a:gd name="T3" fmla="*/ 238 h 833"/>
              <a:gd name="T4" fmla="*/ 353 w 395"/>
              <a:gd name="T5" fmla="*/ 188 h 833"/>
              <a:gd name="T6" fmla="*/ 343 w 395"/>
              <a:gd name="T7" fmla="*/ 143 h 833"/>
              <a:gd name="T8" fmla="*/ 320 w 395"/>
              <a:gd name="T9" fmla="*/ 112 h 833"/>
              <a:gd name="T10" fmla="*/ 287 w 395"/>
              <a:gd name="T11" fmla="*/ 112 h 833"/>
              <a:gd name="T12" fmla="*/ 265 w 395"/>
              <a:gd name="T13" fmla="*/ 133 h 833"/>
              <a:gd name="T14" fmla="*/ 246 w 395"/>
              <a:gd name="T15" fmla="*/ 126 h 833"/>
              <a:gd name="T16" fmla="*/ 224 w 395"/>
              <a:gd name="T17" fmla="*/ 120 h 833"/>
              <a:gd name="T18" fmla="*/ 203 w 395"/>
              <a:gd name="T19" fmla="*/ 138 h 833"/>
              <a:gd name="T20" fmla="*/ 181 w 395"/>
              <a:gd name="T21" fmla="*/ 152 h 833"/>
              <a:gd name="T22" fmla="*/ 167 w 395"/>
              <a:gd name="T23" fmla="*/ 133 h 833"/>
              <a:gd name="T24" fmla="*/ 179 w 395"/>
              <a:gd name="T25" fmla="*/ 100 h 833"/>
              <a:gd name="T26" fmla="*/ 179 w 395"/>
              <a:gd name="T27" fmla="*/ 78 h 833"/>
              <a:gd name="T28" fmla="*/ 179 w 395"/>
              <a:gd name="T29" fmla="*/ 55 h 833"/>
              <a:gd name="T30" fmla="*/ 166 w 395"/>
              <a:gd name="T31" fmla="*/ 42 h 833"/>
              <a:gd name="T32" fmla="*/ 139 w 395"/>
              <a:gd name="T33" fmla="*/ 22 h 833"/>
              <a:gd name="T34" fmla="*/ 139 w 395"/>
              <a:gd name="T35" fmla="*/ 6 h 833"/>
              <a:gd name="T36" fmla="*/ 127 w 395"/>
              <a:gd name="T37" fmla="*/ 0 h 833"/>
              <a:gd name="T38" fmla="*/ 98 w 395"/>
              <a:gd name="T39" fmla="*/ 6 h 833"/>
              <a:gd name="T40" fmla="*/ 74 w 395"/>
              <a:gd name="T41" fmla="*/ 27 h 833"/>
              <a:gd name="T42" fmla="*/ 31 w 395"/>
              <a:gd name="T43" fmla="*/ 30 h 833"/>
              <a:gd name="T44" fmla="*/ 6 w 395"/>
              <a:gd name="T45" fmla="*/ 74 h 833"/>
              <a:gd name="T46" fmla="*/ 1 w 395"/>
              <a:gd name="T47" fmla="*/ 111 h 833"/>
              <a:gd name="T48" fmla="*/ 16 w 395"/>
              <a:gd name="T49" fmla="*/ 150 h 833"/>
              <a:gd name="T50" fmla="*/ 38 w 395"/>
              <a:gd name="T51" fmla="*/ 181 h 833"/>
              <a:gd name="T52" fmla="*/ 57 w 395"/>
              <a:gd name="T53" fmla="*/ 220 h 833"/>
              <a:gd name="T54" fmla="*/ 51 w 395"/>
              <a:gd name="T55" fmla="*/ 247 h 833"/>
              <a:gd name="T56" fmla="*/ 45 w 395"/>
              <a:gd name="T57" fmla="*/ 285 h 833"/>
              <a:gd name="T58" fmla="*/ 47 w 395"/>
              <a:gd name="T59" fmla="*/ 331 h 833"/>
              <a:gd name="T60" fmla="*/ 64 w 395"/>
              <a:gd name="T61" fmla="*/ 371 h 833"/>
              <a:gd name="T62" fmla="*/ 62 w 395"/>
              <a:gd name="T63" fmla="*/ 427 h 833"/>
              <a:gd name="T64" fmla="*/ 93 w 395"/>
              <a:gd name="T65" fmla="*/ 477 h 833"/>
              <a:gd name="T66" fmla="*/ 33 w 395"/>
              <a:gd name="T67" fmla="*/ 576 h 833"/>
              <a:gd name="T68" fmla="*/ 27 w 395"/>
              <a:gd name="T69" fmla="*/ 648 h 833"/>
              <a:gd name="T70" fmla="*/ 103 w 395"/>
              <a:gd name="T71" fmla="*/ 746 h 833"/>
              <a:gd name="T72" fmla="*/ 155 w 395"/>
              <a:gd name="T73" fmla="*/ 803 h 833"/>
              <a:gd name="T74" fmla="*/ 191 w 395"/>
              <a:gd name="T75" fmla="*/ 833 h 833"/>
              <a:gd name="T76" fmla="*/ 258 w 395"/>
              <a:gd name="T77" fmla="*/ 816 h 833"/>
              <a:gd name="T78" fmla="*/ 136 w 395"/>
              <a:gd name="T79" fmla="*/ 714 h 833"/>
              <a:gd name="T80" fmla="*/ 119 w 395"/>
              <a:gd name="T81" fmla="*/ 652 h 833"/>
              <a:gd name="T82" fmla="*/ 110 w 395"/>
              <a:gd name="T83" fmla="*/ 429 h 833"/>
              <a:gd name="T84" fmla="*/ 114 w 395"/>
              <a:gd name="T85" fmla="*/ 369 h 833"/>
              <a:gd name="T86" fmla="*/ 168 w 395"/>
              <a:gd name="T87" fmla="*/ 420 h 833"/>
              <a:gd name="T88" fmla="*/ 248 w 395"/>
              <a:gd name="T89" fmla="*/ 462 h 833"/>
              <a:gd name="T90" fmla="*/ 246 w 395"/>
              <a:gd name="T91" fmla="*/ 415 h 833"/>
              <a:gd name="T92" fmla="*/ 271 w 395"/>
              <a:gd name="T93" fmla="*/ 363 h 833"/>
              <a:gd name="T94" fmla="*/ 313 w 395"/>
              <a:gd name="T95" fmla="*/ 344 h 833"/>
              <a:gd name="T96" fmla="*/ 361 w 395"/>
              <a:gd name="T97" fmla="*/ 345 h 833"/>
              <a:gd name="T98" fmla="*/ 388 w 395"/>
              <a:gd name="T99" fmla="*/ 344 h 833"/>
              <a:gd name="T100" fmla="*/ 393 w 395"/>
              <a:gd name="T101" fmla="*/ 303 h 833"/>
              <a:gd name="T102" fmla="*/ 394 w 395"/>
              <a:gd name="T103" fmla="*/ 28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5" h="833">
                <a:moveTo>
                  <a:pt x="394" y="284"/>
                </a:moveTo>
                <a:lnTo>
                  <a:pt x="394" y="284"/>
                </a:lnTo>
                <a:cubicBezTo>
                  <a:pt x="393" y="280"/>
                  <a:pt x="385" y="257"/>
                  <a:pt x="385" y="257"/>
                </a:cubicBezTo>
                <a:cubicBezTo>
                  <a:pt x="385" y="257"/>
                  <a:pt x="376" y="245"/>
                  <a:pt x="369" y="238"/>
                </a:cubicBezTo>
                <a:cubicBezTo>
                  <a:pt x="363" y="231"/>
                  <a:pt x="356" y="229"/>
                  <a:pt x="355" y="218"/>
                </a:cubicBezTo>
                <a:cubicBezTo>
                  <a:pt x="353" y="207"/>
                  <a:pt x="356" y="196"/>
                  <a:pt x="353" y="188"/>
                </a:cubicBezTo>
                <a:cubicBezTo>
                  <a:pt x="351" y="180"/>
                  <a:pt x="351" y="164"/>
                  <a:pt x="351" y="164"/>
                </a:cubicBezTo>
                <a:cubicBezTo>
                  <a:pt x="351" y="164"/>
                  <a:pt x="345" y="147"/>
                  <a:pt x="343" y="143"/>
                </a:cubicBezTo>
                <a:cubicBezTo>
                  <a:pt x="340" y="139"/>
                  <a:pt x="332" y="134"/>
                  <a:pt x="330" y="129"/>
                </a:cubicBezTo>
                <a:cubicBezTo>
                  <a:pt x="328" y="123"/>
                  <a:pt x="326" y="114"/>
                  <a:pt x="320" y="112"/>
                </a:cubicBezTo>
                <a:cubicBezTo>
                  <a:pt x="313" y="111"/>
                  <a:pt x="305" y="118"/>
                  <a:pt x="299" y="112"/>
                </a:cubicBezTo>
                <a:cubicBezTo>
                  <a:pt x="294" y="107"/>
                  <a:pt x="287" y="112"/>
                  <a:pt x="287" y="112"/>
                </a:cubicBezTo>
                <a:lnTo>
                  <a:pt x="279" y="110"/>
                </a:lnTo>
                <a:lnTo>
                  <a:pt x="265" y="133"/>
                </a:lnTo>
                <a:lnTo>
                  <a:pt x="253" y="130"/>
                </a:lnTo>
                <a:cubicBezTo>
                  <a:pt x="253" y="130"/>
                  <a:pt x="251" y="129"/>
                  <a:pt x="246" y="126"/>
                </a:cubicBezTo>
                <a:lnTo>
                  <a:pt x="242" y="123"/>
                </a:lnTo>
                <a:lnTo>
                  <a:pt x="224" y="120"/>
                </a:lnTo>
                <a:lnTo>
                  <a:pt x="211" y="127"/>
                </a:lnTo>
                <a:cubicBezTo>
                  <a:pt x="211" y="127"/>
                  <a:pt x="209" y="135"/>
                  <a:pt x="203" y="138"/>
                </a:cubicBezTo>
                <a:cubicBezTo>
                  <a:pt x="198" y="141"/>
                  <a:pt x="187" y="146"/>
                  <a:pt x="187" y="146"/>
                </a:cubicBezTo>
                <a:lnTo>
                  <a:pt x="181" y="152"/>
                </a:lnTo>
                <a:cubicBezTo>
                  <a:pt x="181" y="152"/>
                  <a:pt x="165" y="153"/>
                  <a:pt x="165" y="149"/>
                </a:cubicBezTo>
                <a:cubicBezTo>
                  <a:pt x="165" y="145"/>
                  <a:pt x="165" y="138"/>
                  <a:pt x="167" y="133"/>
                </a:cubicBezTo>
                <a:cubicBezTo>
                  <a:pt x="168" y="127"/>
                  <a:pt x="169" y="124"/>
                  <a:pt x="171" y="116"/>
                </a:cubicBezTo>
                <a:cubicBezTo>
                  <a:pt x="174" y="108"/>
                  <a:pt x="179" y="100"/>
                  <a:pt x="179" y="100"/>
                </a:cubicBezTo>
                <a:lnTo>
                  <a:pt x="179" y="92"/>
                </a:lnTo>
                <a:lnTo>
                  <a:pt x="179" y="78"/>
                </a:lnTo>
                <a:lnTo>
                  <a:pt x="179" y="72"/>
                </a:lnTo>
                <a:lnTo>
                  <a:pt x="179" y="55"/>
                </a:lnTo>
                <a:cubicBezTo>
                  <a:pt x="179" y="55"/>
                  <a:pt x="187" y="41"/>
                  <a:pt x="180" y="42"/>
                </a:cubicBezTo>
                <a:cubicBezTo>
                  <a:pt x="173" y="42"/>
                  <a:pt x="166" y="42"/>
                  <a:pt x="166" y="42"/>
                </a:cubicBezTo>
                <a:cubicBezTo>
                  <a:pt x="166" y="42"/>
                  <a:pt x="161" y="33"/>
                  <a:pt x="155" y="31"/>
                </a:cubicBezTo>
                <a:cubicBezTo>
                  <a:pt x="150" y="30"/>
                  <a:pt x="139" y="22"/>
                  <a:pt x="139" y="22"/>
                </a:cubicBezTo>
                <a:lnTo>
                  <a:pt x="139" y="15"/>
                </a:lnTo>
                <a:lnTo>
                  <a:pt x="139" y="6"/>
                </a:lnTo>
                <a:lnTo>
                  <a:pt x="134" y="0"/>
                </a:lnTo>
                <a:lnTo>
                  <a:pt x="127" y="0"/>
                </a:lnTo>
                <a:lnTo>
                  <a:pt x="117" y="0"/>
                </a:lnTo>
                <a:cubicBezTo>
                  <a:pt x="117" y="0"/>
                  <a:pt x="111" y="8"/>
                  <a:pt x="98" y="6"/>
                </a:cubicBezTo>
                <a:cubicBezTo>
                  <a:pt x="92" y="9"/>
                  <a:pt x="90" y="14"/>
                  <a:pt x="82" y="19"/>
                </a:cubicBezTo>
                <a:cubicBezTo>
                  <a:pt x="75" y="25"/>
                  <a:pt x="74" y="27"/>
                  <a:pt x="74" y="27"/>
                </a:cubicBezTo>
                <a:lnTo>
                  <a:pt x="47" y="27"/>
                </a:lnTo>
                <a:cubicBezTo>
                  <a:pt x="46" y="27"/>
                  <a:pt x="34" y="29"/>
                  <a:pt x="31" y="30"/>
                </a:cubicBezTo>
                <a:cubicBezTo>
                  <a:pt x="28" y="32"/>
                  <a:pt x="25" y="38"/>
                  <a:pt x="22" y="45"/>
                </a:cubicBezTo>
                <a:cubicBezTo>
                  <a:pt x="19" y="53"/>
                  <a:pt x="9" y="67"/>
                  <a:pt x="6" y="74"/>
                </a:cubicBezTo>
                <a:cubicBezTo>
                  <a:pt x="4" y="80"/>
                  <a:pt x="0" y="93"/>
                  <a:pt x="1" y="95"/>
                </a:cubicBezTo>
                <a:cubicBezTo>
                  <a:pt x="2" y="98"/>
                  <a:pt x="0" y="106"/>
                  <a:pt x="1" y="111"/>
                </a:cubicBezTo>
                <a:cubicBezTo>
                  <a:pt x="2" y="116"/>
                  <a:pt x="8" y="131"/>
                  <a:pt x="8" y="131"/>
                </a:cubicBezTo>
                <a:cubicBezTo>
                  <a:pt x="8" y="131"/>
                  <a:pt x="13" y="146"/>
                  <a:pt x="16" y="150"/>
                </a:cubicBezTo>
                <a:cubicBezTo>
                  <a:pt x="19" y="153"/>
                  <a:pt x="24" y="165"/>
                  <a:pt x="27" y="167"/>
                </a:cubicBezTo>
                <a:cubicBezTo>
                  <a:pt x="29" y="169"/>
                  <a:pt x="35" y="178"/>
                  <a:pt x="38" y="181"/>
                </a:cubicBezTo>
                <a:cubicBezTo>
                  <a:pt x="40" y="185"/>
                  <a:pt x="48" y="200"/>
                  <a:pt x="53" y="206"/>
                </a:cubicBezTo>
                <a:cubicBezTo>
                  <a:pt x="58" y="213"/>
                  <a:pt x="56" y="216"/>
                  <a:pt x="57" y="220"/>
                </a:cubicBezTo>
                <a:cubicBezTo>
                  <a:pt x="58" y="223"/>
                  <a:pt x="56" y="231"/>
                  <a:pt x="56" y="231"/>
                </a:cubicBezTo>
                <a:cubicBezTo>
                  <a:pt x="56" y="231"/>
                  <a:pt x="51" y="245"/>
                  <a:pt x="51" y="247"/>
                </a:cubicBezTo>
                <a:cubicBezTo>
                  <a:pt x="51" y="250"/>
                  <a:pt x="45" y="262"/>
                  <a:pt x="45" y="262"/>
                </a:cubicBezTo>
                <a:lnTo>
                  <a:pt x="45" y="285"/>
                </a:lnTo>
                <a:lnTo>
                  <a:pt x="39" y="309"/>
                </a:lnTo>
                <a:cubicBezTo>
                  <a:pt x="39" y="309"/>
                  <a:pt x="46" y="328"/>
                  <a:pt x="47" y="331"/>
                </a:cubicBezTo>
                <a:cubicBezTo>
                  <a:pt x="48" y="334"/>
                  <a:pt x="56" y="350"/>
                  <a:pt x="58" y="354"/>
                </a:cubicBezTo>
                <a:cubicBezTo>
                  <a:pt x="59" y="357"/>
                  <a:pt x="63" y="369"/>
                  <a:pt x="64" y="371"/>
                </a:cubicBezTo>
                <a:cubicBezTo>
                  <a:pt x="64" y="374"/>
                  <a:pt x="62" y="389"/>
                  <a:pt x="62" y="393"/>
                </a:cubicBezTo>
                <a:lnTo>
                  <a:pt x="62" y="427"/>
                </a:lnTo>
                <a:cubicBezTo>
                  <a:pt x="62" y="431"/>
                  <a:pt x="77" y="445"/>
                  <a:pt x="80" y="448"/>
                </a:cubicBezTo>
                <a:cubicBezTo>
                  <a:pt x="84" y="450"/>
                  <a:pt x="93" y="477"/>
                  <a:pt x="93" y="477"/>
                </a:cubicBezTo>
                <a:lnTo>
                  <a:pt x="67" y="535"/>
                </a:lnTo>
                <a:lnTo>
                  <a:pt x="33" y="576"/>
                </a:lnTo>
                <a:cubicBezTo>
                  <a:pt x="33" y="583"/>
                  <a:pt x="27" y="612"/>
                  <a:pt x="27" y="636"/>
                </a:cubicBezTo>
                <a:cubicBezTo>
                  <a:pt x="27" y="640"/>
                  <a:pt x="24" y="648"/>
                  <a:pt x="27" y="648"/>
                </a:cubicBezTo>
                <a:cubicBezTo>
                  <a:pt x="44" y="660"/>
                  <a:pt x="33" y="648"/>
                  <a:pt x="50" y="648"/>
                </a:cubicBezTo>
                <a:cubicBezTo>
                  <a:pt x="78" y="648"/>
                  <a:pt x="91" y="718"/>
                  <a:pt x="103" y="746"/>
                </a:cubicBezTo>
                <a:cubicBezTo>
                  <a:pt x="110" y="762"/>
                  <a:pt x="115" y="780"/>
                  <a:pt x="118" y="790"/>
                </a:cubicBezTo>
                <a:lnTo>
                  <a:pt x="155" y="803"/>
                </a:lnTo>
                <a:lnTo>
                  <a:pt x="174" y="817"/>
                </a:lnTo>
                <a:lnTo>
                  <a:pt x="191" y="833"/>
                </a:lnTo>
                <a:lnTo>
                  <a:pt x="208" y="833"/>
                </a:lnTo>
                <a:lnTo>
                  <a:pt x="258" y="816"/>
                </a:lnTo>
                <a:lnTo>
                  <a:pt x="269" y="813"/>
                </a:lnTo>
                <a:cubicBezTo>
                  <a:pt x="236" y="769"/>
                  <a:pt x="171" y="753"/>
                  <a:pt x="136" y="714"/>
                </a:cubicBezTo>
                <a:cubicBezTo>
                  <a:pt x="124" y="700"/>
                  <a:pt x="122" y="666"/>
                  <a:pt x="116" y="652"/>
                </a:cubicBezTo>
                <a:lnTo>
                  <a:pt x="119" y="652"/>
                </a:lnTo>
                <a:cubicBezTo>
                  <a:pt x="119" y="595"/>
                  <a:pt x="77" y="618"/>
                  <a:pt x="77" y="557"/>
                </a:cubicBezTo>
                <a:cubicBezTo>
                  <a:pt x="77" y="504"/>
                  <a:pt x="110" y="488"/>
                  <a:pt x="110" y="429"/>
                </a:cubicBezTo>
                <a:cubicBezTo>
                  <a:pt x="110" y="413"/>
                  <a:pt x="103" y="409"/>
                  <a:pt x="103" y="391"/>
                </a:cubicBezTo>
                <a:cubicBezTo>
                  <a:pt x="103" y="381"/>
                  <a:pt x="100" y="369"/>
                  <a:pt x="114" y="369"/>
                </a:cubicBezTo>
                <a:cubicBezTo>
                  <a:pt x="133" y="369"/>
                  <a:pt x="154" y="373"/>
                  <a:pt x="159" y="395"/>
                </a:cubicBezTo>
                <a:cubicBezTo>
                  <a:pt x="159" y="395"/>
                  <a:pt x="165" y="420"/>
                  <a:pt x="168" y="420"/>
                </a:cubicBezTo>
                <a:cubicBezTo>
                  <a:pt x="196" y="430"/>
                  <a:pt x="221" y="432"/>
                  <a:pt x="246" y="459"/>
                </a:cubicBezTo>
                <a:cubicBezTo>
                  <a:pt x="246" y="460"/>
                  <a:pt x="247" y="461"/>
                  <a:pt x="248" y="462"/>
                </a:cubicBezTo>
                <a:cubicBezTo>
                  <a:pt x="247" y="456"/>
                  <a:pt x="247" y="449"/>
                  <a:pt x="246" y="445"/>
                </a:cubicBezTo>
                <a:cubicBezTo>
                  <a:pt x="245" y="436"/>
                  <a:pt x="246" y="415"/>
                  <a:pt x="246" y="415"/>
                </a:cubicBezTo>
                <a:cubicBezTo>
                  <a:pt x="246" y="415"/>
                  <a:pt x="255" y="392"/>
                  <a:pt x="255" y="388"/>
                </a:cubicBezTo>
                <a:cubicBezTo>
                  <a:pt x="255" y="384"/>
                  <a:pt x="271" y="363"/>
                  <a:pt x="271" y="363"/>
                </a:cubicBezTo>
                <a:cubicBezTo>
                  <a:pt x="271" y="363"/>
                  <a:pt x="279" y="356"/>
                  <a:pt x="284" y="353"/>
                </a:cubicBezTo>
                <a:cubicBezTo>
                  <a:pt x="290" y="351"/>
                  <a:pt x="299" y="344"/>
                  <a:pt x="313" y="344"/>
                </a:cubicBezTo>
                <a:lnTo>
                  <a:pt x="338" y="344"/>
                </a:lnTo>
                <a:cubicBezTo>
                  <a:pt x="338" y="344"/>
                  <a:pt x="356" y="342"/>
                  <a:pt x="361" y="345"/>
                </a:cubicBezTo>
                <a:cubicBezTo>
                  <a:pt x="367" y="349"/>
                  <a:pt x="382" y="344"/>
                  <a:pt x="382" y="344"/>
                </a:cubicBezTo>
                <a:lnTo>
                  <a:pt x="388" y="344"/>
                </a:lnTo>
                <a:lnTo>
                  <a:pt x="393" y="319"/>
                </a:lnTo>
                <a:lnTo>
                  <a:pt x="393" y="303"/>
                </a:lnTo>
                <a:cubicBezTo>
                  <a:pt x="393" y="303"/>
                  <a:pt x="395" y="288"/>
                  <a:pt x="394" y="284"/>
                </a:cubicBezTo>
                <a:lnTo>
                  <a:pt x="394" y="284"/>
                </a:lnTo>
                <a:close/>
              </a:path>
            </a:pathLst>
          </a:custGeom>
          <a:solidFill>
            <a:srgbClr val="0070C0"/>
          </a:solid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8" name="Freeform 369">
            <a:extLst>
              <a:ext uri="{FF2B5EF4-FFF2-40B4-BE49-F238E27FC236}">
                <a16:creationId xmlns:a16="http://schemas.microsoft.com/office/drawing/2014/main" id="{F1E8FDBB-37E8-E10A-9EF9-6859D8D73B53}"/>
              </a:ext>
            </a:extLst>
          </p:cNvPr>
          <p:cNvSpPr>
            <a:spLocks noEditPoints="1"/>
          </p:cNvSpPr>
          <p:nvPr/>
        </p:nvSpPr>
        <p:spPr bwMode="auto">
          <a:xfrm>
            <a:off x="4461254" y="2618863"/>
            <a:ext cx="204787" cy="430213"/>
          </a:xfrm>
          <a:custGeom>
            <a:avLst/>
            <a:gdLst>
              <a:gd name="T0" fmla="*/ 268 w 399"/>
              <a:gd name="T1" fmla="*/ 814 h 837"/>
              <a:gd name="T2" fmla="*/ 115 w 399"/>
              <a:gd name="T3" fmla="*/ 653 h 837"/>
              <a:gd name="T4" fmla="*/ 111 w 399"/>
              <a:gd name="T5" fmla="*/ 431 h 837"/>
              <a:gd name="T6" fmla="*/ 116 w 399"/>
              <a:gd name="T7" fmla="*/ 370 h 837"/>
              <a:gd name="T8" fmla="*/ 248 w 399"/>
              <a:gd name="T9" fmla="*/ 459 h 837"/>
              <a:gd name="T10" fmla="*/ 271 w 399"/>
              <a:gd name="T11" fmla="*/ 364 h 837"/>
              <a:gd name="T12" fmla="*/ 340 w 399"/>
              <a:gd name="T13" fmla="*/ 345 h 837"/>
              <a:gd name="T14" fmla="*/ 384 w 399"/>
              <a:gd name="T15" fmla="*/ 345 h 837"/>
              <a:gd name="T16" fmla="*/ 386 w 399"/>
              <a:gd name="T17" fmla="*/ 260 h 837"/>
              <a:gd name="T18" fmla="*/ 354 w 399"/>
              <a:gd name="T19" fmla="*/ 191 h 837"/>
              <a:gd name="T20" fmla="*/ 329 w 399"/>
              <a:gd name="T21" fmla="*/ 127 h 837"/>
              <a:gd name="T22" fmla="*/ 296 w 399"/>
              <a:gd name="T23" fmla="*/ 114 h 837"/>
              <a:gd name="T24" fmla="*/ 255 w 399"/>
              <a:gd name="T25" fmla="*/ 133 h 837"/>
              <a:gd name="T26" fmla="*/ 206 w 399"/>
              <a:gd name="T27" fmla="*/ 141 h 837"/>
              <a:gd name="T28" fmla="*/ 170 w 399"/>
              <a:gd name="T29" fmla="*/ 155 h 837"/>
              <a:gd name="T30" fmla="*/ 180 w 399"/>
              <a:gd name="T31" fmla="*/ 102 h 837"/>
              <a:gd name="T32" fmla="*/ 175 w 399"/>
              <a:gd name="T33" fmla="*/ 45 h 837"/>
              <a:gd name="T34" fmla="*/ 140 w 399"/>
              <a:gd name="T35" fmla="*/ 25 h 837"/>
              <a:gd name="T36" fmla="*/ 120 w 399"/>
              <a:gd name="T37" fmla="*/ 3 h 837"/>
              <a:gd name="T38" fmla="*/ 77 w 399"/>
              <a:gd name="T39" fmla="*/ 30 h 837"/>
              <a:gd name="T40" fmla="*/ 26 w 399"/>
              <a:gd name="T41" fmla="*/ 47 h 837"/>
              <a:gd name="T42" fmla="*/ 5 w 399"/>
              <a:gd name="T43" fmla="*/ 104 h 837"/>
              <a:gd name="T44" fmla="*/ 30 w 399"/>
              <a:gd name="T45" fmla="*/ 168 h 837"/>
              <a:gd name="T46" fmla="*/ 60 w 399"/>
              <a:gd name="T47" fmla="*/ 219 h 837"/>
              <a:gd name="T48" fmla="*/ 49 w 399"/>
              <a:gd name="T49" fmla="*/ 287 h 837"/>
              <a:gd name="T50" fmla="*/ 67 w 399"/>
              <a:gd name="T51" fmla="*/ 373 h 837"/>
              <a:gd name="T52" fmla="*/ 97 w 399"/>
              <a:gd name="T53" fmla="*/ 479 h 837"/>
              <a:gd name="T54" fmla="*/ 31 w 399"/>
              <a:gd name="T55" fmla="*/ 638 h 837"/>
              <a:gd name="T56" fmla="*/ 38 w 399"/>
              <a:gd name="T57" fmla="*/ 653 h 837"/>
              <a:gd name="T58" fmla="*/ 122 w 399"/>
              <a:gd name="T59" fmla="*/ 791 h 837"/>
              <a:gd name="T60" fmla="*/ 210 w 399"/>
              <a:gd name="T61" fmla="*/ 837 h 837"/>
              <a:gd name="T62" fmla="*/ 119 w 399"/>
              <a:gd name="T63" fmla="*/ 793 h 837"/>
              <a:gd name="T64" fmla="*/ 38 w 399"/>
              <a:gd name="T65" fmla="*/ 657 h 837"/>
              <a:gd name="T66" fmla="*/ 32 w 399"/>
              <a:gd name="T67" fmla="*/ 586 h 837"/>
              <a:gd name="T68" fmla="*/ 81 w 399"/>
              <a:gd name="T69" fmla="*/ 451 h 837"/>
              <a:gd name="T70" fmla="*/ 63 w 399"/>
              <a:gd name="T71" fmla="*/ 371 h 837"/>
              <a:gd name="T72" fmla="*/ 46 w 399"/>
              <a:gd name="T73" fmla="*/ 287 h 837"/>
              <a:gd name="T74" fmla="*/ 57 w 399"/>
              <a:gd name="T75" fmla="*/ 219 h 837"/>
              <a:gd name="T76" fmla="*/ 28 w 399"/>
              <a:gd name="T77" fmla="*/ 170 h 837"/>
              <a:gd name="T78" fmla="*/ 1 w 399"/>
              <a:gd name="T79" fmla="*/ 104 h 837"/>
              <a:gd name="T80" fmla="*/ 23 w 399"/>
              <a:gd name="T81" fmla="*/ 46 h 837"/>
              <a:gd name="T82" fmla="*/ 91 w 399"/>
              <a:gd name="T83" fmla="*/ 13 h 837"/>
              <a:gd name="T84" fmla="*/ 118 w 399"/>
              <a:gd name="T85" fmla="*/ 1 h 837"/>
              <a:gd name="T86" fmla="*/ 143 w 399"/>
              <a:gd name="T87" fmla="*/ 23 h 837"/>
              <a:gd name="T88" fmla="*/ 186 w 399"/>
              <a:gd name="T89" fmla="*/ 44 h 837"/>
              <a:gd name="T90" fmla="*/ 171 w 399"/>
              <a:gd name="T91" fmla="*/ 132 h 837"/>
              <a:gd name="T92" fmla="*/ 188 w 399"/>
              <a:gd name="T93" fmla="*/ 147 h 837"/>
              <a:gd name="T94" fmla="*/ 245 w 399"/>
              <a:gd name="T95" fmla="*/ 124 h 837"/>
              <a:gd name="T96" fmla="*/ 289 w 399"/>
              <a:gd name="T97" fmla="*/ 112 h 837"/>
              <a:gd name="T98" fmla="*/ 322 w 399"/>
              <a:gd name="T99" fmla="*/ 113 h 837"/>
              <a:gd name="T100" fmla="*/ 354 w 399"/>
              <a:gd name="T101" fmla="*/ 165 h 837"/>
              <a:gd name="T102" fmla="*/ 368 w 399"/>
              <a:gd name="T103" fmla="*/ 235 h 837"/>
              <a:gd name="T104" fmla="*/ 397 w 399"/>
              <a:gd name="T105" fmla="*/ 305 h 837"/>
              <a:gd name="T106" fmla="*/ 363 w 399"/>
              <a:gd name="T107" fmla="*/ 349 h 837"/>
              <a:gd name="T108" fmla="*/ 287 w 399"/>
              <a:gd name="T109" fmla="*/ 357 h 837"/>
              <a:gd name="T110" fmla="*/ 251 w 399"/>
              <a:gd name="T111" fmla="*/ 464 h 837"/>
              <a:gd name="T112" fmla="*/ 170 w 399"/>
              <a:gd name="T113" fmla="*/ 424 h 837"/>
              <a:gd name="T114" fmla="*/ 107 w 399"/>
              <a:gd name="T115" fmla="*/ 393 h 837"/>
              <a:gd name="T116" fmla="*/ 102 w 399"/>
              <a:gd name="T117" fmla="*/ 607 h 837"/>
              <a:gd name="T118" fmla="*/ 140 w 399"/>
              <a:gd name="T119" fmla="*/ 715 h 837"/>
              <a:gd name="T120" fmla="*/ 210 w 399"/>
              <a:gd name="T121" fmla="*/ 837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9" h="837">
                <a:moveTo>
                  <a:pt x="193" y="833"/>
                </a:moveTo>
                <a:lnTo>
                  <a:pt x="193" y="833"/>
                </a:lnTo>
                <a:lnTo>
                  <a:pt x="209" y="833"/>
                </a:lnTo>
                <a:lnTo>
                  <a:pt x="260" y="817"/>
                </a:lnTo>
                <a:lnTo>
                  <a:pt x="268" y="814"/>
                </a:lnTo>
                <a:cubicBezTo>
                  <a:pt x="251" y="791"/>
                  <a:pt x="224" y="776"/>
                  <a:pt x="199" y="761"/>
                </a:cubicBezTo>
                <a:cubicBezTo>
                  <a:pt x="176" y="748"/>
                  <a:pt x="153" y="735"/>
                  <a:pt x="137" y="717"/>
                </a:cubicBezTo>
                <a:cubicBezTo>
                  <a:pt x="129" y="708"/>
                  <a:pt x="126" y="692"/>
                  <a:pt x="123" y="678"/>
                </a:cubicBezTo>
                <a:cubicBezTo>
                  <a:pt x="121" y="669"/>
                  <a:pt x="119" y="660"/>
                  <a:pt x="116" y="655"/>
                </a:cubicBezTo>
                <a:lnTo>
                  <a:pt x="115" y="653"/>
                </a:lnTo>
                <a:lnTo>
                  <a:pt x="119" y="653"/>
                </a:lnTo>
                <a:cubicBezTo>
                  <a:pt x="119" y="627"/>
                  <a:pt x="109" y="619"/>
                  <a:pt x="99" y="610"/>
                </a:cubicBezTo>
                <a:cubicBezTo>
                  <a:pt x="89" y="601"/>
                  <a:pt x="77" y="591"/>
                  <a:pt x="77" y="559"/>
                </a:cubicBezTo>
                <a:cubicBezTo>
                  <a:pt x="77" y="533"/>
                  <a:pt x="85" y="516"/>
                  <a:pt x="93" y="498"/>
                </a:cubicBezTo>
                <a:cubicBezTo>
                  <a:pt x="102" y="480"/>
                  <a:pt x="111" y="461"/>
                  <a:pt x="111" y="431"/>
                </a:cubicBezTo>
                <a:cubicBezTo>
                  <a:pt x="111" y="423"/>
                  <a:pt x="109" y="419"/>
                  <a:pt x="107" y="414"/>
                </a:cubicBezTo>
                <a:cubicBezTo>
                  <a:pt x="105" y="408"/>
                  <a:pt x="103" y="402"/>
                  <a:pt x="103" y="393"/>
                </a:cubicBezTo>
                <a:cubicBezTo>
                  <a:pt x="103" y="391"/>
                  <a:pt x="103" y="390"/>
                  <a:pt x="103" y="388"/>
                </a:cubicBezTo>
                <a:cubicBezTo>
                  <a:pt x="103" y="383"/>
                  <a:pt x="103" y="377"/>
                  <a:pt x="106" y="373"/>
                </a:cubicBezTo>
                <a:cubicBezTo>
                  <a:pt x="108" y="371"/>
                  <a:pt x="111" y="370"/>
                  <a:pt x="116" y="370"/>
                </a:cubicBezTo>
                <a:cubicBezTo>
                  <a:pt x="133" y="370"/>
                  <a:pt x="157" y="372"/>
                  <a:pt x="163" y="396"/>
                </a:cubicBezTo>
                <a:cubicBezTo>
                  <a:pt x="165" y="407"/>
                  <a:pt x="169" y="419"/>
                  <a:pt x="170" y="420"/>
                </a:cubicBezTo>
                <a:lnTo>
                  <a:pt x="171" y="420"/>
                </a:lnTo>
                <a:cubicBezTo>
                  <a:pt x="177" y="423"/>
                  <a:pt x="183" y="424"/>
                  <a:pt x="189" y="426"/>
                </a:cubicBezTo>
                <a:cubicBezTo>
                  <a:pt x="209" y="432"/>
                  <a:pt x="229" y="438"/>
                  <a:pt x="248" y="459"/>
                </a:cubicBezTo>
                <a:cubicBezTo>
                  <a:pt x="248" y="454"/>
                  <a:pt x="247" y="450"/>
                  <a:pt x="247" y="447"/>
                </a:cubicBezTo>
                <a:cubicBezTo>
                  <a:pt x="245" y="438"/>
                  <a:pt x="247" y="418"/>
                  <a:pt x="247" y="417"/>
                </a:cubicBezTo>
                <a:lnTo>
                  <a:pt x="247" y="417"/>
                </a:lnTo>
                <a:cubicBezTo>
                  <a:pt x="250" y="408"/>
                  <a:pt x="255" y="393"/>
                  <a:pt x="255" y="390"/>
                </a:cubicBezTo>
                <a:cubicBezTo>
                  <a:pt x="255" y="386"/>
                  <a:pt x="268" y="369"/>
                  <a:pt x="271" y="364"/>
                </a:cubicBezTo>
                <a:lnTo>
                  <a:pt x="272" y="363"/>
                </a:lnTo>
                <a:cubicBezTo>
                  <a:pt x="272" y="363"/>
                  <a:pt x="280" y="357"/>
                  <a:pt x="286" y="354"/>
                </a:cubicBezTo>
                <a:cubicBezTo>
                  <a:pt x="286" y="354"/>
                  <a:pt x="287" y="353"/>
                  <a:pt x="288" y="353"/>
                </a:cubicBezTo>
                <a:cubicBezTo>
                  <a:pt x="294" y="349"/>
                  <a:pt x="303" y="345"/>
                  <a:pt x="315" y="345"/>
                </a:cubicBezTo>
                <a:lnTo>
                  <a:pt x="340" y="345"/>
                </a:lnTo>
                <a:cubicBezTo>
                  <a:pt x="340" y="345"/>
                  <a:pt x="347" y="344"/>
                  <a:pt x="353" y="344"/>
                </a:cubicBezTo>
                <a:cubicBezTo>
                  <a:pt x="359" y="344"/>
                  <a:pt x="362" y="344"/>
                  <a:pt x="364" y="346"/>
                </a:cubicBezTo>
                <a:cubicBezTo>
                  <a:pt x="365" y="347"/>
                  <a:pt x="367" y="347"/>
                  <a:pt x="370" y="347"/>
                </a:cubicBezTo>
                <a:cubicBezTo>
                  <a:pt x="376" y="347"/>
                  <a:pt x="383" y="345"/>
                  <a:pt x="383" y="345"/>
                </a:cubicBezTo>
                <a:lnTo>
                  <a:pt x="384" y="345"/>
                </a:lnTo>
                <a:lnTo>
                  <a:pt x="389" y="345"/>
                </a:lnTo>
                <a:lnTo>
                  <a:pt x="394" y="321"/>
                </a:lnTo>
                <a:lnTo>
                  <a:pt x="394" y="305"/>
                </a:lnTo>
                <a:cubicBezTo>
                  <a:pt x="394" y="299"/>
                  <a:pt x="395" y="289"/>
                  <a:pt x="395" y="287"/>
                </a:cubicBezTo>
                <a:cubicBezTo>
                  <a:pt x="394" y="283"/>
                  <a:pt x="387" y="262"/>
                  <a:pt x="386" y="260"/>
                </a:cubicBezTo>
                <a:cubicBezTo>
                  <a:pt x="385" y="258"/>
                  <a:pt x="376" y="247"/>
                  <a:pt x="370" y="241"/>
                </a:cubicBezTo>
                <a:cubicBezTo>
                  <a:pt x="369" y="240"/>
                  <a:pt x="367" y="238"/>
                  <a:pt x="366" y="237"/>
                </a:cubicBezTo>
                <a:cubicBezTo>
                  <a:pt x="361" y="233"/>
                  <a:pt x="356" y="229"/>
                  <a:pt x="355" y="220"/>
                </a:cubicBezTo>
                <a:cubicBezTo>
                  <a:pt x="354" y="215"/>
                  <a:pt x="355" y="210"/>
                  <a:pt x="355" y="206"/>
                </a:cubicBezTo>
                <a:cubicBezTo>
                  <a:pt x="355" y="200"/>
                  <a:pt x="355" y="195"/>
                  <a:pt x="354" y="191"/>
                </a:cubicBezTo>
                <a:cubicBezTo>
                  <a:pt x="351" y="183"/>
                  <a:pt x="351" y="168"/>
                  <a:pt x="351" y="166"/>
                </a:cubicBezTo>
                <a:cubicBezTo>
                  <a:pt x="349" y="161"/>
                  <a:pt x="345" y="149"/>
                  <a:pt x="343" y="146"/>
                </a:cubicBezTo>
                <a:cubicBezTo>
                  <a:pt x="342" y="145"/>
                  <a:pt x="340" y="143"/>
                  <a:pt x="338" y="141"/>
                </a:cubicBezTo>
                <a:cubicBezTo>
                  <a:pt x="335" y="138"/>
                  <a:pt x="332" y="135"/>
                  <a:pt x="330" y="131"/>
                </a:cubicBezTo>
                <a:cubicBezTo>
                  <a:pt x="330" y="130"/>
                  <a:pt x="329" y="129"/>
                  <a:pt x="329" y="127"/>
                </a:cubicBezTo>
                <a:cubicBezTo>
                  <a:pt x="327" y="122"/>
                  <a:pt x="326" y="117"/>
                  <a:pt x="321" y="116"/>
                </a:cubicBezTo>
                <a:cubicBezTo>
                  <a:pt x="319" y="115"/>
                  <a:pt x="316" y="116"/>
                  <a:pt x="313" y="117"/>
                </a:cubicBezTo>
                <a:cubicBezTo>
                  <a:pt x="311" y="117"/>
                  <a:pt x="309" y="118"/>
                  <a:pt x="307" y="118"/>
                </a:cubicBezTo>
                <a:cubicBezTo>
                  <a:pt x="304" y="118"/>
                  <a:pt x="302" y="117"/>
                  <a:pt x="300" y="115"/>
                </a:cubicBezTo>
                <a:cubicBezTo>
                  <a:pt x="299" y="114"/>
                  <a:pt x="297" y="114"/>
                  <a:pt x="296" y="114"/>
                </a:cubicBezTo>
                <a:cubicBezTo>
                  <a:pt x="293" y="114"/>
                  <a:pt x="290" y="115"/>
                  <a:pt x="290" y="115"/>
                </a:cubicBezTo>
                <a:lnTo>
                  <a:pt x="289" y="116"/>
                </a:lnTo>
                <a:lnTo>
                  <a:pt x="282" y="114"/>
                </a:lnTo>
                <a:lnTo>
                  <a:pt x="268" y="136"/>
                </a:lnTo>
                <a:lnTo>
                  <a:pt x="255" y="133"/>
                </a:lnTo>
                <a:cubicBezTo>
                  <a:pt x="254" y="133"/>
                  <a:pt x="252" y="132"/>
                  <a:pt x="248" y="129"/>
                </a:cubicBezTo>
                <a:lnTo>
                  <a:pt x="244" y="127"/>
                </a:lnTo>
                <a:lnTo>
                  <a:pt x="226" y="124"/>
                </a:lnTo>
                <a:lnTo>
                  <a:pt x="215" y="130"/>
                </a:lnTo>
                <a:cubicBezTo>
                  <a:pt x="214" y="132"/>
                  <a:pt x="211" y="139"/>
                  <a:pt x="206" y="141"/>
                </a:cubicBezTo>
                <a:lnTo>
                  <a:pt x="190" y="150"/>
                </a:lnTo>
                <a:lnTo>
                  <a:pt x="184" y="155"/>
                </a:lnTo>
                <a:lnTo>
                  <a:pt x="183" y="155"/>
                </a:lnTo>
                <a:cubicBezTo>
                  <a:pt x="183" y="155"/>
                  <a:pt x="180" y="155"/>
                  <a:pt x="177" y="155"/>
                </a:cubicBezTo>
                <a:cubicBezTo>
                  <a:pt x="175" y="155"/>
                  <a:pt x="172" y="155"/>
                  <a:pt x="170" y="155"/>
                </a:cubicBezTo>
                <a:cubicBezTo>
                  <a:pt x="167" y="154"/>
                  <a:pt x="166" y="153"/>
                  <a:pt x="166" y="151"/>
                </a:cubicBezTo>
                <a:cubicBezTo>
                  <a:pt x="166" y="147"/>
                  <a:pt x="166" y="140"/>
                  <a:pt x="167" y="134"/>
                </a:cubicBezTo>
                <a:lnTo>
                  <a:pt x="168" y="132"/>
                </a:lnTo>
                <a:cubicBezTo>
                  <a:pt x="169" y="128"/>
                  <a:pt x="169" y="125"/>
                  <a:pt x="172" y="118"/>
                </a:cubicBezTo>
                <a:cubicBezTo>
                  <a:pt x="174" y="111"/>
                  <a:pt x="178" y="104"/>
                  <a:pt x="180" y="102"/>
                </a:cubicBezTo>
                <a:lnTo>
                  <a:pt x="180" y="57"/>
                </a:lnTo>
                <a:lnTo>
                  <a:pt x="180" y="56"/>
                </a:lnTo>
                <a:cubicBezTo>
                  <a:pt x="182" y="52"/>
                  <a:pt x="184" y="47"/>
                  <a:pt x="183" y="46"/>
                </a:cubicBezTo>
                <a:cubicBezTo>
                  <a:pt x="183" y="45"/>
                  <a:pt x="183" y="45"/>
                  <a:pt x="182" y="45"/>
                </a:cubicBezTo>
                <a:cubicBezTo>
                  <a:pt x="180" y="45"/>
                  <a:pt x="177" y="45"/>
                  <a:pt x="175" y="45"/>
                </a:cubicBezTo>
                <a:cubicBezTo>
                  <a:pt x="171" y="45"/>
                  <a:pt x="168" y="45"/>
                  <a:pt x="168" y="45"/>
                </a:cubicBezTo>
                <a:lnTo>
                  <a:pt x="167" y="45"/>
                </a:lnTo>
                <a:lnTo>
                  <a:pt x="167" y="44"/>
                </a:lnTo>
                <a:cubicBezTo>
                  <a:pt x="165" y="42"/>
                  <a:pt x="161" y="36"/>
                  <a:pt x="157" y="35"/>
                </a:cubicBezTo>
                <a:cubicBezTo>
                  <a:pt x="151" y="33"/>
                  <a:pt x="140" y="25"/>
                  <a:pt x="140" y="25"/>
                </a:cubicBezTo>
                <a:lnTo>
                  <a:pt x="139" y="25"/>
                </a:lnTo>
                <a:lnTo>
                  <a:pt x="139" y="17"/>
                </a:lnTo>
                <a:lnTo>
                  <a:pt x="140" y="9"/>
                </a:lnTo>
                <a:lnTo>
                  <a:pt x="135" y="3"/>
                </a:lnTo>
                <a:lnTo>
                  <a:pt x="120" y="3"/>
                </a:lnTo>
                <a:cubicBezTo>
                  <a:pt x="118" y="5"/>
                  <a:pt x="113" y="10"/>
                  <a:pt x="104" y="10"/>
                </a:cubicBezTo>
                <a:cubicBezTo>
                  <a:pt x="103" y="10"/>
                  <a:pt x="102" y="10"/>
                  <a:pt x="100" y="9"/>
                </a:cubicBezTo>
                <a:cubicBezTo>
                  <a:pt x="98" y="11"/>
                  <a:pt x="96" y="13"/>
                  <a:pt x="93" y="15"/>
                </a:cubicBezTo>
                <a:cubicBezTo>
                  <a:pt x="91" y="18"/>
                  <a:pt x="89" y="20"/>
                  <a:pt x="85" y="23"/>
                </a:cubicBezTo>
                <a:cubicBezTo>
                  <a:pt x="78" y="28"/>
                  <a:pt x="77" y="29"/>
                  <a:pt x="77" y="30"/>
                </a:cubicBezTo>
                <a:lnTo>
                  <a:pt x="77" y="30"/>
                </a:lnTo>
                <a:lnTo>
                  <a:pt x="76" y="30"/>
                </a:lnTo>
                <a:lnTo>
                  <a:pt x="49" y="30"/>
                </a:lnTo>
                <a:cubicBezTo>
                  <a:pt x="48" y="30"/>
                  <a:pt x="37" y="32"/>
                  <a:pt x="34" y="34"/>
                </a:cubicBezTo>
                <a:cubicBezTo>
                  <a:pt x="31" y="35"/>
                  <a:pt x="29" y="41"/>
                  <a:pt x="26" y="47"/>
                </a:cubicBezTo>
                <a:lnTo>
                  <a:pt x="25" y="48"/>
                </a:lnTo>
                <a:cubicBezTo>
                  <a:pt x="24" y="52"/>
                  <a:pt x="21" y="57"/>
                  <a:pt x="18" y="62"/>
                </a:cubicBezTo>
                <a:cubicBezTo>
                  <a:pt x="14" y="67"/>
                  <a:pt x="11" y="73"/>
                  <a:pt x="10" y="76"/>
                </a:cubicBezTo>
                <a:cubicBezTo>
                  <a:pt x="7" y="83"/>
                  <a:pt x="4" y="95"/>
                  <a:pt x="4" y="97"/>
                </a:cubicBezTo>
                <a:cubicBezTo>
                  <a:pt x="5" y="98"/>
                  <a:pt x="5" y="101"/>
                  <a:pt x="5" y="104"/>
                </a:cubicBezTo>
                <a:cubicBezTo>
                  <a:pt x="4" y="107"/>
                  <a:pt x="4" y="110"/>
                  <a:pt x="5" y="113"/>
                </a:cubicBezTo>
                <a:cubicBezTo>
                  <a:pt x="5" y="118"/>
                  <a:pt x="11" y="132"/>
                  <a:pt x="11" y="132"/>
                </a:cubicBezTo>
                <a:cubicBezTo>
                  <a:pt x="13" y="137"/>
                  <a:pt x="17" y="148"/>
                  <a:pt x="19" y="150"/>
                </a:cubicBezTo>
                <a:cubicBezTo>
                  <a:pt x="21" y="152"/>
                  <a:pt x="23" y="156"/>
                  <a:pt x="25" y="160"/>
                </a:cubicBezTo>
                <a:cubicBezTo>
                  <a:pt x="27" y="163"/>
                  <a:pt x="29" y="167"/>
                  <a:pt x="30" y="168"/>
                </a:cubicBezTo>
                <a:cubicBezTo>
                  <a:pt x="32" y="169"/>
                  <a:pt x="35" y="173"/>
                  <a:pt x="39" y="179"/>
                </a:cubicBezTo>
                <a:cubicBezTo>
                  <a:pt x="40" y="180"/>
                  <a:pt x="40" y="181"/>
                  <a:pt x="41" y="182"/>
                </a:cubicBezTo>
                <a:cubicBezTo>
                  <a:pt x="42" y="184"/>
                  <a:pt x="44" y="187"/>
                  <a:pt x="46" y="191"/>
                </a:cubicBezTo>
                <a:cubicBezTo>
                  <a:pt x="50" y="197"/>
                  <a:pt x="53" y="204"/>
                  <a:pt x="56" y="207"/>
                </a:cubicBezTo>
                <a:cubicBezTo>
                  <a:pt x="60" y="213"/>
                  <a:pt x="60" y="216"/>
                  <a:pt x="60" y="219"/>
                </a:cubicBezTo>
                <a:cubicBezTo>
                  <a:pt x="60" y="220"/>
                  <a:pt x="61" y="221"/>
                  <a:pt x="61" y="221"/>
                </a:cubicBezTo>
                <a:cubicBezTo>
                  <a:pt x="62" y="225"/>
                  <a:pt x="60" y="232"/>
                  <a:pt x="60" y="233"/>
                </a:cubicBezTo>
                <a:cubicBezTo>
                  <a:pt x="57" y="240"/>
                  <a:pt x="55" y="248"/>
                  <a:pt x="55" y="249"/>
                </a:cubicBezTo>
                <a:cubicBezTo>
                  <a:pt x="55" y="252"/>
                  <a:pt x="51" y="261"/>
                  <a:pt x="49" y="265"/>
                </a:cubicBezTo>
                <a:lnTo>
                  <a:pt x="49" y="287"/>
                </a:lnTo>
                <a:lnTo>
                  <a:pt x="43" y="311"/>
                </a:lnTo>
                <a:cubicBezTo>
                  <a:pt x="44" y="314"/>
                  <a:pt x="49" y="329"/>
                  <a:pt x="51" y="332"/>
                </a:cubicBezTo>
                <a:cubicBezTo>
                  <a:pt x="51" y="334"/>
                  <a:pt x="53" y="338"/>
                  <a:pt x="61" y="355"/>
                </a:cubicBezTo>
                <a:cubicBezTo>
                  <a:pt x="63" y="358"/>
                  <a:pt x="65" y="365"/>
                  <a:pt x="66" y="370"/>
                </a:cubicBezTo>
                <a:cubicBezTo>
                  <a:pt x="67" y="371"/>
                  <a:pt x="67" y="372"/>
                  <a:pt x="67" y="373"/>
                </a:cubicBezTo>
                <a:cubicBezTo>
                  <a:pt x="68" y="374"/>
                  <a:pt x="67" y="379"/>
                  <a:pt x="67" y="387"/>
                </a:cubicBezTo>
                <a:cubicBezTo>
                  <a:pt x="66" y="390"/>
                  <a:pt x="66" y="393"/>
                  <a:pt x="66" y="395"/>
                </a:cubicBezTo>
                <a:lnTo>
                  <a:pt x="66" y="429"/>
                </a:lnTo>
                <a:cubicBezTo>
                  <a:pt x="66" y="432"/>
                  <a:pt x="79" y="445"/>
                  <a:pt x="83" y="448"/>
                </a:cubicBezTo>
                <a:cubicBezTo>
                  <a:pt x="87" y="451"/>
                  <a:pt x="94" y="472"/>
                  <a:pt x="97" y="479"/>
                </a:cubicBezTo>
                <a:lnTo>
                  <a:pt x="97" y="479"/>
                </a:lnTo>
                <a:lnTo>
                  <a:pt x="70" y="538"/>
                </a:lnTo>
                <a:lnTo>
                  <a:pt x="37" y="579"/>
                </a:lnTo>
                <a:cubicBezTo>
                  <a:pt x="37" y="581"/>
                  <a:pt x="36" y="583"/>
                  <a:pt x="36" y="587"/>
                </a:cubicBezTo>
                <a:cubicBezTo>
                  <a:pt x="34" y="598"/>
                  <a:pt x="31" y="620"/>
                  <a:pt x="31" y="638"/>
                </a:cubicBezTo>
                <a:cubicBezTo>
                  <a:pt x="31" y="639"/>
                  <a:pt x="30" y="641"/>
                  <a:pt x="30" y="643"/>
                </a:cubicBezTo>
                <a:cubicBezTo>
                  <a:pt x="29" y="645"/>
                  <a:pt x="29" y="647"/>
                  <a:pt x="29" y="648"/>
                </a:cubicBezTo>
                <a:lnTo>
                  <a:pt x="29" y="648"/>
                </a:lnTo>
                <a:lnTo>
                  <a:pt x="30" y="648"/>
                </a:lnTo>
                <a:cubicBezTo>
                  <a:pt x="32" y="650"/>
                  <a:pt x="37" y="653"/>
                  <a:pt x="38" y="653"/>
                </a:cubicBezTo>
                <a:cubicBezTo>
                  <a:pt x="39" y="653"/>
                  <a:pt x="39" y="653"/>
                  <a:pt x="39" y="652"/>
                </a:cubicBezTo>
                <a:cubicBezTo>
                  <a:pt x="41" y="651"/>
                  <a:pt x="44" y="648"/>
                  <a:pt x="52" y="648"/>
                </a:cubicBezTo>
                <a:cubicBezTo>
                  <a:pt x="74" y="648"/>
                  <a:pt x="87" y="687"/>
                  <a:pt x="97" y="719"/>
                </a:cubicBezTo>
                <a:cubicBezTo>
                  <a:pt x="100" y="730"/>
                  <a:pt x="103" y="740"/>
                  <a:pt x="106" y="747"/>
                </a:cubicBezTo>
                <a:cubicBezTo>
                  <a:pt x="114" y="764"/>
                  <a:pt x="119" y="782"/>
                  <a:pt x="122" y="791"/>
                </a:cubicBezTo>
                <a:lnTo>
                  <a:pt x="158" y="803"/>
                </a:lnTo>
                <a:lnTo>
                  <a:pt x="177" y="818"/>
                </a:lnTo>
                <a:lnTo>
                  <a:pt x="193" y="833"/>
                </a:lnTo>
                <a:close/>
                <a:moveTo>
                  <a:pt x="210" y="837"/>
                </a:moveTo>
                <a:lnTo>
                  <a:pt x="210" y="837"/>
                </a:lnTo>
                <a:lnTo>
                  <a:pt x="192" y="837"/>
                </a:lnTo>
                <a:lnTo>
                  <a:pt x="174" y="820"/>
                </a:lnTo>
                <a:lnTo>
                  <a:pt x="156" y="806"/>
                </a:lnTo>
                <a:lnTo>
                  <a:pt x="119" y="794"/>
                </a:lnTo>
                <a:lnTo>
                  <a:pt x="119" y="793"/>
                </a:lnTo>
                <a:cubicBezTo>
                  <a:pt x="116" y="784"/>
                  <a:pt x="111" y="765"/>
                  <a:pt x="103" y="749"/>
                </a:cubicBezTo>
                <a:cubicBezTo>
                  <a:pt x="100" y="741"/>
                  <a:pt x="97" y="731"/>
                  <a:pt x="93" y="720"/>
                </a:cubicBezTo>
                <a:cubicBezTo>
                  <a:pt x="84" y="689"/>
                  <a:pt x="72" y="651"/>
                  <a:pt x="52" y="651"/>
                </a:cubicBezTo>
                <a:cubicBezTo>
                  <a:pt x="45" y="651"/>
                  <a:pt x="43" y="653"/>
                  <a:pt x="42" y="655"/>
                </a:cubicBezTo>
                <a:cubicBezTo>
                  <a:pt x="41" y="656"/>
                  <a:pt x="40" y="657"/>
                  <a:pt x="38" y="657"/>
                </a:cubicBezTo>
                <a:cubicBezTo>
                  <a:pt x="37" y="657"/>
                  <a:pt x="34" y="655"/>
                  <a:pt x="28" y="651"/>
                </a:cubicBezTo>
                <a:cubicBezTo>
                  <a:pt x="27" y="651"/>
                  <a:pt x="27" y="651"/>
                  <a:pt x="27" y="650"/>
                </a:cubicBezTo>
                <a:cubicBezTo>
                  <a:pt x="25" y="649"/>
                  <a:pt x="26" y="646"/>
                  <a:pt x="27" y="642"/>
                </a:cubicBezTo>
                <a:cubicBezTo>
                  <a:pt x="27" y="641"/>
                  <a:pt x="27" y="639"/>
                  <a:pt x="27" y="638"/>
                </a:cubicBezTo>
                <a:cubicBezTo>
                  <a:pt x="27" y="620"/>
                  <a:pt x="31" y="598"/>
                  <a:pt x="32" y="586"/>
                </a:cubicBezTo>
                <a:cubicBezTo>
                  <a:pt x="33" y="582"/>
                  <a:pt x="33" y="580"/>
                  <a:pt x="34" y="578"/>
                </a:cubicBezTo>
                <a:lnTo>
                  <a:pt x="34" y="578"/>
                </a:lnTo>
                <a:lnTo>
                  <a:pt x="67" y="536"/>
                </a:lnTo>
                <a:lnTo>
                  <a:pt x="93" y="479"/>
                </a:lnTo>
                <a:cubicBezTo>
                  <a:pt x="89" y="466"/>
                  <a:pt x="83" y="452"/>
                  <a:pt x="81" y="451"/>
                </a:cubicBezTo>
                <a:cubicBezTo>
                  <a:pt x="79" y="449"/>
                  <a:pt x="62" y="434"/>
                  <a:pt x="62" y="429"/>
                </a:cubicBezTo>
                <a:lnTo>
                  <a:pt x="62" y="395"/>
                </a:lnTo>
                <a:cubicBezTo>
                  <a:pt x="62" y="393"/>
                  <a:pt x="63" y="390"/>
                  <a:pt x="63" y="386"/>
                </a:cubicBezTo>
                <a:cubicBezTo>
                  <a:pt x="64" y="382"/>
                  <a:pt x="64" y="375"/>
                  <a:pt x="64" y="374"/>
                </a:cubicBezTo>
                <a:cubicBezTo>
                  <a:pt x="64" y="373"/>
                  <a:pt x="64" y="372"/>
                  <a:pt x="63" y="371"/>
                </a:cubicBezTo>
                <a:cubicBezTo>
                  <a:pt x="62" y="367"/>
                  <a:pt x="59" y="359"/>
                  <a:pt x="58" y="356"/>
                </a:cubicBezTo>
                <a:cubicBezTo>
                  <a:pt x="54" y="348"/>
                  <a:pt x="48" y="336"/>
                  <a:pt x="47" y="334"/>
                </a:cubicBezTo>
                <a:cubicBezTo>
                  <a:pt x="46" y="330"/>
                  <a:pt x="40" y="312"/>
                  <a:pt x="40" y="312"/>
                </a:cubicBezTo>
                <a:lnTo>
                  <a:pt x="40" y="311"/>
                </a:lnTo>
                <a:lnTo>
                  <a:pt x="46" y="287"/>
                </a:lnTo>
                <a:lnTo>
                  <a:pt x="46" y="264"/>
                </a:lnTo>
                <a:cubicBezTo>
                  <a:pt x="49" y="258"/>
                  <a:pt x="52" y="251"/>
                  <a:pt x="52" y="249"/>
                </a:cubicBezTo>
                <a:cubicBezTo>
                  <a:pt x="52" y="247"/>
                  <a:pt x="56" y="235"/>
                  <a:pt x="57" y="232"/>
                </a:cubicBezTo>
                <a:cubicBezTo>
                  <a:pt x="57" y="230"/>
                  <a:pt x="58" y="225"/>
                  <a:pt x="57" y="222"/>
                </a:cubicBezTo>
                <a:cubicBezTo>
                  <a:pt x="57" y="221"/>
                  <a:pt x="57" y="220"/>
                  <a:pt x="57" y="219"/>
                </a:cubicBezTo>
                <a:cubicBezTo>
                  <a:pt x="57" y="216"/>
                  <a:pt x="57" y="214"/>
                  <a:pt x="54" y="209"/>
                </a:cubicBezTo>
                <a:cubicBezTo>
                  <a:pt x="51" y="205"/>
                  <a:pt x="47" y="198"/>
                  <a:pt x="44" y="193"/>
                </a:cubicBezTo>
                <a:cubicBezTo>
                  <a:pt x="41" y="189"/>
                  <a:pt x="39" y="186"/>
                  <a:pt x="38" y="184"/>
                </a:cubicBezTo>
                <a:cubicBezTo>
                  <a:pt x="38" y="183"/>
                  <a:pt x="37" y="182"/>
                  <a:pt x="36" y="180"/>
                </a:cubicBezTo>
                <a:cubicBezTo>
                  <a:pt x="33" y="177"/>
                  <a:pt x="30" y="171"/>
                  <a:pt x="28" y="170"/>
                </a:cubicBezTo>
                <a:cubicBezTo>
                  <a:pt x="26" y="169"/>
                  <a:pt x="25" y="166"/>
                  <a:pt x="22" y="162"/>
                </a:cubicBezTo>
                <a:cubicBezTo>
                  <a:pt x="20" y="158"/>
                  <a:pt x="18" y="154"/>
                  <a:pt x="17" y="153"/>
                </a:cubicBezTo>
                <a:cubicBezTo>
                  <a:pt x="13" y="149"/>
                  <a:pt x="9" y="135"/>
                  <a:pt x="8" y="134"/>
                </a:cubicBezTo>
                <a:cubicBezTo>
                  <a:pt x="8" y="133"/>
                  <a:pt x="2" y="118"/>
                  <a:pt x="1" y="113"/>
                </a:cubicBezTo>
                <a:cubicBezTo>
                  <a:pt x="1" y="111"/>
                  <a:pt x="1" y="107"/>
                  <a:pt x="1" y="104"/>
                </a:cubicBezTo>
                <a:cubicBezTo>
                  <a:pt x="1" y="101"/>
                  <a:pt x="2" y="99"/>
                  <a:pt x="1" y="98"/>
                </a:cubicBezTo>
                <a:cubicBezTo>
                  <a:pt x="0" y="94"/>
                  <a:pt x="5" y="80"/>
                  <a:pt x="6" y="75"/>
                </a:cubicBezTo>
                <a:cubicBezTo>
                  <a:pt x="8" y="71"/>
                  <a:pt x="11" y="66"/>
                  <a:pt x="15" y="60"/>
                </a:cubicBezTo>
                <a:cubicBezTo>
                  <a:pt x="18" y="55"/>
                  <a:pt x="21" y="50"/>
                  <a:pt x="22" y="47"/>
                </a:cubicBezTo>
                <a:lnTo>
                  <a:pt x="23" y="46"/>
                </a:lnTo>
                <a:cubicBezTo>
                  <a:pt x="26" y="38"/>
                  <a:pt x="29" y="33"/>
                  <a:pt x="32" y="31"/>
                </a:cubicBezTo>
                <a:cubicBezTo>
                  <a:pt x="36" y="29"/>
                  <a:pt x="48" y="27"/>
                  <a:pt x="49" y="27"/>
                </a:cubicBezTo>
                <a:lnTo>
                  <a:pt x="75" y="27"/>
                </a:lnTo>
                <a:cubicBezTo>
                  <a:pt x="76" y="26"/>
                  <a:pt x="78" y="24"/>
                  <a:pt x="83" y="20"/>
                </a:cubicBezTo>
                <a:cubicBezTo>
                  <a:pt x="86" y="18"/>
                  <a:pt x="89" y="15"/>
                  <a:pt x="91" y="13"/>
                </a:cubicBezTo>
                <a:cubicBezTo>
                  <a:pt x="94" y="10"/>
                  <a:pt x="96" y="8"/>
                  <a:pt x="99" y="6"/>
                </a:cubicBezTo>
                <a:lnTo>
                  <a:pt x="100" y="6"/>
                </a:lnTo>
                <a:lnTo>
                  <a:pt x="100" y="6"/>
                </a:lnTo>
                <a:cubicBezTo>
                  <a:pt x="102" y="6"/>
                  <a:pt x="103" y="6"/>
                  <a:pt x="104" y="6"/>
                </a:cubicBezTo>
                <a:cubicBezTo>
                  <a:pt x="113" y="6"/>
                  <a:pt x="118" y="1"/>
                  <a:pt x="118" y="1"/>
                </a:cubicBezTo>
                <a:lnTo>
                  <a:pt x="119" y="0"/>
                </a:lnTo>
                <a:lnTo>
                  <a:pt x="137" y="0"/>
                </a:lnTo>
                <a:lnTo>
                  <a:pt x="143" y="7"/>
                </a:lnTo>
                <a:lnTo>
                  <a:pt x="143" y="17"/>
                </a:lnTo>
                <a:lnTo>
                  <a:pt x="143" y="23"/>
                </a:lnTo>
                <a:cubicBezTo>
                  <a:pt x="146" y="25"/>
                  <a:pt x="154" y="31"/>
                  <a:pt x="158" y="32"/>
                </a:cubicBezTo>
                <a:cubicBezTo>
                  <a:pt x="163" y="33"/>
                  <a:pt x="168" y="40"/>
                  <a:pt x="169" y="42"/>
                </a:cubicBezTo>
                <a:cubicBezTo>
                  <a:pt x="171" y="42"/>
                  <a:pt x="176" y="42"/>
                  <a:pt x="182" y="42"/>
                </a:cubicBezTo>
                <a:lnTo>
                  <a:pt x="182" y="42"/>
                </a:lnTo>
                <a:cubicBezTo>
                  <a:pt x="185" y="42"/>
                  <a:pt x="186" y="43"/>
                  <a:pt x="186" y="44"/>
                </a:cubicBezTo>
                <a:cubicBezTo>
                  <a:pt x="188" y="47"/>
                  <a:pt x="184" y="55"/>
                  <a:pt x="183" y="57"/>
                </a:cubicBezTo>
                <a:lnTo>
                  <a:pt x="183" y="103"/>
                </a:lnTo>
                <a:lnTo>
                  <a:pt x="183" y="103"/>
                </a:lnTo>
                <a:cubicBezTo>
                  <a:pt x="183" y="103"/>
                  <a:pt x="177" y="111"/>
                  <a:pt x="175" y="119"/>
                </a:cubicBezTo>
                <a:cubicBezTo>
                  <a:pt x="173" y="126"/>
                  <a:pt x="172" y="128"/>
                  <a:pt x="171" y="132"/>
                </a:cubicBezTo>
                <a:lnTo>
                  <a:pt x="170" y="135"/>
                </a:lnTo>
                <a:cubicBezTo>
                  <a:pt x="169" y="140"/>
                  <a:pt x="169" y="147"/>
                  <a:pt x="169" y="151"/>
                </a:cubicBezTo>
                <a:cubicBezTo>
                  <a:pt x="169" y="151"/>
                  <a:pt x="171" y="152"/>
                  <a:pt x="177" y="152"/>
                </a:cubicBezTo>
                <a:cubicBezTo>
                  <a:pt x="179" y="152"/>
                  <a:pt x="181" y="152"/>
                  <a:pt x="182" y="152"/>
                </a:cubicBezTo>
                <a:lnTo>
                  <a:pt x="188" y="147"/>
                </a:lnTo>
                <a:lnTo>
                  <a:pt x="204" y="139"/>
                </a:lnTo>
                <a:cubicBezTo>
                  <a:pt x="209" y="136"/>
                  <a:pt x="212" y="129"/>
                  <a:pt x="212" y="129"/>
                </a:cubicBezTo>
                <a:lnTo>
                  <a:pt x="212" y="128"/>
                </a:lnTo>
                <a:lnTo>
                  <a:pt x="226" y="121"/>
                </a:lnTo>
                <a:lnTo>
                  <a:pt x="245" y="124"/>
                </a:lnTo>
                <a:lnTo>
                  <a:pt x="249" y="126"/>
                </a:lnTo>
                <a:cubicBezTo>
                  <a:pt x="253" y="129"/>
                  <a:pt x="255" y="130"/>
                  <a:pt x="256" y="130"/>
                </a:cubicBezTo>
                <a:lnTo>
                  <a:pt x="267" y="133"/>
                </a:lnTo>
                <a:lnTo>
                  <a:pt x="280" y="110"/>
                </a:lnTo>
                <a:lnTo>
                  <a:pt x="289" y="112"/>
                </a:lnTo>
                <a:cubicBezTo>
                  <a:pt x="290" y="112"/>
                  <a:pt x="293" y="110"/>
                  <a:pt x="296" y="110"/>
                </a:cubicBezTo>
                <a:cubicBezTo>
                  <a:pt x="298" y="110"/>
                  <a:pt x="300" y="111"/>
                  <a:pt x="302" y="113"/>
                </a:cubicBezTo>
                <a:cubicBezTo>
                  <a:pt x="304" y="114"/>
                  <a:pt x="305" y="115"/>
                  <a:pt x="307" y="115"/>
                </a:cubicBezTo>
                <a:cubicBezTo>
                  <a:pt x="308" y="115"/>
                  <a:pt x="310" y="114"/>
                  <a:pt x="313" y="114"/>
                </a:cubicBezTo>
                <a:cubicBezTo>
                  <a:pt x="316" y="113"/>
                  <a:pt x="319" y="112"/>
                  <a:pt x="322" y="113"/>
                </a:cubicBezTo>
                <a:cubicBezTo>
                  <a:pt x="328" y="114"/>
                  <a:pt x="330" y="121"/>
                  <a:pt x="332" y="126"/>
                </a:cubicBezTo>
                <a:cubicBezTo>
                  <a:pt x="333" y="127"/>
                  <a:pt x="333" y="129"/>
                  <a:pt x="333" y="130"/>
                </a:cubicBezTo>
                <a:cubicBezTo>
                  <a:pt x="335" y="133"/>
                  <a:pt x="338" y="136"/>
                  <a:pt x="341" y="139"/>
                </a:cubicBezTo>
                <a:cubicBezTo>
                  <a:pt x="343" y="141"/>
                  <a:pt x="345" y="143"/>
                  <a:pt x="346" y="144"/>
                </a:cubicBezTo>
                <a:cubicBezTo>
                  <a:pt x="349" y="149"/>
                  <a:pt x="354" y="164"/>
                  <a:pt x="354" y="165"/>
                </a:cubicBezTo>
                <a:lnTo>
                  <a:pt x="354" y="166"/>
                </a:lnTo>
                <a:cubicBezTo>
                  <a:pt x="354" y="166"/>
                  <a:pt x="354" y="182"/>
                  <a:pt x="357" y="190"/>
                </a:cubicBezTo>
                <a:cubicBezTo>
                  <a:pt x="359" y="194"/>
                  <a:pt x="358" y="200"/>
                  <a:pt x="358" y="206"/>
                </a:cubicBezTo>
                <a:cubicBezTo>
                  <a:pt x="358" y="210"/>
                  <a:pt x="358" y="215"/>
                  <a:pt x="358" y="220"/>
                </a:cubicBezTo>
                <a:cubicBezTo>
                  <a:pt x="359" y="227"/>
                  <a:pt x="363" y="230"/>
                  <a:pt x="368" y="235"/>
                </a:cubicBezTo>
                <a:cubicBezTo>
                  <a:pt x="369" y="236"/>
                  <a:pt x="371" y="237"/>
                  <a:pt x="373" y="239"/>
                </a:cubicBezTo>
                <a:cubicBezTo>
                  <a:pt x="379" y="246"/>
                  <a:pt x="388" y="258"/>
                  <a:pt x="389" y="258"/>
                </a:cubicBezTo>
                <a:lnTo>
                  <a:pt x="389" y="259"/>
                </a:lnTo>
                <a:cubicBezTo>
                  <a:pt x="389" y="260"/>
                  <a:pt x="397" y="282"/>
                  <a:pt x="398" y="286"/>
                </a:cubicBezTo>
                <a:cubicBezTo>
                  <a:pt x="399" y="290"/>
                  <a:pt x="397" y="303"/>
                  <a:pt x="397" y="305"/>
                </a:cubicBezTo>
                <a:lnTo>
                  <a:pt x="397" y="321"/>
                </a:lnTo>
                <a:lnTo>
                  <a:pt x="392" y="348"/>
                </a:lnTo>
                <a:lnTo>
                  <a:pt x="384" y="348"/>
                </a:lnTo>
                <a:cubicBezTo>
                  <a:pt x="383" y="348"/>
                  <a:pt x="376" y="350"/>
                  <a:pt x="370" y="350"/>
                </a:cubicBezTo>
                <a:cubicBezTo>
                  <a:pt x="367" y="350"/>
                  <a:pt x="364" y="350"/>
                  <a:pt x="363" y="349"/>
                </a:cubicBezTo>
                <a:cubicBezTo>
                  <a:pt x="362" y="348"/>
                  <a:pt x="359" y="347"/>
                  <a:pt x="353" y="347"/>
                </a:cubicBezTo>
                <a:cubicBezTo>
                  <a:pt x="347" y="347"/>
                  <a:pt x="340" y="348"/>
                  <a:pt x="340" y="348"/>
                </a:cubicBezTo>
                <a:lnTo>
                  <a:pt x="315" y="348"/>
                </a:lnTo>
                <a:cubicBezTo>
                  <a:pt x="304" y="348"/>
                  <a:pt x="295" y="353"/>
                  <a:pt x="290" y="356"/>
                </a:cubicBezTo>
                <a:cubicBezTo>
                  <a:pt x="289" y="356"/>
                  <a:pt x="288" y="357"/>
                  <a:pt x="287" y="357"/>
                </a:cubicBezTo>
                <a:cubicBezTo>
                  <a:pt x="282" y="359"/>
                  <a:pt x="275" y="365"/>
                  <a:pt x="274" y="366"/>
                </a:cubicBezTo>
                <a:cubicBezTo>
                  <a:pt x="266" y="376"/>
                  <a:pt x="258" y="388"/>
                  <a:pt x="258" y="390"/>
                </a:cubicBezTo>
                <a:cubicBezTo>
                  <a:pt x="258" y="394"/>
                  <a:pt x="251" y="414"/>
                  <a:pt x="250" y="418"/>
                </a:cubicBezTo>
                <a:cubicBezTo>
                  <a:pt x="250" y="420"/>
                  <a:pt x="249" y="438"/>
                  <a:pt x="250" y="447"/>
                </a:cubicBezTo>
                <a:cubicBezTo>
                  <a:pt x="251" y="451"/>
                  <a:pt x="251" y="456"/>
                  <a:pt x="251" y="464"/>
                </a:cubicBezTo>
                <a:lnTo>
                  <a:pt x="251" y="469"/>
                </a:lnTo>
                <a:lnTo>
                  <a:pt x="248" y="465"/>
                </a:lnTo>
                <a:cubicBezTo>
                  <a:pt x="248" y="464"/>
                  <a:pt x="247" y="463"/>
                  <a:pt x="246" y="462"/>
                </a:cubicBezTo>
                <a:cubicBezTo>
                  <a:pt x="227" y="441"/>
                  <a:pt x="208" y="436"/>
                  <a:pt x="188" y="429"/>
                </a:cubicBezTo>
                <a:cubicBezTo>
                  <a:pt x="182" y="428"/>
                  <a:pt x="176" y="426"/>
                  <a:pt x="170" y="424"/>
                </a:cubicBezTo>
                <a:cubicBezTo>
                  <a:pt x="168" y="424"/>
                  <a:pt x="165" y="422"/>
                  <a:pt x="160" y="397"/>
                </a:cubicBezTo>
                <a:cubicBezTo>
                  <a:pt x="154" y="376"/>
                  <a:pt x="132" y="373"/>
                  <a:pt x="116" y="373"/>
                </a:cubicBezTo>
                <a:cubicBezTo>
                  <a:pt x="112" y="373"/>
                  <a:pt x="110" y="374"/>
                  <a:pt x="108" y="375"/>
                </a:cubicBezTo>
                <a:cubicBezTo>
                  <a:pt x="106" y="378"/>
                  <a:pt x="106" y="383"/>
                  <a:pt x="107" y="388"/>
                </a:cubicBezTo>
                <a:cubicBezTo>
                  <a:pt x="107" y="390"/>
                  <a:pt x="107" y="391"/>
                  <a:pt x="107" y="393"/>
                </a:cubicBezTo>
                <a:cubicBezTo>
                  <a:pt x="107" y="402"/>
                  <a:pt x="109" y="407"/>
                  <a:pt x="110" y="413"/>
                </a:cubicBezTo>
                <a:cubicBezTo>
                  <a:pt x="112" y="418"/>
                  <a:pt x="114" y="423"/>
                  <a:pt x="114" y="431"/>
                </a:cubicBezTo>
                <a:cubicBezTo>
                  <a:pt x="114" y="461"/>
                  <a:pt x="105" y="481"/>
                  <a:pt x="97" y="499"/>
                </a:cubicBezTo>
                <a:cubicBezTo>
                  <a:pt x="88" y="517"/>
                  <a:pt x="81" y="534"/>
                  <a:pt x="81" y="559"/>
                </a:cubicBezTo>
                <a:cubicBezTo>
                  <a:pt x="81" y="589"/>
                  <a:pt x="91" y="598"/>
                  <a:pt x="102" y="607"/>
                </a:cubicBezTo>
                <a:cubicBezTo>
                  <a:pt x="112" y="616"/>
                  <a:pt x="123" y="626"/>
                  <a:pt x="123" y="654"/>
                </a:cubicBezTo>
                <a:lnTo>
                  <a:pt x="123" y="656"/>
                </a:lnTo>
                <a:lnTo>
                  <a:pt x="120" y="656"/>
                </a:lnTo>
                <a:cubicBezTo>
                  <a:pt x="122" y="661"/>
                  <a:pt x="124" y="669"/>
                  <a:pt x="126" y="677"/>
                </a:cubicBezTo>
                <a:cubicBezTo>
                  <a:pt x="129" y="691"/>
                  <a:pt x="133" y="707"/>
                  <a:pt x="140" y="715"/>
                </a:cubicBezTo>
                <a:cubicBezTo>
                  <a:pt x="156" y="732"/>
                  <a:pt x="177" y="745"/>
                  <a:pt x="200" y="758"/>
                </a:cubicBezTo>
                <a:cubicBezTo>
                  <a:pt x="227" y="774"/>
                  <a:pt x="254" y="790"/>
                  <a:pt x="272" y="814"/>
                </a:cubicBezTo>
                <a:lnTo>
                  <a:pt x="273" y="816"/>
                </a:lnTo>
                <a:lnTo>
                  <a:pt x="261" y="820"/>
                </a:lnTo>
                <a:lnTo>
                  <a:pt x="210" y="837"/>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59" name="Freeform 370">
            <a:extLst>
              <a:ext uri="{FF2B5EF4-FFF2-40B4-BE49-F238E27FC236}">
                <a16:creationId xmlns:a16="http://schemas.microsoft.com/office/drawing/2014/main" id="{468136AF-F6DE-1507-42F7-2DED312776C2}"/>
              </a:ext>
            </a:extLst>
          </p:cNvPr>
          <p:cNvSpPr>
            <a:spLocks noEditPoints="1"/>
          </p:cNvSpPr>
          <p:nvPr/>
        </p:nvSpPr>
        <p:spPr bwMode="auto">
          <a:xfrm>
            <a:off x="4461254" y="2618863"/>
            <a:ext cx="204787" cy="430213"/>
          </a:xfrm>
          <a:custGeom>
            <a:avLst/>
            <a:gdLst>
              <a:gd name="T0" fmla="*/ 268 w 399"/>
              <a:gd name="T1" fmla="*/ 814 h 837"/>
              <a:gd name="T2" fmla="*/ 115 w 399"/>
              <a:gd name="T3" fmla="*/ 653 h 837"/>
              <a:gd name="T4" fmla="*/ 111 w 399"/>
              <a:gd name="T5" fmla="*/ 431 h 837"/>
              <a:gd name="T6" fmla="*/ 116 w 399"/>
              <a:gd name="T7" fmla="*/ 370 h 837"/>
              <a:gd name="T8" fmla="*/ 248 w 399"/>
              <a:gd name="T9" fmla="*/ 459 h 837"/>
              <a:gd name="T10" fmla="*/ 271 w 399"/>
              <a:gd name="T11" fmla="*/ 364 h 837"/>
              <a:gd name="T12" fmla="*/ 340 w 399"/>
              <a:gd name="T13" fmla="*/ 345 h 837"/>
              <a:gd name="T14" fmla="*/ 384 w 399"/>
              <a:gd name="T15" fmla="*/ 345 h 837"/>
              <a:gd name="T16" fmla="*/ 386 w 399"/>
              <a:gd name="T17" fmla="*/ 260 h 837"/>
              <a:gd name="T18" fmla="*/ 354 w 399"/>
              <a:gd name="T19" fmla="*/ 191 h 837"/>
              <a:gd name="T20" fmla="*/ 329 w 399"/>
              <a:gd name="T21" fmla="*/ 127 h 837"/>
              <a:gd name="T22" fmla="*/ 296 w 399"/>
              <a:gd name="T23" fmla="*/ 114 h 837"/>
              <a:gd name="T24" fmla="*/ 255 w 399"/>
              <a:gd name="T25" fmla="*/ 133 h 837"/>
              <a:gd name="T26" fmla="*/ 206 w 399"/>
              <a:gd name="T27" fmla="*/ 141 h 837"/>
              <a:gd name="T28" fmla="*/ 170 w 399"/>
              <a:gd name="T29" fmla="*/ 155 h 837"/>
              <a:gd name="T30" fmla="*/ 180 w 399"/>
              <a:gd name="T31" fmla="*/ 102 h 837"/>
              <a:gd name="T32" fmla="*/ 175 w 399"/>
              <a:gd name="T33" fmla="*/ 45 h 837"/>
              <a:gd name="T34" fmla="*/ 140 w 399"/>
              <a:gd name="T35" fmla="*/ 25 h 837"/>
              <a:gd name="T36" fmla="*/ 120 w 399"/>
              <a:gd name="T37" fmla="*/ 3 h 837"/>
              <a:gd name="T38" fmla="*/ 77 w 399"/>
              <a:gd name="T39" fmla="*/ 30 h 837"/>
              <a:gd name="T40" fmla="*/ 26 w 399"/>
              <a:gd name="T41" fmla="*/ 47 h 837"/>
              <a:gd name="T42" fmla="*/ 5 w 399"/>
              <a:gd name="T43" fmla="*/ 104 h 837"/>
              <a:gd name="T44" fmla="*/ 30 w 399"/>
              <a:gd name="T45" fmla="*/ 168 h 837"/>
              <a:gd name="T46" fmla="*/ 60 w 399"/>
              <a:gd name="T47" fmla="*/ 219 h 837"/>
              <a:gd name="T48" fmla="*/ 49 w 399"/>
              <a:gd name="T49" fmla="*/ 287 h 837"/>
              <a:gd name="T50" fmla="*/ 67 w 399"/>
              <a:gd name="T51" fmla="*/ 373 h 837"/>
              <a:gd name="T52" fmla="*/ 97 w 399"/>
              <a:gd name="T53" fmla="*/ 479 h 837"/>
              <a:gd name="T54" fmla="*/ 31 w 399"/>
              <a:gd name="T55" fmla="*/ 638 h 837"/>
              <a:gd name="T56" fmla="*/ 38 w 399"/>
              <a:gd name="T57" fmla="*/ 653 h 837"/>
              <a:gd name="T58" fmla="*/ 122 w 399"/>
              <a:gd name="T59" fmla="*/ 791 h 837"/>
              <a:gd name="T60" fmla="*/ 210 w 399"/>
              <a:gd name="T61" fmla="*/ 837 h 837"/>
              <a:gd name="T62" fmla="*/ 119 w 399"/>
              <a:gd name="T63" fmla="*/ 794 h 837"/>
              <a:gd name="T64" fmla="*/ 42 w 399"/>
              <a:gd name="T65" fmla="*/ 655 h 837"/>
              <a:gd name="T66" fmla="*/ 27 w 399"/>
              <a:gd name="T67" fmla="*/ 638 h 837"/>
              <a:gd name="T68" fmla="*/ 93 w 399"/>
              <a:gd name="T69" fmla="*/ 479 h 837"/>
              <a:gd name="T70" fmla="*/ 64 w 399"/>
              <a:gd name="T71" fmla="*/ 374 h 837"/>
              <a:gd name="T72" fmla="*/ 40 w 399"/>
              <a:gd name="T73" fmla="*/ 311 h 837"/>
              <a:gd name="T74" fmla="*/ 57 w 399"/>
              <a:gd name="T75" fmla="*/ 222 h 837"/>
              <a:gd name="T76" fmla="*/ 36 w 399"/>
              <a:gd name="T77" fmla="*/ 180 h 837"/>
              <a:gd name="T78" fmla="*/ 1 w 399"/>
              <a:gd name="T79" fmla="*/ 113 h 837"/>
              <a:gd name="T80" fmla="*/ 22 w 399"/>
              <a:gd name="T81" fmla="*/ 47 h 837"/>
              <a:gd name="T82" fmla="*/ 83 w 399"/>
              <a:gd name="T83" fmla="*/ 20 h 837"/>
              <a:gd name="T84" fmla="*/ 104 w 399"/>
              <a:gd name="T85" fmla="*/ 6 h 837"/>
              <a:gd name="T86" fmla="*/ 143 w 399"/>
              <a:gd name="T87" fmla="*/ 17 h 837"/>
              <a:gd name="T88" fmla="*/ 182 w 399"/>
              <a:gd name="T89" fmla="*/ 42 h 837"/>
              <a:gd name="T90" fmla="*/ 175 w 399"/>
              <a:gd name="T91" fmla="*/ 119 h 837"/>
              <a:gd name="T92" fmla="*/ 182 w 399"/>
              <a:gd name="T93" fmla="*/ 152 h 837"/>
              <a:gd name="T94" fmla="*/ 226 w 399"/>
              <a:gd name="T95" fmla="*/ 121 h 837"/>
              <a:gd name="T96" fmla="*/ 280 w 399"/>
              <a:gd name="T97" fmla="*/ 110 h 837"/>
              <a:gd name="T98" fmla="*/ 313 w 399"/>
              <a:gd name="T99" fmla="*/ 114 h 837"/>
              <a:gd name="T100" fmla="*/ 346 w 399"/>
              <a:gd name="T101" fmla="*/ 144 h 837"/>
              <a:gd name="T102" fmla="*/ 358 w 399"/>
              <a:gd name="T103" fmla="*/ 220 h 837"/>
              <a:gd name="T104" fmla="*/ 398 w 399"/>
              <a:gd name="T105" fmla="*/ 286 h 837"/>
              <a:gd name="T106" fmla="*/ 370 w 399"/>
              <a:gd name="T107" fmla="*/ 350 h 837"/>
              <a:gd name="T108" fmla="*/ 290 w 399"/>
              <a:gd name="T109" fmla="*/ 356 h 837"/>
              <a:gd name="T110" fmla="*/ 250 w 399"/>
              <a:gd name="T111" fmla="*/ 447 h 837"/>
              <a:gd name="T112" fmla="*/ 188 w 399"/>
              <a:gd name="T113" fmla="*/ 429 h 837"/>
              <a:gd name="T114" fmla="*/ 107 w 399"/>
              <a:gd name="T115" fmla="*/ 388 h 837"/>
              <a:gd name="T116" fmla="*/ 81 w 399"/>
              <a:gd name="T117" fmla="*/ 559 h 837"/>
              <a:gd name="T118" fmla="*/ 126 w 399"/>
              <a:gd name="T119" fmla="*/ 677 h 837"/>
              <a:gd name="T120" fmla="*/ 261 w 399"/>
              <a:gd name="T121" fmla="*/ 82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9" h="837">
                <a:moveTo>
                  <a:pt x="193" y="833"/>
                </a:moveTo>
                <a:lnTo>
                  <a:pt x="193" y="833"/>
                </a:lnTo>
                <a:lnTo>
                  <a:pt x="209" y="833"/>
                </a:lnTo>
                <a:lnTo>
                  <a:pt x="260" y="817"/>
                </a:lnTo>
                <a:lnTo>
                  <a:pt x="268" y="814"/>
                </a:lnTo>
                <a:cubicBezTo>
                  <a:pt x="251" y="791"/>
                  <a:pt x="224" y="776"/>
                  <a:pt x="199" y="761"/>
                </a:cubicBezTo>
                <a:cubicBezTo>
                  <a:pt x="176" y="748"/>
                  <a:pt x="153" y="735"/>
                  <a:pt x="137" y="717"/>
                </a:cubicBezTo>
                <a:cubicBezTo>
                  <a:pt x="129" y="708"/>
                  <a:pt x="126" y="692"/>
                  <a:pt x="123" y="678"/>
                </a:cubicBezTo>
                <a:cubicBezTo>
                  <a:pt x="121" y="669"/>
                  <a:pt x="119" y="660"/>
                  <a:pt x="116" y="655"/>
                </a:cubicBezTo>
                <a:lnTo>
                  <a:pt x="115" y="653"/>
                </a:lnTo>
                <a:lnTo>
                  <a:pt x="119" y="653"/>
                </a:lnTo>
                <a:cubicBezTo>
                  <a:pt x="119" y="627"/>
                  <a:pt x="109" y="619"/>
                  <a:pt x="99" y="610"/>
                </a:cubicBezTo>
                <a:cubicBezTo>
                  <a:pt x="89" y="601"/>
                  <a:pt x="77" y="591"/>
                  <a:pt x="77" y="559"/>
                </a:cubicBezTo>
                <a:cubicBezTo>
                  <a:pt x="77" y="533"/>
                  <a:pt x="85" y="516"/>
                  <a:pt x="93" y="498"/>
                </a:cubicBezTo>
                <a:cubicBezTo>
                  <a:pt x="102" y="480"/>
                  <a:pt x="111" y="461"/>
                  <a:pt x="111" y="431"/>
                </a:cubicBezTo>
                <a:cubicBezTo>
                  <a:pt x="111" y="423"/>
                  <a:pt x="109" y="419"/>
                  <a:pt x="107" y="414"/>
                </a:cubicBezTo>
                <a:cubicBezTo>
                  <a:pt x="105" y="408"/>
                  <a:pt x="103" y="402"/>
                  <a:pt x="103" y="393"/>
                </a:cubicBezTo>
                <a:cubicBezTo>
                  <a:pt x="103" y="391"/>
                  <a:pt x="103" y="390"/>
                  <a:pt x="103" y="388"/>
                </a:cubicBezTo>
                <a:cubicBezTo>
                  <a:pt x="103" y="383"/>
                  <a:pt x="103" y="377"/>
                  <a:pt x="106" y="373"/>
                </a:cubicBezTo>
                <a:cubicBezTo>
                  <a:pt x="108" y="371"/>
                  <a:pt x="111" y="370"/>
                  <a:pt x="116" y="370"/>
                </a:cubicBezTo>
                <a:cubicBezTo>
                  <a:pt x="133" y="370"/>
                  <a:pt x="157" y="372"/>
                  <a:pt x="163" y="396"/>
                </a:cubicBezTo>
                <a:cubicBezTo>
                  <a:pt x="165" y="407"/>
                  <a:pt x="169" y="419"/>
                  <a:pt x="170" y="420"/>
                </a:cubicBezTo>
                <a:lnTo>
                  <a:pt x="171" y="420"/>
                </a:lnTo>
                <a:cubicBezTo>
                  <a:pt x="177" y="423"/>
                  <a:pt x="183" y="424"/>
                  <a:pt x="189" y="426"/>
                </a:cubicBezTo>
                <a:cubicBezTo>
                  <a:pt x="209" y="432"/>
                  <a:pt x="229" y="438"/>
                  <a:pt x="248" y="459"/>
                </a:cubicBezTo>
                <a:cubicBezTo>
                  <a:pt x="248" y="454"/>
                  <a:pt x="247" y="450"/>
                  <a:pt x="247" y="447"/>
                </a:cubicBezTo>
                <a:cubicBezTo>
                  <a:pt x="245" y="438"/>
                  <a:pt x="247" y="418"/>
                  <a:pt x="247" y="417"/>
                </a:cubicBezTo>
                <a:lnTo>
                  <a:pt x="247" y="417"/>
                </a:lnTo>
                <a:cubicBezTo>
                  <a:pt x="250" y="408"/>
                  <a:pt x="255" y="393"/>
                  <a:pt x="255" y="390"/>
                </a:cubicBezTo>
                <a:cubicBezTo>
                  <a:pt x="255" y="386"/>
                  <a:pt x="268" y="369"/>
                  <a:pt x="271" y="364"/>
                </a:cubicBezTo>
                <a:lnTo>
                  <a:pt x="272" y="363"/>
                </a:lnTo>
                <a:cubicBezTo>
                  <a:pt x="272" y="363"/>
                  <a:pt x="280" y="357"/>
                  <a:pt x="286" y="354"/>
                </a:cubicBezTo>
                <a:cubicBezTo>
                  <a:pt x="286" y="354"/>
                  <a:pt x="287" y="353"/>
                  <a:pt x="288" y="353"/>
                </a:cubicBezTo>
                <a:cubicBezTo>
                  <a:pt x="294" y="349"/>
                  <a:pt x="303" y="345"/>
                  <a:pt x="315" y="345"/>
                </a:cubicBezTo>
                <a:lnTo>
                  <a:pt x="340" y="345"/>
                </a:lnTo>
                <a:cubicBezTo>
                  <a:pt x="340" y="345"/>
                  <a:pt x="347" y="344"/>
                  <a:pt x="353" y="344"/>
                </a:cubicBezTo>
                <a:cubicBezTo>
                  <a:pt x="359" y="344"/>
                  <a:pt x="362" y="344"/>
                  <a:pt x="364" y="346"/>
                </a:cubicBezTo>
                <a:cubicBezTo>
                  <a:pt x="365" y="347"/>
                  <a:pt x="367" y="347"/>
                  <a:pt x="370" y="347"/>
                </a:cubicBezTo>
                <a:cubicBezTo>
                  <a:pt x="376" y="347"/>
                  <a:pt x="383" y="345"/>
                  <a:pt x="383" y="345"/>
                </a:cubicBezTo>
                <a:lnTo>
                  <a:pt x="384" y="345"/>
                </a:lnTo>
                <a:lnTo>
                  <a:pt x="389" y="345"/>
                </a:lnTo>
                <a:lnTo>
                  <a:pt x="394" y="321"/>
                </a:lnTo>
                <a:lnTo>
                  <a:pt x="394" y="305"/>
                </a:lnTo>
                <a:cubicBezTo>
                  <a:pt x="394" y="299"/>
                  <a:pt x="395" y="289"/>
                  <a:pt x="395" y="287"/>
                </a:cubicBezTo>
                <a:cubicBezTo>
                  <a:pt x="394" y="283"/>
                  <a:pt x="387" y="262"/>
                  <a:pt x="386" y="260"/>
                </a:cubicBezTo>
                <a:cubicBezTo>
                  <a:pt x="385" y="258"/>
                  <a:pt x="376" y="247"/>
                  <a:pt x="370" y="241"/>
                </a:cubicBezTo>
                <a:cubicBezTo>
                  <a:pt x="369" y="240"/>
                  <a:pt x="367" y="238"/>
                  <a:pt x="366" y="237"/>
                </a:cubicBezTo>
                <a:cubicBezTo>
                  <a:pt x="361" y="233"/>
                  <a:pt x="356" y="229"/>
                  <a:pt x="355" y="220"/>
                </a:cubicBezTo>
                <a:cubicBezTo>
                  <a:pt x="354" y="215"/>
                  <a:pt x="355" y="210"/>
                  <a:pt x="355" y="206"/>
                </a:cubicBezTo>
                <a:cubicBezTo>
                  <a:pt x="355" y="200"/>
                  <a:pt x="355" y="195"/>
                  <a:pt x="354" y="191"/>
                </a:cubicBezTo>
                <a:cubicBezTo>
                  <a:pt x="351" y="183"/>
                  <a:pt x="351" y="168"/>
                  <a:pt x="351" y="166"/>
                </a:cubicBezTo>
                <a:cubicBezTo>
                  <a:pt x="349" y="161"/>
                  <a:pt x="345" y="149"/>
                  <a:pt x="343" y="146"/>
                </a:cubicBezTo>
                <a:cubicBezTo>
                  <a:pt x="342" y="145"/>
                  <a:pt x="340" y="143"/>
                  <a:pt x="338" y="141"/>
                </a:cubicBezTo>
                <a:cubicBezTo>
                  <a:pt x="335" y="138"/>
                  <a:pt x="332" y="135"/>
                  <a:pt x="330" y="131"/>
                </a:cubicBezTo>
                <a:cubicBezTo>
                  <a:pt x="330" y="130"/>
                  <a:pt x="329" y="129"/>
                  <a:pt x="329" y="127"/>
                </a:cubicBezTo>
                <a:cubicBezTo>
                  <a:pt x="327" y="122"/>
                  <a:pt x="326" y="117"/>
                  <a:pt x="321" y="116"/>
                </a:cubicBezTo>
                <a:cubicBezTo>
                  <a:pt x="319" y="115"/>
                  <a:pt x="316" y="116"/>
                  <a:pt x="313" y="117"/>
                </a:cubicBezTo>
                <a:cubicBezTo>
                  <a:pt x="311" y="117"/>
                  <a:pt x="309" y="118"/>
                  <a:pt x="307" y="118"/>
                </a:cubicBezTo>
                <a:cubicBezTo>
                  <a:pt x="304" y="118"/>
                  <a:pt x="302" y="117"/>
                  <a:pt x="300" y="115"/>
                </a:cubicBezTo>
                <a:cubicBezTo>
                  <a:pt x="299" y="114"/>
                  <a:pt x="297" y="114"/>
                  <a:pt x="296" y="114"/>
                </a:cubicBezTo>
                <a:cubicBezTo>
                  <a:pt x="293" y="114"/>
                  <a:pt x="290" y="115"/>
                  <a:pt x="290" y="115"/>
                </a:cubicBezTo>
                <a:lnTo>
                  <a:pt x="289" y="116"/>
                </a:lnTo>
                <a:lnTo>
                  <a:pt x="282" y="114"/>
                </a:lnTo>
                <a:lnTo>
                  <a:pt x="268" y="136"/>
                </a:lnTo>
                <a:lnTo>
                  <a:pt x="255" y="133"/>
                </a:lnTo>
                <a:cubicBezTo>
                  <a:pt x="254" y="133"/>
                  <a:pt x="252" y="132"/>
                  <a:pt x="248" y="129"/>
                </a:cubicBezTo>
                <a:lnTo>
                  <a:pt x="244" y="127"/>
                </a:lnTo>
                <a:lnTo>
                  <a:pt x="226" y="124"/>
                </a:lnTo>
                <a:lnTo>
                  <a:pt x="215" y="130"/>
                </a:lnTo>
                <a:cubicBezTo>
                  <a:pt x="214" y="132"/>
                  <a:pt x="211" y="139"/>
                  <a:pt x="206" y="141"/>
                </a:cubicBezTo>
                <a:lnTo>
                  <a:pt x="190" y="150"/>
                </a:lnTo>
                <a:lnTo>
                  <a:pt x="184" y="155"/>
                </a:lnTo>
                <a:lnTo>
                  <a:pt x="183" y="155"/>
                </a:lnTo>
                <a:cubicBezTo>
                  <a:pt x="183" y="155"/>
                  <a:pt x="180" y="155"/>
                  <a:pt x="177" y="155"/>
                </a:cubicBezTo>
                <a:cubicBezTo>
                  <a:pt x="175" y="155"/>
                  <a:pt x="172" y="155"/>
                  <a:pt x="170" y="155"/>
                </a:cubicBezTo>
                <a:cubicBezTo>
                  <a:pt x="167" y="154"/>
                  <a:pt x="166" y="153"/>
                  <a:pt x="166" y="151"/>
                </a:cubicBezTo>
                <a:cubicBezTo>
                  <a:pt x="166" y="147"/>
                  <a:pt x="166" y="140"/>
                  <a:pt x="167" y="134"/>
                </a:cubicBezTo>
                <a:lnTo>
                  <a:pt x="168" y="132"/>
                </a:lnTo>
                <a:cubicBezTo>
                  <a:pt x="169" y="128"/>
                  <a:pt x="169" y="125"/>
                  <a:pt x="172" y="118"/>
                </a:cubicBezTo>
                <a:cubicBezTo>
                  <a:pt x="174" y="111"/>
                  <a:pt x="178" y="104"/>
                  <a:pt x="180" y="102"/>
                </a:cubicBezTo>
                <a:lnTo>
                  <a:pt x="180" y="57"/>
                </a:lnTo>
                <a:lnTo>
                  <a:pt x="180" y="56"/>
                </a:lnTo>
                <a:cubicBezTo>
                  <a:pt x="182" y="52"/>
                  <a:pt x="184" y="47"/>
                  <a:pt x="183" y="46"/>
                </a:cubicBezTo>
                <a:cubicBezTo>
                  <a:pt x="183" y="45"/>
                  <a:pt x="183" y="45"/>
                  <a:pt x="182" y="45"/>
                </a:cubicBezTo>
                <a:cubicBezTo>
                  <a:pt x="180" y="45"/>
                  <a:pt x="177" y="45"/>
                  <a:pt x="175" y="45"/>
                </a:cubicBezTo>
                <a:cubicBezTo>
                  <a:pt x="171" y="45"/>
                  <a:pt x="168" y="45"/>
                  <a:pt x="168" y="45"/>
                </a:cubicBezTo>
                <a:lnTo>
                  <a:pt x="167" y="45"/>
                </a:lnTo>
                <a:lnTo>
                  <a:pt x="167" y="44"/>
                </a:lnTo>
                <a:cubicBezTo>
                  <a:pt x="165" y="42"/>
                  <a:pt x="161" y="36"/>
                  <a:pt x="157" y="35"/>
                </a:cubicBezTo>
                <a:cubicBezTo>
                  <a:pt x="151" y="33"/>
                  <a:pt x="140" y="25"/>
                  <a:pt x="140" y="25"/>
                </a:cubicBezTo>
                <a:lnTo>
                  <a:pt x="139" y="25"/>
                </a:lnTo>
                <a:lnTo>
                  <a:pt x="139" y="17"/>
                </a:lnTo>
                <a:lnTo>
                  <a:pt x="140" y="9"/>
                </a:lnTo>
                <a:lnTo>
                  <a:pt x="135" y="3"/>
                </a:lnTo>
                <a:lnTo>
                  <a:pt x="120" y="3"/>
                </a:lnTo>
                <a:cubicBezTo>
                  <a:pt x="118" y="5"/>
                  <a:pt x="113" y="10"/>
                  <a:pt x="104" y="10"/>
                </a:cubicBezTo>
                <a:cubicBezTo>
                  <a:pt x="103" y="10"/>
                  <a:pt x="102" y="10"/>
                  <a:pt x="100" y="9"/>
                </a:cubicBezTo>
                <a:cubicBezTo>
                  <a:pt x="98" y="11"/>
                  <a:pt x="96" y="13"/>
                  <a:pt x="93" y="15"/>
                </a:cubicBezTo>
                <a:cubicBezTo>
                  <a:pt x="91" y="18"/>
                  <a:pt x="89" y="20"/>
                  <a:pt x="85" y="23"/>
                </a:cubicBezTo>
                <a:cubicBezTo>
                  <a:pt x="78" y="28"/>
                  <a:pt x="77" y="29"/>
                  <a:pt x="77" y="30"/>
                </a:cubicBezTo>
                <a:lnTo>
                  <a:pt x="77" y="30"/>
                </a:lnTo>
                <a:lnTo>
                  <a:pt x="76" y="30"/>
                </a:lnTo>
                <a:lnTo>
                  <a:pt x="49" y="30"/>
                </a:lnTo>
                <a:cubicBezTo>
                  <a:pt x="48" y="30"/>
                  <a:pt x="37" y="32"/>
                  <a:pt x="34" y="34"/>
                </a:cubicBezTo>
                <a:cubicBezTo>
                  <a:pt x="31" y="35"/>
                  <a:pt x="29" y="41"/>
                  <a:pt x="26" y="47"/>
                </a:cubicBezTo>
                <a:lnTo>
                  <a:pt x="25" y="48"/>
                </a:lnTo>
                <a:cubicBezTo>
                  <a:pt x="24" y="52"/>
                  <a:pt x="21" y="57"/>
                  <a:pt x="18" y="62"/>
                </a:cubicBezTo>
                <a:cubicBezTo>
                  <a:pt x="14" y="67"/>
                  <a:pt x="11" y="73"/>
                  <a:pt x="10" y="76"/>
                </a:cubicBezTo>
                <a:cubicBezTo>
                  <a:pt x="7" y="83"/>
                  <a:pt x="4" y="95"/>
                  <a:pt x="4" y="97"/>
                </a:cubicBezTo>
                <a:cubicBezTo>
                  <a:pt x="5" y="98"/>
                  <a:pt x="5" y="101"/>
                  <a:pt x="5" y="104"/>
                </a:cubicBezTo>
                <a:cubicBezTo>
                  <a:pt x="4" y="107"/>
                  <a:pt x="4" y="110"/>
                  <a:pt x="5" y="113"/>
                </a:cubicBezTo>
                <a:cubicBezTo>
                  <a:pt x="5" y="118"/>
                  <a:pt x="11" y="132"/>
                  <a:pt x="11" y="132"/>
                </a:cubicBezTo>
                <a:cubicBezTo>
                  <a:pt x="13" y="137"/>
                  <a:pt x="17" y="148"/>
                  <a:pt x="19" y="150"/>
                </a:cubicBezTo>
                <a:cubicBezTo>
                  <a:pt x="21" y="152"/>
                  <a:pt x="23" y="156"/>
                  <a:pt x="25" y="160"/>
                </a:cubicBezTo>
                <a:cubicBezTo>
                  <a:pt x="27" y="163"/>
                  <a:pt x="29" y="167"/>
                  <a:pt x="30" y="168"/>
                </a:cubicBezTo>
                <a:cubicBezTo>
                  <a:pt x="32" y="169"/>
                  <a:pt x="35" y="173"/>
                  <a:pt x="39" y="179"/>
                </a:cubicBezTo>
                <a:cubicBezTo>
                  <a:pt x="40" y="180"/>
                  <a:pt x="40" y="181"/>
                  <a:pt x="41" y="182"/>
                </a:cubicBezTo>
                <a:cubicBezTo>
                  <a:pt x="42" y="184"/>
                  <a:pt x="44" y="187"/>
                  <a:pt x="46" y="191"/>
                </a:cubicBezTo>
                <a:cubicBezTo>
                  <a:pt x="50" y="197"/>
                  <a:pt x="53" y="204"/>
                  <a:pt x="56" y="207"/>
                </a:cubicBezTo>
                <a:cubicBezTo>
                  <a:pt x="60" y="213"/>
                  <a:pt x="60" y="216"/>
                  <a:pt x="60" y="219"/>
                </a:cubicBezTo>
                <a:cubicBezTo>
                  <a:pt x="60" y="220"/>
                  <a:pt x="61" y="221"/>
                  <a:pt x="61" y="221"/>
                </a:cubicBezTo>
                <a:cubicBezTo>
                  <a:pt x="62" y="225"/>
                  <a:pt x="60" y="232"/>
                  <a:pt x="60" y="233"/>
                </a:cubicBezTo>
                <a:cubicBezTo>
                  <a:pt x="57" y="240"/>
                  <a:pt x="55" y="248"/>
                  <a:pt x="55" y="249"/>
                </a:cubicBezTo>
                <a:cubicBezTo>
                  <a:pt x="55" y="252"/>
                  <a:pt x="51" y="261"/>
                  <a:pt x="49" y="265"/>
                </a:cubicBezTo>
                <a:lnTo>
                  <a:pt x="49" y="287"/>
                </a:lnTo>
                <a:lnTo>
                  <a:pt x="43" y="311"/>
                </a:lnTo>
                <a:cubicBezTo>
                  <a:pt x="44" y="314"/>
                  <a:pt x="49" y="329"/>
                  <a:pt x="51" y="332"/>
                </a:cubicBezTo>
                <a:cubicBezTo>
                  <a:pt x="51" y="334"/>
                  <a:pt x="53" y="338"/>
                  <a:pt x="61" y="355"/>
                </a:cubicBezTo>
                <a:cubicBezTo>
                  <a:pt x="63" y="358"/>
                  <a:pt x="65" y="365"/>
                  <a:pt x="66" y="370"/>
                </a:cubicBezTo>
                <a:cubicBezTo>
                  <a:pt x="67" y="371"/>
                  <a:pt x="67" y="372"/>
                  <a:pt x="67" y="373"/>
                </a:cubicBezTo>
                <a:cubicBezTo>
                  <a:pt x="68" y="374"/>
                  <a:pt x="67" y="379"/>
                  <a:pt x="67" y="387"/>
                </a:cubicBezTo>
                <a:cubicBezTo>
                  <a:pt x="66" y="390"/>
                  <a:pt x="66" y="393"/>
                  <a:pt x="66" y="395"/>
                </a:cubicBezTo>
                <a:lnTo>
                  <a:pt x="66" y="429"/>
                </a:lnTo>
                <a:cubicBezTo>
                  <a:pt x="66" y="432"/>
                  <a:pt x="79" y="445"/>
                  <a:pt x="83" y="448"/>
                </a:cubicBezTo>
                <a:cubicBezTo>
                  <a:pt x="87" y="451"/>
                  <a:pt x="94" y="472"/>
                  <a:pt x="97" y="479"/>
                </a:cubicBezTo>
                <a:lnTo>
                  <a:pt x="97" y="479"/>
                </a:lnTo>
                <a:lnTo>
                  <a:pt x="70" y="538"/>
                </a:lnTo>
                <a:lnTo>
                  <a:pt x="37" y="579"/>
                </a:lnTo>
                <a:cubicBezTo>
                  <a:pt x="37" y="581"/>
                  <a:pt x="36" y="583"/>
                  <a:pt x="36" y="587"/>
                </a:cubicBezTo>
                <a:cubicBezTo>
                  <a:pt x="34" y="598"/>
                  <a:pt x="31" y="620"/>
                  <a:pt x="31" y="638"/>
                </a:cubicBezTo>
                <a:cubicBezTo>
                  <a:pt x="31" y="639"/>
                  <a:pt x="30" y="641"/>
                  <a:pt x="30" y="643"/>
                </a:cubicBezTo>
                <a:cubicBezTo>
                  <a:pt x="29" y="645"/>
                  <a:pt x="29" y="647"/>
                  <a:pt x="29" y="648"/>
                </a:cubicBezTo>
                <a:lnTo>
                  <a:pt x="29" y="648"/>
                </a:lnTo>
                <a:lnTo>
                  <a:pt x="30" y="648"/>
                </a:lnTo>
                <a:cubicBezTo>
                  <a:pt x="32" y="650"/>
                  <a:pt x="37" y="653"/>
                  <a:pt x="38" y="653"/>
                </a:cubicBezTo>
                <a:cubicBezTo>
                  <a:pt x="39" y="653"/>
                  <a:pt x="39" y="653"/>
                  <a:pt x="39" y="652"/>
                </a:cubicBezTo>
                <a:cubicBezTo>
                  <a:pt x="41" y="651"/>
                  <a:pt x="44" y="648"/>
                  <a:pt x="52" y="648"/>
                </a:cubicBezTo>
                <a:cubicBezTo>
                  <a:pt x="74" y="648"/>
                  <a:pt x="87" y="687"/>
                  <a:pt x="97" y="719"/>
                </a:cubicBezTo>
                <a:cubicBezTo>
                  <a:pt x="100" y="730"/>
                  <a:pt x="103" y="740"/>
                  <a:pt x="106" y="747"/>
                </a:cubicBezTo>
                <a:cubicBezTo>
                  <a:pt x="114" y="764"/>
                  <a:pt x="119" y="782"/>
                  <a:pt x="122" y="791"/>
                </a:cubicBezTo>
                <a:lnTo>
                  <a:pt x="158" y="803"/>
                </a:lnTo>
                <a:lnTo>
                  <a:pt x="177" y="818"/>
                </a:lnTo>
                <a:lnTo>
                  <a:pt x="193" y="833"/>
                </a:lnTo>
                <a:lnTo>
                  <a:pt x="193" y="833"/>
                </a:lnTo>
                <a:close/>
                <a:moveTo>
                  <a:pt x="210" y="837"/>
                </a:moveTo>
                <a:lnTo>
                  <a:pt x="210" y="837"/>
                </a:lnTo>
                <a:lnTo>
                  <a:pt x="192" y="837"/>
                </a:lnTo>
                <a:lnTo>
                  <a:pt x="174" y="820"/>
                </a:lnTo>
                <a:lnTo>
                  <a:pt x="156" y="806"/>
                </a:lnTo>
                <a:lnTo>
                  <a:pt x="119" y="794"/>
                </a:lnTo>
                <a:lnTo>
                  <a:pt x="119" y="793"/>
                </a:lnTo>
                <a:cubicBezTo>
                  <a:pt x="116" y="784"/>
                  <a:pt x="111" y="765"/>
                  <a:pt x="103" y="749"/>
                </a:cubicBezTo>
                <a:cubicBezTo>
                  <a:pt x="100" y="741"/>
                  <a:pt x="97" y="731"/>
                  <a:pt x="93" y="720"/>
                </a:cubicBezTo>
                <a:cubicBezTo>
                  <a:pt x="84" y="689"/>
                  <a:pt x="72" y="651"/>
                  <a:pt x="52" y="651"/>
                </a:cubicBezTo>
                <a:cubicBezTo>
                  <a:pt x="45" y="651"/>
                  <a:pt x="43" y="653"/>
                  <a:pt x="42" y="655"/>
                </a:cubicBezTo>
                <a:cubicBezTo>
                  <a:pt x="41" y="656"/>
                  <a:pt x="40" y="657"/>
                  <a:pt x="38" y="657"/>
                </a:cubicBezTo>
                <a:cubicBezTo>
                  <a:pt x="37" y="657"/>
                  <a:pt x="34" y="655"/>
                  <a:pt x="28" y="651"/>
                </a:cubicBezTo>
                <a:cubicBezTo>
                  <a:pt x="27" y="651"/>
                  <a:pt x="27" y="651"/>
                  <a:pt x="27" y="650"/>
                </a:cubicBezTo>
                <a:cubicBezTo>
                  <a:pt x="25" y="649"/>
                  <a:pt x="26" y="646"/>
                  <a:pt x="27" y="642"/>
                </a:cubicBezTo>
                <a:cubicBezTo>
                  <a:pt x="27" y="641"/>
                  <a:pt x="27" y="639"/>
                  <a:pt x="27" y="638"/>
                </a:cubicBezTo>
                <a:cubicBezTo>
                  <a:pt x="27" y="620"/>
                  <a:pt x="31" y="598"/>
                  <a:pt x="32" y="586"/>
                </a:cubicBezTo>
                <a:cubicBezTo>
                  <a:pt x="33" y="582"/>
                  <a:pt x="33" y="580"/>
                  <a:pt x="34" y="578"/>
                </a:cubicBezTo>
                <a:lnTo>
                  <a:pt x="34" y="578"/>
                </a:lnTo>
                <a:lnTo>
                  <a:pt x="67" y="536"/>
                </a:lnTo>
                <a:lnTo>
                  <a:pt x="93" y="479"/>
                </a:lnTo>
                <a:cubicBezTo>
                  <a:pt x="89" y="466"/>
                  <a:pt x="83" y="452"/>
                  <a:pt x="81" y="451"/>
                </a:cubicBezTo>
                <a:cubicBezTo>
                  <a:pt x="79" y="449"/>
                  <a:pt x="62" y="434"/>
                  <a:pt x="62" y="429"/>
                </a:cubicBezTo>
                <a:lnTo>
                  <a:pt x="62" y="395"/>
                </a:lnTo>
                <a:cubicBezTo>
                  <a:pt x="62" y="393"/>
                  <a:pt x="63" y="390"/>
                  <a:pt x="63" y="386"/>
                </a:cubicBezTo>
                <a:cubicBezTo>
                  <a:pt x="64" y="382"/>
                  <a:pt x="64" y="375"/>
                  <a:pt x="64" y="374"/>
                </a:cubicBezTo>
                <a:cubicBezTo>
                  <a:pt x="64" y="373"/>
                  <a:pt x="64" y="372"/>
                  <a:pt x="63" y="371"/>
                </a:cubicBezTo>
                <a:cubicBezTo>
                  <a:pt x="62" y="367"/>
                  <a:pt x="59" y="359"/>
                  <a:pt x="58" y="356"/>
                </a:cubicBezTo>
                <a:cubicBezTo>
                  <a:pt x="54" y="348"/>
                  <a:pt x="48" y="336"/>
                  <a:pt x="47" y="334"/>
                </a:cubicBezTo>
                <a:cubicBezTo>
                  <a:pt x="46" y="330"/>
                  <a:pt x="40" y="312"/>
                  <a:pt x="40" y="312"/>
                </a:cubicBezTo>
                <a:lnTo>
                  <a:pt x="40" y="311"/>
                </a:lnTo>
                <a:lnTo>
                  <a:pt x="46" y="287"/>
                </a:lnTo>
                <a:lnTo>
                  <a:pt x="46" y="264"/>
                </a:lnTo>
                <a:cubicBezTo>
                  <a:pt x="49" y="258"/>
                  <a:pt x="52" y="251"/>
                  <a:pt x="52" y="249"/>
                </a:cubicBezTo>
                <a:cubicBezTo>
                  <a:pt x="52" y="247"/>
                  <a:pt x="56" y="235"/>
                  <a:pt x="57" y="232"/>
                </a:cubicBezTo>
                <a:cubicBezTo>
                  <a:pt x="57" y="230"/>
                  <a:pt x="58" y="225"/>
                  <a:pt x="57" y="222"/>
                </a:cubicBezTo>
                <a:cubicBezTo>
                  <a:pt x="57" y="221"/>
                  <a:pt x="57" y="220"/>
                  <a:pt x="57" y="219"/>
                </a:cubicBezTo>
                <a:cubicBezTo>
                  <a:pt x="57" y="216"/>
                  <a:pt x="57" y="214"/>
                  <a:pt x="54" y="209"/>
                </a:cubicBezTo>
                <a:cubicBezTo>
                  <a:pt x="51" y="205"/>
                  <a:pt x="47" y="198"/>
                  <a:pt x="44" y="193"/>
                </a:cubicBezTo>
                <a:cubicBezTo>
                  <a:pt x="41" y="189"/>
                  <a:pt x="39" y="186"/>
                  <a:pt x="38" y="184"/>
                </a:cubicBezTo>
                <a:cubicBezTo>
                  <a:pt x="38" y="183"/>
                  <a:pt x="37" y="182"/>
                  <a:pt x="36" y="180"/>
                </a:cubicBezTo>
                <a:cubicBezTo>
                  <a:pt x="33" y="177"/>
                  <a:pt x="30" y="171"/>
                  <a:pt x="28" y="170"/>
                </a:cubicBezTo>
                <a:cubicBezTo>
                  <a:pt x="26" y="169"/>
                  <a:pt x="25" y="166"/>
                  <a:pt x="22" y="162"/>
                </a:cubicBezTo>
                <a:cubicBezTo>
                  <a:pt x="20" y="158"/>
                  <a:pt x="18" y="154"/>
                  <a:pt x="17" y="153"/>
                </a:cubicBezTo>
                <a:cubicBezTo>
                  <a:pt x="13" y="149"/>
                  <a:pt x="9" y="135"/>
                  <a:pt x="8" y="134"/>
                </a:cubicBezTo>
                <a:cubicBezTo>
                  <a:pt x="8" y="133"/>
                  <a:pt x="2" y="118"/>
                  <a:pt x="1" y="113"/>
                </a:cubicBezTo>
                <a:cubicBezTo>
                  <a:pt x="1" y="111"/>
                  <a:pt x="1" y="107"/>
                  <a:pt x="1" y="104"/>
                </a:cubicBezTo>
                <a:cubicBezTo>
                  <a:pt x="1" y="101"/>
                  <a:pt x="2" y="99"/>
                  <a:pt x="1" y="98"/>
                </a:cubicBezTo>
                <a:cubicBezTo>
                  <a:pt x="0" y="94"/>
                  <a:pt x="5" y="80"/>
                  <a:pt x="6" y="75"/>
                </a:cubicBezTo>
                <a:cubicBezTo>
                  <a:pt x="8" y="71"/>
                  <a:pt x="11" y="66"/>
                  <a:pt x="15" y="60"/>
                </a:cubicBezTo>
                <a:cubicBezTo>
                  <a:pt x="18" y="55"/>
                  <a:pt x="21" y="50"/>
                  <a:pt x="22" y="47"/>
                </a:cubicBezTo>
                <a:lnTo>
                  <a:pt x="23" y="46"/>
                </a:lnTo>
                <a:cubicBezTo>
                  <a:pt x="26" y="38"/>
                  <a:pt x="29" y="33"/>
                  <a:pt x="32" y="31"/>
                </a:cubicBezTo>
                <a:cubicBezTo>
                  <a:pt x="36" y="29"/>
                  <a:pt x="48" y="27"/>
                  <a:pt x="49" y="27"/>
                </a:cubicBezTo>
                <a:lnTo>
                  <a:pt x="75" y="27"/>
                </a:lnTo>
                <a:cubicBezTo>
                  <a:pt x="76" y="26"/>
                  <a:pt x="78" y="24"/>
                  <a:pt x="83" y="20"/>
                </a:cubicBezTo>
                <a:cubicBezTo>
                  <a:pt x="86" y="18"/>
                  <a:pt x="89" y="15"/>
                  <a:pt x="91" y="13"/>
                </a:cubicBezTo>
                <a:cubicBezTo>
                  <a:pt x="94" y="10"/>
                  <a:pt x="96" y="8"/>
                  <a:pt x="99" y="6"/>
                </a:cubicBezTo>
                <a:lnTo>
                  <a:pt x="100" y="6"/>
                </a:lnTo>
                <a:lnTo>
                  <a:pt x="100" y="6"/>
                </a:lnTo>
                <a:cubicBezTo>
                  <a:pt x="102" y="6"/>
                  <a:pt x="103" y="6"/>
                  <a:pt x="104" y="6"/>
                </a:cubicBezTo>
                <a:cubicBezTo>
                  <a:pt x="113" y="6"/>
                  <a:pt x="118" y="1"/>
                  <a:pt x="118" y="1"/>
                </a:cubicBezTo>
                <a:lnTo>
                  <a:pt x="119" y="0"/>
                </a:lnTo>
                <a:lnTo>
                  <a:pt x="137" y="0"/>
                </a:lnTo>
                <a:lnTo>
                  <a:pt x="143" y="7"/>
                </a:lnTo>
                <a:lnTo>
                  <a:pt x="143" y="17"/>
                </a:lnTo>
                <a:lnTo>
                  <a:pt x="143" y="23"/>
                </a:lnTo>
                <a:cubicBezTo>
                  <a:pt x="146" y="25"/>
                  <a:pt x="154" y="31"/>
                  <a:pt x="158" y="32"/>
                </a:cubicBezTo>
                <a:cubicBezTo>
                  <a:pt x="163" y="33"/>
                  <a:pt x="168" y="40"/>
                  <a:pt x="169" y="42"/>
                </a:cubicBezTo>
                <a:cubicBezTo>
                  <a:pt x="171" y="42"/>
                  <a:pt x="176" y="42"/>
                  <a:pt x="182" y="42"/>
                </a:cubicBezTo>
                <a:lnTo>
                  <a:pt x="182" y="42"/>
                </a:lnTo>
                <a:cubicBezTo>
                  <a:pt x="185" y="42"/>
                  <a:pt x="186" y="43"/>
                  <a:pt x="186" y="44"/>
                </a:cubicBezTo>
                <a:cubicBezTo>
                  <a:pt x="188" y="47"/>
                  <a:pt x="184" y="55"/>
                  <a:pt x="183" y="57"/>
                </a:cubicBezTo>
                <a:lnTo>
                  <a:pt x="183" y="103"/>
                </a:lnTo>
                <a:lnTo>
                  <a:pt x="183" y="103"/>
                </a:lnTo>
                <a:cubicBezTo>
                  <a:pt x="183" y="103"/>
                  <a:pt x="177" y="111"/>
                  <a:pt x="175" y="119"/>
                </a:cubicBezTo>
                <a:cubicBezTo>
                  <a:pt x="173" y="126"/>
                  <a:pt x="172" y="128"/>
                  <a:pt x="171" y="132"/>
                </a:cubicBezTo>
                <a:lnTo>
                  <a:pt x="170" y="135"/>
                </a:lnTo>
                <a:cubicBezTo>
                  <a:pt x="169" y="140"/>
                  <a:pt x="169" y="147"/>
                  <a:pt x="169" y="151"/>
                </a:cubicBezTo>
                <a:cubicBezTo>
                  <a:pt x="169" y="151"/>
                  <a:pt x="171" y="152"/>
                  <a:pt x="177" y="152"/>
                </a:cubicBezTo>
                <a:cubicBezTo>
                  <a:pt x="179" y="152"/>
                  <a:pt x="181" y="152"/>
                  <a:pt x="182" y="152"/>
                </a:cubicBezTo>
                <a:lnTo>
                  <a:pt x="188" y="147"/>
                </a:lnTo>
                <a:lnTo>
                  <a:pt x="204" y="139"/>
                </a:lnTo>
                <a:cubicBezTo>
                  <a:pt x="209" y="136"/>
                  <a:pt x="212" y="129"/>
                  <a:pt x="212" y="129"/>
                </a:cubicBezTo>
                <a:lnTo>
                  <a:pt x="212" y="128"/>
                </a:lnTo>
                <a:lnTo>
                  <a:pt x="226" y="121"/>
                </a:lnTo>
                <a:lnTo>
                  <a:pt x="245" y="124"/>
                </a:lnTo>
                <a:lnTo>
                  <a:pt x="249" y="126"/>
                </a:lnTo>
                <a:cubicBezTo>
                  <a:pt x="253" y="129"/>
                  <a:pt x="255" y="130"/>
                  <a:pt x="256" y="130"/>
                </a:cubicBezTo>
                <a:lnTo>
                  <a:pt x="267" y="133"/>
                </a:lnTo>
                <a:lnTo>
                  <a:pt x="280" y="110"/>
                </a:lnTo>
                <a:lnTo>
                  <a:pt x="289" y="112"/>
                </a:lnTo>
                <a:cubicBezTo>
                  <a:pt x="290" y="112"/>
                  <a:pt x="293" y="110"/>
                  <a:pt x="296" y="110"/>
                </a:cubicBezTo>
                <a:cubicBezTo>
                  <a:pt x="298" y="110"/>
                  <a:pt x="300" y="111"/>
                  <a:pt x="302" y="113"/>
                </a:cubicBezTo>
                <a:cubicBezTo>
                  <a:pt x="304" y="114"/>
                  <a:pt x="305" y="115"/>
                  <a:pt x="307" y="115"/>
                </a:cubicBezTo>
                <a:cubicBezTo>
                  <a:pt x="308" y="115"/>
                  <a:pt x="310" y="114"/>
                  <a:pt x="313" y="114"/>
                </a:cubicBezTo>
                <a:cubicBezTo>
                  <a:pt x="316" y="113"/>
                  <a:pt x="319" y="112"/>
                  <a:pt x="322" y="113"/>
                </a:cubicBezTo>
                <a:cubicBezTo>
                  <a:pt x="328" y="114"/>
                  <a:pt x="330" y="121"/>
                  <a:pt x="332" y="126"/>
                </a:cubicBezTo>
                <a:cubicBezTo>
                  <a:pt x="333" y="127"/>
                  <a:pt x="333" y="129"/>
                  <a:pt x="333" y="130"/>
                </a:cubicBezTo>
                <a:cubicBezTo>
                  <a:pt x="335" y="133"/>
                  <a:pt x="338" y="136"/>
                  <a:pt x="341" y="139"/>
                </a:cubicBezTo>
                <a:cubicBezTo>
                  <a:pt x="343" y="141"/>
                  <a:pt x="345" y="143"/>
                  <a:pt x="346" y="144"/>
                </a:cubicBezTo>
                <a:cubicBezTo>
                  <a:pt x="349" y="149"/>
                  <a:pt x="354" y="164"/>
                  <a:pt x="354" y="165"/>
                </a:cubicBezTo>
                <a:lnTo>
                  <a:pt x="354" y="166"/>
                </a:lnTo>
                <a:cubicBezTo>
                  <a:pt x="354" y="166"/>
                  <a:pt x="354" y="182"/>
                  <a:pt x="357" y="190"/>
                </a:cubicBezTo>
                <a:cubicBezTo>
                  <a:pt x="359" y="194"/>
                  <a:pt x="358" y="200"/>
                  <a:pt x="358" y="206"/>
                </a:cubicBezTo>
                <a:cubicBezTo>
                  <a:pt x="358" y="210"/>
                  <a:pt x="358" y="215"/>
                  <a:pt x="358" y="220"/>
                </a:cubicBezTo>
                <a:cubicBezTo>
                  <a:pt x="359" y="227"/>
                  <a:pt x="363" y="230"/>
                  <a:pt x="368" y="235"/>
                </a:cubicBezTo>
                <a:cubicBezTo>
                  <a:pt x="369" y="236"/>
                  <a:pt x="371" y="237"/>
                  <a:pt x="373" y="239"/>
                </a:cubicBezTo>
                <a:cubicBezTo>
                  <a:pt x="379" y="246"/>
                  <a:pt x="388" y="258"/>
                  <a:pt x="389" y="258"/>
                </a:cubicBezTo>
                <a:lnTo>
                  <a:pt x="389" y="259"/>
                </a:lnTo>
                <a:cubicBezTo>
                  <a:pt x="389" y="260"/>
                  <a:pt x="397" y="282"/>
                  <a:pt x="398" y="286"/>
                </a:cubicBezTo>
                <a:cubicBezTo>
                  <a:pt x="399" y="290"/>
                  <a:pt x="397" y="303"/>
                  <a:pt x="397" y="305"/>
                </a:cubicBezTo>
                <a:lnTo>
                  <a:pt x="397" y="321"/>
                </a:lnTo>
                <a:lnTo>
                  <a:pt x="392" y="348"/>
                </a:lnTo>
                <a:lnTo>
                  <a:pt x="384" y="348"/>
                </a:lnTo>
                <a:cubicBezTo>
                  <a:pt x="383" y="348"/>
                  <a:pt x="376" y="350"/>
                  <a:pt x="370" y="350"/>
                </a:cubicBezTo>
                <a:cubicBezTo>
                  <a:pt x="367" y="350"/>
                  <a:pt x="364" y="350"/>
                  <a:pt x="363" y="349"/>
                </a:cubicBezTo>
                <a:cubicBezTo>
                  <a:pt x="362" y="348"/>
                  <a:pt x="359" y="347"/>
                  <a:pt x="353" y="347"/>
                </a:cubicBezTo>
                <a:cubicBezTo>
                  <a:pt x="347" y="347"/>
                  <a:pt x="340" y="348"/>
                  <a:pt x="340" y="348"/>
                </a:cubicBezTo>
                <a:lnTo>
                  <a:pt x="315" y="348"/>
                </a:lnTo>
                <a:cubicBezTo>
                  <a:pt x="304" y="348"/>
                  <a:pt x="295" y="353"/>
                  <a:pt x="290" y="356"/>
                </a:cubicBezTo>
                <a:cubicBezTo>
                  <a:pt x="289" y="356"/>
                  <a:pt x="288" y="357"/>
                  <a:pt x="287" y="357"/>
                </a:cubicBezTo>
                <a:cubicBezTo>
                  <a:pt x="282" y="359"/>
                  <a:pt x="275" y="365"/>
                  <a:pt x="274" y="366"/>
                </a:cubicBezTo>
                <a:cubicBezTo>
                  <a:pt x="266" y="376"/>
                  <a:pt x="258" y="388"/>
                  <a:pt x="258" y="390"/>
                </a:cubicBezTo>
                <a:cubicBezTo>
                  <a:pt x="258" y="394"/>
                  <a:pt x="251" y="414"/>
                  <a:pt x="250" y="418"/>
                </a:cubicBezTo>
                <a:cubicBezTo>
                  <a:pt x="250" y="420"/>
                  <a:pt x="249" y="438"/>
                  <a:pt x="250" y="447"/>
                </a:cubicBezTo>
                <a:cubicBezTo>
                  <a:pt x="251" y="451"/>
                  <a:pt x="251" y="456"/>
                  <a:pt x="251" y="464"/>
                </a:cubicBezTo>
                <a:lnTo>
                  <a:pt x="251" y="469"/>
                </a:lnTo>
                <a:lnTo>
                  <a:pt x="248" y="465"/>
                </a:lnTo>
                <a:cubicBezTo>
                  <a:pt x="248" y="464"/>
                  <a:pt x="247" y="463"/>
                  <a:pt x="246" y="462"/>
                </a:cubicBezTo>
                <a:cubicBezTo>
                  <a:pt x="227" y="441"/>
                  <a:pt x="208" y="436"/>
                  <a:pt x="188" y="429"/>
                </a:cubicBezTo>
                <a:cubicBezTo>
                  <a:pt x="182" y="428"/>
                  <a:pt x="176" y="426"/>
                  <a:pt x="170" y="424"/>
                </a:cubicBezTo>
                <a:cubicBezTo>
                  <a:pt x="168" y="424"/>
                  <a:pt x="165" y="422"/>
                  <a:pt x="160" y="397"/>
                </a:cubicBezTo>
                <a:cubicBezTo>
                  <a:pt x="154" y="376"/>
                  <a:pt x="132" y="373"/>
                  <a:pt x="116" y="373"/>
                </a:cubicBezTo>
                <a:cubicBezTo>
                  <a:pt x="112" y="373"/>
                  <a:pt x="110" y="374"/>
                  <a:pt x="108" y="375"/>
                </a:cubicBezTo>
                <a:cubicBezTo>
                  <a:pt x="106" y="378"/>
                  <a:pt x="106" y="383"/>
                  <a:pt x="107" y="388"/>
                </a:cubicBezTo>
                <a:cubicBezTo>
                  <a:pt x="107" y="390"/>
                  <a:pt x="107" y="391"/>
                  <a:pt x="107" y="393"/>
                </a:cubicBezTo>
                <a:cubicBezTo>
                  <a:pt x="107" y="402"/>
                  <a:pt x="109" y="407"/>
                  <a:pt x="110" y="413"/>
                </a:cubicBezTo>
                <a:cubicBezTo>
                  <a:pt x="112" y="418"/>
                  <a:pt x="114" y="423"/>
                  <a:pt x="114" y="431"/>
                </a:cubicBezTo>
                <a:cubicBezTo>
                  <a:pt x="114" y="461"/>
                  <a:pt x="105" y="481"/>
                  <a:pt x="97" y="499"/>
                </a:cubicBezTo>
                <a:cubicBezTo>
                  <a:pt x="88" y="517"/>
                  <a:pt x="81" y="534"/>
                  <a:pt x="81" y="559"/>
                </a:cubicBezTo>
                <a:cubicBezTo>
                  <a:pt x="81" y="589"/>
                  <a:pt x="91" y="598"/>
                  <a:pt x="102" y="607"/>
                </a:cubicBezTo>
                <a:cubicBezTo>
                  <a:pt x="112" y="616"/>
                  <a:pt x="123" y="626"/>
                  <a:pt x="123" y="654"/>
                </a:cubicBezTo>
                <a:lnTo>
                  <a:pt x="123" y="656"/>
                </a:lnTo>
                <a:lnTo>
                  <a:pt x="120" y="656"/>
                </a:lnTo>
                <a:cubicBezTo>
                  <a:pt x="122" y="661"/>
                  <a:pt x="124" y="669"/>
                  <a:pt x="126" y="677"/>
                </a:cubicBezTo>
                <a:cubicBezTo>
                  <a:pt x="129" y="691"/>
                  <a:pt x="133" y="707"/>
                  <a:pt x="140" y="715"/>
                </a:cubicBezTo>
                <a:cubicBezTo>
                  <a:pt x="156" y="732"/>
                  <a:pt x="177" y="745"/>
                  <a:pt x="200" y="758"/>
                </a:cubicBezTo>
                <a:cubicBezTo>
                  <a:pt x="227" y="774"/>
                  <a:pt x="254" y="790"/>
                  <a:pt x="272" y="814"/>
                </a:cubicBezTo>
                <a:lnTo>
                  <a:pt x="273" y="816"/>
                </a:lnTo>
                <a:lnTo>
                  <a:pt x="261" y="820"/>
                </a:lnTo>
                <a:lnTo>
                  <a:pt x="210" y="837"/>
                </a:lnTo>
                <a:lnTo>
                  <a:pt x="210" y="83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0" name="Freeform 371">
            <a:extLst>
              <a:ext uri="{FF2B5EF4-FFF2-40B4-BE49-F238E27FC236}">
                <a16:creationId xmlns:a16="http://schemas.microsoft.com/office/drawing/2014/main" id="{22ED1521-0C6C-BDF2-539F-6CF09266A60F}"/>
              </a:ext>
            </a:extLst>
          </p:cNvPr>
          <p:cNvSpPr>
            <a:spLocks/>
          </p:cNvSpPr>
          <p:nvPr/>
        </p:nvSpPr>
        <p:spPr bwMode="auto">
          <a:xfrm>
            <a:off x="4586667" y="2791900"/>
            <a:ext cx="133350" cy="122238"/>
          </a:xfrm>
          <a:custGeom>
            <a:avLst/>
            <a:gdLst>
              <a:gd name="T0" fmla="*/ 251 w 259"/>
              <a:gd name="T1" fmla="*/ 35 h 236"/>
              <a:gd name="T2" fmla="*/ 251 w 259"/>
              <a:gd name="T3" fmla="*/ 35 h 236"/>
              <a:gd name="T4" fmla="*/ 241 w 259"/>
              <a:gd name="T5" fmla="*/ 16 h 236"/>
              <a:gd name="T6" fmla="*/ 231 w 259"/>
              <a:gd name="T7" fmla="*/ 3 h 236"/>
              <a:gd name="T8" fmla="*/ 209 w 259"/>
              <a:gd name="T9" fmla="*/ 3 h 236"/>
              <a:gd name="T10" fmla="*/ 189 w 259"/>
              <a:gd name="T11" fmla="*/ 3 h 236"/>
              <a:gd name="T12" fmla="*/ 172 w 259"/>
              <a:gd name="T13" fmla="*/ 20 h 236"/>
              <a:gd name="T14" fmla="*/ 160 w 259"/>
              <a:gd name="T15" fmla="*/ 25 h 236"/>
              <a:gd name="T16" fmla="*/ 150 w 259"/>
              <a:gd name="T17" fmla="*/ 25 h 236"/>
              <a:gd name="T18" fmla="*/ 132 w 259"/>
              <a:gd name="T19" fmla="*/ 9 h 236"/>
              <a:gd name="T20" fmla="*/ 116 w 259"/>
              <a:gd name="T21" fmla="*/ 9 h 236"/>
              <a:gd name="T22" fmla="*/ 93 w 259"/>
              <a:gd name="T23" fmla="*/ 8 h 236"/>
              <a:gd name="T24" fmla="*/ 68 w 259"/>
              <a:gd name="T25" fmla="*/ 8 h 236"/>
              <a:gd name="T26" fmla="*/ 39 w 259"/>
              <a:gd name="T27" fmla="*/ 17 h 236"/>
              <a:gd name="T28" fmla="*/ 26 w 259"/>
              <a:gd name="T29" fmla="*/ 27 h 236"/>
              <a:gd name="T30" fmla="*/ 10 w 259"/>
              <a:gd name="T31" fmla="*/ 52 h 236"/>
              <a:gd name="T32" fmla="*/ 1 w 259"/>
              <a:gd name="T33" fmla="*/ 79 h 236"/>
              <a:gd name="T34" fmla="*/ 1 w 259"/>
              <a:gd name="T35" fmla="*/ 109 h 236"/>
              <a:gd name="T36" fmla="*/ 3 w 259"/>
              <a:gd name="T37" fmla="*/ 126 h 236"/>
              <a:gd name="T38" fmla="*/ 41 w 259"/>
              <a:gd name="T39" fmla="*/ 176 h 236"/>
              <a:gd name="T40" fmla="*/ 103 w 259"/>
              <a:gd name="T41" fmla="*/ 215 h 236"/>
              <a:gd name="T42" fmla="*/ 108 w 259"/>
              <a:gd name="T43" fmla="*/ 236 h 236"/>
              <a:gd name="T44" fmla="*/ 116 w 259"/>
              <a:gd name="T45" fmla="*/ 231 h 236"/>
              <a:gd name="T46" fmla="*/ 129 w 259"/>
              <a:gd name="T47" fmla="*/ 209 h 236"/>
              <a:gd name="T48" fmla="*/ 151 w 259"/>
              <a:gd name="T49" fmla="*/ 202 h 236"/>
              <a:gd name="T50" fmla="*/ 170 w 259"/>
              <a:gd name="T51" fmla="*/ 202 h 236"/>
              <a:gd name="T52" fmla="*/ 170 w 259"/>
              <a:gd name="T53" fmla="*/ 194 h 236"/>
              <a:gd name="T54" fmla="*/ 170 w 259"/>
              <a:gd name="T55" fmla="*/ 181 h 236"/>
              <a:gd name="T56" fmla="*/ 172 w 259"/>
              <a:gd name="T57" fmla="*/ 171 h 236"/>
              <a:gd name="T58" fmla="*/ 183 w 259"/>
              <a:gd name="T59" fmla="*/ 161 h 236"/>
              <a:gd name="T60" fmla="*/ 205 w 259"/>
              <a:gd name="T61" fmla="*/ 148 h 236"/>
              <a:gd name="T62" fmla="*/ 224 w 259"/>
              <a:gd name="T63" fmla="*/ 141 h 236"/>
              <a:gd name="T64" fmla="*/ 249 w 259"/>
              <a:gd name="T65" fmla="*/ 131 h 236"/>
              <a:gd name="T66" fmla="*/ 259 w 259"/>
              <a:gd name="T67" fmla="*/ 116 h 236"/>
              <a:gd name="T68" fmla="*/ 259 w 259"/>
              <a:gd name="T69" fmla="*/ 87 h 236"/>
              <a:gd name="T70" fmla="*/ 259 w 259"/>
              <a:gd name="T71" fmla="*/ 70 h 236"/>
              <a:gd name="T72" fmla="*/ 259 w 259"/>
              <a:gd name="T73" fmla="*/ 47 h 236"/>
              <a:gd name="T74" fmla="*/ 251 w 259"/>
              <a:gd name="T75" fmla="*/ 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9" h="236">
                <a:moveTo>
                  <a:pt x="251" y="35"/>
                </a:moveTo>
                <a:lnTo>
                  <a:pt x="251" y="35"/>
                </a:lnTo>
                <a:cubicBezTo>
                  <a:pt x="247" y="30"/>
                  <a:pt x="244" y="19"/>
                  <a:pt x="241" y="16"/>
                </a:cubicBezTo>
                <a:cubicBezTo>
                  <a:pt x="238" y="12"/>
                  <a:pt x="237" y="3"/>
                  <a:pt x="231" y="3"/>
                </a:cubicBezTo>
                <a:cubicBezTo>
                  <a:pt x="226" y="3"/>
                  <a:pt x="214" y="7"/>
                  <a:pt x="209" y="3"/>
                </a:cubicBezTo>
                <a:cubicBezTo>
                  <a:pt x="205" y="0"/>
                  <a:pt x="189" y="3"/>
                  <a:pt x="189" y="3"/>
                </a:cubicBezTo>
                <a:cubicBezTo>
                  <a:pt x="189" y="3"/>
                  <a:pt x="176" y="18"/>
                  <a:pt x="172" y="20"/>
                </a:cubicBezTo>
                <a:cubicBezTo>
                  <a:pt x="169" y="23"/>
                  <a:pt x="160" y="25"/>
                  <a:pt x="160" y="25"/>
                </a:cubicBezTo>
                <a:lnTo>
                  <a:pt x="150" y="25"/>
                </a:lnTo>
                <a:lnTo>
                  <a:pt x="132" y="9"/>
                </a:lnTo>
                <a:cubicBezTo>
                  <a:pt x="127" y="10"/>
                  <a:pt x="120" y="11"/>
                  <a:pt x="116" y="9"/>
                </a:cubicBezTo>
                <a:cubicBezTo>
                  <a:pt x="111" y="5"/>
                  <a:pt x="93" y="8"/>
                  <a:pt x="93" y="8"/>
                </a:cubicBezTo>
                <a:lnTo>
                  <a:pt x="68" y="8"/>
                </a:lnTo>
                <a:cubicBezTo>
                  <a:pt x="54" y="8"/>
                  <a:pt x="45" y="15"/>
                  <a:pt x="39" y="17"/>
                </a:cubicBezTo>
                <a:cubicBezTo>
                  <a:pt x="34" y="20"/>
                  <a:pt x="26" y="27"/>
                  <a:pt x="26" y="27"/>
                </a:cubicBezTo>
                <a:cubicBezTo>
                  <a:pt x="26" y="27"/>
                  <a:pt x="10" y="48"/>
                  <a:pt x="10" y="52"/>
                </a:cubicBezTo>
                <a:cubicBezTo>
                  <a:pt x="10" y="56"/>
                  <a:pt x="1" y="79"/>
                  <a:pt x="1" y="79"/>
                </a:cubicBezTo>
                <a:cubicBezTo>
                  <a:pt x="1" y="79"/>
                  <a:pt x="0" y="100"/>
                  <a:pt x="1" y="109"/>
                </a:cubicBezTo>
                <a:cubicBezTo>
                  <a:pt x="2" y="113"/>
                  <a:pt x="2" y="120"/>
                  <a:pt x="3" y="126"/>
                </a:cubicBezTo>
                <a:cubicBezTo>
                  <a:pt x="20" y="149"/>
                  <a:pt x="4" y="176"/>
                  <a:pt x="41" y="176"/>
                </a:cubicBezTo>
                <a:cubicBezTo>
                  <a:pt x="41" y="206"/>
                  <a:pt x="76" y="215"/>
                  <a:pt x="103" y="215"/>
                </a:cubicBezTo>
                <a:cubicBezTo>
                  <a:pt x="104" y="222"/>
                  <a:pt x="105" y="230"/>
                  <a:pt x="108" y="236"/>
                </a:cubicBezTo>
                <a:lnTo>
                  <a:pt x="116" y="231"/>
                </a:lnTo>
                <a:lnTo>
                  <a:pt x="129" y="209"/>
                </a:lnTo>
                <a:lnTo>
                  <a:pt x="151" y="202"/>
                </a:lnTo>
                <a:lnTo>
                  <a:pt x="170" y="202"/>
                </a:lnTo>
                <a:cubicBezTo>
                  <a:pt x="170" y="202"/>
                  <a:pt x="167" y="197"/>
                  <a:pt x="170" y="194"/>
                </a:cubicBezTo>
                <a:cubicBezTo>
                  <a:pt x="173" y="191"/>
                  <a:pt x="170" y="181"/>
                  <a:pt x="170" y="181"/>
                </a:cubicBezTo>
                <a:lnTo>
                  <a:pt x="172" y="171"/>
                </a:lnTo>
                <a:lnTo>
                  <a:pt x="183" y="161"/>
                </a:lnTo>
                <a:cubicBezTo>
                  <a:pt x="183" y="161"/>
                  <a:pt x="201" y="150"/>
                  <a:pt x="205" y="148"/>
                </a:cubicBezTo>
                <a:cubicBezTo>
                  <a:pt x="208" y="147"/>
                  <a:pt x="217" y="143"/>
                  <a:pt x="224" y="141"/>
                </a:cubicBezTo>
                <a:cubicBezTo>
                  <a:pt x="230" y="138"/>
                  <a:pt x="246" y="135"/>
                  <a:pt x="249" y="131"/>
                </a:cubicBezTo>
                <a:cubicBezTo>
                  <a:pt x="252" y="126"/>
                  <a:pt x="259" y="127"/>
                  <a:pt x="259" y="116"/>
                </a:cubicBezTo>
                <a:lnTo>
                  <a:pt x="259" y="87"/>
                </a:lnTo>
                <a:lnTo>
                  <a:pt x="259" y="70"/>
                </a:lnTo>
                <a:lnTo>
                  <a:pt x="259" y="47"/>
                </a:lnTo>
                <a:cubicBezTo>
                  <a:pt x="259" y="47"/>
                  <a:pt x="254" y="39"/>
                  <a:pt x="251" y="35"/>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1" name="Freeform 372">
            <a:extLst>
              <a:ext uri="{FF2B5EF4-FFF2-40B4-BE49-F238E27FC236}">
                <a16:creationId xmlns:a16="http://schemas.microsoft.com/office/drawing/2014/main" id="{2C691A06-3B19-82FB-35AE-4D0199225E04}"/>
              </a:ext>
            </a:extLst>
          </p:cNvPr>
          <p:cNvSpPr>
            <a:spLocks/>
          </p:cNvSpPr>
          <p:nvPr/>
        </p:nvSpPr>
        <p:spPr bwMode="auto">
          <a:xfrm>
            <a:off x="4586667" y="2791900"/>
            <a:ext cx="133350" cy="122238"/>
          </a:xfrm>
          <a:custGeom>
            <a:avLst/>
            <a:gdLst>
              <a:gd name="T0" fmla="*/ 251 w 259"/>
              <a:gd name="T1" fmla="*/ 35 h 236"/>
              <a:gd name="T2" fmla="*/ 251 w 259"/>
              <a:gd name="T3" fmla="*/ 35 h 236"/>
              <a:gd name="T4" fmla="*/ 241 w 259"/>
              <a:gd name="T5" fmla="*/ 16 h 236"/>
              <a:gd name="T6" fmla="*/ 231 w 259"/>
              <a:gd name="T7" fmla="*/ 3 h 236"/>
              <a:gd name="T8" fmla="*/ 209 w 259"/>
              <a:gd name="T9" fmla="*/ 3 h 236"/>
              <a:gd name="T10" fmla="*/ 189 w 259"/>
              <a:gd name="T11" fmla="*/ 3 h 236"/>
              <a:gd name="T12" fmla="*/ 172 w 259"/>
              <a:gd name="T13" fmla="*/ 20 h 236"/>
              <a:gd name="T14" fmla="*/ 160 w 259"/>
              <a:gd name="T15" fmla="*/ 25 h 236"/>
              <a:gd name="T16" fmla="*/ 150 w 259"/>
              <a:gd name="T17" fmla="*/ 25 h 236"/>
              <a:gd name="T18" fmla="*/ 132 w 259"/>
              <a:gd name="T19" fmla="*/ 9 h 236"/>
              <a:gd name="T20" fmla="*/ 116 w 259"/>
              <a:gd name="T21" fmla="*/ 9 h 236"/>
              <a:gd name="T22" fmla="*/ 93 w 259"/>
              <a:gd name="T23" fmla="*/ 8 h 236"/>
              <a:gd name="T24" fmla="*/ 68 w 259"/>
              <a:gd name="T25" fmla="*/ 8 h 236"/>
              <a:gd name="T26" fmla="*/ 39 w 259"/>
              <a:gd name="T27" fmla="*/ 17 h 236"/>
              <a:gd name="T28" fmla="*/ 26 w 259"/>
              <a:gd name="T29" fmla="*/ 27 h 236"/>
              <a:gd name="T30" fmla="*/ 10 w 259"/>
              <a:gd name="T31" fmla="*/ 52 h 236"/>
              <a:gd name="T32" fmla="*/ 1 w 259"/>
              <a:gd name="T33" fmla="*/ 79 h 236"/>
              <a:gd name="T34" fmla="*/ 1 w 259"/>
              <a:gd name="T35" fmla="*/ 109 h 236"/>
              <a:gd name="T36" fmla="*/ 3 w 259"/>
              <a:gd name="T37" fmla="*/ 126 h 236"/>
              <a:gd name="T38" fmla="*/ 41 w 259"/>
              <a:gd name="T39" fmla="*/ 176 h 236"/>
              <a:gd name="T40" fmla="*/ 103 w 259"/>
              <a:gd name="T41" fmla="*/ 215 h 236"/>
              <a:gd name="T42" fmla="*/ 108 w 259"/>
              <a:gd name="T43" fmla="*/ 236 h 236"/>
              <a:gd name="T44" fmla="*/ 116 w 259"/>
              <a:gd name="T45" fmla="*/ 231 h 236"/>
              <a:gd name="T46" fmla="*/ 129 w 259"/>
              <a:gd name="T47" fmla="*/ 209 h 236"/>
              <a:gd name="T48" fmla="*/ 151 w 259"/>
              <a:gd name="T49" fmla="*/ 202 h 236"/>
              <a:gd name="T50" fmla="*/ 170 w 259"/>
              <a:gd name="T51" fmla="*/ 202 h 236"/>
              <a:gd name="T52" fmla="*/ 170 w 259"/>
              <a:gd name="T53" fmla="*/ 194 h 236"/>
              <a:gd name="T54" fmla="*/ 170 w 259"/>
              <a:gd name="T55" fmla="*/ 181 h 236"/>
              <a:gd name="T56" fmla="*/ 172 w 259"/>
              <a:gd name="T57" fmla="*/ 171 h 236"/>
              <a:gd name="T58" fmla="*/ 183 w 259"/>
              <a:gd name="T59" fmla="*/ 161 h 236"/>
              <a:gd name="T60" fmla="*/ 205 w 259"/>
              <a:gd name="T61" fmla="*/ 148 h 236"/>
              <a:gd name="T62" fmla="*/ 224 w 259"/>
              <a:gd name="T63" fmla="*/ 141 h 236"/>
              <a:gd name="T64" fmla="*/ 249 w 259"/>
              <a:gd name="T65" fmla="*/ 131 h 236"/>
              <a:gd name="T66" fmla="*/ 259 w 259"/>
              <a:gd name="T67" fmla="*/ 116 h 236"/>
              <a:gd name="T68" fmla="*/ 259 w 259"/>
              <a:gd name="T69" fmla="*/ 87 h 236"/>
              <a:gd name="T70" fmla="*/ 259 w 259"/>
              <a:gd name="T71" fmla="*/ 70 h 236"/>
              <a:gd name="T72" fmla="*/ 259 w 259"/>
              <a:gd name="T73" fmla="*/ 47 h 236"/>
              <a:gd name="T74" fmla="*/ 251 w 259"/>
              <a:gd name="T75" fmla="*/ 35 h 236"/>
              <a:gd name="T76" fmla="*/ 251 w 259"/>
              <a:gd name="T77" fmla="*/ 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9" h="236">
                <a:moveTo>
                  <a:pt x="251" y="35"/>
                </a:moveTo>
                <a:lnTo>
                  <a:pt x="251" y="35"/>
                </a:lnTo>
                <a:cubicBezTo>
                  <a:pt x="247" y="30"/>
                  <a:pt x="244" y="19"/>
                  <a:pt x="241" y="16"/>
                </a:cubicBezTo>
                <a:cubicBezTo>
                  <a:pt x="238" y="12"/>
                  <a:pt x="237" y="3"/>
                  <a:pt x="231" y="3"/>
                </a:cubicBezTo>
                <a:cubicBezTo>
                  <a:pt x="226" y="3"/>
                  <a:pt x="214" y="7"/>
                  <a:pt x="209" y="3"/>
                </a:cubicBezTo>
                <a:cubicBezTo>
                  <a:pt x="205" y="0"/>
                  <a:pt x="189" y="3"/>
                  <a:pt x="189" y="3"/>
                </a:cubicBezTo>
                <a:cubicBezTo>
                  <a:pt x="189" y="3"/>
                  <a:pt x="176" y="18"/>
                  <a:pt x="172" y="20"/>
                </a:cubicBezTo>
                <a:cubicBezTo>
                  <a:pt x="169" y="23"/>
                  <a:pt x="160" y="25"/>
                  <a:pt x="160" y="25"/>
                </a:cubicBezTo>
                <a:lnTo>
                  <a:pt x="150" y="25"/>
                </a:lnTo>
                <a:lnTo>
                  <a:pt x="132" y="9"/>
                </a:lnTo>
                <a:cubicBezTo>
                  <a:pt x="127" y="10"/>
                  <a:pt x="120" y="11"/>
                  <a:pt x="116" y="9"/>
                </a:cubicBezTo>
                <a:cubicBezTo>
                  <a:pt x="111" y="5"/>
                  <a:pt x="93" y="8"/>
                  <a:pt x="93" y="8"/>
                </a:cubicBezTo>
                <a:lnTo>
                  <a:pt x="68" y="8"/>
                </a:lnTo>
                <a:cubicBezTo>
                  <a:pt x="54" y="8"/>
                  <a:pt x="45" y="15"/>
                  <a:pt x="39" y="17"/>
                </a:cubicBezTo>
                <a:cubicBezTo>
                  <a:pt x="34" y="20"/>
                  <a:pt x="26" y="27"/>
                  <a:pt x="26" y="27"/>
                </a:cubicBezTo>
                <a:cubicBezTo>
                  <a:pt x="26" y="27"/>
                  <a:pt x="10" y="48"/>
                  <a:pt x="10" y="52"/>
                </a:cubicBezTo>
                <a:cubicBezTo>
                  <a:pt x="10" y="56"/>
                  <a:pt x="1" y="79"/>
                  <a:pt x="1" y="79"/>
                </a:cubicBezTo>
                <a:cubicBezTo>
                  <a:pt x="1" y="79"/>
                  <a:pt x="0" y="100"/>
                  <a:pt x="1" y="109"/>
                </a:cubicBezTo>
                <a:cubicBezTo>
                  <a:pt x="2" y="113"/>
                  <a:pt x="2" y="120"/>
                  <a:pt x="3" y="126"/>
                </a:cubicBezTo>
                <a:cubicBezTo>
                  <a:pt x="20" y="149"/>
                  <a:pt x="4" y="176"/>
                  <a:pt x="41" y="176"/>
                </a:cubicBezTo>
                <a:cubicBezTo>
                  <a:pt x="41" y="206"/>
                  <a:pt x="76" y="215"/>
                  <a:pt x="103" y="215"/>
                </a:cubicBezTo>
                <a:cubicBezTo>
                  <a:pt x="104" y="222"/>
                  <a:pt x="105" y="230"/>
                  <a:pt x="108" y="236"/>
                </a:cubicBezTo>
                <a:lnTo>
                  <a:pt x="116" y="231"/>
                </a:lnTo>
                <a:lnTo>
                  <a:pt x="129" y="209"/>
                </a:lnTo>
                <a:lnTo>
                  <a:pt x="151" y="202"/>
                </a:lnTo>
                <a:lnTo>
                  <a:pt x="170" y="202"/>
                </a:lnTo>
                <a:cubicBezTo>
                  <a:pt x="170" y="202"/>
                  <a:pt x="167" y="197"/>
                  <a:pt x="170" y="194"/>
                </a:cubicBezTo>
                <a:cubicBezTo>
                  <a:pt x="173" y="191"/>
                  <a:pt x="170" y="181"/>
                  <a:pt x="170" y="181"/>
                </a:cubicBezTo>
                <a:lnTo>
                  <a:pt x="172" y="171"/>
                </a:lnTo>
                <a:lnTo>
                  <a:pt x="183" y="161"/>
                </a:lnTo>
                <a:cubicBezTo>
                  <a:pt x="183" y="161"/>
                  <a:pt x="201" y="150"/>
                  <a:pt x="205" y="148"/>
                </a:cubicBezTo>
                <a:cubicBezTo>
                  <a:pt x="208" y="147"/>
                  <a:pt x="217" y="143"/>
                  <a:pt x="224" y="141"/>
                </a:cubicBezTo>
                <a:cubicBezTo>
                  <a:pt x="230" y="138"/>
                  <a:pt x="246" y="135"/>
                  <a:pt x="249" y="131"/>
                </a:cubicBezTo>
                <a:cubicBezTo>
                  <a:pt x="252" y="126"/>
                  <a:pt x="259" y="127"/>
                  <a:pt x="259" y="116"/>
                </a:cubicBezTo>
                <a:lnTo>
                  <a:pt x="259" y="87"/>
                </a:lnTo>
                <a:lnTo>
                  <a:pt x="259" y="70"/>
                </a:lnTo>
                <a:lnTo>
                  <a:pt x="259" y="47"/>
                </a:lnTo>
                <a:cubicBezTo>
                  <a:pt x="259" y="47"/>
                  <a:pt x="254" y="39"/>
                  <a:pt x="251" y="35"/>
                </a:cubicBezTo>
                <a:lnTo>
                  <a:pt x="251" y="35"/>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2" name="Freeform 373">
            <a:extLst>
              <a:ext uri="{FF2B5EF4-FFF2-40B4-BE49-F238E27FC236}">
                <a16:creationId xmlns:a16="http://schemas.microsoft.com/office/drawing/2014/main" id="{7D14A062-7F9F-B8BA-8F3C-99C32994F05B}"/>
              </a:ext>
            </a:extLst>
          </p:cNvPr>
          <p:cNvSpPr>
            <a:spLocks noEditPoints="1"/>
          </p:cNvSpPr>
          <p:nvPr/>
        </p:nvSpPr>
        <p:spPr bwMode="auto">
          <a:xfrm>
            <a:off x="4586667" y="2791900"/>
            <a:ext cx="133350" cy="123825"/>
          </a:xfrm>
          <a:custGeom>
            <a:avLst/>
            <a:gdLst>
              <a:gd name="T0" fmla="*/ 6 w 262"/>
              <a:gd name="T1" fmla="*/ 125 h 239"/>
              <a:gd name="T2" fmla="*/ 43 w 262"/>
              <a:gd name="T3" fmla="*/ 175 h 239"/>
              <a:gd name="T4" fmla="*/ 45 w 262"/>
              <a:gd name="T5" fmla="*/ 176 h 239"/>
              <a:gd name="T6" fmla="*/ 106 w 262"/>
              <a:gd name="T7" fmla="*/ 214 h 239"/>
              <a:gd name="T8" fmla="*/ 111 w 262"/>
              <a:gd name="T9" fmla="*/ 234 h 239"/>
              <a:gd name="T10" fmla="*/ 130 w 262"/>
              <a:gd name="T11" fmla="*/ 207 h 239"/>
              <a:gd name="T12" fmla="*/ 170 w 262"/>
              <a:gd name="T13" fmla="*/ 201 h 239"/>
              <a:gd name="T14" fmla="*/ 171 w 262"/>
              <a:gd name="T15" fmla="*/ 181 h 239"/>
              <a:gd name="T16" fmla="*/ 172 w 262"/>
              <a:gd name="T17" fmla="*/ 170 h 239"/>
              <a:gd name="T18" fmla="*/ 206 w 262"/>
              <a:gd name="T19" fmla="*/ 147 h 239"/>
              <a:gd name="T20" fmla="*/ 225 w 262"/>
              <a:gd name="T21" fmla="*/ 139 h 239"/>
              <a:gd name="T22" fmla="*/ 250 w 262"/>
              <a:gd name="T23" fmla="*/ 130 h 239"/>
              <a:gd name="T24" fmla="*/ 259 w 262"/>
              <a:gd name="T25" fmla="*/ 116 h 239"/>
              <a:gd name="T26" fmla="*/ 251 w 262"/>
              <a:gd name="T27" fmla="*/ 36 h 239"/>
              <a:gd name="T28" fmla="*/ 242 w 262"/>
              <a:gd name="T29" fmla="*/ 17 h 239"/>
              <a:gd name="T30" fmla="*/ 233 w 262"/>
              <a:gd name="T31" fmla="*/ 5 h 239"/>
              <a:gd name="T32" fmla="*/ 218 w 262"/>
              <a:gd name="T33" fmla="*/ 7 h 239"/>
              <a:gd name="T34" fmla="*/ 204 w 262"/>
              <a:gd name="T35" fmla="*/ 4 h 239"/>
              <a:gd name="T36" fmla="*/ 175 w 262"/>
              <a:gd name="T37" fmla="*/ 22 h 239"/>
              <a:gd name="T38" fmla="*/ 162 w 262"/>
              <a:gd name="T39" fmla="*/ 27 h 239"/>
              <a:gd name="T40" fmla="*/ 133 w 262"/>
              <a:gd name="T41" fmla="*/ 11 h 239"/>
              <a:gd name="T42" fmla="*/ 118 w 262"/>
              <a:gd name="T43" fmla="*/ 10 h 239"/>
              <a:gd name="T44" fmla="*/ 95 w 262"/>
              <a:gd name="T45" fmla="*/ 10 h 239"/>
              <a:gd name="T46" fmla="*/ 45 w 262"/>
              <a:gd name="T47" fmla="*/ 18 h 239"/>
              <a:gd name="T48" fmla="*/ 29 w 262"/>
              <a:gd name="T49" fmla="*/ 28 h 239"/>
              <a:gd name="T50" fmla="*/ 5 w 262"/>
              <a:gd name="T51" fmla="*/ 80 h 239"/>
              <a:gd name="T52" fmla="*/ 6 w 262"/>
              <a:gd name="T53" fmla="*/ 125 h 239"/>
              <a:gd name="T54" fmla="*/ 110 w 262"/>
              <a:gd name="T55" fmla="*/ 239 h 239"/>
              <a:gd name="T56" fmla="*/ 103 w 262"/>
              <a:gd name="T57" fmla="*/ 217 h 239"/>
              <a:gd name="T58" fmla="*/ 13 w 262"/>
              <a:gd name="T59" fmla="*/ 152 h 239"/>
              <a:gd name="T60" fmla="*/ 3 w 262"/>
              <a:gd name="T61" fmla="*/ 126 h 239"/>
              <a:gd name="T62" fmla="*/ 2 w 262"/>
              <a:gd name="T63" fmla="*/ 109 h 239"/>
              <a:gd name="T64" fmla="*/ 2 w 262"/>
              <a:gd name="T65" fmla="*/ 79 h 239"/>
              <a:gd name="T66" fmla="*/ 27 w 262"/>
              <a:gd name="T67" fmla="*/ 26 h 239"/>
              <a:gd name="T68" fmla="*/ 41 w 262"/>
              <a:gd name="T69" fmla="*/ 16 h 239"/>
              <a:gd name="T70" fmla="*/ 70 w 262"/>
              <a:gd name="T71" fmla="*/ 7 h 239"/>
              <a:gd name="T72" fmla="*/ 109 w 262"/>
              <a:gd name="T73" fmla="*/ 5 h 239"/>
              <a:gd name="T74" fmla="*/ 133 w 262"/>
              <a:gd name="T75" fmla="*/ 7 h 239"/>
              <a:gd name="T76" fmla="*/ 153 w 262"/>
              <a:gd name="T77" fmla="*/ 23 h 239"/>
              <a:gd name="T78" fmla="*/ 173 w 262"/>
              <a:gd name="T79" fmla="*/ 19 h 239"/>
              <a:gd name="T80" fmla="*/ 190 w 262"/>
              <a:gd name="T81" fmla="*/ 2 h 239"/>
              <a:gd name="T82" fmla="*/ 204 w 262"/>
              <a:gd name="T83" fmla="*/ 0 h 239"/>
              <a:gd name="T84" fmla="*/ 218 w 262"/>
              <a:gd name="T85" fmla="*/ 3 h 239"/>
              <a:gd name="T86" fmla="*/ 233 w 262"/>
              <a:gd name="T87" fmla="*/ 2 h 239"/>
              <a:gd name="T88" fmla="*/ 244 w 262"/>
              <a:gd name="T89" fmla="*/ 14 h 239"/>
              <a:gd name="T90" fmla="*/ 254 w 262"/>
              <a:gd name="T91" fmla="*/ 34 h 239"/>
              <a:gd name="T92" fmla="*/ 262 w 262"/>
              <a:gd name="T93" fmla="*/ 46 h 239"/>
              <a:gd name="T94" fmla="*/ 256 w 262"/>
              <a:gd name="T95" fmla="*/ 129 h 239"/>
              <a:gd name="T96" fmla="*/ 232 w 262"/>
              <a:gd name="T97" fmla="*/ 140 h 239"/>
              <a:gd name="T98" fmla="*/ 214 w 262"/>
              <a:gd name="T99" fmla="*/ 147 h 239"/>
              <a:gd name="T100" fmla="*/ 186 w 262"/>
              <a:gd name="T101" fmla="*/ 162 h 239"/>
              <a:gd name="T102" fmla="*/ 174 w 262"/>
              <a:gd name="T103" fmla="*/ 181 h 239"/>
              <a:gd name="T104" fmla="*/ 174 w 262"/>
              <a:gd name="T105" fmla="*/ 202 h 239"/>
              <a:gd name="T106" fmla="*/ 153 w 262"/>
              <a:gd name="T107" fmla="*/ 204 h 239"/>
              <a:gd name="T108" fmla="*/ 120 w 262"/>
              <a:gd name="T109" fmla="*/ 23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2" h="239">
                <a:moveTo>
                  <a:pt x="6" y="125"/>
                </a:moveTo>
                <a:lnTo>
                  <a:pt x="6" y="125"/>
                </a:lnTo>
                <a:cubicBezTo>
                  <a:pt x="13" y="134"/>
                  <a:pt x="15" y="143"/>
                  <a:pt x="16" y="151"/>
                </a:cubicBezTo>
                <a:cubicBezTo>
                  <a:pt x="19" y="165"/>
                  <a:pt x="21" y="175"/>
                  <a:pt x="43" y="175"/>
                </a:cubicBezTo>
                <a:lnTo>
                  <a:pt x="45" y="175"/>
                </a:lnTo>
                <a:lnTo>
                  <a:pt x="45" y="176"/>
                </a:lnTo>
                <a:cubicBezTo>
                  <a:pt x="45" y="204"/>
                  <a:pt x="77" y="214"/>
                  <a:pt x="105" y="214"/>
                </a:cubicBezTo>
                <a:lnTo>
                  <a:pt x="106" y="214"/>
                </a:lnTo>
                <a:lnTo>
                  <a:pt x="106" y="215"/>
                </a:lnTo>
                <a:cubicBezTo>
                  <a:pt x="108" y="223"/>
                  <a:pt x="109" y="229"/>
                  <a:pt x="111" y="234"/>
                </a:cubicBezTo>
                <a:lnTo>
                  <a:pt x="117" y="230"/>
                </a:lnTo>
                <a:lnTo>
                  <a:pt x="130" y="207"/>
                </a:lnTo>
                <a:lnTo>
                  <a:pt x="153" y="201"/>
                </a:lnTo>
                <a:lnTo>
                  <a:pt x="170" y="201"/>
                </a:lnTo>
                <a:cubicBezTo>
                  <a:pt x="169" y="199"/>
                  <a:pt x="168" y="195"/>
                  <a:pt x="171" y="193"/>
                </a:cubicBezTo>
                <a:cubicBezTo>
                  <a:pt x="173" y="191"/>
                  <a:pt x="172" y="184"/>
                  <a:pt x="171" y="181"/>
                </a:cubicBezTo>
                <a:lnTo>
                  <a:pt x="170" y="181"/>
                </a:lnTo>
                <a:lnTo>
                  <a:pt x="172" y="170"/>
                </a:lnTo>
                <a:lnTo>
                  <a:pt x="184" y="159"/>
                </a:lnTo>
                <a:cubicBezTo>
                  <a:pt x="186" y="158"/>
                  <a:pt x="203" y="148"/>
                  <a:pt x="206" y="147"/>
                </a:cubicBezTo>
                <a:cubicBezTo>
                  <a:pt x="207" y="146"/>
                  <a:pt x="210" y="145"/>
                  <a:pt x="212" y="144"/>
                </a:cubicBezTo>
                <a:cubicBezTo>
                  <a:pt x="216" y="142"/>
                  <a:pt x="221" y="140"/>
                  <a:pt x="225" y="139"/>
                </a:cubicBezTo>
                <a:cubicBezTo>
                  <a:pt x="227" y="139"/>
                  <a:pt x="229" y="138"/>
                  <a:pt x="231" y="137"/>
                </a:cubicBezTo>
                <a:cubicBezTo>
                  <a:pt x="238" y="135"/>
                  <a:pt x="247" y="133"/>
                  <a:pt x="250" y="130"/>
                </a:cubicBezTo>
                <a:cubicBezTo>
                  <a:pt x="251" y="128"/>
                  <a:pt x="252" y="127"/>
                  <a:pt x="254" y="126"/>
                </a:cubicBezTo>
                <a:cubicBezTo>
                  <a:pt x="257" y="124"/>
                  <a:pt x="259" y="123"/>
                  <a:pt x="259" y="116"/>
                </a:cubicBezTo>
                <a:lnTo>
                  <a:pt x="259" y="47"/>
                </a:lnTo>
                <a:cubicBezTo>
                  <a:pt x="258" y="46"/>
                  <a:pt x="254" y="39"/>
                  <a:pt x="251" y="36"/>
                </a:cubicBezTo>
                <a:cubicBezTo>
                  <a:pt x="250" y="33"/>
                  <a:pt x="248" y="30"/>
                  <a:pt x="247" y="26"/>
                </a:cubicBezTo>
                <a:cubicBezTo>
                  <a:pt x="245" y="22"/>
                  <a:pt x="243" y="18"/>
                  <a:pt x="242" y="17"/>
                </a:cubicBezTo>
                <a:cubicBezTo>
                  <a:pt x="240" y="15"/>
                  <a:pt x="239" y="13"/>
                  <a:pt x="239" y="11"/>
                </a:cubicBezTo>
                <a:cubicBezTo>
                  <a:pt x="237" y="7"/>
                  <a:pt x="236" y="5"/>
                  <a:pt x="233" y="5"/>
                </a:cubicBezTo>
                <a:cubicBezTo>
                  <a:pt x="232" y="5"/>
                  <a:pt x="229" y="5"/>
                  <a:pt x="227" y="6"/>
                </a:cubicBezTo>
                <a:cubicBezTo>
                  <a:pt x="224" y="6"/>
                  <a:pt x="221" y="7"/>
                  <a:pt x="218" y="7"/>
                </a:cubicBezTo>
                <a:cubicBezTo>
                  <a:pt x="214" y="7"/>
                  <a:pt x="212" y="6"/>
                  <a:pt x="210" y="5"/>
                </a:cubicBezTo>
                <a:cubicBezTo>
                  <a:pt x="209" y="4"/>
                  <a:pt x="208" y="4"/>
                  <a:pt x="204" y="4"/>
                </a:cubicBezTo>
                <a:cubicBezTo>
                  <a:pt x="199" y="4"/>
                  <a:pt x="194" y="5"/>
                  <a:pt x="192" y="5"/>
                </a:cubicBezTo>
                <a:cubicBezTo>
                  <a:pt x="189" y="8"/>
                  <a:pt x="178" y="20"/>
                  <a:pt x="175" y="22"/>
                </a:cubicBezTo>
                <a:cubicBezTo>
                  <a:pt x="172" y="24"/>
                  <a:pt x="163" y="27"/>
                  <a:pt x="163" y="27"/>
                </a:cubicBezTo>
                <a:lnTo>
                  <a:pt x="162" y="27"/>
                </a:lnTo>
                <a:lnTo>
                  <a:pt x="151" y="27"/>
                </a:lnTo>
                <a:lnTo>
                  <a:pt x="133" y="11"/>
                </a:lnTo>
                <a:cubicBezTo>
                  <a:pt x="130" y="11"/>
                  <a:pt x="127" y="12"/>
                  <a:pt x="124" y="12"/>
                </a:cubicBezTo>
                <a:cubicBezTo>
                  <a:pt x="121" y="12"/>
                  <a:pt x="119" y="11"/>
                  <a:pt x="118" y="10"/>
                </a:cubicBezTo>
                <a:cubicBezTo>
                  <a:pt x="117" y="10"/>
                  <a:pt x="114" y="9"/>
                  <a:pt x="109" y="9"/>
                </a:cubicBezTo>
                <a:cubicBezTo>
                  <a:pt x="103" y="9"/>
                  <a:pt x="96" y="10"/>
                  <a:pt x="95" y="10"/>
                </a:cubicBezTo>
                <a:lnTo>
                  <a:pt x="70" y="10"/>
                </a:lnTo>
                <a:cubicBezTo>
                  <a:pt x="59" y="10"/>
                  <a:pt x="50" y="15"/>
                  <a:pt x="45" y="18"/>
                </a:cubicBezTo>
                <a:cubicBezTo>
                  <a:pt x="44" y="18"/>
                  <a:pt x="43" y="19"/>
                  <a:pt x="42" y="19"/>
                </a:cubicBezTo>
                <a:cubicBezTo>
                  <a:pt x="37" y="21"/>
                  <a:pt x="30" y="27"/>
                  <a:pt x="29" y="28"/>
                </a:cubicBezTo>
                <a:cubicBezTo>
                  <a:pt x="21" y="38"/>
                  <a:pt x="13" y="50"/>
                  <a:pt x="13" y="52"/>
                </a:cubicBezTo>
                <a:cubicBezTo>
                  <a:pt x="13" y="57"/>
                  <a:pt x="6" y="76"/>
                  <a:pt x="5" y="80"/>
                </a:cubicBezTo>
                <a:cubicBezTo>
                  <a:pt x="5" y="82"/>
                  <a:pt x="4" y="100"/>
                  <a:pt x="5" y="109"/>
                </a:cubicBezTo>
                <a:cubicBezTo>
                  <a:pt x="6" y="113"/>
                  <a:pt x="6" y="118"/>
                  <a:pt x="6" y="125"/>
                </a:cubicBezTo>
                <a:close/>
                <a:moveTo>
                  <a:pt x="110" y="239"/>
                </a:moveTo>
                <a:lnTo>
                  <a:pt x="110" y="239"/>
                </a:lnTo>
                <a:lnTo>
                  <a:pt x="109" y="237"/>
                </a:lnTo>
                <a:cubicBezTo>
                  <a:pt x="107" y="232"/>
                  <a:pt x="105" y="226"/>
                  <a:pt x="103" y="217"/>
                </a:cubicBezTo>
                <a:cubicBezTo>
                  <a:pt x="75" y="217"/>
                  <a:pt x="43" y="206"/>
                  <a:pt x="42" y="178"/>
                </a:cubicBezTo>
                <a:cubicBezTo>
                  <a:pt x="18" y="177"/>
                  <a:pt x="16" y="166"/>
                  <a:pt x="13" y="152"/>
                </a:cubicBezTo>
                <a:cubicBezTo>
                  <a:pt x="12" y="144"/>
                  <a:pt x="10" y="135"/>
                  <a:pt x="3" y="127"/>
                </a:cubicBezTo>
                <a:lnTo>
                  <a:pt x="3" y="126"/>
                </a:lnTo>
                <a:lnTo>
                  <a:pt x="3" y="126"/>
                </a:lnTo>
                <a:cubicBezTo>
                  <a:pt x="3" y="119"/>
                  <a:pt x="2" y="113"/>
                  <a:pt x="2" y="109"/>
                </a:cubicBezTo>
                <a:cubicBezTo>
                  <a:pt x="0" y="100"/>
                  <a:pt x="2" y="80"/>
                  <a:pt x="2" y="79"/>
                </a:cubicBezTo>
                <a:lnTo>
                  <a:pt x="2" y="79"/>
                </a:lnTo>
                <a:cubicBezTo>
                  <a:pt x="5" y="70"/>
                  <a:pt x="10" y="55"/>
                  <a:pt x="10" y="52"/>
                </a:cubicBezTo>
                <a:cubicBezTo>
                  <a:pt x="10" y="48"/>
                  <a:pt x="23" y="31"/>
                  <a:pt x="27" y="26"/>
                </a:cubicBezTo>
                <a:lnTo>
                  <a:pt x="27" y="26"/>
                </a:lnTo>
                <a:cubicBezTo>
                  <a:pt x="27" y="25"/>
                  <a:pt x="35" y="19"/>
                  <a:pt x="41" y="16"/>
                </a:cubicBezTo>
                <a:cubicBezTo>
                  <a:pt x="41" y="16"/>
                  <a:pt x="42" y="15"/>
                  <a:pt x="43" y="15"/>
                </a:cubicBezTo>
                <a:cubicBezTo>
                  <a:pt x="49" y="11"/>
                  <a:pt x="58" y="7"/>
                  <a:pt x="70" y="7"/>
                </a:cubicBezTo>
                <a:lnTo>
                  <a:pt x="95" y="7"/>
                </a:lnTo>
                <a:cubicBezTo>
                  <a:pt x="95" y="7"/>
                  <a:pt x="102" y="5"/>
                  <a:pt x="109" y="5"/>
                </a:cubicBezTo>
                <a:cubicBezTo>
                  <a:pt x="114" y="5"/>
                  <a:pt x="117" y="6"/>
                  <a:pt x="119" y="7"/>
                </a:cubicBezTo>
                <a:cubicBezTo>
                  <a:pt x="122" y="9"/>
                  <a:pt x="128" y="8"/>
                  <a:pt x="133" y="7"/>
                </a:cubicBezTo>
                <a:lnTo>
                  <a:pt x="134" y="7"/>
                </a:lnTo>
                <a:lnTo>
                  <a:pt x="153" y="23"/>
                </a:lnTo>
                <a:lnTo>
                  <a:pt x="162" y="23"/>
                </a:lnTo>
                <a:cubicBezTo>
                  <a:pt x="164" y="23"/>
                  <a:pt x="171" y="21"/>
                  <a:pt x="173" y="19"/>
                </a:cubicBezTo>
                <a:cubicBezTo>
                  <a:pt x="176" y="17"/>
                  <a:pt x="186" y="6"/>
                  <a:pt x="190" y="2"/>
                </a:cubicBezTo>
                <a:lnTo>
                  <a:pt x="190" y="2"/>
                </a:lnTo>
                <a:lnTo>
                  <a:pt x="191" y="2"/>
                </a:lnTo>
                <a:cubicBezTo>
                  <a:pt x="191" y="2"/>
                  <a:pt x="198" y="0"/>
                  <a:pt x="204" y="0"/>
                </a:cubicBezTo>
                <a:cubicBezTo>
                  <a:pt x="208" y="0"/>
                  <a:pt x="210" y="1"/>
                  <a:pt x="212" y="2"/>
                </a:cubicBezTo>
                <a:cubicBezTo>
                  <a:pt x="213" y="3"/>
                  <a:pt x="215" y="3"/>
                  <a:pt x="218" y="3"/>
                </a:cubicBezTo>
                <a:cubicBezTo>
                  <a:pt x="220" y="3"/>
                  <a:pt x="224" y="3"/>
                  <a:pt x="227" y="2"/>
                </a:cubicBezTo>
                <a:cubicBezTo>
                  <a:pt x="229" y="2"/>
                  <a:pt x="231" y="2"/>
                  <a:pt x="233" y="2"/>
                </a:cubicBezTo>
                <a:cubicBezTo>
                  <a:pt x="238" y="2"/>
                  <a:pt x="240" y="6"/>
                  <a:pt x="242" y="10"/>
                </a:cubicBezTo>
                <a:cubicBezTo>
                  <a:pt x="242" y="12"/>
                  <a:pt x="243" y="13"/>
                  <a:pt x="244" y="14"/>
                </a:cubicBezTo>
                <a:cubicBezTo>
                  <a:pt x="246" y="16"/>
                  <a:pt x="248" y="21"/>
                  <a:pt x="250" y="25"/>
                </a:cubicBezTo>
                <a:cubicBezTo>
                  <a:pt x="251" y="28"/>
                  <a:pt x="253" y="32"/>
                  <a:pt x="254" y="34"/>
                </a:cubicBezTo>
                <a:cubicBezTo>
                  <a:pt x="257" y="38"/>
                  <a:pt x="262" y="46"/>
                  <a:pt x="262" y="46"/>
                </a:cubicBezTo>
                <a:lnTo>
                  <a:pt x="262" y="46"/>
                </a:lnTo>
                <a:lnTo>
                  <a:pt x="262" y="116"/>
                </a:lnTo>
                <a:cubicBezTo>
                  <a:pt x="262" y="125"/>
                  <a:pt x="259" y="127"/>
                  <a:pt x="256" y="129"/>
                </a:cubicBezTo>
                <a:cubicBezTo>
                  <a:pt x="254" y="130"/>
                  <a:pt x="253" y="130"/>
                  <a:pt x="252" y="132"/>
                </a:cubicBezTo>
                <a:cubicBezTo>
                  <a:pt x="249" y="135"/>
                  <a:pt x="240" y="138"/>
                  <a:pt x="232" y="140"/>
                </a:cubicBezTo>
                <a:cubicBezTo>
                  <a:pt x="230" y="141"/>
                  <a:pt x="228" y="142"/>
                  <a:pt x="226" y="142"/>
                </a:cubicBezTo>
                <a:cubicBezTo>
                  <a:pt x="222" y="143"/>
                  <a:pt x="218" y="146"/>
                  <a:pt x="214" y="147"/>
                </a:cubicBezTo>
                <a:cubicBezTo>
                  <a:pt x="211" y="148"/>
                  <a:pt x="209" y="150"/>
                  <a:pt x="207" y="150"/>
                </a:cubicBezTo>
                <a:cubicBezTo>
                  <a:pt x="205" y="151"/>
                  <a:pt x="193" y="158"/>
                  <a:pt x="186" y="162"/>
                </a:cubicBezTo>
                <a:lnTo>
                  <a:pt x="175" y="172"/>
                </a:lnTo>
                <a:lnTo>
                  <a:pt x="174" y="181"/>
                </a:lnTo>
                <a:cubicBezTo>
                  <a:pt x="175" y="183"/>
                  <a:pt x="177" y="191"/>
                  <a:pt x="173" y="195"/>
                </a:cubicBezTo>
                <a:cubicBezTo>
                  <a:pt x="171" y="197"/>
                  <a:pt x="174" y="202"/>
                  <a:pt x="174" y="202"/>
                </a:cubicBezTo>
                <a:lnTo>
                  <a:pt x="175" y="204"/>
                </a:lnTo>
                <a:lnTo>
                  <a:pt x="153" y="204"/>
                </a:lnTo>
                <a:lnTo>
                  <a:pt x="132" y="210"/>
                </a:lnTo>
                <a:lnTo>
                  <a:pt x="120" y="232"/>
                </a:lnTo>
                <a:lnTo>
                  <a:pt x="110" y="239"/>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3" name="Freeform 374">
            <a:extLst>
              <a:ext uri="{FF2B5EF4-FFF2-40B4-BE49-F238E27FC236}">
                <a16:creationId xmlns:a16="http://schemas.microsoft.com/office/drawing/2014/main" id="{66639C78-7121-8522-3CEB-D4E9B0894FF3}"/>
              </a:ext>
            </a:extLst>
          </p:cNvPr>
          <p:cNvSpPr>
            <a:spLocks noEditPoints="1"/>
          </p:cNvSpPr>
          <p:nvPr/>
        </p:nvSpPr>
        <p:spPr bwMode="auto">
          <a:xfrm>
            <a:off x="4586667" y="2791900"/>
            <a:ext cx="133350" cy="123825"/>
          </a:xfrm>
          <a:custGeom>
            <a:avLst/>
            <a:gdLst>
              <a:gd name="T0" fmla="*/ 6 w 262"/>
              <a:gd name="T1" fmla="*/ 125 h 239"/>
              <a:gd name="T2" fmla="*/ 43 w 262"/>
              <a:gd name="T3" fmla="*/ 175 h 239"/>
              <a:gd name="T4" fmla="*/ 45 w 262"/>
              <a:gd name="T5" fmla="*/ 176 h 239"/>
              <a:gd name="T6" fmla="*/ 106 w 262"/>
              <a:gd name="T7" fmla="*/ 214 h 239"/>
              <a:gd name="T8" fmla="*/ 111 w 262"/>
              <a:gd name="T9" fmla="*/ 234 h 239"/>
              <a:gd name="T10" fmla="*/ 130 w 262"/>
              <a:gd name="T11" fmla="*/ 207 h 239"/>
              <a:gd name="T12" fmla="*/ 170 w 262"/>
              <a:gd name="T13" fmla="*/ 201 h 239"/>
              <a:gd name="T14" fmla="*/ 171 w 262"/>
              <a:gd name="T15" fmla="*/ 181 h 239"/>
              <a:gd name="T16" fmla="*/ 172 w 262"/>
              <a:gd name="T17" fmla="*/ 170 h 239"/>
              <a:gd name="T18" fmla="*/ 206 w 262"/>
              <a:gd name="T19" fmla="*/ 147 h 239"/>
              <a:gd name="T20" fmla="*/ 225 w 262"/>
              <a:gd name="T21" fmla="*/ 139 h 239"/>
              <a:gd name="T22" fmla="*/ 250 w 262"/>
              <a:gd name="T23" fmla="*/ 130 h 239"/>
              <a:gd name="T24" fmla="*/ 259 w 262"/>
              <a:gd name="T25" fmla="*/ 116 h 239"/>
              <a:gd name="T26" fmla="*/ 251 w 262"/>
              <a:gd name="T27" fmla="*/ 36 h 239"/>
              <a:gd name="T28" fmla="*/ 242 w 262"/>
              <a:gd name="T29" fmla="*/ 17 h 239"/>
              <a:gd name="T30" fmla="*/ 233 w 262"/>
              <a:gd name="T31" fmla="*/ 5 h 239"/>
              <a:gd name="T32" fmla="*/ 218 w 262"/>
              <a:gd name="T33" fmla="*/ 7 h 239"/>
              <a:gd name="T34" fmla="*/ 204 w 262"/>
              <a:gd name="T35" fmla="*/ 4 h 239"/>
              <a:gd name="T36" fmla="*/ 175 w 262"/>
              <a:gd name="T37" fmla="*/ 22 h 239"/>
              <a:gd name="T38" fmla="*/ 162 w 262"/>
              <a:gd name="T39" fmla="*/ 27 h 239"/>
              <a:gd name="T40" fmla="*/ 133 w 262"/>
              <a:gd name="T41" fmla="*/ 11 h 239"/>
              <a:gd name="T42" fmla="*/ 118 w 262"/>
              <a:gd name="T43" fmla="*/ 10 h 239"/>
              <a:gd name="T44" fmla="*/ 95 w 262"/>
              <a:gd name="T45" fmla="*/ 10 h 239"/>
              <a:gd name="T46" fmla="*/ 45 w 262"/>
              <a:gd name="T47" fmla="*/ 18 h 239"/>
              <a:gd name="T48" fmla="*/ 29 w 262"/>
              <a:gd name="T49" fmla="*/ 28 h 239"/>
              <a:gd name="T50" fmla="*/ 5 w 262"/>
              <a:gd name="T51" fmla="*/ 80 h 239"/>
              <a:gd name="T52" fmla="*/ 6 w 262"/>
              <a:gd name="T53" fmla="*/ 125 h 239"/>
              <a:gd name="T54" fmla="*/ 110 w 262"/>
              <a:gd name="T55" fmla="*/ 239 h 239"/>
              <a:gd name="T56" fmla="*/ 109 w 262"/>
              <a:gd name="T57" fmla="*/ 237 h 239"/>
              <a:gd name="T58" fmla="*/ 42 w 262"/>
              <a:gd name="T59" fmla="*/ 178 h 239"/>
              <a:gd name="T60" fmla="*/ 3 w 262"/>
              <a:gd name="T61" fmla="*/ 127 h 239"/>
              <a:gd name="T62" fmla="*/ 3 w 262"/>
              <a:gd name="T63" fmla="*/ 126 h 239"/>
              <a:gd name="T64" fmla="*/ 2 w 262"/>
              <a:gd name="T65" fmla="*/ 79 h 239"/>
              <a:gd name="T66" fmla="*/ 10 w 262"/>
              <a:gd name="T67" fmla="*/ 52 h 239"/>
              <a:gd name="T68" fmla="*/ 27 w 262"/>
              <a:gd name="T69" fmla="*/ 26 h 239"/>
              <a:gd name="T70" fmla="*/ 43 w 262"/>
              <a:gd name="T71" fmla="*/ 15 h 239"/>
              <a:gd name="T72" fmla="*/ 95 w 262"/>
              <a:gd name="T73" fmla="*/ 7 h 239"/>
              <a:gd name="T74" fmla="*/ 119 w 262"/>
              <a:gd name="T75" fmla="*/ 7 h 239"/>
              <a:gd name="T76" fmla="*/ 134 w 262"/>
              <a:gd name="T77" fmla="*/ 7 h 239"/>
              <a:gd name="T78" fmla="*/ 162 w 262"/>
              <a:gd name="T79" fmla="*/ 23 h 239"/>
              <a:gd name="T80" fmla="*/ 190 w 262"/>
              <a:gd name="T81" fmla="*/ 2 h 239"/>
              <a:gd name="T82" fmla="*/ 191 w 262"/>
              <a:gd name="T83" fmla="*/ 2 h 239"/>
              <a:gd name="T84" fmla="*/ 212 w 262"/>
              <a:gd name="T85" fmla="*/ 2 h 239"/>
              <a:gd name="T86" fmla="*/ 227 w 262"/>
              <a:gd name="T87" fmla="*/ 2 h 239"/>
              <a:gd name="T88" fmla="*/ 242 w 262"/>
              <a:gd name="T89" fmla="*/ 10 h 239"/>
              <a:gd name="T90" fmla="*/ 250 w 262"/>
              <a:gd name="T91" fmla="*/ 25 h 239"/>
              <a:gd name="T92" fmla="*/ 262 w 262"/>
              <a:gd name="T93" fmla="*/ 46 h 239"/>
              <a:gd name="T94" fmla="*/ 262 w 262"/>
              <a:gd name="T95" fmla="*/ 116 h 239"/>
              <a:gd name="T96" fmla="*/ 252 w 262"/>
              <a:gd name="T97" fmla="*/ 132 h 239"/>
              <a:gd name="T98" fmla="*/ 226 w 262"/>
              <a:gd name="T99" fmla="*/ 142 h 239"/>
              <a:gd name="T100" fmla="*/ 207 w 262"/>
              <a:gd name="T101" fmla="*/ 150 h 239"/>
              <a:gd name="T102" fmla="*/ 175 w 262"/>
              <a:gd name="T103" fmla="*/ 172 h 239"/>
              <a:gd name="T104" fmla="*/ 173 w 262"/>
              <a:gd name="T105" fmla="*/ 195 h 239"/>
              <a:gd name="T106" fmla="*/ 175 w 262"/>
              <a:gd name="T107" fmla="*/ 204 h 239"/>
              <a:gd name="T108" fmla="*/ 132 w 262"/>
              <a:gd name="T109" fmla="*/ 210 h 239"/>
              <a:gd name="T110" fmla="*/ 110 w 262"/>
              <a:gd name="T11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2" h="239">
                <a:moveTo>
                  <a:pt x="6" y="125"/>
                </a:moveTo>
                <a:lnTo>
                  <a:pt x="6" y="125"/>
                </a:lnTo>
                <a:cubicBezTo>
                  <a:pt x="13" y="134"/>
                  <a:pt x="15" y="143"/>
                  <a:pt x="16" y="151"/>
                </a:cubicBezTo>
                <a:cubicBezTo>
                  <a:pt x="19" y="165"/>
                  <a:pt x="21" y="175"/>
                  <a:pt x="43" y="175"/>
                </a:cubicBezTo>
                <a:lnTo>
                  <a:pt x="45" y="175"/>
                </a:lnTo>
                <a:lnTo>
                  <a:pt x="45" y="176"/>
                </a:lnTo>
                <a:cubicBezTo>
                  <a:pt x="45" y="204"/>
                  <a:pt x="77" y="214"/>
                  <a:pt x="105" y="214"/>
                </a:cubicBezTo>
                <a:lnTo>
                  <a:pt x="106" y="214"/>
                </a:lnTo>
                <a:lnTo>
                  <a:pt x="106" y="215"/>
                </a:lnTo>
                <a:cubicBezTo>
                  <a:pt x="108" y="223"/>
                  <a:pt x="109" y="229"/>
                  <a:pt x="111" y="234"/>
                </a:cubicBezTo>
                <a:lnTo>
                  <a:pt x="117" y="230"/>
                </a:lnTo>
                <a:lnTo>
                  <a:pt x="130" y="207"/>
                </a:lnTo>
                <a:lnTo>
                  <a:pt x="153" y="201"/>
                </a:lnTo>
                <a:lnTo>
                  <a:pt x="170" y="201"/>
                </a:lnTo>
                <a:cubicBezTo>
                  <a:pt x="169" y="199"/>
                  <a:pt x="168" y="195"/>
                  <a:pt x="171" y="193"/>
                </a:cubicBezTo>
                <a:cubicBezTo>
                  <a:pt x="173" y="191"/>
                  <a:pt x="172" y="184"/>
                  <a:pt x="171" y="181"/>
                </a:cubicBezTo>
                <a:lnTo>
                  <a:pt x="170" y="181"/>
                </a:lnTo>
                <a:lnTo>
                  <a:pt x="172" y="170"/>
                </a:lnTo>
                <a:lnTo>
                  <a:pt x="184" y="159"/>
                </a:lnTo>
                <a:cubicBezTo>
                  <a:pt x="186" y="158"/>
                  <a:pt x="203" y="148"/>
                  <a:pt x="206" y="147"/>
                </a:cubicBezTo>
                <a:cubicBezTo>
                  <a:pt x="207" y="146"/>
                  <a:pt x="210" y="145"/>
                  <a:pt x="212" y="144"/>
                </a:cubicBezTo>
                <a:cubicBezTo>
                  <a:pt x="216" y="142"/>
                  <a:pt x="221" y="140"/>
                  <a:pt x="225" y="139"/>
                </a:cubicBezTo>
                <a:cubicBezTo>
                  <a:pt x="227" y="139"/>
                  <a:pt x="229" y="138"/>
                  <a:pt x="231" y="137"/>
                </a:cubicBezTo>
                <a:cubicBezTo>
                  <a:pt x="238" y="135"/>
                  <a:pt x="247" y="133"/>
                  <a:pt x="250" y="130"/>
                </a:cubicBezTo>
                <a:cubicBezTo>
                  <a:pt x="251" y="128"/>
                  <a:pt x="252" y="127"/>
                  <a:pt x="254" y="126"/>
                </a:cubicBezTo>
                <a:cubicBezTo>
                  <a:pt x="257" y="124"/>
                  <a:pt x="259" y="123"/>
                  <a:pt x="259" y="116"/>
                </a:cubicBezTo>
                <a:lnTo>
                  <a:pt x="259" y="47"/>
                </a:lnTo>
                <a:cubicBezTo>
                  <a:pt x="258" y="46"/>
                  <a:pt x="254" y="39"/>
                  <a:pt x="251" y="36"/>
                </a:cubicBezTo>
                <a:cubicBezTo>
                  <a:pt x="250" y="33"/>
                  <a:pt x="248" y="30"/>
                  <a:pt x="247" y="26"/>
                </a:cubicBezTo>
                <a:cubicBezTo>
                  <a:pt x="245" y="22"/>
                  <a:pt x="243" y="18"/>
                  <a:pt x="242" y="17"/>
                </a:cubicBezTo>
                <a:cubicBezTo>
                  <a:pt x="240" y="15"/>
                  <a:pt x="239" y="13"/>
                  <a:pt x="239" y="11"/>
                </a:cubicBezTo>
                <a:cubicBezTo>
                  <a:pt x="237" y="7"/>
                  <a:pt x="236" y="5"/>
                  <a:pt x="233" y="5"/>
                </a:cubicBezTo>
                <a:cubicBezTo>
                  <a:pt x="232" y="5"/>
                  <a:pt x="229" y="5"/>
                  <a:pt x="227" y="6"/>
                </a:cubicBezTo>
                <a:cubicBezTo>
                  <a:pt x="224" y="6"/>
                  <a:pt x="221" y="7"/>
                  <a:pt x="218" y="7"/>
                </a:cubicBezTo>
                <a:cubicBezTo>
                  <a:pt x="214" y="7"/>
                  <a:pt x="212" y="6"/>
                  <a:pt x="210" y="5"/>
                </a:cubicBezTo>
                <a:cubicBezTo>
                  <a:pt x="209" y="4"/>
                  <a:pt x="208" y="4"/>
                  <a:pt x="204" y="4"/>
                </a:cubicBezTo>
                <a:cubicBezTo>
                  <a:pt x="199" y="4"/>
                  <a:pt x="194" y="5"/>
                  <a:pt x="192" y="5"/>
                </a:cubicBezTo>
                <a:cubicBezTo>
                  <a:pt x="189" y="8"/>
                  <a:pt x="178" y="20"/>
                  <a:pt x="175" y="22"/>
                </a:cubicBezTo>
                <a:cubicBezTo>
                  <a:pt x="172" y="24"/>
                  <a:pt x="163" y="27"/>
                  <a:pt x="163" y="27"/>
                </a:cubicBezTo>
                <a:lnTo>
                  <a:pt x="162" y="27"/>
                </a:lnTo>
                <a:lnTo>
                  <a:pt x="151" y="27"/>
                </a:lnTo>
                <a:lnTo>
                  <a:pt x="133" y="11"/>
                </a:lnTo>
                <a:cubicBezTo>
                  <a:pt x="130" y="11"/>
                  <a:pt x="127" y="12"/>
                  <a:pt x="124" y="12"/>
                </a:cubicBezTo>
                <a:cubicBezTo>
                  <a:pt x="121" y="12"/>
                  <a:pt x="119" y="11"/>
                  <a:pt x="118" y="10"/>
                </a:cubicBezTo>
                <a:cubicBezTo>
                  <a:pt x="117" y="10"/>
                  <a:pt x="114" y="9"/>
                  <a:pt x="109" y="9"/>
                </a:cubicBezTo>
                <a:cubicBezTo>
                  <a:pt x="103" y="9"/>
                  <a:pt x="96" y="10"/>
                  <a:pt x="95" y="10"/>
                </a:cubicBezTo>
                <a:lnTo>
                  <a:pt x="70" y="10"/>
                </a:lnTo>
                <a:cubicBezTo>
                  <a:pt x="59" y="10"/>
                  <a:pt x="50" y="15"/>
                  <a:pt x="45" y="18"/>
                </a:cubicBezTo>
                <a:cubicBezTo>
                  <a:pt x="44" y="18"/>
                  <a:pt x="43" y="19"/>
                  <a:pt x="42" y="19"/>
                </a:cubicBezTo>
                <a:cubicBezTo>
                  <a:pt x="37" y="21"/>
                  <a:pt x="30" y="27"/>
                  <a:pt x="29" y="28"/>
                </a:cubicBezTo>
                <a:cubicBezTo>
                  <a:pt x="21" y="38"/>
                  <a:pt x="13" y="50"/>
                  <a:pt x="13" y="52"/>
                </a:cubicBezTo>
                <a:cubicBezTo>
                  <a:pt x="13" y="57"/>
                  <a:pt x="6" y="76"/>
                  <a:pt x="5" y="80"/>
                </a:cubicBezTo>
                <a:cubicBezTo>
                  <a:pt x="5" y="82"/>
                  <a:pt x="4" y="100"/>
                  <a:pt x="5" y="109"/>
                </a:cubicBezTo>
                <a:cubicBezTo>
                  <a:pt x="6" y="113"/>
                  <a:pt x="6" y="118"/>
                  <a:pt x="6" y="125"/>
                </a:cubicBezTo>
                <a:lnTo>
                  <a:pt x="6" y="125"/>
                </a:lnTo>
                <a:close/>
                <a:moveTo>
                  <a:pt x="110" y="239"/>
                </a:moveTo>
                <a:lnTo>
                  <a:pt x="110" y="239"/>
                </a:lnTo>
                <a:lnTo>
                  <a:pt x="109" y="237"/>
                </a:lnTo>
                <a:cubicBezTo>
                  <a:pt x="107" y="232"/>
                  <a:pt x="105" y="226"/>
                  <a:pt x="103" y="217"/>
                </a:cubicBezTo>
                <a:cubicBezTo>
                  <a:pt x="75" y="217"/>
                  <a:pt x="43" y="206"/>
                  <a:pt x="42" y="178"/>
                </a:cubicBezTo>
                <a:cubicBezTo>
                  <a:pt x="18" y="177"/>
                  <a:pt x="16" y="166"/>
                  <a:pt x="13" y="152"/>
                </a:cubicBezTo>
                <a:cubicBezTo>
                  <a:pt x="12" y="144"/>
                  <a:pt x="10" y="135"/>
                  <a:pt x="3" y="127"/>
                </a:cubicBezTo>
                <a:lnTo>
                  <a:pt x="3" y="126"/>
                </a:lnTo>
                <a:lnTo>
                  <a:pt x="3" y="126"/>
                </a:lnTo>
                <a:cubicBezTo>
                  <a:pt x="3" y="119"/>
                  <a:pt x="2" y="113"/>
                  <a:pt x="2" y="109"/>
                </a:cubicBezTo>
                <a:cubicBezTo>
                  <a:pt x="0" y="100"/>
                  <a:pt x="2" y="80"/>
                  <a:pt x="2" y="79"/>
                </a:cubicBezTo>
                <a:lnTo>
                  <a:pt x="2" y="79"/>
                </a:lnTo>
                <a:cubicBezTo>
                  <a:pt x="5" y="70"/>
                  <a:pt x="10" y="55"/>
                  <a:pt x="10" y="52"/>
                </a:cubicBezTo>
                <a:cubicBezTo>
                  <a:pt x="10" y="48"/>
                  <a:pt x="23" y="31"/>
                  <a:pt x="27" y="26"/>
                </a:cubicBezTo>
                <a:lnTo>
                  <a:pt x="27" y="26"/>
                </a:lnTo>
                <a:cubicBezTo>
                  <a:pt x="27" y="25"/>
                  <a:pt x="35" y="19"/>
                  <a:pt x="41" y="16"/>
                </a:cubicBezTo>
                <a:cubicBezTo>
                  <a:pt x="41" y="16"/>
                  <a:pt x="42" y="15"/>
                  <a:pt x="43" y="15"/>
                </a:cubicBezTo>
                <a:cubicBezTo>
                  <a:pt x="49" y="11"/>
                  <a:pt x="58" y="7"/>
                  <a:pt x="70" y="7"/>
                </a:cubicBezTo>
                <a:lnTo>
                  <a:pt x="95" y="7"/>
                </a:lnTo>
                <a:cubicBezTo>
                  <a:pt x="95" y="7"/>
                  <a:pt x="102" y="5"/>
                  <a:pt x="109" y="5"/>
                </a:cubicBezTo>
                <a:cubicBezTo>
                  <a:pt x="114" y="5"/>
                  <a:pt x="117" y="6"/>
                  <a:pt x="119" y="7"/>
                </a:cubicBezTo>
                <a:cubicBezTo>
                  <a:pt x="122" y="9"/>
                  <a:pt x="128" y="8"/>
                  <a:pt x="133" y="7"/>
                </a:cubicBezTo>
                <a:lnTo>
                  <a:pt x="134" y="7"/>
                </a:lnTo>
                <a:lnTo>
                  <a:pt x="153" y="23"/>
                </a:lnTo>
                <a:lnTo>
                  <a:pt x="162" y="23"/>
                </a:lnTo>
                <a:cubicBezTo>
                  <a:pt x="164" y="23"/>
                  <a:pt x="171" y="21"/>
                  <a:pt x="173" y="19"/>
                </a:cubicBezTo>
                <a:cubicBezTo>
                  <a:pt x="176" y="17"/>
                  <a:pt x="186" y="6"/>
                  <a:pt x="190" y="2"/>
                </a:cubicBezTo>
                <a:lnTo>
                  <a:pt x="190" y="2"/>
                </a:lnTo>
                <a:lnTo>
                  <a:pt x="191" y="2"/>
                </a:lnTo>
                <a:cubicBezTo>
                  <a:pt x="191" y="2"/>
                  <a:pt x="198" y="0"/>
                  <a:pt x="204" y="0"/>
                </a:cubicBezTo>
                <a:cubicBezTo>
                  <a:pt x="208" y="0"/>
                  <a:pt x="210" y="1"/>
                  <a:pt x="212" y="2"/>
                </a:cubicBezTo>
                <a:cubicBezTo>
                  <a:pt x="213" y="3"/>
                  <a:pt x="215" y="3"/>
                  <a:pt x="218" y="3"/>
                </a:cubicBezTo>
                <a:cubicBezTo>
                  <a:pt x="220" y="3"/>
                  <a:pt x="224" y="3"/>
                  <a:pt x="227" y="2"/>
                </a:cubicBezTo>
                <a:cubicBezTo>
                  <a:pt x="229" y="2"/>
                  <a:pt x="231" y="2"/>
                  <a:pt x="233" y="2"/>
                </a:cubicBezTo>
                <a:cubicBezTo>
                  <a:pt x="238" y="2"/>
                  <a:pt x="240" y="6"/>
                  <a:pt x="242" y="10"/>
                </a:cubicBezTo>
                <a:cubicBezTo>
                  <a:pt x="242" y="12"/>
                  <a:pt x="243" y="13"/>
                  <a:pt x="244" y="14"/>
                </a:cubicBezTo>
                <a:cubicBezTo>
                  <a:pt x="246" y="16"/>
                  <a:pt x="248" y="21"/>
                  <a:pt x="250" y="25"/>
                </a:cubicBezTo>
                <a:cubicBezTo>
                  <a:pt x="251" y="28"/>
                  <a:pt x="253" y="32"/>
                  <a:pt x="254" y="34"/>
                </a:cubicBezTo>
                <a:cubicBezTo>
                  <a:pt x="257" y="38"/>
                  <a:pt x="262" y="46"/>
                  <a:pt x="262" y="46"/>
                </a:cubicBezTo>
                <a:lnTo>
                  <a:pt x="262" y="46"/>
                </a:lnTo>
                <a:lnTo>
                  <a:pt x="262" y="116"/>
                </a:lnTo>
                <a:cubicBezTo>
                  <a:pt x="262" y="125"/>
                  <a:pt x="259" y="127"/>
                  <a:pt x="256" y="129"/>
                </a:cubicBezTo>
                <a:cubicBezTo>
                  <a:pt x="254" y="130"/>
                  <a:pt x="253" y="130"/>
                  <a:pt x="252" y="132"/>
                </a:cubicBezTo>
                <a:cubicBezTo>
                  <a:pt x="249" y="135"/>
                  <a:pt x="240" y="138"/>
                  <a:pt x="232" y="140"/>
                </a:cubicBezTo>
                <a:cubicBezTo>
                  <a:pt x="230" y="141"/>
                  <a:pt x="228" y="142"/>
                  <a:pt x="226" y="142"/>
                </a:cubicBezTo>
                <a:cubicBezTo>
                  <a:pt x="222" y="143"/>
                  <a:pt x="218" y="146"/>
                  <a:pt x="214" y="147"/>
                </a:cubicBezTo>
                <a:cubicBezTo>
                  <a:pt x="211" y="148"/>
                  <a:pt x="209" y="150"/>
                  <a:pt x="207" y="150"/>
                </a:cubicBezTo>
                <a:cubicBezTo>
                  <a:pt x="205" y="151"/>
                  <a:pt x="193" y="158"/>
                  <a:pt x="186" y="162"/>
                </a:cubicBezTo>
                <a:lnTo>
                  <a:pt x="175" y="172"/>
                </a:lnTo>
                <a:lnTo>
                  <a:pt x="174" y="181"/>
                </a:lnTo>
                <a:cubicBezTo>
                  <a:pt x="175" y="183"/>
                  <a:pt x="177" y="191"/>
                  <a:pt x="173" y="195"/>
                </a:cubicBezTo>
                <a:cubicBezTo>
                  <a:pt x="171" y="197"/>
                  <a:pt x="174" y="202"/>
                  <a:pt x="174" y="202"/>
                </a:cubicBezTo>
                <a:lnTo>
                  <a:pt x="175" y="204"/>
                </a:lnTo>
                <a:lnTo>
                  <a:pt x="153" y="204"/>
                </a:lnTo>
                <a:lnTo>
                  <a:pt x="132" y="210"/>
                </a:lnTo>
                <a:lnTo>
                  <a:pt x="120" y="232"/>
                </a:lnTo>
                <a:lnTo>
                  <a:pt x="110" y="239"/>
                </a:lnTo>
                <a:lnTo>
                  <a:pt x="110" y="23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4" name="Freeform 375">
            <a:extLst>
              <a:ext uri="{FF2B5EF4-FFF2-40B4-BE49-F238E27FC236}">
                <a16:creationId xmlns:a16="http://schemas.microsoft.com/office/drawing/2014/main" id="{E45265B7-298E-428B-02C0-979C41C224D8}"/>
              </a:ext>
            </a:extLst>
          </p:cNvPr>
          <p:cNvSpPr>
            <a:spLocks/>
          </p:cNvSpPr>
          <p:nvPr/>
        </p:nvSpPr>
        <p:spPr bwMode="auto">
          <a:xfrm>
            <a:off x="4581904" y="2528375"/>
            <a:ext cx="177800" cy="425450"/>
          </a:xfrm>
          <a:custGeom>
            <a:avLst/>
            <a:gdLst>
              <a:gd name="T0" fmla="*/ 277 w 348"/>
              <a:gd name="T1" fmla="*/ 386 h 826"/>
              <a:gd name="T2" fmla="*/ 159 w 348"/>
              <a:gd name="T3" fmla="*/ 229 h 826"/>
              <a:gd name="T4" fmla="*/ 244 w 348"/>
              <a:gd name="T5" fmla="*/ 96 h 826"/>
              <a:gd name="T6" fmla="*/ 222 w 348"/>
              <a:gd name="T7" fmla="*/ 72 h 826"/>
              <a:gd name="T8" fmla="*/ 217 w 348"/>
              <a:gd name="T9" fmla="*/ 43 h 826"/>
              <a:gd name="T10" fmla="*/ 201 w 348"/>
              <a:gd name="T11" fmla="*/ 18 h 826"/>
              <a:gd name="T12" fmla="*/ 169 w 348"/>
              <a:gd name="T13" fmla="*/ 7 h 826"/>
              <a:gd name="T14" fmla="*/ 141 w 348"/>
              <a:gd name="T15" fmla="*/ 0 h 826"/>
              <a:gd name="T16" fmla="*/ 104 w 348"/>
              <a:gd name="T17" fmla="*/ 29 h 826"/>
              <a:gd name="T18" fmla="*/ 64 w 348"/>
              <a:gd name="T19" fmla="*/ 37 h 826"/>
              <a:gd name="T20" fmla="*/ 34 w 348"/>
              <a:gd name="T21" fmla="*/ 37 h 826"/>
              <a:gd name="T22" fmla="*/ 12 w 348"/>
              <a:gd name="T23" fmla="*/ 35 h 826"/>
              <a:gd name="T24" fmla="*/ 3 w 348"/>
              <a:gd name="T25" fmla="*/ 59 h 826"/>
              <a:gd name="T26" fmla="*/ 28 w 348"/>
              <a:gd name="T27" fmla="*/ 101 h 826"/>
              <a:gd name="T28" fmla="*/ 49 w 348"/>
              <a:gd name="T29" fmla="*/ 144 h 826"/>
              <a:gd name="T30" fmla="*/ 93 w 348"/>
              <a:gd name="T31" fmla="*/ 137 h 826"/>
              <a:gd name="T32" fmla="*/ 107 w 348"/>
              <a:gd name="T33" fmla="*/ 161 h 826"/>
              <a:gd name="T34" fmla="*/ 121 w 348"/>
              <a:gd name="T35" fmla="*/ 176 h 826"/>
              <a:gd name="T36" fmla="*/ 123 w 348"/>
              <a:gd name="T37" fmla="*/ 203 h 826"/>
              <a:gd name="T38" fmla="*/ 104 w 348"/>
              <a:gd name="T39" fmla="*/ 212 h 826"/>
              <a:gd name="T40" fmla="*/ 94 w 348"/>
              <a:gd name="T41" fmla="*/ 220 h 826"/>
              <a:gd name="T42" fmla="*/ 107 w 348"/>
              <a:gd name="T43" fmla="*/ 251 h 826"/>
              <a:gd name="T44" fmla="*/ 130 w 348"/>
              <a:gd name="T45" fmla="*/ 272 h 826"/>
              <a:gd name="T46" fmla="*/ 169 w 348"/>
              <a:gd name="T47" fmla="*/ 321 h 826"/>
              <a:gd name="T48" fmla="*/ 196 w 348"/>
              <a:gd name="T49" fmla="*/ 359 h 826"/>
              <a:gd name="T50" fmla="*/ 222 w 348"/>
              <a:gd name="T51" fmla="*/ 398 h 826"/>
              <a:gd name="T52" fmla="*/ 248 w 348"/>
              <a:gd name="T53" fmla="*/ 424 h 826"/>
              <a:gd name="T54" fmla="*/ 263 w 348"/>
              <a:gd name="T55" fmla="*/ 462 h 826"/>
              <a:gd name="T56" fmla="*/ 257 w 348"/>
              <a:gd name="T57" fmla="*/ 503 h 826"/>
              <a:gd name="T58" fmla="*/ 252 w 348"/>
              <a:gd name="T59" fmla="*/ 530 h 826"/>
              <a:gd name="T60" fmla="*/ 270 w 348"/>
              <a:gd name="T61" fmla="*/ 561 h 826"/>
              <a:gd name="T62" fmla="*/ 270 w 348"/>
              <a:gd name="T63" fmla="*/ 601 h 826"/>
              <a:gd name="T64" fmla="*/ 260 w 348"/>
              <a:gd name="T65" fmla="*/ 645 h 826"/>
              <a:gd name="T66" fmla="*/ 215 w 348"/>
              <a:gd name="T67" fmla="*/ 662 h 826"/>
              <a:gd name="T68" fmla="*/ 183 w 348"/>
              <a:gd name="T69" fmla="*/ 685 h 826"/>
              <a:gd name="T70" fmla="*/ 181 w 348"/>
              <a:gd name="T71" fmla="*/ 708 h 826"/>
              <a:gd name="T72" fmla="*/ 162 w 348"/>
              <a:gd name="T73" fmla="*/ 716 h 826"/>
              <a:gd name="T74" fmla="*/ 127 w 348"/>
              <a:gd name="T75" fmla="*/ 745 h 826"/>
              <a:gd name="T76" fmla="*/ 126 w 348"/>
              <a:gd name="T77" fmla="*/ 759 h 826"/>
              <a:gd name="T78" fmla="*/ 132 w 348"/>
              <a:gd name="T79" fmla="*/ 826 h 826"/>
              <a:gd name="T80" fmla="*/ 173 w 348"/>
              <a:gd name="T81" fmla="*/ 755 h 826"/>
              <a:gd name="T82" fmla="*/ 219 w 348"/>
              <a:gd name="T83" fmla="*/ 729 h 826"/>
              <a:gd name="T84" fmla="*/ 348 w 348"/>
              <a:gd name="T85" fmla="*/ 569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 h="826">
                <a:moveTo>
                  <a:pt x="277" y="386"/>
                </a:moveTo>
                <a:lnTo>
                  <a:pt x="277" y="386"/>
                </a:lnTo>
                <a:cubicBezTo>
                  <a:pt x="233" y="355"/>
                  <a:pt x="216" y="304"/>
                  <a:pt x="175" y="259"/>
                </a:cubicBezTo>
                <a:cubicBezTo>
                  <a:pt x="168" y="251"/>
                  <a:pt x="159" y="247"/>
                  <a:pt x="159" y="229"/>
                </a:cubicBezTo>
                <a:cubicBezTo>
                  <a:pt x="159" y="161"/>
                  <a:pt x="217" y="139"/>
                  <a:pt x="257" y="100"/>
                </a:cubicBezTo>
                <a:lnTo>
                  <a:pt x="244" y="96"/>
                </a:lnTo>
                <a:cubicBezTo>
                  <a:pt x="244" y="96"/>
                  <a:pt x="235" y="87"/>
                  <a:pt x="230" y="84"/>
                </a:cubicBezTo>
                <a:cubicBezTo>
                  <a:pt x="226" y="80"/>
                  <a:pt x="223" y="76"/>
                  <a:pt x="222" y="72"/>
                </a:cubicBezTo>
                <a:cubicBezTo>
                  <a:pt x="221" y="69"/>
                  <a:pt x="220" y="56"/>
                  <a:pt x="219" y="55"/>
                </a:cubicBezTo>
                <a:cubicBezTo>
                  <a:pt x="218" y="53"/>
                  <a:pt x="217" y="49"/>
                  <a:pt x="217" y="43"/>
                </a:cubicBezTo>
                <a:cubicBezTo>
                  <a:pt x="217" y="38"/>
                  <a:pt x="215" y="27"/>
                  <a:pt x="215" y="27"/>
                </a:cubicBezTo>
                <a:cubicBezTo>
                  <a:pt x="215" y="27"/>
                  <a:pt x="207" y="18"/>
                  <a:pt x="201" y="18"/>
                </a:cubicBezTo>
                <a:cubicBezTo>
                  <a:pt x="196" y="18"/>
                  <a:pt x="194" y="22"/>
                  <a:pt x="187" y="18"/>
                </a:cubicBezTo>
                <a:cubicBezTo>
                  <a:pt x="179" y="13"/>
                  <a:pt x="176" y="12"/>
                  <a:pt x="169" y="7"/>
                </a:cubicBezTo>
                <a:cubicBezTo>
                  <a:pt x="162" y="3"/>
                  <a:pt x="157" y="0"/>
                  <a:pt x="151" y="0"/>
                </a:cubicBezTo>
                <a:lnTo>
                  <a:pt x="141" y="0"/>
                </a:lnTo>
                <a:cubicBezTo>
                  <a:pt x="141" y="0"/>
                  <a:pt x="138" y="3"/>
                  <a:pt x="130" y="6"/>
                </a:cubicBezTo>
                <a:cubicBezTo>
                  <a:pt x="122" y="10"/>
                  <a:pt x="104" y="29"/>
                  <a:pt x="104" y="29"/>
                </a:cubicBezTo>
                <a:cubicBezTo>
                  <a:pt x="104" y="29"/>
                  <a:pt x="96" y="33"/>
                  <a:pt x="93" y="33"/>
                </a:cubicBezTo>
                <a:cubicBezTo>
                  <a:pt x="90" y="33"/>
                  <a:pt x="69" y="37"/>
                  <a:pt x="64" y="37"/>
                </a:cubicBezTo>
                <a:lnTo>
                  <a:pt x="44" y="37"/>
                </a:lnTo>
                <a:lnTo>
                  <a:pt x="34" y="37"/>
                </a:lnTo>
                <a:lnTo>
                  <a:pt x="20" y="37"/>
                </a:lnTo>
                <a:cubicBezTo>
                  <a:pt x="16" y="37"/>
                  <a:pt x="12" y="35"/>
                  <a:pt x="12" y="35"/>
                </a:cubicBezTo>
                <a:cubicBezTo>
                  <a:pt x="12" y="35"/>
                  <a:pt x="4" y="29"/>
                  <a:pt x="3" y="42"/>
                </a:cubicBezTo>
                <a:cubicBezTo>
                  <a:pt x="2" y="54"/>
                  <a:pt x="0" y="55"/>
                  <a:pt x="3" y="59"/>
                </a:cubicBezTo>
                <a:cubicBezTo>
                  <a:pt x="5" y="64"/>
                  <a:pt x="17" y="79"/>
                  <a:pt x="17" y="79"/>
                </a:cubicBezTo>
                <a:cubicBezTo>
                  <a:pt x="17" y="79"/>
                  <a:pt x="28" y="94"/>
                  <a:pt x="28" y="101"/>
                </a:cubicBezTo>
                <a:cubicBezTo>
                  <a:pt x="28" y="109"/>
                  <a:pt x="37" y="125"/>
                  <a:pt x="37" y="125"/>
                </a:cubicBezTo>
                <a:lnTo>
                  <a:pt x="49" y="144"/>
                </a:lnTo>
                <a:lnTo>
                  <a:pt x="82" y="136"/>
                </a:lnTo>
                <a:lnTo>
                  <a:pt x="93" y="137"/>
                </a:lnTo>
                <a:cubicBezTo>
                  <a:pt x="93" y="137"/>
                  <a:pt x="99" y="147"/>
                  <a:pt x="100" y="150"/>
                </a:cubicBezTo>
                <a:cubicBezTo>
                  <a:pt x="101" y="154"/>
                  <a:pt x="107" y="161"/>
                  <a:pt x="107" y="161"/>
                </a:cubicBezTo>
                <a:cubicBezTo>
                  <a:pt x="107" y="161"/>
                  <a:pt x="110" y="164"/>
                  <a:pt x="112" y="168"/>
                </a:cubicBezTo>
                <a:cubicBezTo>
                  <a:pt x="114" y="173"/>
                  <a:pt x="119" y="169"/>
                  <a:pt x="121" y="176"/>
                </a:cubicBezTo>
                <a:cubicBezTo>
                  <a:pt x="122" y="183"/>
                  <a:pt x="123" y="189"/>
                  <a:pt x="123" y="193"/>
                </a:cubicBezTo>
                <a:lnTo>
                  <a:pt x="123" y="203"/>
                </a:lnTo>
                <a:lnTo>
                  <a:pt x="119" y="208"/>
                </a:lnTo>
                <a:lnTo>
                  <a:pt x="104" y="212"/>
                </a:lnTo>
                <a:lnTo>
                  <a:pt x="99" y="220"/>
                </a:lnTo>
                <a:lnTo>
                  <a:pt x="94" y="220"/>
                </a:lnTo>
                <a:cubicBezTo>
                  <a:pt x="94" y="220"/>
                  <a:pt x="90" y="230"/>
                  <a:pt x="94" y="236"/>
                </a:cubicBezTo>
                <a:cubicBezTo>
                  <a:pt x="99" y="243"/>
                  <a:pt x="105" y="247"/>
                  <a:pt x="107" y="251"/>
                </a:cubicBezTo>
                <a:cubicBezTo>
                  <a:pt x="110" y="254"/>
                  <a:pt x="123" y="264"/>
                  <a:pt x="123" y="264"/>
                </a:cubicBezTo>
                <a:lnTo>
                  <a:pt x="130" y="272"/>
                </a:lnTo>
                <a:lnTo>
                  <a:pt x="147" y="294"/>
                </a:lnTo>
                <a:lnTo>
                  <a:pt x="169" y="321"/>
                </a:lnTo>
                <a:lnTo>
                  <a:pt x="187" y="340"/>
                </a:lnTo>
                <a:lnTo>
                  <a:pt x="196" y="359"/>
                </a:lnTo>
                <a:lnTo>
                  <a:pt x="213" y="379"/>
                </a:lnTo>
                <a:lnTo>
                  <a:pt x="222" y="398"/>
                </a:lnTo>
                <a:lnTo>
                  <a:pt x="236" y="413"/>
                </a:lnTo>
                <a:lnTo>
                  <a:pt x="248" y="424"/>
                </a:lnTo>
                <a:lnTo>
                  <a:pt x="261" y="447"/>
                </a:lnTo>
                <a:lnTo>
                  <a:pt x="263" y="462"/>
                </a:lnTo>
                <a:lnTo>
                  <a:pt x="263" y="474"/>
                </a:lnTo>
                <a:lnTo>
                  <a:pt x="257" y="503"/>
                </a:lnTo>
                <a:lnTo>
                  <a:pt x="246" y="520"/>
                </a:lnTo>
                <a:cubicBezTo>
                  <a:pt x="249" y="523"/>
                  <a:pt x="250" y="527"/>
                  <a:pt x="252" y="530"/>
                </a:cubicBezTo>
                <a:cubicBezTo>
                  <a:pt x="256" y="533"/>
                  <a:pt x="258" y="544"/>
                  <a:pt x="262" y="549"/>
                </a:cubicBezTo>
                <a:cubicBezTo>
                  <a:pt x="265" y="553"/>
                  <a:pt x="270" y="561"/>
                  <a:pt x="270" y="561"/>
                </a:cubicBezTo>
                <a:lnTo>
                  <a:pt x="270" y="584"/>
                </a:lnTo>
                <a:lnTo>
                  <a:pt x="270" y="601"/>
                </a:lnTo>
                <a:lnTo>
                  <a:pt x="270" y="630"/>
                </a:lnTo>
                <a:cubicBezTo>
                  <a:pt x="270" y="641"/>
                  <a:pt x="263" y="640"/>
                  <a:pt x="260" y="645"/>
                </a:cubicBezTo>
                <a:cubicBezTo>
                  <a:pt x="257" y="649"/>
                  <a:pt x="241" y="652"/>
                  <a:pt x="234" y="655"/>
                </a:cubicBezTo>
                <a:cubicBezTo>
                  <a:pt x="228" y="657"/>
                  <a:pt x="219" y="661"/>
                  <a:pt x="215" y="662"/>
                </a:cubicBezTo>
                <a:cubicBezTo>
                  <a:pt x="212" y="664"/>
                  <a:pt x="194" y="675"/>
                  <a:pt x="194" y="675"/>
                </a:cubicBezTo>
                <a:lnTo>
                  <a:pt x="183" y="685"/>
                </a:lnTo>
                <a:lnTo>
                  <a:pt x="181" y="694"/>
                </a:lnTo>
                <a:cubicBezTo>
                  <a:pt x="181" y="694"/>
                  <a:pt x="184" y="705"/>
                  <a:pt x="181" y="708"/>
                </a:cubicBezTo>
                <a:cubicBezTo>
                  <a:pt x="178" y="711"/>
                  <a:pt x="181" y="716"/>
                  <a:pt x="181" y="716"/>
                </a:cubicBezTo>
                <a:lnTo>
                  <a:pt x="162" y="716"/>
                </a:lnTo>
                <a:lnTo>
                  <a:pt x="140" y="723"/>
                </a:lnTo>
                <a:lnTo>
                  <a:pt x="127" y="745"/>
                </a:lnTo>
                <a:lnTo>
                  <a:pt x="119" y="751"/>
                </a:lnTo>
                <a:cubicBezTo>
                  <a:pt x="121" y="754"/>
                  <a:pt x="123" y="758"/>
                  <a:pt x="126" y="759"/>
                </a:cubicBezTo>
                <a:cubicBezTo>
                  <a:pt x="119" y="763"/>
                  <a:pt x="119" y="771"/>
                  <a:pt x="119" y="786"/>
                </a:cubicBezTo>
                <a:cubicBezTo>
                  <a:pt x="119" y="798"/>
                  <a:pt x="125" y="826"/>
                  <a:pt x="132" y="826"/>
                </a:cubicBezTo>
                <a:cubicBezTo>
                  <a:pt x="139" y="826"/>
                  <a:pt x="173" y="796"/>
                  <a:pt x="173" y="777"/>
                </a:cubicBezTo>
                <a:lnTo>
                  <a:pt x="173" y="755"/>
                </a:lnTo>
                <a:cubicBezTo>
                  <a:pt x="173" y="761"/>
                  <a:pt x="174" y="773"/>
                  <a:pt x="179" y="773"/>
                </a:cubicBezTo>
                <a:cubicBezTo>
                  <a:pt x="200" y="773"/>
                  <a:pt x="197" y="741"/>
                  <a:pt x="219" y="729"/>
                </a:cubicBezTo>
                <a:cubicBezTo>
                  <a:pt x="264" y="704"/>
                  <a:pt x="270" y="683"/>
                  <a:pt x="326" y="667"/>
                </a:cubicBezTo>
                <a:cubicBezTo>
                  <a:pt x="326" y="632"/>
                  <a:pt x="348" y="614"/>
                  <a:pt x="348" y="569"/>
                </a:cubicBezTo>
                <a:cubicBezTo>
                  <a:pt x="348" y="504"/>
                  <a:pt x="319" y="418"/>
                  <a:pt x="277" y="386"/>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5" name="Freeform 376">
            <a:extLst>
              <a:ext uri="{FF2B5EF4-FFF2-40B4-BE49-F238E27FC236}">
                <a16:creationId xmlns:a16="http://schemas.microsoft.com/office/drawing/2014/main" id="{6A4F67F4-B83D-D014-79C9-A22DB768CEAD}"/>
              </a:ext>
            </a:extLst>
          </p:cNvPr>
          <p:cNvSpPr>
            <a:spLocks/>
          </p:cNvSpPr>
          <p:nvPr/>
        </p:nvSpPr>
        <p:spPr bwMode="auto">
          <a:xfrm>
            <a:off x="4581904" y="2528375"/>
            <a:ext cx="177800" cy="425450"/>
          </a:xfrm>
          <a:custGeom>
            <a:avLst/>
            <a:gdLst>
              <a:gd name="T0" fmla="*/ 277 w 348"/>
              <a:gd name="T1" fmla="*/ 386 h 826"/>
              <a:gd name="T2" fmla="*/ 159 w 348"/>
              <a:gd name="T3" fmla="*/ 229 h 826"/>
              <a:gd name="T4" fmla="*/ 244 w 348"/>
              <a:gd name="T5" fmla="*/ 96 h 826"/>
              <a:gd name="T6" fmla="*/ 222 w 348"/>
              <a:gd name="T7" fmla="*/ 72 h 826"/>
              <a:gd name="T8" fmla="*/ 217 w 348"/>
              <a:gd name="T9" fmla="*/ 43 h 826"/>
              <a:gd name="T10" fmla="*/ 201 w 348"/>
              <a:gd name="T11" fmla="*/ 18 h 826"/>
              <a:gd name="T12" fmla="*/ 169 w 348"/>
              <a:gd name="T13" fmla="*/ 7 h 826"/>
              <a:gd name="T14" fmla="*/ 141 w 348"/>
              <a:gd name="T15" fmla="*/ 0 h 826"/>
              <a:gd name="T16" fmla="*/ 104 w 348"/>
              <a:gd name="T17" fmla="*/ 29 h 826"/>
              <a:gd name="T18" fmla="*/ 64 w 348"/>
              <a:gd name="T19" fmla="*/ 37 h 826"/>
              <a:gd name="T20" fmla="*/ 34 w 348"/>
              <a:gd name="T21" fmla="*/ 37 h 826"/>
              <a:gd name="T22" fmla="*/ 12 w 348"/>
              <a:gd name="T23" fmla="*/ 35 h 826"/>
              <a:gd name="T24" fmla="*/ 3 w 348"/>
              <a:gd name="T25" fmla="*/ 59 h 826"/>
              <a:gd name="T26" fmla="*/ 28 w 348"/>
              <a:gd name="T27" fmla="*/ 101 h 826"/>
              <a:gd name="T28" fmla="*/ 49 w 348"/>
              <a:gd name="T29" fmla="*/ 144 h 826"/>
              <a:gd name="T30" fmla="*/ 93 w 348"/>
              <a:gd name="T31" fmla="*/ 137 h 826"/>
              <a:gd name="T32" fmla="*/ 107 w 348"/>
              <a:gd name="T33" fmla="*/ 161 h 826"/>
              <a:gd name="T34" fmla="*/ 121 w 348"/>
              <a:gd name="T35" fmla="*/ 176 h 826"/>
              <a:gd name="T36" fmla="*/ 123 w 348"/>
              <a:gd name="T37" fmla="*/ 203 h 826"/>
              <a:gd name="T38" fmla="*/ 104 w 348"/>
              <a:gd name="T39" fmla="*/ 212 h 826"/>
              <a:gd name="T40" fmla="*/ 94 w 348"/>
              <a:gd name="T41" fmla="*/ 220 h 826"/>
              <a:gd name="T42" fmla="*/ 107 w 348"/>
              <a:gd name="T43" fmla="*/ 251 h 826"/>
              <a:gd name="T44" fmla="*/ 130 w 348"/>
              <a:gd name="T45" fmla="*/ 272 h 826"/>
              <a:gd name="T46" fmla="*/ 169 w 348"/>
              <a:gd name="T47" fmla="*/ 321 h 826"/>
              <a:gd name="T48" fmla="*/ 196 w 348"/>
              <a:gd name="T49" fmla="*/ 359 h 826"/>
              <a:gd name="T50" fmla="*/ 222 w 348"/>
              <a:gd name="T51" fmla="*/ 398 h 826"/>
              <a:gd name="T52" fmla="*/ 248 w 348"/>
              <a:gd name="T53" fmla="*/ 424 h 826"/>
              <a:gd name="T54" fmla="*/ 263 w 348"/>
              <a:gd name="T55" fmla="*/ 462 h 826"/>
              <a:gd name="T56" fmla="*/ 257 w 348"/>
              <a:gd name="T57" fmla="*/ 503 h 826"/>
              <a:gd name="T58" fmla="*/ 252 w 348"/>
              <a:gd name="T59" fmla="*/ 530 h 826"/>
              <a:gd name="T60" fmla="*/ 270 w 348"/>
              <a:gd name="T61" fmla="*/ 561 h 826"/>
              <a:gd name="T62" fmla="*/ 270 w 348"/>
              <a:gd name="T63" fmla="*/ 601 h 826"/>
              <a:gd name="T64" fmla="*/ 260 w 348"/>
              <a:gd name="T65" fmla="*/ 645 h 826"/>
              <a:gd name="T66" fmla="*/ 215 w 348"/>
              <a:gd name="T67" fmla="*/ 662 h 826"/>
              <a:gd name="T68" fmla="*/ 183 w 348"/>
              <a:gd name="T69" fmla="*/ 685 h 826"/>
              <a:gd name="T70" fmla="*/ 181 w 348"/>
              <a:gd name="T71" fmla="*/ 708 h 826"/>
              <a:gd name="T72" fmla="*/ 162 w 348"/>
              <a:gd name="T73" fmla="*/ 716 h 826"/>
              <a:gd name="T74" fmla="*/ 127 w 348"/>
              <a:gd name="T75" fmla="*/ 745 h 826"/>
              <a:gd name="T76" fmla="*/ 126 w 348"/>
              <a:gd name="T77" fmla="*/ 759 h 826"/>
              <a:gd name="T78" fmla="*/ 132 w 348"/>
              <a:gd name="T79" fmla="*/ 826 h 826"/>
              <a:gd name="T80" fmla="*/ 173 w 348"/>
              <a:gd name="T81" fmla="*/ 755 h 826"/>
              <a:gd name="T82" fmla="*/ 219 w 348"/>
              <a:gd name="T83" fmla="*/ 729 h 826"/>
              <a:gd name="T84" fmla="*/ 348 w 348"/>
              <a:gd name="T85" fmla="*/ 569 h 826"/>
              <a:gd name="T86" fmla="*/ 277 w 348"/>
              <a:gd name="T87" fmla="*/ 386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8" h="826">
                <a:moveTo>
                  <a:pt x="277" y="386"/>
                </a:moveTo>
                <a:lnTo>
                  <a:pt x="277" y="386"/>
                </a:lnTo>
                <a:cubicBezTo>
                  <a:pt x="233" y="355"/>
                  <a:pt x="216" y="304"/>
                  <a:pt x="175" y="259"/>
                </a:cubicBezTo>
                <a:cubicBezTo>
                  <a:pt x="168" y="251"/>
                  <a:pt x="159" y="247"/>
                  <a:pt x="159" y="229"/>
                </a:cubicBezTo>
                <a:cubicBezTo>
                  <a:pt x="159" y="161"/>
                  <a:pt x="217" y="139"/>
                  <a:pt x="257" y="100"/>
                </a:cubicBezTo>
                <a:lnTo>
                  <a:pt x="244" y="96"/>
                </a:lnTo>
                <a:cubicBezTo>
                  <a:pt x="244" y="96"/>
                  <a:pt x="235" y="87"/>
                  <a:pt x="230" y="84"/>
                </a:cubicBezTo>
                <a:cubicBezTo>
                  <a:pt x="226" y="80"/>
                  <a:pt x="223" y="76"/>
                  <a:pt x="222" y="72"/>
                </a:cubicBezTo>
                <a:cubicBezTo>
                  <a:pt x="221" y="69"/>
                  <a:pt x="220" y="56"/>
                  <a:pt x="219" y="55"/>
                </a:cubicBezTo>
                <a:cubicBezTo>
                  <a:pt x="218" y="53"/>
                  <a:pt x="217" y="49"/>
                  <a:pt x="217" y="43"/>
                </a:cubicBezTo>
                <a:cubicBezTo>
                  <a:pt x="217" y="38"/>
                  <a:pt x="215" y="27"/>
                  <a:pt x="215" y="27"/>
                </a:cubicBezTo>
                <a:cubicBezTo>
                  <a:pt x="215" y="27"/>
                  <a:pt x="207" y="18"/>
                  <a:pt x="201" y="18"/>
                </a:cubicBezTo>
                <a:cubicBezTo>
                  <a:pt x="196" y="18"/>
                  <a:pt x="194" y="22"/>
                  <a:pt x="187" y="18"/>
                </a:cubicBezTo>
                <a:cubicBezTo>
                  <a:pt x="179" y="13"/>
                  <a:pt x="176" y="12"/>
                  <a:pt x="169" y="7"/>
                </a:cubicBezTo>
                <a:cubicBezTo>
                  <a:pt x="162" y="3"/>
                  <a:pt x="157" y="0"/>
                  <a:pt x="151" y="0"/>
                </a:cubicBezTo>
                <a:lnTo>
                  <a:pt x="141" y="0"/>
                </a:lnTo>
                <a:cubicBezTo>
                  <a:pt x="141" y="0"/>
                  <a:pt x="138" y="3"/>
                  <a:pt x="130" y="6"/>
                </a:cubicBezTo>
                <a:cubicBezTo>
                  <a:pt x="122" y="10"/>
                  <a:pt x="104" y="29"/>
                  <a:pt x="104" y="29"/>
                </a:cubicBezTo>
                <a:cubicBezTo>
                  <a:pt x="104" y="29"/>
                  <a:pt x="96" y="33"/>
                  <a:pt x="93" y="33"/>
                </a:cubicBezTo>
                <a:cubicBezTo>
                  <a:pt x="90" y="33"/>
                  <a:pt x="69" y="37"/>
                  <a:pt x="64" y="37"/>
                </a:cubicBezTo>
                <a:lnTo>
                  <a:pt x="44" y="37"/>
                </a:lnTo>
                <a:lnTo>
                  <a:pt x="34" y="37"/>
                </a:lnTo>
                <a:lnTo>
                  <a:pt x="20" y="37"/>
                </a:lnTo>
                <a:cubicBezTo>
                  <a:pt x="16" y="37"/>
                  <a:pt x="12" y="35"/>
                  <a:pt x="12" y="35"/>
                </a:cubicBezTo>
                <a:cubicBezTo>
                  <a:pt x="12" y="35"/>
                  <a:pt x="4" y="29"/>
                  <a:pt x="3" y="42"/>
                </a:cubicBezTo>
                <a:cubicBezTo>
                  <a:pt x="2" y="54"/>
                  <a:pt x="0" y="55"/>
                  <a:pt x="3" y="59"/>
                </a:cubicBezTo>
                <a:cubicBezTo>
                  <a:pt x="5" y="64"/>
                  <a:pt x="17" y="79"/>
                  <a:pt x="17" y="79"/>
                </a:cubicBezTo>
                <a:cubicBezTo>
                  <a:pt x="17" y="79"/>
                  <a:pt x="28" y="94"/>
                  <a:pt x="28" y="101"/>
                </a:cubicBezTo>
                <a:cubicBezTo>
                  <a:pt x="28" y="109"/>
                  <a:pt x="37" y="125"/>
                  <a:pt x="37" y="125"/>
                </a:cubicBezTo>
                <a:lnTo>
                  <a:pt x="49" y="144"/>
                </a:lnTo>
                <a:lnTo>
                  <a:pt x="82" y="136"/>
                </a:lnTo>
                <a:lnTo>
                  <a:pt x="93" y="137"/>
                </a:lnTo>
                <a:cubicBezTo>
                  <a:pt x="93" y="137"/>
                  <a:pt x="99" y="147"/>
                  <a:pt x="100" y="150"/>
                </a:cubicBezTo>
                <a:cubicBezTo>
                  <a:pt x="101" y="154"/>
                  <a:pt x="107" y="161"/>
                  <a:pt x="107" y="161"/>
                </a:cubicBezTo>
                <a:cubicBezTo>
                  <a:pt x="107" y="161"/>
                  <a:pt x="110" y="164"/>
                  <a:pt x="112" y="168"/>
                </a:cubicBezTo>
                <a:cubicBezTo>
                  <a:pt x="114" y="173"/>
                  <a:pt x="119" y="169"/>
                  <a:pt x="121" y="176"/>
                </a:cubicBezTo>
                <a:cubicBezTo>
                  <a:pt x="122" y="183"/>
                  <a:pt x="123" y="189"/>
                  <a:pt x="123" y="193"/>
                </a:cubicBezTo>
                <a:lnTo>
                  <a:pt x="123" y="203"/>
                </a:lnTo>
                <a:lnTo>
                  <a:pt x="119" y="208"/>
                </a:lnTo>
                <a:lnTo>
                  <a:pt x="104" y="212"/>
                </a:lnTo>
                <a:lnTo>
                  <a:pt x="99" y="220"/>
                </a:lnTo>
                <a:lnTo>
                  <a:pt x="94" y="220"/>
                </a:lnTo>
                <a:cubicBezTo>
                  <a:pt x="94" y="220"/>
                  <a:pt x="90" y="230"/>
                  <a:pt x="94" y="236"/>
                </a:cubicBezTo>
                <a:cubicBezTo>
                  <a:pt x="99" y="243"/>
                  <a:pt x="105" y="247"/>
                  <a:pt x="107" y="251"/>
                </a:cubicBezTo>
                <a:cubicBezTo>
                  <a:pt x="110" y="254"/>
                  <a:pt x="123" y="264"/>
                  <a:pt x="123" y="264"/>
                </a:cubicBezTo>
                <a:lnTo>
                  <a:pt x="130" y="272"/>
                </a:lnTo>
                <a:lnTo>
                  <a:pt x="147" y="294"/>
                </a:lnTo>
                <a:lnTo>
                  <a:pt x="169" y="321"/>
                </a:lnTo>
                <a:lnTo>
                  <a:pt x="187" y="340"/>
                </a:lnTo>
                <a:lnTo>
                  <a:pt x="196" y="359"/>
                </a:lnTo>
                <a:lnTo>
                  <a:pt x="213" y="379"/>
                </a:lnTo>
                <a:lnTo>
                  <a:pt x="222" y="398"/>
                </a:lnTo>
                <a:lnTo>
                  <a:pt x="236" y="413"/>
                </a:lnTo>
                <a:lnTo>
                  <a:pt x="248" y="424"/>
                </a:lnTo>
                <a:lnTo>
                  <a:pt x="261" y="447"/>
                </a:lnTo>
                <a:lnTo>
                  <a:pt x="263" y="462"/>
                </a:lnTo>
                <a:lnTo>
                  <a:pt x="263" y="474"/>
                </a:lnTo>
                <a:lnTo>
                  <a:pt x="257" y="503"/>
                </a:lnTo>
                <a:lnTo>
                  <a:pt x="246" y="520"/>
                </a:lnTo>
                <a:cubicBezTo>
                  <a:pt x="249" y="523"/>
                  <a:pt x="250" y="527"/>
                  <a:pt x="252" y="530"/>
                </a:cubicBezTo>
                <a:cubicBezTo>
                  <a:pt x="256" y="533"/>
                  <a:pt x="258" y="544"/>
                  <a:pt x="262" y="549"/>
                </a:cubicBezTo>
                <a:cubicBezTo>
                  <a:pt x="265" y="553"/>
                  <a:pt x="270" y="561"/>
                  <a:pt x="270" y="561"/>
                </a:cubicBezTo>
                <a:lnTo>
                  <a:pt x="270" y="584"/>
                </a:lnTo>
                <a:lnTo>
                  <a:pt x="270" y="601"/>
                </a:lnTo>
                <a:lnTo>
                  <a:pt x="270" y="630"/>
                </a:lnTo>
                <a:cubicBezTo>
                  <a:pt x="270" y="641"/>
                  <a:pt x="263" y="640"/>
                  <a:pt x="260" y="645"/>
                </a:cubicBezTo>
                <a:cubicBezTo>
                  <a:pt x="257" y="649"/>
                  <a:pt x="241" y="652"/>
                  <a:pt x="234" y="655"/>
                </a:cubicBezTo>
                <a:cubicBezTo>
                  <a:pt x="228" y="657"/>
                  <a:pt x="219" y="661"/>
                  <a:pt x="215" y="662"/>
                </a:cubicBezTo>
                <a:cubicBezTo>
                  <a:pt x="212" y="664"/>
                  <a:pt x="194" y="675"/>
                  <a:pt x="194" y="675"/>
                </a:cubicBezTo>
                <a:lnTo>
                  <a:pt x="183" y="685"/>
                </a:lnTo>
                <a:lnTo>
                  <a:pt x="181" y="694"/>
                </a:lnTo>
                <a:cubicBezTo>
                  <a:pt x="181" y="694"/>
                  <a:pt x="184" y="705"/>
                  <a:pt x="181" y="708"/>
                </a:cubicBezTo>
                <a:cubicBezTo>
                  <a:pt x="178" y="711"/>
                  <a:pt x="181" y="716"/>
                  <a:pt x="181" y="716"/>
                </a:cubicBezTo>
                <a:lnTo>
                  <a:pt x="162" y="716"/>
                </a:lnTo>
                <a:lnTo>
                  <a:pt x="140" y="723"/>
                </a:lnTo>
                <a:lnTo>
                  <a:pt x="127" y="745"/>
                </a:lnTo>
                <a:lnTo>
                  <a:pt x="119" y="751"/>
                </a:lnTo>
                <a:cubicBezTo>
                  <a:pt x="121" y="754"/>
                  <a:pt x="123" y="758"/>
                  <a:pt x="126" y="759"/>
                </a:cubicBezTo>
                <a:cubicBezTo>
                  <a:pt x="119" y="763"/>
                  <a:pt x="119" y="771"/>
                  <a:pt x="119" y="786"/>
                </a:cubicBezTo>
                <a:cubicBezTo>
                  <a:pt x="119" y="798"/>
                  <a:pt x="125" y="826"/>
                  <a:pt x="132" y="826"/>
                </a:cubicBezTo>
                <a:cubicBezTo>
                  <a:pt x="139" y="826"/>
                  <a:pt x="173" y="796"/>
                  <a:pt x="173" y="777"/>
                </a:cubicBezTo>
                <a:lnTo>
                  <a:pt x="173" y="755"/>
                </a:lnTo>
                <a:cubicBezTo>
                  <a:pt x="173" y="761"/>
                  <a:pt x="174" y="773"/>
                  <a:pt x="179" y="773"/>
                </a:cubicBezTo>
                <a:cubicBezTo>
                  <a:pt x="200" y="773"/>
                  <a:pt x="197" y="741"/>
                  <a:pt x="219" y="729"/>
                </a:cubicBezTo>
                <a:cubicBezTo>
                  <a:pt x="264" y="704"/>
                  <a:pt x="270" y="683"/>
                  <a:pt x="326" y="667"/>
                </a:cubicBezTo>
                <a:cubicBezTo>
                  <a:pt x="326" y="632"/>
                  <a:pt x="348" y="614"/>
                  <a:pt x="348" y="569"/>
                </a:cubicBezTo>
                <a:cubicBezTo>
                  <a:pt x="348" y="504"/>
                  <a:pt x="319" y="418"/>
                  <a:pt x="277" y="386"/>
                </a:cubicBezTo>
                <a:lnTo>
                  <a:pt x="277" y="386"/>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6" name="Freeform 377">
            <a:extLst>
              <a:ext uri="{FF2B5EF4-FFF2-40B4-BE49-F238E27FC236}">
                <a16:creationId xmlns:a16="http://schemas.microsoft.com/office/drawing/2014/main" id="{19C0D6B1-A1AB-C6EC-0C9F-202B096C0020}"/>
              </a:ext>
            </a:extLst>
          </p:cNvPr>
          <p:cNvSpPr>
            <a:spLocks noEditPoints="1"/>
          </p:cNvSpPr>
          <p:nvPr/>
        </p:nvSpPr>
        <p:spPr bwMode="auto">
          <a:xfrm>
            <a:off x="4581904" y="2528375"/>
            <a:ext cx="179387" cy="425450"/>
          </a:xfrm>
          <a:custGeom>
            <a:avLst/>
            <a:gdLst>
              <a:gd name="T0" fmla="*/ 130 w 350"/>
              <a:gd name="T1" fmla="*/ 760 h 828"/>
              <a:gd name="T2" fmla="*/ 172 w 350"/>
              <a:gd name="T3" fmla="*/ 778 h 828"/>
              <a:gd name="T4" fmla="*/ 199 w 350"/>
              <a:gd name="T5" fmla="*/ 754 h 828"/>
              <a:gd name="T6" fmla="*/ 335 w 350"/>
              <a:gd name="T7" fmla="*/ 625 h 828"/>
              <a:gd name="T8" fmla="*/ 175 w 350"/>
              <a:gd name="T9" fmla="*/ 261 h 828"/>
              <a:gd name="T10" fmla="*/ 255 w 350"/>
              <a:gd name="T11" fmla="*/ 102 h 828"/>
              <a:gd name="T12" fmla="*/ 220 w 350"/>
              <a:gd name="T13" fmla="*/ 65 h 828"/>
              <a:gd name="T14" fmla="*/ 202 w 350"/>
              <a:gd name="T15" fmla="*/ 20 h 828"/>
              <a:gd name="T16" fmla="*/ 180 w 350"/>
              <a:gd name="T17" fmla="*/ 16 h 828"/>
              <a:gd name="T18" fmla="*/ 131 w 350"/>
              <a:gd name="T19" fmla="*/ 9 h 828"/>
              <a:gd name="T20" fmla="*/ 83 w 350"/>
              <a:gd name="T21" fmla="*/ 38 h 828"/>
              <a:gd name="T22" fmla="*/ 9 w 350"/>
              <a:gd name="T23" fmla="*/ 36 h 828"/>
              <a:gd name="T24" fmla="*/ 19 w 350"/>
              <a:gd name="T25" fmla="*/ 79 h 828"/>
              <a:gd name="T26" fmla="*/ 83 w 350"/>
              <a:gd name="T27" fmla="*/ 135 h 828"/>
              <a:gd name="T28" fmla="*/ 110 w 350"/>
              <a:gd name="T29" fmla="*/ 161 h 828"/>
              <a:gd name="T30" fmla="*/ 125 w 350"/>
              <a:gd name="T31" fmla="*/ 194 h 828"/>
              <a:gd name="T32" fmla="*/ 101 w 350"/>
              <a:gd name="T33" fmla="*/ 222 h 828"/>
              <a:gd name="T34" fmla="*/ 110 w 350"/>
              <a:gd name="T35" fmla="*/ 251 h 828"/>
              <a:gd name="T36" fmla="*/ 149 w 350"/>
              <a:gd name="T37" fmla="*/ 294 h 828"/>
              <a:gd name="T38" fmla="*/ 216 w 350"/>
              <a:gd name="T39" fmla="*/ 379 h 828"/>
              <a:gd name="T40" fmla="*/ 263 w 350"/>
              <a:gd name="T41" fmla="*/ 448 h 828"/>
              <a:gd name="T42" fmla="*/ 249 w 350"/>
              <a:gd name="T43" fmla="*/ 521 h 828"/>
              <a:gd name="T44" fmla="*/ 264 w 350"/>
              <a:gd name="T45" fmla="*/ 549 h 828"/>
              <a:gd name="T46" fmla="*/ 266 w 350"/>
              <a:gd name="T47" fmla="*/ 644 h 828"/>
              <a:gd name="T48" fmla="*/ 224 w 350"/>
              <a:gd name="T49" fmla="*/ 662 h 828"/>
              <a:gd name="T50" fmla="*/ 184 w 350"/>
              <a:gd name="T51" fmla="*/ 695 h 828"/>
              <a:gd name="T52" fmla="*/ 163 w 350"/>
              <a:gd name="T53" fmla="*/ 719 h 828"/>
              <a:gd name="T54" fmla="*/ 133 w 350"/>
              <a:gd name="T55" fmla="*/ 828 h 828"/>
              <a:gd name="T56" fmla="*/ 119 w 350"/>
              <a:gd name="T57" fmla="*/ 752 h 828"/>
              <a:gd name="T58" fmla="*/ 163 w 350"/>
              <a:gd name="T59" fmla="*/ 716 h 828"/>
              <a:gd name="T60" fmla="*/ 180 w 350"/>
              <a:gd name="T61" fmla="*/ 695 h 828"/>
              <a:gd name="T62" fmla="*/ 222 w 350"/>
              <a:gd name="T63" fmla="*/ 659 h 828"/>
              <a:gd name="T64" fmla="*/ 264 w 350"/>
              <a:gd name="T65" fmla="*/ 641 h 828"/>
              <a:gd name="T66" fmla="*/ 257 w 350"/>
              <a:gd name="T67" fmla="*/ 541 h 828"/>
              <a:gd name="T68" fmla="*/ 245 w 350"/>
              <a:gd name="T69" fmla="*/ 521 h 828"/>
              <a:gd name="T70" fmla="*/ 260 w 350"/>
              <a:gd name="T71" fmla="*/ 449 h 828"/>
              <a:gd name="T72" fmla="*/ 213 w 350"/>
              <a:gd name="T73" fmla="*/ 381 h 828"/>
              <a:gd name="T74" fmla="*/ 146 w 350"/>
              <a:gd name="T75" fmla="*/ 296 h 828"/>
              <a:gd name="T76" fmla="*/ 103 w 350"/>
              <a:gd name="T77" fmla="*/ 248 h 828"/>
              <a:gd name="T78" fmla="*/ 99 w 350"/>
              <a:gd name="T79" fmla="*/ 219 h 828"/>
              <a:gd name="T80" fmla="*/ 122 w 350"/>
              <a:gd name="T81" fmla="*/ 194 h 828"/>
              <a:gd name="T82" fmla="*/ 107 w 350"/>
              <a:gd name="T83" fmla="*/ 163 h 828"/>
              <a:gd name="T84" fmla="*/ 50 w 350"/>
              <a:gd name="T85" fmla="*/ 147 h 828"/>
              <a:gd name="T86" fmla="*/ 2 w 350"/>
              <a:gd name="T87" fmla="*/ 61 h 828"/>
              <a:gd name="T88" fmla="*/ 14 w 350"/>
              <a:gd name="T89" fmla="*/ 35 h 828"/>
              <a:gd name="T90" fmla="*/ 82 w 350"/>
              <a:gd name="T91" fmla="*/ 34 h 828"/>
              <a:gd name="T92" fmla="*/ 141 w 350"/>
              <a:gd name="T93" fmla="*/ 0 h 828"/>
              <a:gd name="T94" fmla="*/ 182 w 350"/>
              <a:gd name="T95" fmla="*/ 13 h 828"/>
              <a:gd name="T96" fmla="*/ 217 w 350"/>
              <a:gd name="T97" fmla="*/ 27 h 828"/>
              <a:gd name="T98" fmla="*/ 221 w 350"/>
              <a:gd name="T99" fmla="*/ 55 h 828"/>
              <a:gd name="T100" fmla="*/ 246 w 350"/>
              <a:gd name="T101" fmla="*/ 95 h 828"/>
              <a:gd name="T102" fmla="*/ 162 w 350"/>
              <a:gd name="T103" fmla="*/ 230 h 828"/>
              <a:gd name="T104" fmla="*/ 279 w 350"/>
              <a:gd name="T105" fmla="*/ 386 h 828"/>
              <a:gd name="T106" fmla="*/ 329 w 350"/>
              <a:gd name="T107" fmla="*/ 669 h 828"/>
              <a:gd name="T108" fmla="*/ 202 w 350"/>
              <a:gd name="T109" fmla="*/ 755 h 828"/>
              <a:gd name="T110" fmla="*/ 133 w 350"/>
              <a:gd name="T11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0" h="828">
                <a:moveTo>
                  <a:pt x="122" y="752"/>
                </a:moveTo>
                <a:lnTo>
                  <a:pt x="122" y="752"/>
                </a:lnTo>
                <a:cubicBezTo>
                  <a:pt x="124" y="755"/>
                  <a:pt x="126" y="758"/>
                  <a:pt x="128" y="759"/>
                </a:cubicBezTo>
                <a:lnTo>
                  <a:pt x="130" y="760"/>
                </a:lnTo>
                <a:lnTo>
                  <a:pt x="128" y="762"/>
                </a:lnTo>
                <a:cubicBezTo>
                  <a:pt x="122" y="765"/>
                  <a:pt x="122" y="772"/>
                  <a:pt x="122" y="787"/>
                </a:cubicBezTo>
                <a:cubicBezTo>
                  <a:pt x="122" y="801"/>
                  <a:pt x="128" y="825"/>
                  <a:pt x="133" y="825"/>
                </a:cubicBezTo>
                <a:cubicBezTo>
                  <a:pt x="139" y="825"/>
                  <a:pt x="172" y="797"/>
                  <a:pt x="172" y="778"/>
                </a:cubicBezTo>
                <a:lnTo>
                  <a:pt x="172" y="756"/>
                </a:lnTo>
                <a:lnTo>
                  <a:pt x="175" y="756"/>
                </a:lnTo>
                <a:cubicBezTo>
                  <a:pt x="175" y="764"/>
                  <a:pt x="177" y="772"/>
                  <a:pt x="180" y="772"/>
                </a:cubicBezTo>
                <a:cubicBezTo>
                  <a:pt x="191" y="772"/>
                  <a:pt x="194" y="764"/>
                  <a:pt x="199" y="754"/>
                </a:cubicBezTo>
                <a:cubicBezTo>
                  <a:pt x="204" y="745"/>
                  <a:pt x="208" y="735"/>
                  <a:pt x="219" y="729"/>
                </a:cubicBezTo>
                <a:cubicBezTo>
                  <a:pt x="236" y="719"/>
                  <a:pt x="247" y="711"/>
                  <a:pt x="258" y="702"/>
                </a:cubicBezTo>
                <a:cubicBezTo>
                  <a:pt x="276" y="688"/>
                  <a:pt x="291" y="676"/>
                  <a:pt x="326" y="666"/>
                </a:cubicBezTo>
                <a:cubicBezTo>
                  <a:pt x="326" y="650"/>
                  <a:pt x="330" y="638"/>
                  <a:pt x="335" y="625"/>
                </a:cubicBezTo>
                <a:cubicBezTo>
                  <a:pt x="341" y="609"/>
                  <a:pt x="347" y="593"/>
                  <a:pt x="347" y="570"/>
                </a:cubicBezTo>
                <a:cubicBezTo>
                  <a:pt x="347" y="508"/>
                  <a:pt x="320" y="421"/>
                  <a:pt x="277" y="389"/>
                </a:cubicBezTo>
                <a:cubicBezTo>
                  <a:pt x="251" y="370"/>
                  <a:pt x="234" y="344"/>
                  <a:pt x="216" y="317"/>
                </a:cubicBezTo>
                <a:cubicBezTo>
                  <a:pt x="204" y="298"/>
                  <a:pt x="191" y="279"/>
                  <a:pt x="175" y="261"/>
                </a:cubicBezTo>
                <a:cubicBezTo>
                  <a:pt x="173" y="259"/>
                  <a:pt x="172" y="258"/>
                  <a:pt x="171" y="257"/>
                </a:cubicBezTo>
                <a:cubicBezTo>
                  <a:pt x="165" y="251"/>
                  <a:pt x="159" y="245"/>
                  <a:pt x="159" y="230"/>
                </a:cubicBezTo>
                <a:cubicBezTo>
                  <a:pt x="159" y="178"/>
                  <a:pt x="192" y="152"/>
                  <a:pt x="225" y="126"/>
                </a:cubicBezTo>
                <a:cubicBezTo>
                  <a:pt x="235" y="119"/>
                  <a:pt x="245" y="110"/>
                  <a:pt x="255" y="102"/>
                </a:cubicBezTo>
                <a:lnTo>
                  <a:pt x="244" y="98"/>
                </a:lnTo>
                <a:cubicBezTo>
                  <a:pt x="244" y="98"/>
                  <a:pt x="235" y="89"/>
                  <a:pt x="230" y="86"/>
                </a:cubicBezTo>
                <a:cubicBezTo>
                  <a:pt x="225" y="82"/>
                  <a:pt x="223" y="77"/>
                  <a:pt x="222" y="74"/>
                </a:cubicBezTo>
                <a:cubicBezTo>
                  <a:pt x="221" y="72"/>
                  <a:pt x="221" y="69"/>
                  <a:pt x="220" y="65"/>
                </a:cubicBezTo>
                <a:cubicBezTo>
                  <a:pt x="220" y="62"/>
                  <a:pt x="219" y="57"/>
                  <a:pt x="219" y="57"/>
                </a:cubicBezTo>
                <a:cubicBezTo>
                  <a:pt x="217" y="55"/>
                  <a:pt x="216" y="50"/>
                  <a:pt x="216" y="44"/>
                </a:cubicBezTo>
                <a:cubicBezTo>
                  <a:pt x="216" y="40"/>
                  <a:pt x="214" y="31"/>
                  <a:pt x="214" y="28"/>
                </a:cubicBezTo>
                <a:cubicBezTo>
                  <a:pt x="212" y="26"/>
                  <a:pt x="206" y="20"/>
                  <a:pt x="202" y="20"/>
                </a:cubicBezTo>
                <a:cubicBezTo>
                  <a:pt x="201" y="20"/>
                  <a:pt x="199" y="21"/>
                  <a:pt x="198" y="21"/>
                </a:cubicBezTo>
                <a:cubicBezTo>
                  <a:pt x="197" y="22"/>
                  <a:pt x="195" y="22"/>
                  <a:pt x="194" y="22"/>
                </a:cubicBezTo>
                <a:cubicBezTo>
                  <a:pt x="192" y="22"/>
                  <a:pt x="189" y="22"/>
                  <a:pt x="187" y="20"/>
                </a:cubicBezTo>
                <a:cubicBezTo>
                  <a:pt x="184" y="19"/>
                  <a:pt x="182" y="17"/>
                  <a:pt x="180" y="16"/>
                </a:cubicBezTo>
                <a:cubicBezTo>
                  <a:pt x="176" y="14"/>
                  <a:pt x="173" y="13"/>
                  <a:pt x="169" y="10"/>
                </a:cubicBezTo>
                <a:cubicBezTo>
                  <a:pt x="162" y="5"/>
                  <a:pt x="157" y="3"/>
                  <a:pt x="152" y="3"/>
                </a:cubicBezTo>
                <a:lnTo>
                  <a:pt x="142" y="3"/>
                </a:lnTo>
                <a:cubicBezTo>
                  <a:pt x="141" y="4"/>
                  <a:pt x="138" y="6"/>
                  <a:pt x="131" y="9"/>
                </a:cubicBezTo>
                <a:cubicBezTo>
                  <a:pt x="124" y="12"/>
                  <a:pt x="107" y="31"/>
                  <a:pt x="106" y="31"/>
                </a:cubicBezTo>
                <a:lnTo>
                  <a:pt x="106" y="32"/>
                </a:lnTo>
                <a:cubicBezTo>
                  <a:pt x="105" y="32"/>
                  <a:pt x="98" y="36"/>
                  <a:pt x="94" y="36"/>
                </a:cubicBezTo>
                <a:cubicBezTo>
                  <a:pt x="93" y="36"/>
                  <a:pt x="88" y="37"/>
                  <a:pt x="83" y="38"/>
                </a:cubicBezTo>
                <a:cubicBezTo>
                  <a:pt x="76" y="39"/>
                  <a:pt x="68" y="40"/>
                  <a:pt x="65" y="40"/>
                </a:cubicBezTo>
                <a:lnTo>
                  <a:pt x="22" y="40"/>
                </a:lnTo>
                <a:cubicBezTo>
                  <a:pt x="17" y="40"/>
                  <a:pt x="12" y="38"/>
                  <a:pt x="12" y="38"/>
                </a:cubicBezTo>
                <a:cubicBezTo>
                  <a:pt x="11" y="37"/>
                  <a:pt x="10" y="36"/>
                  <a:pt x="9" y="36"/>
                </a:cubicBezTo>
                <a:cubicBezTo>
                  <a:pt x="6" y="36"/>
                  <a:pt x="6" y="40"/>
                  <a:pt x="5" y="43"/>
                </a:cubicBezTo>
                <a:cubicBezTo>
                  <a:pt x="5" y="46"/>
                  <a:pt x="5" y="48"/>
                  <a:pt x="4" y="50"/>
                </a:cubicBezTo>
                <a:cubicBezTo>
                  <a:pt x="4" y="56"/>
                  <a:pt x="4" y="57"/>
                  <a:pt x="5" y="59"/>
                </a:cubicBezTo>
                <a:cubicBezTo>
                  <a:pt x="7" y="64"/>
                  <a:pt x="19" y="79"/>
                  <a:pt x="19" y="79"/>
                </a:cubicBezTo>
                <a:cubicBezTo>
                  <a:pt x="20" y="80"/>
                  <a:pt x="31" y="94"/>
                  <a:pt x="31" y="102"/>
                </a:cubicBezTo>
                <a:cubicBezTo>
                  <a:pt x="31" y="110"/>
                  <a:pt x="40" y="125"/>
                  <a:pt x="40" y="125"/>
                </a:cubicBezTo>
                <a:lnTo>
                  <a:pt x="51" y="143"/>
                </a:lnTo>
                <a:lnTo>
                  <a:pt x="83" y="135"/>
                </a:lnTo>
                <a:lnTo>
                  <a:pt x="95" y="136"/>
                </a:lnTo>
                <a:lnTo>
                  <a:pt x="95" y="137"/>
                </a:lnTo>
                <a:cubicBezTo>
                  <a:pt x="96" y="138"/>
                  <a:pt x="101" y="147"/>
                  <a:pt x="102" y="151"/>
                </a:cubicBezTo>
                <a:cubicBezTo>
                  <a:pt x="103" y="153"/>
                  <a:pt x="107" y="158"/>
                  <a:pt x="110" y="161"/>
                </a:cubicBezTo>
                <a:cubicBezTo>
                  <a:pt x="110" y="161"/>
                  <a:pt x="112" y="164"/>
                  <a:pt x="114" y="169"/>
                </a:cubicBezTo>
                <a:cubicBezTo>
                  <a:pt x="115" y="170"/>
                  <a:pt x="116" y="170"/>
                  <a:pt x="118" y="171"/>
                </a:cubicBezTo>
                <a:cubicBezTo>
                  <a:pt x="120" y="171"/>
                  <a:pt x="122" y="172"/>
                  <a:pt x="123" y="177"/>
                </a:cubicBezTo>
                <a:cubicBezTo>
                  <a:pt x="124" y="184"/>
                  <a:pt x="125" y="191"/>
                  <a:pt x="125" y="194"/>
                </a:cubicBezTo>
                <a:lnTo>
                  <a:pt x="125" y="204"/>
                </a:lnTo>
                <a:lnTo>
                  <a:pt x="121" y="211"/>
                </a:lnTo>
                <a:lnTo>
                  <a:pt x="106" y="214"/>
                </a:lnTo>
                <a:lnTo>
                  <a:pt x="101" y="222"/>
                </a:lnTo>
                <a:lnTo>
                  <a:pt x="96" y="222"/>
                </a:lnTo>
                <a:cubicBezTo>
                  <a:pt x="95" y="225"/>
                  <a:pt x="93" y="232"/>
                  <a:pt x="96" y="236"/>
                </a:cubicBezTo>
                <a:cubicBezTo>
                  <a:pt x="99" y="240"/>
                  <a:pt x="102" y="243"/>
                  <a:pt x="105" y="246"/>
                </a:cubicBezTo>
                <a:cubicBezTo>
                  <a:pt x="107" y="248"/>
                  <a:pt x="109" y="249"/>
                  <a:pt x="110" y="251"/>
                </a:cubicBezTo>
                <a:cubicBezTo>
                  <a:pt x="111" y="253"/>
                  <a:pt x="120" y="260"/>
                  <a:pt x="125" y="264"/>
                </a:cubicBezTo>
                <a:lnTo>
                  <a:pt x="125" y="264"/>
                </a:lnTo>
                <a:lnTo>
                  <a:pt x="132" y="272"/>
                </a:lnTo>
                <a:lnTo>
                  <a:pt x="149" y="294"/>
                </a:lnTo>
                <a:lnTo>
                  <a:pt x="171" y="321"/>
                </a:lnTo>
                <a:lnTo>
                  <a:pt x="189" y="340"/>
                </a:lnTo>
                <a:lnTo>
                  <a:pt x="198" y="359"/>
                </a:lnTo>
                <a:lnTo>
                  <a:pt x="216" y="379"/>
                </a:lnTo>
                <a:lnTo>
                  <a:pt x="225" y="398"/>
                </a:lnTo>
                <a:lnTo>
                  <a:pt x="238" y="412"/>
                </a:lnTo>
                <a:lnTo>
                  <a:pt x="251" y="424"/>
                </a:lnTo>
                <a:lnTo>
                  <a:pt x="263" y="448"/>
                </a:lnTo>
                <a:lnTo>
                  <a:pt x="266" y="462"/>
                </a:lnTo>
                <a:lnTo>
                  <a:pt x="266" y="475"/>
                </a:lnTo>
                <a:lnTo>
                  <a:pt x="260" y="505"/>
                </a:lnTo>
                <a:lnTo>
                  <a:pt x="249" y="521"/>
                </a:lnTo>
                <a:cubicBezTo>
                  <a:pt x="250" y="522"/>
                  <a:pt x="251" y="523"/>
                  <a:pt x="252" y="525"/>
                </a:cubicBezTo>
                <a:cubicBezTo>
                  <a:pt x="253" y="527"/>
                  <a:pt x="253" y="528"/>
                  <a:pt x="254" y="529"/>
                </a:cubicBezTo>
                <a:cubicBezTo>
                  <a:pt x="257" y="531"/>
                  <a:pt x="258" y="536"/>
                  <a:pt x="260" y="540"/>
                </a:cubicBezTo>
                <a:cubicBezTo>
                  <a:pt x="261" y="543"/>
                  <a:pt x="263" y="547"/>
                  <a:pt x="264" y="549"/>
                </a:cubicBezTo>
                <a:cubicBezTo>
                  <a:pt x="267" y="553"/>
                  <a:pt x="272" y="561"/>
                  <a:pt x="272" y="561"/>
                </a:cubicBezTo>
                <a:lnTo>
                  <a:pt x="272" y="561"/>
                </a:lnTo>
                <a:lnTo>
                  <a:pt x="272" y="631"/>
                </a:lnTo>
                <a:cubicBezTo>
                  <a:pt x="272" y="640"/>
                  <a:pt x="269" y="642"/>
                  <a:pt x="266" y="644"/>
                </a:cubicBezTo>
                <a:cubicBezTo>
                  <a:pt x="264" y="645"/>
                  <a:pt x="263" y="645"/>
                  <a:pt x="262" y="647"/>
                </a:cubicBezTo>
                <a:cubicBezTo>
                  <a:pt x="260" y="650"/>
                  <a:pt x="252" y="653"/>
                  <a:pt x="242" y="655"/>
                </a:cubicBezTo>
                <a:cubicBezTo>
                  <a:pt x="239" y="656"/>
                  <a:pt x="237" y="657"/>
                  <a:pt x="236" y="657"/>
                </a:cubicBezTo>
                <a:cubicBezTo>
                  <a:pt x="232" y="658"/>
                  <a:pt x="227" y="661"/>
                  <a:pt x="224" y="662"/>
                </a:cubicBezTo>
                <a:cubicBezTo>
                  <a:pt x="221" y="663"/>
                  <a:pt x="218" y="664"/>
                  <a:pt x="217" y="665"/>
                </a:cubicBezTo>
                <a:cubicBezTo>
                  <a:pt x="215" y="666"/>
                  <a:pt x="203" y="673"/>
                  <a:pt x="196" y="677"/>
                </a:cubicBezTo>
                <a:lnTo>
                  <a:pt x="185" y="687"/>
                </a:lnTo>
                <a:lnTo>
                  <a:pt x="184" y="695"/>
                </a:lnTo>
                <a:cubicBezTo>
                  <a:pt x="184" y="697"/>
                  <a:pt x="187" y="706"/>
                  <a:pt x="183" y="710"/>
                </a:cubicBezTo>
                <a:cubicBezTo>
                  <a:pt x="181" y="712"/>
                  <a:pt x="184" y="717"/>
                  <a:pt x="184" y="717"/>
                </a:cubicBezTo>
                <a:lnTo>
                  <a:pt x="185" y="719"/>
                </a:lnTo>
                <a:lnTo>
                  <a:pt x="163" y="719"/>
                </a:lnTo>
                <a:lnTo>
                  <a:pt x="142" y="725"/>
                </a:lnTo>
                <a:lnTo>
                  <a:pt x="130" y="748"/>
                </a:lnTo>
                <a:lnTo>
                  <a:pt x="122" y="752"/>
                </a:lnTo>
                <a:close/>
                <a:moveTo>
                  <a:pt x="133" y="828"/>
                </a:moveTo>
                <a:lnTo>
                  <a:pt x="133" y="828"/>
                </a:lnTo>
                <a:cubicBezTo>
                  <a:pt x="123" y="828"/>
                  <a:pt x="118" y="798"/>
                  <a:pt x="118" y="787"/>
                </a:cubicBezTo>
                <a:cubicBezTo>
                  <a:pt x="118" y="773"/>
                  <a:pt x="118" y="765"/>
                  <a:pt x="124" y="760"/>
                </a:cubicBezTo>
                <a:cubicBezTo>
                  <a:pt x="122" y="758"/>
                  <a:pt x="120" y="756"/>
                  <a:pt x="119" y="752"/>
                </a:cubicBezTo>
                <a:lnTo>
                  <a:pt x="118" y="751"/>
                </a:lnTo>
                <a:lnTo>
                  <a:pt x="127" y="745"/>
                </a:lnTo>
                <a:lnTo>
                  <a:pt x="140" y="722"/>
                </a:lnTo>
                <a:lnTo>
                  <a:pt x="163" y="716"/>
                </a:lnTo>
                <a:lnTo>
                  <a:pt x="180" y="716"/>
                </a:lnTo>
                <a:cubicBezTo>
                  <a:pt x="179" y="714"/>
                  <a:pt x="178" y="710"/>
                  <a:pt x="181" y="708"/>
                </a:cubicBezTo>
                <a:cubicBezTo>
                  <a:pt x="183" y="706"/>
                  <a:pt x="182" y="700"/>
                  <a:pt x="180" y="696"/>
                </a:cubicBezTo>
                <a:lnTo>
                  <a:pt x="180" y="695"/>
                </a:lnTo>
                <a:lnTo>
                  <a:pt x="182" y="685"/>
                </a:lnTo>
                <a:lnTo>
                  <a:pt x="194" y="674"/>
                </a:lnTo>
                <a:cubicBezTo>
                  <a:pt x="196" y="673"/>
                  <a:pt x="213" y="663"/>
                  <a:pt x="216" y="662"/>
                </a:cubicBezTo>
                <a:cubicBezTo>
                  <a:pt x="217" y="661"/>
                  <a:pt x="220" y="660"/>
                  <a:pt x="222" y="659"/>
                </a:cubicBezTo>
                <a:cubicBezTo>
                  <a:pt x="226" y="657"/>
                  <a:pt x="231" y="655"/>
                  <a:pt x="235" y="654"/>
                </a:cubicBezTo>
                <a:cubicBezTo>
                  <a:pt x="236" y="653"/>
                  <a:pt x="238" y="653"/>
                  <a:pt x="241" y="652"/>
                </a:cubicBezTo>
                <a:cubicBezTo>
                  <a:pt x="247" y="650"/>
                  <a:pt x="257" y="647"/>
                  <a:pt x="260" y="645"/>
                </a:cubicBezTo>
                <a:cubicBezTo>
                  <a:pt x="261" y="643"/>
                  <a:pt x="262" y="642"/>
                  <a:pt x="264" y="641"/>
                </a:cubicBezTo>
                <a:cubicBezTo>
                  <a:pt x="267" y="639"/>
                  <a:pt x="269" y="638"/>
                  <a:pt x="269" y="631"/>
                </a:cubicBezTo>
                <a:lnTo>
                  <a:pt x="269" y="562"/>
                </a:lnTo>
                <a:cubicBezTo>
                  <a:pt x="268" y="561"/>
                  <a:pt x="264" y="554"/>
                  <a:pt x="261" y="551"/>
                </a:cubicBezTo>
                <a:cubicBezTo>
                  <a:pt x="260" y="548"/>
                  <a:pt x="258" y="545"/>
                  <a:pt x="257" y="541"/>
                </a:cubicBezTo>
                <a:cubicBezTo>
                  <a:pt x="255" y="537"/>
                  <a:pt x="254" y="533"/>
                  <a:pt x="252" y="532"/>
                </a:cubicBezTo>
                <a:cubicBezTo>
                  <a:pt x="251" y="530"/>
                  <a:pt x="250" y="528"/>
                  <a:pt x="249" y="526"/>
                </a:cubicBezTo>
                <a:cubicBezTo>
                  <a:pt x="248" y="525"/>
                  <a:pt x="247" y="523"/>
                  <a:pt x="246" y="522"/>
                </a:cubicBezTo>
                <a:lnTo>
                  <a:pt x="245" y="521"/>
                </a:lnTo>
                <a:lnTo>
                  <a:pt x="257" y="503"/>
                </a:lnTo>
                <a:lnTo>
                  <a:pt x="262" y="475"/>
                </a:lnTo>
                <a:lnTo>
                  <a:pt x="262" y="463"/>
                </a:lnTo>
                <a:lnTo>
                  <a:pt x="260" y="449"/>
                </a:lnTo>
                <a:lnTo>
                  <a:pt x="248" y="426"/>
                </a:lnTo>
                <a:lnTo>
                  <a:pt x="236" y="415"/>
                </a:lnTo>
                <a:lnTo>
                  <a:pt x="222" y="400"/>
                </a:lnTo>
                <a:lnTo>
                  <a:pt x="213" y="381"/>
                </a:lnTo>
                <a:lnTo>
                  <a:pt x="195" y="361"/>
                </a:lnTo>
                <a:lnTo>
                  <a:pt x="186" y="342"/>
                </a:lnTo>
                <a:lnTo>
                  <a:pt x="169" y="323"/>
                </a:lnTo>
                <a:lnTo>
                  <a:pt x="146" y="296"/>
                </a:lnTo>
                <a:lnTo>
                  <a:pt x="129" y="274"/>
                </a:lnTo>
                <a:lnTo>
                  <a:pt x="123" y="266"/>
                </a:lnTo>
                <a:cubicBezTo>
                  <a:pt x="121" y="265"/>
                  <a:pt x="109" y="256"/>
                  <a:pt x="107" y="253"/>
                </a:cubicBezTo>
                <a:cubicBezTo>
                  <a:pt x="106" y="252"/>
                  <a:pt x="105" y="250"/>
                  <a:pt x="103" y="248"/>
                </a:cubicBezTo>
                <a:cubicBezTo>
                  <a:pt x="100" y="246"/>
                  <a:pt x="96" y="242"/>
                  <a:pt x="94" y="238"/>
                </a:cubicBezTo>
                <a:cubicBezTo>
                  <a:pt x="89" y="231"/>
                  <a:pt x="93" y="220"/>
                  <a:pt x="93" y="220"/>
                </a:cubicBezTo>
                <a:lnTo>
                  <a:pt x="94" y="219"/>
                </a:lnTo>
                <a:lnTo>
                  <a:pt x="99" y="219"/>
                </a:lnTo>
                <a:lnTo>
                  <a:pt x="104" y="211"/>
                </a:lnTo>
                <a:lnTo>
                  <a:pt x="119" y="208"/>
                </a:lnTo>
                <a:lnTo>
                  <a:pt x="122" y="203"/>
                </a:lnTo>
                <a:lnTo>
                  <a:pt x="122" y="194"/>
                </a:lnTo>
                <a:cubicBezTo>
                  <a:pt x="122" y="191"/>
                  <a:pt x="121" y="184"/>
                  <a:pt x="120" y="177"/>
                </a:cubicBezTo>
                <a:cubicBezTo>
                  <a:pt x="119" y="175"/>
                  <a:pt x="118" y="174"/>
                  <a:pt x="117" y="174"/>
                </a:cubicBezTo>
                <a:cubicBezTo>
                  <a:pt x="115" y="173"/>
                  <a:pt x="113" y="173"/>
                  <a:pt x="111" y="170"/>
                </a:cubicBezTo>
                <a:cubicBezTo>
                  <a:pt x="109" y="166"/>
                  <a:pt x="107" y="163"/>
                  <a:pt x="107" y="163"/>
                </a:cubicBezTo>
                <a:cubicBezTo>
                  <a:pt x="107" y="162"/>
                  <a:pt x="100" y="156"/>
                  <a:pt x="99" y="152"/>
                </a:cubicBezTo>
                <a:cubicBezTo>
                  <a:pt x="98" y="150"/>
                  <a:pt x="95" y="143"/>
                  <a:pt x="93" y="140"/>
                </a:cubicBezTo>
                <a:lnTo>
                  <a:pt x="83" y="139"/>
                </a:lnTo>
                <a:lnTo>
                  <a:pt x="50" y="147"/>
                </a:lnTo>
                <a:lnTo>
                  <a:pt x="37" y="127"/>
                </a:lnTo>
                <a:cubicBezTo>
                  <a:pt x="36" y="126"/>
                  <a:pt x="28" y="111"/>
                  <a:pt x="28" y="102"/>
                </a:cubicBezTo>
                <a:cubicBezTo>
                  <a:pt x="28" y="96"/>
                  <a:pt x="20" y="85"/>
                  <a:pt x="17" y="81"/>
                </a:cubicBezTo>
                <a:cubicBezTo>
                  <a:pt x="16" y="81"/>
                  <a:pt x="4" y="65"/>
                  <a:pt x="2" y="61"/>
                </a:cubicBezTo>
                <a:cubicBezTo>
                  <a:pt x="0" y="57"/>
                  <a:pt x="1" y="55"/>
                  <a:pt x="1" y="50"/>
                </a:cubicBezTo>
                <a:cubicBezTo>
                  <a:pt x="1" y="48"/>
                  <a:pt x="2" y="46"/>
                  <a:pt x="2" y="42"/>
                </a:cubicBezTo>
                <a:cubicBezTo>
                  <a:pt x="3" y="35"/>
                  <a:pt x="6" y="33"/>
                  <a:pt x="9" y="33"/>
                </a:cubicBezTo>
                <a:cubicBezTo>
                  <a:pt x="11" y="33"/>
                  <a:pt x="14" y="35"/>
                  <a:pt x="14" y="35"/>
                </a:cubicBezTo>
                <a:lnTo>
                  <a:pt x="14" y="35"/>
                </a:lnTo>
                <a:cubicBezTo>
                  <a:pt x="14" y="35"/>
                  <a:pt x="18" y="37"/>
                  <a:pt x="22" y="37"/>
                </a:cubicBezTo>
                <a:lnTo>
                  <a:pt x="65" y="37"/>
                </a:lnTo>
                <a:cubicBezTo>
                  <a:pt x="68" y="37"/>
                  <a:pt x="76" y="35"/>
                  <a:pt x="82" y="34"/>
                </a:cubicBezTo>
                <a:cubicBezTo>
                  <a:pt x="88" y="33"/>
                  <a:pt x="92" y="33"/>
                  <a:pt x="94" y="33"/>
                </a:cubicBezTo>
                <a:cubicBezTo>
                  <a:pt x="96" y="33"/>
                  <a:pt x="101" y="30"/>
                  <a:pt x="104" y="29"/>
                </a:cubicBezTo>
                <a:cubicBezTo>
                  <a:pt x="106" y="27"/>
                  <a:pt x="122" y="9"/>
                  <a:pt x="130" y="6"/>
                </a:cubicBezTo>
                <a:cubicBezTo>
                  <a:pt x="138" y="3"/>
                  <a:pt x="141" y="0"/>
                  <a:pt x="141" y="0"/>
                </a:cubicBezTo>
                <a:lnTo>
                  <a:pt x="141" y="0"/>
                </a:lnTo>
                <a:lnTo>
                  <a:pt x="152" y="0"/>
                </a:lnTo>
                <a:cubicBezTo>
                  <a:pt x="158" y="0"/>
                  <a:pt x="163" y="2"/>
                  <a:pt x="171" y="7"/>
                </a:cubicBezTo>
                <a:cubicBezTo>
                  <a:pt x="175" y="10"/>
                  <a:pt x="178" y="11"/>
                  <a:pt x="182" y="13"/>
                </a:cubicBezTo>
                <a:cubicBezTo>
                  <a:pt x="184" y="15"/>
                  <a:pt x="186" y="16"/>
                  <a:pt x="189" y="17"/>
                </a:cubicBezTo>
                <a:cubicBezTo>
                  <a:pt x="192" y="19"/>
                  <a:pt x="194" y="19"/>
                  <a:pt x="197" y="18"/>
                </a:cubicBezTo>
                <a:cubicBezTo>
                  <a:pt x="198" y="18"/>
                  <a:pt x="200" y="17"/>
                  <a:pt x="202" y="17"/>
                </a:cubicBezTo>
                <a:cubicBezTo>
                  <a:pt x="208" y="17"/>
                  <a:pt x="216" y="26"/>
                  <a:pt x="217" y="27"/>
                </a:cubicBezTo>
                <a:lnTo>
                  <a:pt x="217" y="27"/>
                </a:lnTo>
                <a:lnTo>
                  <a:pt x="217" y="27"/>
                </a:lnTo>
                <a:cubicBezTo>
                  <a:pt x="217" y="28"/>
                  <a:pt x="219" y="39"/>
                  <a:pt x="219" y="44"/>
                </a:cubicBezTo>
                <a:cubicBezTo>
                  <a:pt x="219" y="50"/>
                  <a:pt x="221" y="54"/>
                  <a:pt x="221" y="55"/>
                </a:cubicBezTo>
                <a:cubicBezTo>
                  <a:pt x="222" y="55"/>
                  <a:pt x="223" y="58"/>
                  <a:pt x="224" y="65"/>
                </a:cubicBezTo>
                <a:cubicBezTo>
                  <a:pt x="224" y="68"/>
                  <a:pt x="225" y="71"/>
                  <a:pt x="225" y="73"/>
                </a:cubicBezTo>
                <a:cubicBezTo>
                  <a:pt x="226" y="76"/>
                  <a:pt x="228" y="80"/>
                  <a:pt x="232" y="83"/>
                </a:cubicBezTo>
                <a:cubicBezTo>
                  <a:pt x="236" y="86"/>
                  <a:pt x="245" y="94"/>
                  <a:pt x="246" y="95"/>
                </a:cubicBezTo>
                <a:lnTo>
                  <a:pt x="261" y="100"/>
                </a:lnTo>
                <a:lnTo>
                  <a:pt x="259" y="102"/>
                </a:lnTo>
                <a:cubicBezTo>
                  <a:pt x="249" y="112"/>
                  <a:pt x="238" y="121"/>
                  <a:pt x="227" y="129"/>
                </a:cubicBezTo>
                <a:cubicBezTo>
                  <a:pt x="193" y="155"/>
                  <a:pt x="162" y="180"/>
                  <a:pt x="162" y="230"/>
                </a:cubicBezTo>
                <a:cubicBezTo>
                  <a:pt x="162" y="244"/>
                  <a:pt x="167" y="249"/>
                  <a:pt x="173" y="254"/>
                </a:cubicBezTo>
                <a:cubicBezTo>
                  <a:pt x="174" y="256"/>
                  <a:pt x="176" y="257"/>
                  <a:pt x="177" y="259"/>
                </a:cubicBezTo>
                <a:cubicBezTo>
                  <a:pt x="194" y="277"/>
                  <a:pt x="206" y="296"/>
                  <a:pt x="219" y="315"/>
                </a:cubicBezTo>
                <a:cubicBezTo>
                  <a:pt x="236" y="342"/>
                  <a:pt x="253" y="367"/>
                  <a:pt x="279" y="386"/>
                </a:cubicBezTo>
                <a:cubicBezTo>
                  <a:pt x="323" y="419"/>
                  <a:pt x="350" y="507"/>
                  <a:pt x="350" y="570"/>
                </a:cubicBezTo>
                <a:cubicBezTo>
                  <a:pt x="350" y="594"/>
                  <a:pt x="344" y="610"/>
                  <a:pt x="338" y="626"/>
                </a:cubicBezTo>
                <a:cubicBezTo>
                  <a:pt x="334" y="639"/>
                  <a:pt x="329" y="652"/>
                  <a:pt x="329" y="668"/>
                </a:cubicBezTo>
                <a:lnTo>
                  <a:pt x="329" y="669"/>
                </a:lnTo>
                <a:lnTo>
                  <a:pt x="328" y="669"/>
                </a:lnTo>
                <a:cubicBezTo>
                  <a:pt x="293" y="679"/>
                  <a:pt x="278" y="691"/>
                  <a:pt x="260" y="705"/>
                </a:cubicBezTo>
                <a:cubicBezTo>
                  <a:pt x="250" y="713"/>
                  <a:pt x="238" y="722"/>
                  <a:pt x="220" y="732"/>
                </a:cubicBezTo>
                <a:cubicBezTo>
                  <a:pt x="211" y="737"/>
                  <a:pt x="207" y="746"/>
                  <a:pt x="202" y="755"/>
                </a:cubicBezTo>
                <a:cubicBezTo>
                  <a:pt x="197" y="766"/>
                  <a:pt x="193" y="776"/>
                  <a:pt x="180" y="776"/>
                </a:cubicBezTo>
                <a:cubicBezTo>
                  <a:pt x="178" y="776"/>
                  <a:pt x="177" y="774"/>
                  <a:pt x="175" y="773"/>
                </a:cubicBezTo>
                <a:lnTo>
                  <a:pt x="175" y="778"/>
                </a:lnTo>
                <a:cubicBezTo>
                  <a:pt x="175" y="798"/>
                  <a:pt x="141" y="828"/>
                  <a:pt x="133" y="828"/>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7" name="Freeform 378">
            <a:extLst>
              <a:ext uri="{FF2B5EF4-FFF2-40B4-BE49-F238E27FC236}">
                <a16:creationId xmlns:a16="http://schemas.microsoft.com/office/drawing/2014/main" id="{AC0741D3-A184-9C0A-946C-77A6C8E90F60}"/>
              </a:ext>
            </a:extLst>
          </p:cNvPr>
          <p:cNvSpPr>
            <a:spLocks noEditPoints="1"/>
          </p:cNvSpPr>
          <p:nvPr/>
        </p:nvSpPr>
        <p:spPr bwMode="auto">
          <a:xfrm>
            <a:off x="4581904" y="2528375"/>
            <a:ext cx="179387" cy="425450"/>
          </a:xfrm>
          <a:custGeom>
            <a:avLst/>
            <a:gdLst>
              <a:gd name="T0" fmla="*/ 130 w 350"/>
              <a:gd name="T1" fmla="*/ 760 h 828"/>
              <a:gd name="T2" fmla="*/ 172 w 350"/>
              <a:gd name="T3" fmla="*/ 778 h 828"/>
              <a:gd name="T4" fmla="*/ 199 w 350"/>
              <a:gd name="T5" fmla="*/ 754 h 828"/>
              <a:gd name="T6" fmla="*/ 335 w 350"/>
              <a:gd name="T7" fmla="*/ 625 h 828"/>
              <a:gd name="T8" fmla="*/ 175 w 350"/>
              <a:gd name="T9" fmla="*/ 261 h 828"/>
              <a:gd name="T10" fmla="*/ 255 w 350"/>
              <a:gd name="T11" fmla="*/ 102 h 828"/>
              <a:gd name="T12" fmla="*/ 220 w 350"/>
              <a:gd name="T13" fmla="*/ 65 h 828"/>
              <a:gd name="T14" fmla="*/ 202 w 350"/>
              <a:gd name="T15" fmla="*/ 20 h 828"/>
              <a:gd name="T16" fmla="*/ 180 w 350"/>
              <a:gd name="T17" fmla="*/ 16 h 828"/>
              <a:gd name="T18" fmla="*/ 131 w 350"/>
              <a:gd name="T19" fmla="*/ 9 h 828"/>
              <a:gd name="T20" fmla="*/ 83 w 350"/>
              <a:gd name="T21" fmla="*/ 38 h 828"/>
              <a:gd name="T22" fmla="*/ 9 w 350"/>
              <a:gd name="T23" fmla="*/ 36 h 828"/>
              <a:gd name="T24" fmla="*/ 19 w 350"/>
              <a:gd name="T25" fmla="*/ 79 h 828"/>
              <a:gd name="T26" fmla="*/ 83 w 350"/>
              <a:gd name="T27" fmla="*/ 135 h 828"/>
              <a:gd name="T28" fmla="*/ 110 w 350"/>
              <a:gd name="T29" fmla="*/ 161 h 828"/>
              <a:gd name="T30" fmla="*/ 125 w 350"/>
              <a:gd name="T31" fmla="*/ 194 h 828"/>
              <a:gd name="T32" fmla="*/ 101 w 350"/>
              <a:gd name="T33" fmla="*/ 222 h 828"/>
              <a:gd name="T34" fmla="*/ 110 w 350"/>
              <a:gd name="T35" fmla="*/ 251 h 828"/>
              <a:gd name="T36" fmla="*/ 149 w 350"/>
              <a:gd name="T37" fmla="*/ 294 h 828"/>
              <a:gd name="T38" fmla="*/ 216 w 350"/>
              <a:gd name="T39" fmla="*/ 379 h 828"/>
              <a:gd name="T40" fmla="*/ 263 w 350"/>
              <a:gd name="T41" fmla="*/ 448 h 828"/>
              <a:gd name="T42" fmla="*/ 249 w 350"/>
              <a:gd name="T43" fmla="*/ 521 h 828"/>
              <a:gd name="T44" fmla="*/ 264 w 350"/>
              <a:gd name="T45" fmla="*/ 549 h 828"/>
              <a:gd name="T46" fmla="*/ 266 w 350"/>
              <a:gd name="T47" fmla="*/ 644 h 828"/>
              <a:gd name="T48" fmla="*/ 224 w 350"/>
              <a:gd name="T49" fmla="*/ 662 h 828"/>
              <a:gd name="T50" fmla="*/ 184 w 350"/>
              <a:gd name="T51" fmla="*/ 695 h 828"/>
              <a:gd name="T52" fmla="*/ 163 w 350"/>
              <a:gd name="T53" fmla="*/ 719 h 828"/>
              <a:gd name="T54" fmla="*/ 122 w 350"/>
              <a:gd name="T55" fmla="*/ 752 h 828"/>
              <a:gd name="T56" fmla="*/ 124 w 350"/>
              <a:gd name="T57" fmla="*/ 760 h 828"/>
              <a:gd name="T58" fmla="*/ 140 w 350"/>
              <a:gd name="T59" fmla="*/ 722 h 828"/>
              <a:gd name="T60" fmla="*/ 180 w 350"/>
              <a:gd name="T61" fmla="*/ 696 h 828"/>
              <a:gd name="T62" fmla="*/ 216 w 350"/>
              <a:gd name="T63" fmla="*/ 662 h 828"/>
              <a:gd name="T64" fmla="*/ 260 w 350"/>
              <a:gd name="T65" fmla="*/ 645 h 828"/>
              <a:gd name="T66" fmla="*/ 261 w 350"/>
              <a:gd name="T67" fmla="*/ 551 h 828"/>
              <a:gd name="T68" fmla="*/ 246 w 350"/>
              <a:gd name="T69" fmla="*/ 522 h 828"/>
              <a:gd name="T70" fmla="*/ 262 w 350"/>
              <a:gd name="T71" fmla="*/ 463 h 828"/>
              <a:gd name="T72" fmla="*/ 222 w 350"/>
              <a:gd name="T73" fmla="*/ 400 h 828"/>
              <a:gd name="T74" fmla="*/ 169 w 350"/>
              <a:gd name="T75" fmla="*/ 323 h 828"/>
              <a:gd name="T76" fmla="*/ 107 w 350"/>
              <a:gd name="T77" fmla="*/ 253 h 828"/>
              <a:gd name="T78" fmla="*/ 94 w 350"/>
              <a:gd name="T79" fmla="*/ 219 h 828"/>
              <a:gd name="T80" fmla="*/ 122 w 350"/>
              <a:gd name="T81" fmla="*/ 203 h 828"/>
              <a:gd name="T82" fmla="*/ 111 w 350"/>
              <a:gd name="T83" fmla="*/ 170 h 828"/>
              <a:gd name="T84" fmla="*/ 83 w 350"/>
              <a:gd name="T85" fmla="*/ 139 h 828"/>
              <a:gd name="T86" fmla="*/ 17 w 350"/>
              <a:gd name="T87" fmla="*/ 81 h 828"/>
              <a:gd name="T88" fmla="*/ 9 w 350"/>
              <a:gd name="T89" fmla="*/ 33 h 828"/>
              <a:gd name="T90" fmla="*/ 65 w 350"/>
              <a:gd name="T91" fmla="*/ 37 h 828"/>
              <a:gd name="T92" fmla="*/ 130 w 350"/>
              <a:gd name="T93" fmla="*/ 6 h 828"/>
              <a:gd name="T94" fmla="*/ 171 w 350"/>
              <a:gd name="T95" fmla="*/ 7 h 828"/>
              <a:gd name="T96" fmla="*/ 202 w 350"/>
              <a:gd name="T97" fmla="*/ 17 h 828"/>
              <a:gd name="T98" fmla="*/ 219 w 350"/>
              <a:gd name="T99" fmla="*/ 44 h 828"/>
              <a:gd name="T100" fmla="*/ 232 w 350"/>
              <a:gd name="T101" fmla="*/ 83 h 828"/>
              <a:gd name="T102" fmla="*/ 227 w 350"/>
              <a:gd name="T103" fmla="*/ 129 h 828"/>
              <a:gd name="T104" fmla="*/ 219 w 350"/>
              <a:gd name="T105" fmla="*/ 315 h 828"/>
              <a:gd name="T106" fmla="*/ 329 w 350"/>
              <a:gd name="T107" fmla="*/ 668 h 828"/>
              <a:gd name="T108" fmla="*/ 220 w 350"/>
              <a:gd name="T109" fmla="*/ 732 h 828"/>
              <a:gd name="T110" fmla="*/ 175 w 350"/>
              <a:gd name="T111" fmla="*/ 77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0" h="828">
                <a:moveTo>
                  <a:pt x="122" y="752"/>
                </a:moveTo>
                <a:lnTo>
                  <a:pt x="122" y="752"/>
                </a:lnTo>
                <a:cubicBezTo>
                  <a:pt x="124" y="755"/>
                  <a:pt x="126" y="758"/>
                  <a:pt x="128" y="759"/>
                </a:cubicBezTo>
                <a:lnTo>
                  <a:pt x="130" y="760"/>
                </a:lnTo>
                <a:lnTo>
                  <a:pt x="128" y="762"/>
                </a:lnTo>
                <a:cubicBezTo>
                  <a:pt x="122" y="765"/>
                  <a:pt x="122" y="772"/>
                  <a:pt x="122" y="787"/>
                </a:cubicBezTo>
                <a:cubicBezTo>
                  <a:pt x="122" y="801"/>
                  <a:pt x="128" y="825"/>
                  <a:pt x="133" y="825"/>
                </a:cubicBezTo>
                <a:cubicBezTo>
                  <a:pt x="139" y="825"/>
                  <a:pt x="172" y="797"/>
                  <a:pt x="172" y="778"/>
                </a:cubicBezTo>
                <a:lnTo>
                  <a:pt x="172" y="756"/>
                </a:lnTo>
                <a:lnTo>
                  <a:pt x="175" y="756"/>
                </a:lnTo>
                <a:cubicBezTo>
                  <a:pt x="175" y="764"/>
                  <a:pt x="177" y="772"/>
                  <a:pt x="180" y="772"/>
                </a:cubicBezTo>
                <a:cubicBezTo>
                  <a:pt x="191" y="772"/>
                  <a:pt x="194" y="764"/>
                  <a:pt x="199" y="754"/>
                </a:cubicBezTo>
                <a:cubicBezTo>
                  <a:pt x="204" y="745"/>
                  <a:pt x="208" y="735"/>
                  <a:pt x="219" y="729"/>
                </a:cubicBezTo>
                <a:cubicBezTo>
                  <a:pt x="236" y="719"/>
                  <a:pt x="247" y="711"/>
                  <a:pt x="258" y="702"/>
                </a:cubicBezTo>
                <a:cubicBezTo>
                  <a:pt x="276" y="688"/>
                  <a:pt x="291" y="676"/>
                  <a:pt x="326" y="666"/>
                </a:cubicBezTo>
                <a:cubicBezTo>
                  <a:pt x="326" y="650"/>
                  <a:pt x="330" y="638"/>
                  <a:pt x="335" y="625"/>
                </a:cubicBezTo>
                <a:cubicBezTo>
                  <a:pt x="341" y="609"/>
                  <a:pt x="347" y="593"/>
                  <a:pt x="347" y="570"/>
                </a:cubicBezTo>
                <a:cubicBezTo>
                  <a:pt x="347" y="508"/>
                  <a:pt x="320" y="421"/>
                  <a:pt x="277" y="389"/>
                </a:cubicBezTo>
                <a:cubicBezTo>
                  <a:pt x="251" y="370"/>
                  <a:pt x="234" y="344"/>
                  <a:pt x="216" y="317"/>
                </a:cubicBezTo>
                <a:cubicBezTo>
                  <a:pt x="204" y="298"/>
                  <a:pt x="191" y="279"/>
                  <a:pt x="175" y="261"/>
                </a:cubicBezTo>
                <a:cubicBezTo>
                  <a:pt x="173" y="259"/>
                  <a:pt x="172" y="258"/>
                  <a:pt x="171" y="257"/>
                </a:cubicBezTo>
                <a:cubicBezTo>
                  <a:pt x="165" y="251"/>
                  <a:pt x="159" y="245"/>
                  <a:pt x="159" y="230"/>
                </a:cubicBezTo>
                <a:cubicBezTo>
                  <a:pt x="159" y="178"/>
                  <a:pt x="192" y="152"/>
                  <a:pt x="225" y="126"/>
                </a:cubicBezTo>
                <a:cubicBezTo>
                  <a:pt x="235" y="119"/>
                  <a:pt x="245" y="110"/>
                  <a:pt x="255" y="102"/>
                </a:cubicBezTo>
                <a:lnTo>
                  <a:pt x="244" y="98"/>
                </a:lnTo>
                <a:cubicBezTo>
                  <a:pt x="244" y="98"/>
                  <a:pt x="235" y="89"/>
                  <a:pt x="230" y="86"/>
                </a:cubicBezTo>
                <a:cubicBezTo>
                  <a:pt x="225" y="82"/>
                  <a:pt x="223" y="77"/>
                  <a:pt x="222" y="74"/>
                </a:cubicBezTo>
                <a:cubicBezTo>
                  <a:pt x="221" y="72"/>
                  <a:pt x="221" y="69"/>
                  <a:pt x="220" y="65"/>
                </a:cubicBezTo>
                <a:cubicBezTo>
                  <a:pt x="220" y="62"/>
                  <a:pt x="219" y="57"/>
                  <a:pt x="219" y="57"/>
                </a:cubicBezTo>
                <a:cubicBezTo>
                  <a:pt x="217" y="55"/>
                  <a:pt x="216" y="50"/>
                  <a:pt x="216" y="44"/>
                </a:cubicBezTo>
                <a:cubicBezTo>
                  <a:pt x="216" y="40"/>
                  <a:pt x="214" y="31"/>
                  <a:pt x="214" y="28"/>
                </a:cubicBezTo>
                <a:cubicBezTo>
                  <a:pt x="212" y="26"/>
                  <a:pt x="206" y="20"/>
                  <a:pt x="202" y="20"/>
                </a:cubicBezTo>
                <a:cubicBezTo>
                  <a:pt x="201" y="20"/>
                  <a:pt x="199" y="21"/>
                  <a:pt x="198" y="21"/>
                </a:cubicBezTo>
                <a:cubicBezTo>
                  <a:pt x="197" y="22"/>
                  <a:pt x="195" y="22"/>
                  <a:pt x="194" y="22"/>
                </a:cubicBezTo>
                <a:cubicBezTo>
                  <a:pt x="192" y="22"/>
                  <a:pt x="189" y="22"/>
                  <a:pt x="187" y="20"/>
                </a:cubicBezTo>
                <a:cubicBezTo>
                  <a:pt x="184" y="19"/>
                  <a:pt x="182" y="17"/>
                  <a:pt x="180" y="16"/>
                </a:cubicBezTo>
                <a:cubicBezTo>
                  <a:pt x="176" y="14"/>
                  <a:pt x="173" y="13"/>
                  <a:pt x="169" y="10"/>
                </a:cubicBezTo>
                <a:cubicBezTo>
                  <a:pt x="162" y="5"/>
                  <a:pt x="157" y="3"/>
                  <a:pt x="152" y="3"/>
                </a:cubicBezTo>
                <a:lnTo>
                  <a:pt x="142" y="3"/>
                </a:lnTo>
                <a:cubicBezTo>
                  <a:pt x="141" y="4"/>
                  <a:pt x="138" y="6"/>
                  <a:pt x="131" y="9"/>
                </a:cubicBezTo>
                <a:cubicBezTo>
                  <a:pt x="124" y="12"/>
                  <a:pt x="107" y="31"/>
                  <a:pt x="106" y="31"/>
                </a:cubicBezTo>
                <a:lnTo>
                  <a:pt x="106" y="32"/>
                </a:lnTo>
                <a:cubicBezTo>
                  <a:pt x="105" y="32"/>
                  <a:pt x="98" y="36"/>
                  <a:pt x="94" y="36"/>
                </a:cubicBezTo>
                <a:cubicBezTo>
                  <a:pt x="93" y="36"/>
                  <a:pt x="88" y="37"/>
                  <a:pt x="83" y="38"/>
                </a:cubicBezTo>
                <a:cubicBezTo>
                  <a:pt x="76" y="39"/>
                  <a:pt x="68" y="40"/>
                  <a:pt x="65" y="40"/>
                </a:cubicBezTo>
                <a:lnTo>
                  <a:pt x="22" y="40"/>
                </a:lnTo>
                <a:cubicBezTo>
                  <a:pt x="17" y="40"/>
                  <a:pt x="12" y="38"/>
                  <a:pt x="12" y="38"/>
                </a:cubicBezTo>
                <a:cubicBezTo>
                  <a:pt x="11" y="37"/>
                  <a:pt x="10" y="36"/>
                  <a:pt x="9" y="36"/>
                </a:cubicBezTo>
                <a:cubicBezTo>
                  <a:pt x="6" y="36"/>
                  <a:pt x="6" y="40"/>
                  <a:pt x="5" y="43"/>
                </a:cubicBezTo>
                <a:cubicBezTo>
                  <a:pt x="5" y="46"/>
                  <a:pt x="5" y="48"/>
                  <a:pt x="4" y="50"/>
                </a:cubicBezTo>
                <a:cubicBezTo>
                  <a:pt x="4" y="56"/>
                  <a:pt x="4" y="57"/>
                  <a:pt x="5" y="59"/>
                </a:cubicBezTo>
                <a:cubicBezTo>
                  <a:pt x="7" y="64"/>
                  <a:pt x="19" y="79"/>
                  <a:pt x="19" y="79"/>
                </a:cubicBezTo>
                <a:cubicBezTo>
                  <a:pt x="20" y="80"/>
                  <a:pt x="31" y="94"/>
                  <a:pt x="31" y="102"/>
                </a:cubicBezTo>
                <a:cubicBezTo>
                  <a:pt x="31" y="110"/>
                  <a:pt x="40" y="125"/>
                  <a:pt x="40" y="125"/>
                </a:cubicBezTo>
                <a:lnTo>
                  <a:pt x="51" y="143"/>
                </a:lnTo>
                <a:lnTo>
                  <a:pt x="83" y="135"/>
                </a:lnTo>
                <a:lnTo>
                  <a:pt x="95" y="136"/>
                </a:lnTo>
                <a:lnTo>
                  <a:pt x="95" y="137"/>
                </a:lnTo>
                <a:cubicBezTo>
                  <a:pt x="96" y="138"/>
                  <a:pt x="101" y="147"/>
                  <a:pt x="102" y="151"/>
                </a:cubicBezTo>
                <a:cubicBezTo>
                  <a:pt x="103" y="153"/>
                  <a:pt x="107" y="158"/>
                  <a:pt x="110" y="161"/>
                </a:cubicBezTo>
                <a:cubicBezTo>
                  <a:pt x="110" y="161"/>
                  <a:pt x="112" y="164"/>
                  <a:pt x="114" y="169"/>
                </a:cubicBezTo>
                <a:cubicBezTo>
                  <a:pt x="115" y="170"/>
                  <a:pt x="116" y="170"/>
                  <a:pt x="118" y="171"/>
                </a:cubicBezTo>
                <a:cubicBezTo>
                  <a:pt x="120" y="171"/>
                  <a:pt x="122" y="172"/>
                  <a:pt x="123" y="177"/>
                </a:cubicBezTo>
                <a:cubicBezTo>
                  <a:pt x="124" y="184"/>
                  <a:pt x="125" y="191"/>
                  <a:pt x="125" y="194"/>
                </a:cubicBezTo>
                <a:lnTo>
                  <a:pt x="125" y="204"/>
                </a:lnTo>
                <a:lnTo>
                  <a:pt x="121" y="211"/>
                </a:lnTo>
                <a:lnTo>
                  <a:pt x="106" y="214"/>
                </a:lnTo>
                <a:lnTo>
                  <a:pt x="101" y="222"/>
                </a:lnTo>
                <a:lnTo>
                  <a:pt x="96" y="222"/>
                </a:lnTo>
                <a:cubicBezTo>
                  <a:pt x="95" y="225"/>
                  <a:pt x="93" y="232"/>
                  <a:pt x="96" y="236"/>
                </a:cubicBezTo>
                <a:cubicBezTo>
                  <a:pt x="99" y="240"/>
                  <a:pt x="102" y="243"/>
                  <a:pt x="105" y="246"/>
                </a:cubicBezTo>
                <a:cubicBezTo>
                  <a:pt x="107" y="248"/>
                  <a:pt x="109" y="249"/>
                  <a:pt x="110" y="251"/>
                </a:cubicBezTo>
                <a:cubicBezTo>
                  <a:pt x="111" y="253"/>
                  <a:pt x="120" y="260"/>
                  <a:pt x="125" y="264"/>
                </a:cubicBezTo>
                <a:lnTo>
                  <a:pt x="125" y="264"/>
                </a:lnTo>
                <a:lnTo>
                  <a:pt x="132" y="272"/>
                </a:lnTo>
                <a:lnTo>
                  <a:pt x="149" y="294"/>
                </a:lnTo>
                <a:lnTo>
                  <a:pt x="171" y="321"/>
                </a:lnTo>
                <a:lnTo>
                  <a:pt x="189" y="340"/>
                </a:lnTo>
                <a:lnTo>
                  <a:pt x="198" y="359"/>
                </a:lnTo>
                <a:lnTo>
                  <a:pt x="216" y="379"/>
                </a:lnTo>
                <a:lnTo>
                  <a:pt x="225" y="398"/>
                </a:lnTo>
                <a:lnTo>
                  <a:pt x="238" y="412"/>
                </a:lnTo>
                <a:lnTo>
                  <a:pt x="251" y="424"/>
                </a:lnTo>
                <a:lnTo>
                  <a:pt x="263" y="448"/>
                </a:lnTo>
                <a:lnTo>
                  <a:pt x="266" y="462"/>
                </a:lnTo>
                <a:lnTo>
                  <a:pt x="266" y="475"/>
                </a:lnTo>
                <a:lnTo>
                  <a:pt x="260" y="505"/>
                </a:lnTo>
                <a:lnTo>
                  <a:pt x="249" y="521"/>
                </a:lnTo>
                <a:cubicBezTo>
                  <a:pt x="250" y="522"/>
                  <a:pt x="251" y="523"/>
                  <a:pt x="252" y="525"/>
                </a:cubicBezTo>
                <a:cubicBezTo>
                  <a:pt x="253" y="527"/>
                  <a:pt x="253" y="528"/>
                  <a:pt x="254" y="529"/>
                </a:cubicBezTo>
                <a:cubicBezTo>
                  <a:pt x="257" y="531"/>
                  <a:pt x="258" y="536"/>
                  <a:pt x="260" y="540"/>
                </a:cubicBezTo>
                <a:cubicBezTo>
                  <a:pt x="261" y="543"/>
                  <a:pt x="263" y="547"/>
                  <a:pt x="264" y="549"/>
                </a:cubicBezTo>
                <a:cubicBezTo>
                  <a:pt x="267" y="553"/>
                  <a:pt x="272" y="561"/>
                  <a:pt x="272" y="561"/>
                </a:cubicBezTo>
                <a:lnTo>
                  <a:pt x="272" y="561"/>
                </a:lnTo>
                <a:lnTo>
                  <a:pt x="272" y="631"/>
                </a:lnTo>
                <a:cubicBezTo>
                  <a:pt x="272" y="640"/>
                  <a:pt x="269" y="642"/>
                  <a:pt x="266" y="644"/>
                </a:cubicBezTo>
                <a:cubicBezTo>
                  <a:pt x="264" y="645"/>
                  <a:pt x="263" y="645"/>
                  <a:pt x="262" y="647"/>
                </a:cubicBezTo>
                <a:cubicBezTo>
                  <a:pt x="260" y="650"/>
                  <a:pt x="252" y="653"/>
                  <a:pt x="242" y="655"/>
                </a:cubicBezTo>
                <a:cubicBezTo>
                  <a:pt x="239" y="656"/>
                  <a:pt x="237" y="657"/>
                  <a:pt x="236" y="657"/>
                </a:cubicBezTo>
                <a:cubicBezTo>
                  <a:pt x="232" y="658"/>
                  <a:pt x="227" y="661"/>
                  <a:pt x="224" y="662"/>
                </a:cubicBezTo>
                <a:cubicBezTo>
                  <a:pt x="221" y="663"/>
                  <a:pt x="218" y="664"/>
                  <a:pt x="217" y="665"/>
                </a:cubicBezTo>
                <a:cubicBezTo>
                  <a:pt x="215" y="666"/>
                  <a:pt x="203" y="673"/>
                  <a:pt x="196" y="677"/>
                </a:cubicBezTo>
                <a:lnTo>
                  <a:pt x="185" y="687"/>
                </a:lnTo>
                <a:lnTo>
                  <a:pt x="184" y="695"/>
                </a:lnTo>
                <a:cubicBezTo>
                  <a:pt x="184" y="697"/>
                  <a:pt x="187" y="706"/>
                  <a:pt x="183" y="710"/>
                </a:cubicBezTo>
                <a:cubicBezTo>
                  <a:pt x="181" y="712"/>
                  <a:pt x="184" y="717"/>
                  <a:pt x="184" y="717"/>
                </a:cubicBezTo>
                <a:lnTo>
                  <a:pt x="185" y="719"/>
                </a:lnTo>
                <a:lnTo>
                  <a:pt x="163" y="719"/>
                </a:lnTo>
                <a:lnTo>
                  <a:pt x="142" y="725"/>
                </a:lnTo>
                <a:lnTo>
                  <a:pt x="130" y="748"/>
                </a:lnTo>
                <a:lnTo>
                  <a:pt x="122" y="752"/>
                </a:lnTo>
                <a:lnTo>
                  <a:pt x="122" y="752"/>
                </a:lnTo>
                <a:close/>
                <a:moveTo>
                  <a:pt x="133" y="828"/>
                </a:moveTo>
                <a:lnTo>
                  <a:pt x="133" y="828"/>
                </a:lnTo>
                <a:cubicBezTo>
                  <a:pt x="123" y="828"/>
                  <a:pt x="118" y="798"/>
                  <a:pt x="118" y="787"/>
                </a:cubicBezTo>
                <a:cubicBezTo>
                  <a:pt x="118" y="773"/>
                  <a:pt x="118" y="765"/>
                  <a:pt x="124" y="760"/>
                </a:cubicBezTo>
                <a:cubicBezTo>
                  <a:pt x="122" y="758"/>
                  <a:pt x="120" y="756"/>
                  <a:pt x="119" y="752"/>
                </a:cubicBezTo>
                <a:lnTo>
                  <a:pt x="118" y="751"/>
                </a:lnTo>
                <a:lnTo>
                  <a:pt x="127" y="745"/>
                </a:lnTo>
                <a:lnTo>
                  <a:pt x="140" y="722"/>
                </a:lnTo>
                <a:lnTo>
                  <a:pt x="163" y="716"/>
                </a:lnTo>
                <a:lnTo>
                  <a:pt x="180" y="716"/>
                </a:lnTo>
                <a:cubicBezTo>
                  <a:pt x="179" y="714"/>
                  <a:pt x="178" y="710"/>
                  <a:pt x="181" y="708"/>
                </a:cubicBezTo>
                <a:cubicBezTo>
                  <a:pt x="183" y="706"/>
                  <a:pt x="182" y="700"/>
                  <a:pt x="180" y="696"/>
                </a:cubicBezTo>
                <a:lnTo>
                  <a:pt x="180" y="695"/>
                </a:lnTo>
                <a:lnTo>
                  <a:pt x="182" y="685"/>
                </a:lnTo>
                <a:lnTo>
                  <a:pt x="194" y="674"/>
                </a:lnTo>
                <a:cubicBezTo>
                  <a:pt x="196" y="673"/>
                  <a:pt x="213" y="663"/>
                  <a:pt x="216" y="662"/>
                </a:cubicBezTo>
                <a:cubicBezTo>
                  <a:pt x="217" y="661"/>
                  <a:pt x="220" y="660"/>
                  <a:pt x="222" y="659"/>
                </a:cubicBezTo>
                <a:cubicBezTo>
                  <a:pt x="226" y="657"/>
                  <a:pt x="231" y="655"/>
                  <a:pt x="235" y="654"/>
                </a:cubicBezTo>
                <a:cubicBezTo>
                  <a:pt x="236" y="653"/>
                  <a:pt x="238" y="653"/>
                  <a:pt x="241" y="652"/>
                </a:cubicBezTo>
                <a:cubicBezTo>
                  <a:pt x="247" y="650"/>
                  <a:pt x="257" y="647"/>
                  <a:pt x="260" y="645"/>
                </a:cubicBezTo>
                <a:cubicBezTo>
                  <a:pt x="261" y="643"/>
                  <a:pt x="262" y="642"/>
                  <a:pt x="264" y="641"/>
                </a:cubicBezTo>
                <a:cubicBezTo>
                  <a:pt x="267" y="639"/>
                  <a:pt x="269" y="638"/>
                  <a:pt x="269" y="631"/>
                </a:cubicBezTo>
                <a:lnTo>
                  <a:pt x="269" y="562"/>
                </a:lnTo>
                <a:cubicBezTo>
                  <a:pt x="268" y="561"/>
                  <a:pt x="264" y="554"/>
                  <a:pt x="261" y="551"/>
                </a:cubicBezTo>
                <a:cubicBezTo>
                  <a:pt x="260" y="548"/>
                  <a:pt x="258" y="545"/>
                  <a:pt x="257" y="541"/>
                </a:cubicBezTo>
                <a:cubicBezTo>
                  <a:pt x="255" y="537"/>
                  <a:pt x="254" y="533"/>
                  <a:pt x="252" y="532"/>
                </a:cubicBezTo>
                <a:cubicBezTo>
                  <a:pt x="251" y="530"/>
                  <a:pt x="250" y="528"/>
                  <a:pt x="249" y="526"/>
                </a:cubicBezTo>
                <a:cubicBezTo>
                  <a:pt x="248" y="525"/>
                  <a:pt x="247" y="523"/>
                  <a:pt x="246" y="522"/>
                </a:cubicBezTo>
                <a:lnTo>
                  <a:pt x="245" y="521"/>
                </a:lnTo>
                <a:lnTo>
                  <a:pt x="257" y="503"/>
                </a:lnTo>
                <a:lnTo>
                  <a:pt x="262" y="475"/>
                </a:lnTo>
                <a:lnTo>
                  <a:pt x="262" y="463"/>
                </a:lnTo>
                <a:lnTo>
                  <a:pt x="260" y="449"/>
                </a:lnTo>
                <a:lnTo>
                  <a:pt x="248" y="426"/>
                </a:lnTo>
                <a:lnTo>
                  <a:pt x="236" y="415"/>
                </a:lnTo>
                <a:lnTo>
                  <a:pt x="222" y="400"/>
                </a:lnTo>
                <a:lnTo>
                  <a:pt x="213" y="381"/>
                </a:lnTo>
                <a:lnTo>
                  <a:pt x="195" y="361"/>
                </a:lnTo>
                <a:lnTo>
                  <a:pt x="186" y="342"/>
                </a:lnTo>
                <a:lnTo>
                  <a:pt x="169" y="323"/>
                </a:lnTo>
                <a:lnTo>
                  <a:pt x="146" y="296"/>
                </a:lnTo>
                <a:lnTo>
                  <a:pt x="129" y="274"/>
                </a:lnTo>
                <a:lnTo>
                  <a:pt x="123" y="266"/>
                </a:lnTo>
                <a:cubicBezTo>
                  <a:pt x="121" y="265"/>
                  <a:pt x="109" y="256"/>
                  <a:pt x="107" y="253"/>
                </a:cubicBezTo>
                <a:cubicBezTo>
                  <a:pt x="106" y="252"/>
                  <a:pt x="105" y="250"/>
                  <a:pt x="103" y="248"/>
                </a:cubicBezTo>
                <a:cubicBezTo>
                  <a:pt x="100" y="246"/>
                  <a:pt x="96" y="242"/>
                  <a:pt x="94" y="238"/>
                </a:cubicBezTo>
                <a:cubicBezTo>
                  <a:pt x="89" y="231"/>
                  <a:pt x="93" y="220"/>
                  <a:pt x="93" y="220"/>
                </a:cubicBezTo>
                <a:lnTo>
                  <a:pt x="94" y="219"/>
                </a:lnTo>
                <a:lnTo>
                  <a:pt x="99" y="219"/>
                </a:lnTo>
                <a:lnTo>
                  <a:pt x="104" y="211"/>
                </a:lnTo>
                <a:lnTo>
                  <a:pt x="119" y="208"/>
                </a:lnTo>
                <a:lnTo>
                  <a:pt x="122" y="203"/>
                </a:lnTo>
                <a:lnTo>
                  <a:pt x="122" y="194"/>
                </a:lnTo>
                <a:cubicBezTo>
                  <a:pt x="122" y="191"/>
                  <a:pt x="121" y="184"/>
                  <a:pt x="120" y="177"/>
                </a:cubicBezTo>
                <a:cubicBezTo>
                  <a:pt x="119" y="175"/>
                  <a:pt x="118" y="174"/>
                  <a:pt x="117" y="174"/>
                </a:cubicBezTo>
                <a:cubicBezTo>
                  <a:pt x="115" y="173"/>
                  <a:pt x="113" y="173"/>
                  <a:pt x="111" y="170"/>
                </a:cubicBezTo>
                <a:cubicBezTo>
                  <a:pt x="109" y="166"/>
                  <a:pt x="107" y="163"/>
                  <a:pt x="107" y="163"/>
                </a:cubicBezTo>
                <a:cubicBezTo>
                  <a:pt x="107" y="162"/>
                  <a:pt x="100" y="156"/>
                  <a:pt x="99" y="152"/>
                </a:cubicBezTo>
                <a:cubicBezTo>
                  <a:pt x="98" y="150"/>
                  <a:pt x="95" y="143"/>
                  <a:pt x="93" y="140"/>
                </a:cubicBezTo>
                <a:lnTo>
                  <a:pt x="83" y="139"/>
                </a:lnTo>
                <a:lnTo>
                  <a:pt x="50" y="147"/>
                </a:lnTo>
                <a:lnTo>
                  <a:pt x="37" y="127"/>
                </a:lnTo>
                <a:cubicBezTo>
                  <a:pt x="36" y="126"/>
                  <a:pt x="28" y="111"/>
                  <a:pt x="28" y="102"/>
                </a:cubicBezTo>
                <a:cubicBezTo>
                  <a:pt x="28" y="96"/>
                  <a:pt x="20" y="85"/>
                  <a:pt x="17" y="81"/>
                </a:cubicBezTo>
                <a:cubicBezTo>
                  <a:pt x="16" y="81"/>
                  <a:pt x="4" y="65"/>
                  <a:pt x="2" y="61"/>
                </a:cubicBezTo>
                <a:cubicBezTo>
                  <a:pt x="0" y="57"/>
                  <a:pt x="1" y="55"/>
                  <a:pt x="1" y="50"/>
                </a:cubicBezTo>
                <a:cubicBezTo>
                  <a:pt x="1" y="48"/>
                  <a:pt x="2" y="46"/>
                  <a:pt x="2" y="42"/>
                </a:cubicBezTo>
                <a:cubicBezTo>
                  <a:pt x="3" y="35"/>
                  <a:pt x="6" y="33"/>
                  <a:pt x="9" y="33"/>
                </a:cubicBezTo>
                <a:cubicBezTo>
                  <a:pt x="11" y="33"/>
                  <a:pt x="14" y="35"/>
                  <a:pt x="14" y="35"/>
                </a:cubicBezTo>
                <a:lnTo>
                  <a:pt x="14" y="35"/>
                </a:lnTo>
                <a:cubicBezTo>
                  <a:pt x="14" y="35"/>
                  <a:pt x="18" y="37"/>
                  <a:pt x="22" y="37"/>
                </a:cubicBezTo>
                <a:lnTo>
                  <a:pt x="65" y="37"/>
                </a:lnTo>
                <a:cubicBezTo>
                  <a:pt x="68" y="37"/>
                  <a:pt x="76" y="35"/>
                  <a:pt x="82" y="34"/>
                </a:cubicBezTo>
                <a:cubicBezTo>
                  <a:pt x="88" y="33"/>
                  <a:pt x="92" y="33"/>
                  <a:pt x="94" y="33"/>
                </a:cubicBezTo>
                <a:cubicBezTo>
                  <a:pt x="96" y="33"/>
                  <a:pt x="101" y="30"/>
                  <a:pt x="104" y="29"/>
                </a:cubicBezTo>
                <a:cubicBezTo>
                  <a:pt x="106" y="27"/>
                  <a:pt x="122" y="9"/>
                  <a:pt x="130" y="6"/>
                </a:cubicBezTo>
                <a:cubicBezTo>
                  <a:pt x="138" y="3"/>
                  <a:pt x="141" y="0"/>
                  <a:pt x="141" y="0"/>
                </a:cubicBezTo>
                <a:lnTo>
                  <a:pt x="141" y="0"/>
                </a:lnTo>
                <a:lnTo>
                  <a:pt x="152" y="0"/>
                </a:lnTo>
                <a:cubicBezTo>
                  <a:pt x="158" y="0"/>
                  <a:pt x="163" y="2"/>
                  <a:pt x="171" y="7"/>
                </a:cubicBezTo>
                <a:cubicBezTo>
                  <a:pt x="175" y="10"/>
                  <a:pt x="178" y="11"/>
                  <a:pt x="182" y="13"/>
                </a:cubicBezTo>
                <a:cubicBezTo>
                  <a:pt x="184" y="15"/>
                  <a:pt x="186" y="16"/>
                  <a:pt x="189" y="17"/>
                </a:cubicBezTo>
                <a:cubicBezTo>
                  <a:pt x="192" y="19"/>
                  <a:pt x="194" y="19"/>
                  <a:pt x="197" y="18"/>
                </a:cubicBezTo>
                <a:cubicBezTo>
                  <a:pt x="198" y="18"/>
                  <a:pt x="200" y="17"/>
                  <a:pt x="202" y="17"/>
                </a:cubicBezTo>
                <a:cubicBezTo>
                  <a:pt x="208" y="17"/>
                  <a:pt x="216" y="26"/>
                  <a:pt x="217" y="27"/>
                </a:cubicBezTo>
                <a:lnTo>
                  <a:pt x="217" y="27"/>
                </a:lnTo>
                <a:lnTo>
                  <a:pt x="217" y="27"/>
                </a:lnTo>
                <a:cubicBezTo>
                  <a:pt x="217" y="28"/>
                  <a:pt x="219" y="39"/>
                  <a:pt x="219" y="44"/>
                </a:cubicBezTo>
                <a:cubicBezTo>
                  <a:pt x="219" y="50"/>
                  <a:pt x="221" y="54"/>
                  <a:pt x="221" y="55"/>
                </a:cubicBezTo>
                <a:cubicBezTo>
                  <a:pt x="222" y="55"/>
                  <a:pt x="223" y="58"/>
                  <a:pt x="224" y="65"/>
                </a:cubicBezTo>
                <a:cubicBezTo>
                  <a:pt x="224" y="68"/>
                  <a:pt x="225" y="71"/>
                  <a:pt x="225" y="73"/>
                </a:cubicBezTo>
                <a:cubicBezTo>
                  <a:pt x="226" y="76"/>
                  <a:pt x="228" y="80"/>
                  <a:pt x="232" y="83"/>
                </a:cubicBezTo>
                <a:cubicBezTo>
                  <a:pt x="236" y="86"/>
                  <a:pt x="245" y="94"/>
                  <a:pt x="246" y="95"/>
                </a:cubicBezTo>
                <a:lnTo>
                  <a:pt x="261" y="100"/>
                </a:lnTo>
                <a:lnTo>
                  <a:pt x="259" y="102"/>
                </a:lnTo>
                <a:cubicBezTo>
                  <a:pt x="249" y="112"/>
                  <a:pt x="238" y="121"/>
                  <a:pt x="227" y="129"/>
                </a:cubicBezTo>
                <a:cubicBezTo>
                  <a:pt x="193" y="155"/>
                  <a:pt x="162" y="180"/>
                  <a:pt x="162" y="230"/>
                </a:cubicBezTo>
                <a:cubicBezTo>
                  <a:pt x="162" y="244"/>
                  <a:pt x="167" y="249"/>
                  <a:pt x="173" y="254"/>
                </a:cubicBezTo>
                <a:cubicBezTo>
                  <a:pt x="174" y="256"/>
                  <a:pt x="176" y="257"/>
                  <a:pt x="177" y="259"/>
                </a:cubicBezTo>
                <a:cubicBezTo>
                  <a:pt x="194" y="277"/>
                  <a:pt x="206" y="296"/>
                  <a:pt x="219" y="315"/>
                </a:cubicBezTo>
                <a:cubicBezTo>
                  <a:pt x="236" y="342"/>
                  <a:pt x="253" y="367"/>
                  <a:pt x="279" y="386"/>
                </a:cubicBezTo>
                <a:cubicBezTo>
                  <a:pt x="323" y="419"/>
                  <a:pt x="350" y="507"/>
                  <a:pt x="350" y="570"/>
                </a:cubicBezTo>
                <a:cubicBezTo>
                  <a:pt x="350" y="594"/>
                  <a:pt x="344" y="610"/>
                  <a:pt x="338" y="626"/>
                </a:cubicBezTo>
                <a:cubicBezTo>
                  <a:pt x="334" y="639"/>
                  <a:pt x="329" y="652"/>
                  <a:pt x="329" y="668"/>
                </a:cubicBezTo>
                <a:lnTo>
                  <a:pt x="329" y="669"/>
                </a:lnTo>
                <a:lnTo>
                  <a:pt x="328" y="669"/>
                </a:lnTo>
                <a:cubicBezTo>
                  <a:pt x="293" y="679"/>
                  <a:pt x="278" y="691"/>
                  <a:pt x="260" y="705"/>
                </a:cubicBezTo>
                <a:cubicBezTo>
                  <a:pt x="250" y="713"/>
                  <a:pt x="238" y="722"/>
                  <a:pt x="220" y="732"/>
                </a:cubicBezTo>
                <a:cubicBezTo>
                  <a:pt x="211" y="737"/>
                  <a:pt x="207" y="746"/>
                  <a:pt x="202" y="755"/>
                </a:cubicBezTo>
                <a:cubicBezTo>
                  <a:pt x="197" y="766"/>
                  <a:pt x="193" y="776"/>
                  <a:pt x="180" y="776"/>
                </a:cubicBezTo>
                <a:cubicBezTo>
                  <a:pt x="178" y="776"/>
                  <a:pt x="177" y="774"/>
                  <a:pt x="175" y="773"/>
                </a:cubicBezTo>
                <a:lnTo>
                  <a:pt x="175" y="778"/>
                </a:lnTo>
                <a:cubicBezTo>
                  <a:pt x="175" y="798"/>
                  <a:pt x="141" y="828"/>
                  <a:pt x="133" y="828"/>
                </a:cubicBezTo>
                <a:lnTo>
                  <a:pt x="133" y="82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8" name="Freeform 379">
            <a:extLst>
              <a:ext uri="{FF2B5EF4-FFF2-40B4-BE49-F238E27FC236}">
                <a16:creationId xmlns:a16="http://schemas.microsoft.com/office/drawing/2014/main" id="{D99E1927-6EB4-3BC6-C571-E37C1636C81D}"/>
              </a:ext>
            </a:extLst>
          </p:cNvPr>
          <p:cNvSpPr>
            <a:spLocks/>
          </p:cNvSpPr>
          <p:nvPr/>
        </p:nvSpPr>
        <p:spPr bwMode="auto">
          <a:xfrm>
            <a:off x="4512054" y="2552188"/>
            <a:ext cx="204787" cy="254000"/>
          </a:xfrm>
          <a:custGeom>
            <a:avLst/>
            <a:gdLst>
              <a:gd name="T0" fmla="*/ 111 w 399"/>
              <a:gd name="T1" fmla="*/ 63 h 493"/>
              <a:gd name="T2" fmla="*/ 110 w 399"/>
              <a:gd name="T3" fmla="*/ 78 h 493"/>
              <a:gd name="T4" fmla="*/ 91 w 399"/>
              <a:gd name="T5" fmla="*/ 78 h 493"/>
              <a:gd name="T6" fmla="*/ 81 w 399"/>
              <a:gd name="T7" fmla="*/ 63 h 493"/>
              <a:gd name="T8" fmla="*/ 77 w 399"/>
              <a:gd name="T9" fmla="*/ 70 h 493"/>
              <a:gd name="T10" fmla="*/ 55 w 399"/>
              <a:gd name="T11" fmla="*/ 78 h 493"/>
              <a:gd name="T12" fmla="*/ 34 w 399"/>
              <a:gd name="T13" fmla="*/ 102 h 493"/>
              <a:gd name="T14" fmla="*/ 13 w 399"/>
              <a:gd name="T15" fmla="*/ 125 h 493"/>
              <a:gd name="T16" fmla="*/ 19 w 399"/>
              <a:gd name="T17" fmla="*/ 132 h 493"/>
              <a:gd name="T18" fmla="*/ 36 w 399"/>
              <a:gd name="T19" fmla="*/ 132 h 493"/>
              <a:gd name="T20" fmla="*/ 41 w 399"/>
              <a:gd name="T21" fmla="*/ 147 h 493"/>
              <a:gd name="T22" fmla="*/ 57 w 399"/>
              <a:gd name="T23" fmla="*/ 163 h 493"/>
              <a:gd name="T24" fmla="*/ 82 w 399"/>
              <a:gd name="T25" fmla="*/ 174 h 493"/>
              <a:gd name="T26" fmla="*/ 81 w 399"/>
              <a:gd name="T27" fmla="*/ 204 h 493"/>
              <a:gd name="T28" fmla="*/ 81 w 399"/>
              <a:gd name="T29" fmla="*/ 224 h 493"/>
              <a:gd name="T30" fmla="*/ 73 w 399"/>
              <a:gd name="T31" fmla="*/ 248 h 493"/>
              <a:gd name="T32" fmla="*/ 67 w 399"/>
              <a:gd name="T33" fmla="*/ 281 h 493"/>
              <a:gd name="T34" fmla="*/ 89 w 399"/>
              <a:gd name="T35" fmla="*/ 278 h 493"/>
              <a:gd name="T36" fmla="*/ 113 w 399"/>
              <a:gd name="T37" fmla="*/ 259 h 493"/>
              <a:gd name="T38" fmla="*/ 144 w 399"/>
              <a:gd name="T39" fmla="*/ 255 h 493"/>
              <a:gd name="T40" fmla="*/ 155 w 399"/>
              <a:gd name="T41" fmla="*/ 262 h 493"/>
              <a:gd name="T42" fmla="*/ 181 w 399"/>
              <a:gd name="T43" fmla="*/ 242 h 493"/>
              <a:gd name="T44" fmla="*/ 201 w 399"/>
              <a:gd name="T45" fmla="*/ 244 h 493"/>
              <a:gd name="T46" fmla="*/ 232 w 399"/>
              <a:gd name="T47" fmla="*/ 261 h 493"/>
              <a:gd name="T48" fmla="*/ 253 w 399"/>
              <a:gd name="T49" fmla="*/ 296 h 493"/>
              <a:gd name="T50" fmla="*/ 257 w 399"/>
              <a:gd name="T51" fmla="*/ 350 h 493"/>
              <a:gd name="T52" fmla="*/ 288 w 399"/>
              <a:gd name="T53" fmla="*/ 389 h 493"/>
              <a:gd name="T54" fmla="*/ 295 w 399"/>
              <a:gd name="T55" fmla="*/ 435 h 493"/>
              <a:gd name="T56" fmla="*/ 290 w 399"/>
              <a:gd name="T57" fmla="*/ 476 h 493"/>
              <a:gd name="T58" fmla="*/ 279 w 399"/>
              <a:gd name="T59" fmla="*/ 478 h 493"/>
              <a:gd name="T60" fmla="*/ 307 w 399"/>
              <a:gd name="T61" fmla="*/ 493 h 493"/>
              <a:gd name="T62" fmla="*/ 336 w 399"/>
              <a:gd name="T63" fmla="*/ 472 h 493"/>
              <a:gd name="T64" fmla="*/ 378 w 399"/>
              <a:gd name="T65" fmla="*/ 472 h 493"/>
              <a:gd name="T66" fmla="*/ 393 w 399"/>
              <a:gd name="T67" fmla="*/ 457 h 493"/>
              <a:gd name="T68" fmla="*/ 399 w 399"/>
              <a:gd name="T69" fmla="*/ 416 h 493"/>
              <a:gd name="T70" fmla="*/ 384 w 399"/>
              <a:gd name="T71" fmla="*/ 378 h 493"/>
              <a:gd name="T72" fmla="*/ 358 w 399"/>
              <a:gd name="T73" fmla="*/ 352 h 493"/>
              <a:gd name="T74" fmla="*/ 332 w 399"/>
              <a:gd name="T75" fmla="*/ 313 h 493"/>
              <a:gd name="T76" fmla="*/ 305 w 399"/>
              <a:gd name="T77" fmla="*/ 275 h 493"/>
              <a:gd name="T78" fmla="*/ 266 w 399"/>
              <a:gd name="T79" fmla="*/ 226 h 493"/>
              <a:gd name="T80" fmla="*/ 244 w 399"/>
              <a:gd name="T81" fmla="*/ 205 h 493"/>
              <a:gd name="T82" fmla="*/ 230 w 399"/>
              <a:gd name="T83" fmla="*/ 174 h 493"/>
              <a:gd name="T84" fmla="*/ 240 w 399"/>
              <a:gd name="T85" fmla="*/ 166 h 493"/>
              <a:gd name="T86" fmla="*/ 259 w 399"/>
              <a:gd name="T87" fmla="*/ 157 h 493"/>
              <a:gd name="T88" fmla="*/ 257 w 399"/>
              <a:gd name="T89" fmla="*/ 130 h 493"/>
              <a:gd name="T90" fmla="*/ 243 w 399"/>
              <a:gd name="T91" fmla="*/ 115 h 493"/>
              <a:gd name="T92" fmla="*/ 229 w 399"/>
              <a:gd name="T93" fmla="*/ 91 h 493"/>
              <a:gd name="T94" fmla="*/ 185 w 399"/>
              <a:gd name="T95" fmla="*/ 98 h 493"/>
              <a:gd name="T96" fmla="*/ 164 w 399"/>
              <a:gd name="T97" fmla="*/ 55 h 493"/>
              <a:gd name="T98" fmla="*/ 139 w 399"/>
              <a:gd name="T99" fmla="*/ 13 h 493"/>
              <a:gd name="T100" fmla="*/ 125 w 399"/>
              <a:gd name="T101" fmla="*/ 0 h 493"/>
              <a:gd name="T102" fmla="*/ 109 w 399"/>
              <a:gd name="T103" fmla="*/ 11 h 493"/>
              <a:gd name="T104" fmla="*/ 100 w 399"/>
              <a:gd name="T105" fmla="*/ 27 h 493"/>
              <a:gd name="T106" fmla="*/ 111 w 399"/>
              <a:gd name="T107" fmla="*/ 40 h 493"/>
              <a:gd name="T108" fmla="*/ 111 w 399"/>
              <a:gd name="T109" fmla="*/ 6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9" h="493">
                <a:moveTo>
                  <a:pt x="111" y="63"/>
                </a:moveTo>
                <a:lnTo>
                  <a:pt x="111" y="63"/>
                </a:lnTo>
                <a:lnTo>
                  <a:pt x="111" y="70"/>
                </a:lnTo>
                <a:lnTo>
                  <a:pt x="110" y="78"/>
                </a:lnTo>
                <a:lnTo>
                  <a:pt x="100" y="78"/>
                </a:lnTo>
                <a:lnTo>
                  <a:pt x="91" y="78"/>
                </a:lnTo>
                <a:lnTo>
                  <a:pt x="81" y="70"/>
                </a:lnTo>
                <a:lnTo>
                  <a:pt x="81" y="63"/>
                </a:lnTo>
                <a:lnTo>
                  <a:pt x="81" y="63"/>
                </a:lnTo>
                <a:lnTo>
                  <a:pt x="77" y="70"/>
                </a:lnTo>
                <a:cubicBezTo>
                  <a:pt x="77" y="70"/>
                  <a:pt x="66" y="77"/>
                  <a:pt x="62" y="78"/>
                </a:cubicBezTo>
                <a:cubicBezTo>
                  <a:pt x="58" y="80"/>
                  <a:pt x="55" y="78"/>
                  <a:pt x="55" y="78"/>
                </a:cubicBezTo>
                <a:lnTo>
                  <a:pt x="45" y="91"/>
                </a:lnTo>
                <a:lnTo>
                  <a:pt x="34" y="102"/>
                </a:lnTo>
                <a:lnTo>
                  <a:pt x="28" y="108"/>
                </a:lnTo>
                <a:lnTo>
                  <a:pt x="13" y="125"/>
                </a:lnTo>
                <a:cubicBezTo>
                  <a:pt x="13" y="125"/>
                  <a:pt x="6" y="134"/>
                  <a:pt x="0" y="138"/>
                </a:cubicBezTo>
                <a:cubicBezTo>
                  <a:pt x="13" y="140"/>
                  <a:pt x="19" y="132"/>
                  <a:pt x="19" y="132"/>
                </a:cubicBezTo>
                <a:lnTo>
                  <a:pt x="29" y="132"/>
                </a:lnTo>
                <a:lnTo>
                  <a:pt x="36" y="132"/>
                </a:lnTo>
                <a:lnTo>
                  <a:pt x="41" y="138"/>
                </a:lnTo>
                <a:lnTo>
                  <a:pt x="41" y="147"/>
                </a:lnTo>
                <a:lnTo>
                  <a:pt x="41" y="154"/>
                </a:lnTo>
                <a:cubicBezTo>
                  <a:pt x="41" y="154"/>
                  <a:pt x="52" y="162"/>
                  <a:pt x="57" y="163"/>
                </a:cubicBezTo>
                <a:cubicBezTo>
                  <a:pt x="63" y="165"/>
                  <a:pt x="68" y="174"/>
                  <a:pt x="68" y="174"/>
                </a:cubicBezTo>
                <a:cubicBezTo>
                  <a:pt x="68" y="174"/>
                  <a:pt x="74" y="174"/>
                  <a:pt x="82" y="174"/>
                </a:cubicBezTo>
                <a:cubicBezTo>
                  <a:pt x="89" y="173"/>
                  <a:pt x="81" y="187"/>
                  <a:pt x="81" y="187"/>
                </a:cubicBezTo>
                <a:lnTo>
                  <a:pt x="81" y="204"/>
                </a:lnTo>
                <a:lnTo>
                  <a:pt x="81" y="210"/>
                </a:lnTo>
                <a:lnTo>
                  <a:pt x="81" y="224"/>
                </a:lnTo>
                <a:lnTo>
                  <a:pt x="81" y="232"/>
                </a:lnTo>
                <a:cubicBezTo>
                  <a:pt x="81" y="232"/>
                  <a:pt x="76" y="240"/>
                  <a:pt x="73" y="248"/>
                </a:cubicBezTo>
                <a:cubicBezTo>
                  <a:pt x="71" y="256"/>
                  <a:pt x="70" y="259"/>
                  <a:pt x="68" y="265"/>
                </a:cubicBezTo>
                <a:cubicBezTo>
                  <a:pt x="67" y="270"/>
                  <a:pt x="67" y="277"/>
                  <a:pt x="67" y="281"/>
                </a:cubicBezTo>
                <a:cubicBezTo>
                  <a:pt x="67" y="285"/>
                  <a:pt x="83" y="284"/>
                  <a:pt x="83" y="284"/>
                </a:cubicBezTo>
                <a:lnTo>
                  <a:pt x="89" y="278"/>
                </a:lnTo>
                <a:cubicBezTo>
                  <a:pt x="89" y="278"/>
                  <a:pt x="100" y="273"/>
                  <a:pt x="105" y="270"/>
                </a:cubicBezTo>
                <a:cubicBezTo>
                  <a:pt x="111" y="267"/>
                  <a:pt x="113" y="259"/>
                  <a:pt x="113" y="259"/>
                </a:cubicBezTo>
                <a:lnTo>
                  <a:pt x="126" y="252"/>
                </a:lnTo>
                <a:lnTo>
                  <a:pt x="144" y="255"/>
                </a:lnTo>
                <a:lnTo>
                  <a:pt x="148" y="258"/>
                </a:lnTo>
                <a:cubicBezTo>
                  <a:pt x="153" y="261"/>
                  <a:pt x="155" y="262"/>
                  <a:pt x="155" y="262"/>
                </a:cubicBezTo>
                <a:lnTo>
                  <a:pt x="167" y="265"/>
                </a:lnTo>
                <a:lnTo>
                  <a:pt x="181" y="242"/>
                </a:lnTo>
                <a:lnTo>
                  <a:pt x="189" y="244"/>
                </a:lnTo>
                <a:cubicBezTo>
                  <a:pt x="189" y="244"/>
                  <a:pt x="196" y="239"/>
                  <a:pt x="201" y="244"/>
                </a:cubicBezTo>
                <a:cubicBezTo>
                  <a:pt x="207" y="250"/>
                  <a:pt x="215" y="243"/>
                  <a:pt x="222" y="244"/>
                </a:cubicBezTo>
                <a:cubicBezTo>
                  <a:pt x="228" y="246"/>
                  <a:pt x="230" y="255"/>
                  <a:pt x="232" y="261"/>
                </a:cubicBezTo>
                <a:cubicBezTo>
                  <a:pt x="234" y="266"/>
                  <a:pt x="242" y="271"/>
                  <a:pt x="245" y="275"/>
                </a:cubicBezTo>
                <a:cubicBezTo>
                  <a:pt x="247" y="279"/>
                  <a:pt x="253" y="296"/>
                  <a:pt x="253" y="296"/>
                </a:cubicBezTo>
                <a:cubicBezTo>
                  <a:pt x="253" y="296"/>
                  <a:pt x="253" y="312"/>
                  <a:pt x="255" y="320"/>
                </a:cubicBezTo>
                <a:cubicBezTo>
                  <a:pt x="258" y="328"/>
                  <a:pt x="255" y="339"/>
                  <a:pt x="257" y="350"/>
                </a:cubicBezTo>
                <a:cubicBezTo>
                  <a:pt x="258" y="361"/>
                  <a:pt x="265" y="363"/>
                  <a:pt x="272" y="370"/>
                </a:cubicBezTo>
                <a:cubicBezTo>
                  <a:pt x="278" y="377"/>
                  <a:pt x="288" y="389"/>
                  <a:pt x="288" y="389"/>
                </a:cubicBezTo>
                <a:cubicBezTo>
                  <a:pt x="288" y="389"/>
                  <a:pt x="295" y="412"/>
                  <a:pt x="296" y="416"/>
                </a:cubicBezTo>
                <a:cubicBezTo>
                  <a:pt x="297" y="420"/>
                  <a:pt x="295" y="435"/>
                  <a:pt x="295" y="435"/>
                </a:cubicBezTo>
                <a:lnTo>
                  <a:pt x="295" y="451"/>
                </a:lnTo>
                <a:lnTo>
                  <a:pt x="290" y="476"/>
                </a:lnTo>
                <a:lnTo>
                  <a:pt x="284" y="476"/>
                </a:lnTo>
                <a:cubicBezTo>
                  <a:pt x="284" y="476"/>
                  <a:pt x="282" y="477"/>
                  <a:pt x="279" y="478"/>
                </a:cubicBezTo>
                <a:lnTo>
                  <a:pt x="297" y="493"/>
                </a:lnTo>
                <a:lnTo>
                  <a:pt x="307" y="493"/>
                </a:lnTo>
                <a:cubicBezTo>
                  <a:pt x="307" y="493"/>
                  <a:pt x="316" y="491"/>
                  <a:pt x="319" y="488"/>
                </a:cubicBezTo>
                <a:cubicBezTo>
                  <a:pt x="323" y="486"/>
                  <a:pt x="336" y="472"/>
                  <a:pt x="336" y="472"/>
                </a:cubicBezTo>
                <a:cubicBezTo>
                  <a:pt x="336" y="472"/>
                  <a:pt x="352" y="468"/>
                  <a:pt x="356" y="472"/>
                </a:cubicBezTo>
                <a:cubicBezTo>
                  <a:pt x="361" y="475"/>
                  <a:pt x="373" y="472"/>
                  <a:pt x="378" y="472"/>
                </a:cubicBezTo>
                <a:cubicBezTo>
                  <a:pt x="380" y="472"/>
                  <a:pt x="382" y="472"/>
                  <a:pt x="383" y="474"/>
                </a:cubicBezTo>
                <a:lnTo>
                  <a:pt x="393" y="457"/>
                </a:lnTo>
                <a:lnTo>
                  <a:pt x="399" y="428"/>
                </a:lnTo>
                <a:lnTo>
                  <a:pt x="399" y="416"/>
                </a:lnTo>
                <a:lnTo>
                  <a:pt x="397" y="401"/>
                </a:lnTo>
                <a:lnTo>
                  <a:pt x="384" y="378"/>
                </a:lnTo>
                <a:lnTo>
                  <a:pt x="372" y="367"/>
                </a:lnTo>
                <a:lnTo>
                  <a:pt x="358" y="352"/>
                </a:lnTo>
                <a:lnTo>
                  <a:pt x="349" y="333"/>
                </a:lnTo>
                <a:lnTo>
                  <a:pt x="332" y="313"/>
                </a:lnTo>
                <a:lnTo>
                  <a:pt x="323" y="294"/>
                </a:lnTo>
                <a:lnTo>
                  <a:pt x="305" y="275"/>
                </a:lnTo>
                <a:lnTo>
                  <a:pt x="283" y="248"/>
                </a:lnTo>
                <a:lnTo>
                  <a:pt x="266" y="226"/>
                </a:lnTo>
                <a:lnTo>
                  <a:pt x="259" y="218"/>
                </a:lnTo>
                <a:cubicBezTo>
                  <a:pt x="259" y="218"/>
                  <a:pt x="246" y="208"/>
                  <a:pt x="244" y="205"/>
                </a:cubicBezTo>
                <a:cubicBezTo>
                  <a:pt x="241" y="201"/>
                  <a:pt x="235" y="197"/>
                  <a:pt x="230" y="190"/>
                </a:cubicBezTo>
                <a:cubicBezTo>
                  <a:pt x="226" y="184"/>
                  <a:pt x="230" y="174"/>
                  <a:pt x="230" y="174"/>
                </a:cubicBezTo>
                <a:lnTo>
                  <a:pt x="236" y="174"/>
                </a:lnTo>
                <a:lnTo>
                  <a:pt x="240" y="166"/>
                </a:lnTo>
                <a:lnTo>
                  <a:pt x="255" y="162"/>
                </a:lnTo>
                <a:lnTo>
                  <a:pt x="259" y="157"/>
                </a:lnTo>
                <a:lnTo>
                  <a:pt x="259" y="147"/>
                </a:lnTo>
                <a:cubicBezTo>
                  <a:pt x="259" y="143"/>
                  <a:pt x="258" y="137"/>
                  <a:pt x="257" y="130"/>
                </a:cubicBezTo>
                <a:cubicBezTo>
                  <a:pt x="256" y="123"/>
                  <a:pt x="250" y="127"/>
                  <a:pt x="248" y="122"/>
                </a:cubicBezTo>
                <a:cubicBezTo>
                  <a:pt x="245" y="118"/>
                  <a:pt x="243" y="115"/>
                  <a:pt x="243" y="115"/>
                </a:cubicBezTo>
                <a:cubicBezTo>
                  <a:pt x="243" y="115"/>
                  <a:pt x="237" y="108"/>
                  <a:pt x="236" y="104"/>
                </a:cubicBezTo>
                <a:cubicBezTo>
                  <a:pt x="234" y="101"/>
                  <a:pt x="229" y="91"/>
                  <a:pt x="229" y="91"/>
                </a:cubicBezTo>
                <a:lnTo>
                  <a:pt x="218" y="90"/>
                </a:lnTo>
                <a:lnTo>
                  <a:pt x="185" y="98"/>
                </a:lnTo>
                <a:lnTo>
                  <a:pt x="173" y="79"/>
                </a:lnTo>
                <a:cubicBezTo>
                  <a:pt x="173" y="79"/>
                  <a:pt x="164" y="63"/>
                  <a:pt x="164" y="55"/>
                </a:cubicBezTo>
                <a:cubicBezTo>
                  <a:pt x="164" y="48"/>
                  <a:pt x="153" y="33"/>
                  <a:pt x="153" y="33"/>
                </a:cubicBezTo>
                <a:cubicBezTo>
                  <a:pt x="153" y="33"/>
                  <a:pt x="141" y="17"/>
                  <a:pt x="139" y="13"/>
                </a:cubicBezTo>
                <a:cubicBezTo>
                  <a:pt x="138" y="11"/>
                  <a:pt x="137" y="10"/>
                  <a:pt x="137" y="9"/>
                </a:cubicBezTo>
                <a:lnTo>
                  <a:pt x="125" y="0"/>
                </a:lnTo>
                <a:lnTo>
                  <a:pt x="113" y="11"/>
                </a:lnTo>
                <a:lnTo>
                  <a:pt x="109" y="11"/>
                </a:lnTo>
                <a:cubicBezTo>
                  <a:pt x="109" y="11"/>
                  <a:pt x="102" y="17"/>
                  <a:pt x="100" y="20"/>
                </a:cubicBezTo>
                <a:cubicBezTo>
                  <a:pt x="98" y="23"/>
                  <a:pt x="100" y="27"/>
                  <a:pt x="100" y="27"/>
                </a:cubicBezTo>
                <a:lnTo>
                  <a:pt x="104" y="32"/>
                </a:lnTo>
                <a:lnTo>
                  <a:pt x="111" y="40"/>
                </a:lnTo>
                <a:lnTo>
                  <a:pt x="111" y="50"/>
                </a:lnTo>
                <a:lnTo>
                  <a:pt x="111" y="63"/>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69" name="Freeform 380">
            <a:extLst>
              <a:ext uri="{FF2B5EF4-FFF2-40B4-BE49-F238E27FC236}">
                <a16:creationId xmlns:a16="http://schemas.microsoft.com/office/drawing/2014/main" id="{D00C5799-90B0-33AB-3F6B-1D9DDC7BDB5F}"/>
              </a:ext>
            </a:extLst>
          </p:cNvPr>
          <p:cNvSpPr>
            <a:spLocks/>
          </p:cNvSpPr>
          <p:nvPr/>
        </p:nvSpPr>
        <p:spPr bwMode="auto">
          <a:xfrm>
            <a:off x="4512054" y="2552188"/>
            <a:ext cx="204787" cy="254000"/>
          </a:xfrm>
          <a:custGeom>
            <a:avLst/>
            <a:gdLst>
              <a:gd name="T0" fmla="*/ 111 w 399"/>
              <a:gd name="T1" fmla="*/ 63 h 493"/>
              <a:gd name="T2" fmla="*/ 110 w 399"/>
              <a:gd name="T3" fmla="*/ 78 h 493"/>
              <a:gd name="T4" fmla="*/ 91 w 399"/>
              <a:gd name="T5" fmla="*/ 78 h 493"/>
              <a:gd name="T6" fmla="*/ 81 w 399"/>
              <a:gd name="T7" fmla="*/ 63 h 493"/>
              <a:gd name="T8" fmla="*/ 77 w 399"/>
              <a:gd name="T9" fmla="*/ 70 h 493"/>
              <a:gd name="T10" fmla="*/ 55 w 399"/>
              <a:gd name="T11" fmla="*/ 78 h 493"/>
              <a:gd name="T12" fmla="*/ 34 w 399"/>
              <a:gd name="T13" fmla="*/ 102 h 493"/>
              <a:gd name="T14" fmla="*/ 13 w 399"/>
              <a:gd name="T15" fmla="*/ 125 h 493"/>
              <a:gd name="T16" fmla="*/ 19 w 399"/>
              <a:gd name="T17" fmla="*/ 132 h 493"/>
              <a:gd name="T18" fmla="*/ 36 w 399"/>
              <a:gd name="T19" fmla="*/ 132 h 493"/>
              <a:gd name="T20" fmla="*/ 41 w 399"/>
              <a:gd name="T21" fmla="*/ 147 h 493"/>
              <a:gd name="T22" fmla="*/ 57 w 399"/>
              <a:gd name="T23" fmla="*/ 163 h 493"/>
              <a:gd name="T24" fmla="*/ 82 w 399"/>
              <a:gd name="T25" fmla="*/ 174 h 493"/>
              <a:gd name="T26" fmla="*/ 81 w 399"/>
              <a:gd name="T27" fmla="*/ 204 h 493"/>
              <a:gd name="T28" fmla="*/ 81 w 399"/>
              <a:gd name="T29" fmla="*/ 224 h 493"/>
              <a:gd name="T30" fmla="*/ 73 w 399"/>
              <a:gd name="T31" fmla="*/ 248 h 493"/>
              <a:gd name="T32" fmla="*/ 67 w 399"/>
              <a:gd name="T33" fmla="*/ 281 h 493"/>
              <a:gd name="T34" fmla="*/ 89 w 399"/>
              <a:gd name="T35" fmla="*/ 278 h 493"/>
              <a:gd name="T36" fmla="*/ 113 w 399"/>
              <a:gd name="T37" fmla="*/ 259 h 493"/>
              <a:gd name="T38" fmla="*/ 144 w 399"/>
              <a:gd name="T39" fmla="*/ 255 h 493"/>
              <a:gd name="T40" fmla="*/ 155 w 399"/>
              <a:gd name="T41" fmla="*/ 262 h 493"/>
              <a:gd name="T42" fmla="*/ 181 w 399"/>
              <a:gd name="T43" fmla="*/ 242 h 493"/>
              <a:gd name="T44" fmla="*/ 201 w 399"/>
              <a:gd name="T45" fmla="*/ 244 h 493"/>
              <a:gd name="T46" fmla="*/ 232 w 399"/>
              <a:gd name="T47" fmla="*/ 261 h 493"/>
              <a:gd name="T48" fmla="*/ 253 w 399"/>
              <a:gd name="T49" fmla="*/ 296 h 493"/>
              <a:gd name="T50" fmla="*/ 257 w 399"/>
              <a:gd name="T51" fmla="*/ 350 h 493"/>
              <a:gd name="T52" fmla="*/ 288 w 399"/>
              <a:gd name="T53" fmla="*/ 389 h 493"/>
              <a:gd name="T54" fmla="*/ 295 w 399"/>
              <a:gd name="T55" fmla="*/ 435 h 493"/>
              <a:gd name="T56" fmla="*/ 290 w 399"/>
              <a:gd name="T57" fmla="*/ 476 h 493"/>
              <a:gd name="T58" fmla="*/ 279 w 399"/>
              <a:gd name="T59" fmla="*/ 478 h 493"/>
              <a:gd name="T60" fmla="*/ 307 w 399"/>
              <a:gd name="T61" fmla="*/ 493 h 493"/>
              <a:gd name="T62" fmla="*/ 336 w 399"/>
              <a:gd name="T63" fmla="*/ 472 h 493"/>
              <a:gd name="T64" fmla="*/ 378 w 399"/>
              <a:gd name="T65" fmla="*/ 472 h 493"/>
              <a:gd name="T66" fmla="*/ 393 w 399"/>
              <a:gd name="T67" fmla="*/ 457 h 493"/>
              <a:gd name="T68" fmla="*/ 399 w 399"/>
              <a:gd name="T69" fmla="*/ 416 h 493"/>
              <a:gd name="T70" fmla="*/ 384 w 399"/>
              <a:gd name="T71" fmla="*/ 378 h 493"/>
              <a:gd name="T72" fmla="*/ 358 w 399"/>
              <a:gd name="T73" fmla="*/ 352 h 493"/>
              <a:gd name="T74" fmla="*/ 332 w 399"/>
              <a:gd name="T75" fmla="*/ 313 h 493"/>
              <a:gd name="T76" fmla="*/ 305 w 399"/>
              <a:gd name="T77" fmla="*/ 275 h 493"/>
              <a:gd name="T78" fmla="*/ 266 w 399"/>
              <a:gd name="T79" fmla="*/ 226 h 493"/>
              <a:gd name="T80" fmla="*/ 244 w 399"/>
              <a:gd name="T81" fmla="*/ 205 h 493"/>
              <a:gd name="T82" fmla="*/ 230 w 399"/>
              <a:gd name="T83" fmla="*/ 174 h 493"/>
              <a:gd name="T84" fmla="*/ 240 w 399"/>
              <a:gd name="T85" fmla="*/ 166 h 493"/>
              <a:gd name="T86" fmla="*/ 259 w 399"/>
              <a:gd name="T87" fmla="*/ 157 h 493"/>
              <a:gd name="T88" fmla="*/ 257 w 399"/>
              <a:gd name="T89" fmla="*/ 130 h 493"/>
              <a:gd name="T90" fmla="*/ 243 w 399"/>
              <a:gd name="T91" fmla="*/ 115 h 493"/>
              <a:gd name="T92" fmla="*/ 229 w 399"/>
              <a:gd name="T93" fmla="*/ 91 h 493"/>
              <a:gd name="T94" fmla="*/ 185 w 399"/>
              <a:gd name="T95" fmla="*/ 98 h 493"/>
              <a:gd name="T96" fmla="*/ 164 w 399"/>
              <a:gd name="T97" fmla="*/ 55 h 493"/>
              <a:gd name="T98" fmla="*/ 139 w 399"/>
              <a:gd name="T99" fmla="*/ 13 h 493"/>
              <a:gd name="T100" fmla="*/ 125 w 399"/>
              <a:gd name="T101" fmla="*/ 0 h 493"/>
              <a:gd name="T102" fmla="*/ 109 w 399"/>
              <a:gd name="T103" fmla="*/ 11 h 493"/>
              <a:gd name="T104" fmla="*/ 100 w 399"/>
              <a:gd name="T105" fmla="*/ 27 h 493"/>
              <a:gd name="T106" fmla="*/ 111 w 399"/>
              <a:gd name="T107" fmla="*/ 40 h 493"/>
              <a:gd name="T108" fmla="*/ 111 w 399"/>
              <a:gd name="T109" fmla="*/ 6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9" h="493">
                <a:moveTo>
                  <a:pt x="111" y="63"/>
                </a:moveTo>
                <a:lnTo>
                  <a:pt x="111" y="63"/>
                </a:lnTo>
                <a:lnTo>
                  <a:pt x="111" y="70"/>
                </a:lnTo>
                <a:lnTo>
                  <a:pt x="110" y="78"/>
                </a:lnTo>
                <a:lnTo>
                  <a:pt x="100" y="78"/>
                </a:lnTo>
                <a:lnTo>
                  <a:pt x="91" y="78"/>
                </a:lnTo>
                <a:lnTo>
                  <a:pt x="81" y="70"/>
                </a:lnTo>
                <a:lnTo>
                  <a:pt x="81" y="63"/>
                </a:lnTo>
                <a:lnTo>
                  <a:pt x="81" y="63"/>
                </a:lnTo>
                <a:lnTo>
                  <a:pt x="77" y="70"/>
                </a:lnTo>
                <a:cubicBezTo>
                  <a:pt x="77" y="70"/>
                  <a:pt x="66" y="77"/>
                  <a:pt x="62" y="78"/>
                </a:cubicBezTo>
                <a:cubicBezTo>
                  <a:pt x="58" y="80"/>
                  <a:pt x="55" y="78"/>
                  <a:pt x="55" y="78"/>
                </a:cubicBezTo>
                <a:lnTo>
                  <a:pt x="45" y="91"/>
                </a:lnTo>
                <a:lnTo>
                  <a:pt x="34" y="102"/>
                </a:lnTo>
                <a:lnTo>
                  <a:pt x="28" y="108"/>
                </a:lnTo>
                <a:lnTo>
                  <a:pt x="13" y="125"/>
                </a:lnTo>
                <a:cubicBezTo>
                  <a:pt x="13" y="125"/>
                  <a:pt x="6" y="134"/>
                  <a:pt x="0" y="138"/>
                </a:cubicBezTo>
                <a:cubicBezTo>
                  <a:pt x="13" y="140"/>
                  <a:pt x="19" y="132"/>
                  <a:pt x="19" y="132"/>
                </a:cubicBezTo>
                <a:lnTo>
                  <a:pt x="29" y="132"/>
                </a:lnTo>
                <a:lnTo>
                  <a:pt x="36" y="132"/>
                </a:lnTo>
                <a:lnTo>
                  <a:pt x="41" y="138"/>
                </a:lnTo>
                <a:lnTo>
                  <a:pt x="41" y="147"/>
                </a:lnTo>
                <a:lnTo>
                  <a:pt x="41" y="154"/>
                </a:lnTo>
                <a:cubicBezTo>
                  <a:pt x="41" y="154"/>
                  <a:pt x="52" y="162"/>
                  <a:pt x="57" y="163"/>
                </a:cubicBezTo>
                <a:cubicBezTo>
                  <a:pt x="63" y="165"/>
                  <a:pt x="68" y="174"/>
                  <a:pt x="68" y="174"/>
                </a:cubicBezTo>
                <a:cubicBezTo>
                  <a:pt x="68" y="174"/>
                  <a:pt x="74" y="174"/>
                  <a:pt x="82" y="174"/>
                </a:cubicBezTo>
                <a:cubicBezTo>
                  <a:pt x="89" y="173"/>
                  <a:pt x="81" y="187"/>
                  <a:pt x="81" y="187"/>
                </a:cubicBezTo>
                <a:lnTo>
                  <a:pt x="81" y="204"/>
                </a:lnTo>
                <a:lnTo>
                  <a:pt x="81" y="210"/>
                </a:lnTo>
                <a:lnTo>
                  <a:pt x="81" y="224"/>
                </a:lnTo>
                <a:lnTo>
                  <a:pt x="81" y="232"/>
                </a:lnTo>
                <a:cubicBezTo>
                  <a:pt x="81" y="232"/>
                  <a:pt x="76" y="240"/>
                  <a:pt x="73" y="248"/>
                </a:cubicBezTo>
                <a:cubicBezTo>
                  <a:pt x="71" y="256"/>
                  <a:pt x="70" y="259"/>
                  <a:pt x="68" y="265"/>
                </a:cubicBezTo>
                <a:cubicBezTo>
                  <a:pt x="67" y="270"/>
                  <a:pt x="67" y="277"/>
                  <a:pt x="67" y="281"/>
                </a:cubicBezTo>
                <a:cubicBezTo>
                  <a:pt x="67" y="285"/>
                  <a:pt x="83" y="284"/>
                  <a:pt x="83" y="284"/>
                </a:cubicBezTo>
                <a:lnTo>
                  <a:pt x="89" y="278"/>
                </a:lnTo>
                <a:cubicBezTo>
                  <a:pt x="89" y="278"/>
                  <a:pt x="100" y="273"/>
                  <a:pt x="105" y="270"/>
                </a:cubicBezTo>
                <a:cubicBezTo>
                  <a:pt x="111" y="267"/>
                  <a:pt x="113" y="259"/>
                  <a:pt x="113" y="259"/>
                </a:cubicBezTo>
                <a:lnTo>
                  <a:pt x="126" y="252"/>
                </a:lnTo>
                <a:lnTo>
                  <a:pt x="144" y="255"/>
                </a:lnTo>
                <a:lnTo>
                  <a:pt x="148" y="258"/>
                </a:lnTo>
                <a:cubicBezTo>
                  <a:pt x="153" y="261"/>
                  <a:pt x="155" y="262"/>
                  <a:pt x="155" y="262"/>
                </a:cubicBezTo>
                <a:lnTo>
                  <a:pt x="167" y="265"/>
                </a:lnTo>
                <a:lnTo>
                  <a:pt x="181" y="242"/>
                </a:lnTo>
                <a:lnTo>
                  <a:pt x="189" y="244"/>
                </a:lnTo>
                <a:cubicBezTo>
                  <a:pt x="189" y="244"/>
                  <a:pt x="196" y="239"/>
                  <a:pt x="201" y="244"/>
                </a:cubicBezTo>
                <a:cubicBezTo>
                  <a:pt x="207" y="250"/>
                  <a:pt x="215" y="243"/>
                  <a:pt x="222" y="244"/>
                </a:cubicBezTo>
                <a:cubicBezTo>
                  <a:pt x="228" y="246"/>
                  <a:pt x="230" y="255"/>
                  <a:pt x="232" y="261"/>
                </a:cubicBezTo>
                <a:cubicBezTo>
                  <a:pt x="234" y="266"/>
                  <a:pt x="242" y="271"/>
                  <a:pt x="245" y="275"/>
                </a:cubicBezTo>
                <a:cubicBezTo>
                  <a:pt x="247" y="279"/>
                  <a:pt x="253" y="296"/>
                  <a:pt x="253" y="296"/>
                </a:cubicBezTo>
                <a:cubicBezTo>
                  <a:pt x="253" y="296"/>
                  <a:pt x="253" y="312"/>
                  <a:pt x="255" y="320"/>
                </a:cubicBezTo>
                <a:cubicBezTo>
                  <a:pt x="258" y="328"/>
                  <a:pt x="255" y="339"/>
                  <a:pt x="257" y="350"/>
                </a:cubicBezTo>
                <a:cubicBezTo>
                  <a:pt x="258" y="361"/>
                  <a:pt x="265" y="363"/>
                  <a:pt x="272" y="370"/>
                </a:cubicBezTo>
                <a:cubicBezTo>
                  <a:pt x="278" y="377"/>
                  <a:pt x="288" y="389"/>
                  <a:pt x="288" y="389"/>
                </a:cubicBezTo>
                <a:cubicBezTo>
                  <a:pt x="288" y="389"/>
                  <a:pt x="295" y="412"/>
                  <a:pt x="296" y="416"/>
                </a:cubicBezTo>
                <a:cubicBezTo>
                  <a:pt x="297" y="420"/>
                  <a:pt x="295" y="435"/>
                  <a:pt x="295" y="435"/>
                </a:cubicBezTo>
                <a:lnTo>
                  <a:pt x="295" y="451"/>
                </a:lnTo>
                <a:lnTo>
                  <a:pt x="290" y="476"/>
                </a:lnTo>
                <a:lnTo>
                  <a:pt x="284" y="476"/>
                </a:lnTo>
                <a:cubicBezTo>
                  <a:pt x="284" y="476"/>
                  <a:pt x="282" y="477"/>
                  <a:pt x="279" y="478"/>
                </a:cubicBezTo>
                <a:lnTo>
                  <a:pt x="297" y="493"/>
                </a:lnTo>
                <a:lnTo>
                  <a:pt x="307" y="493"/>
                </a:lnTo>
                <a:cubicBezTo>
                  <a:pt x="307" y="493"/>
                  <a:pt x="316" y="491"/>
                  <a:pt x="319" y="488"/>
                </a:cubicBezTo>
                <a:cubicBezTo>
                  <a:pt x="323" y="486"/>
                  <a:pt x="336" y="472"/>
                  <a:pt x="336" y="472"/>
                </a:cubicBezTo>
                <a:cubicBezTo>
                  <a:pt x="336" y="472"/>
                  <a:pt x="352" y="468"/>
                  <a:pt x="356" y="472"/>
                </a:cubicBezTo>
                <a:cubicBezTo>
                  <a:pt x="361" y="475"/>
                  <a:pt x="373" y="472"/>
                  <a:pt x="378" y="472"/>
                </a:cubicBezTo>
                <a:cubicBezTo>
                  <a:pt x="380" y="472"/>
                  <a:pt x="382" y="472"/>
                  <a:pt x="383" y="474"/>
                </a:cubicBezTo>
                <a:lnTo>
                  <a:pt x="393" y="457"/>
                </a:lnTo>
                <a:lnTo>
                  <a:pt x="399" y="428"/>
                </a:lnTo>
                <a:lnTo>
                  <a:pt x="399" y="416"/>
                </a:lnTo>
                <a:lnTo>
                  <a:pt x="397" y="401"/>
                </a:lnTo>
                <a:lnTo>
                  <a:pt x="384" y="378"/>
                </a:lnTo>
                <a:lnTo>
                  <a:pt x="372" y="367"/>
                </a:lnTo>
                <a:lnTo>
                  <a:pt x="358" y="352"/>
                </a:lnTo>
                <a:lnTo>
                  <a:pt x="349" y="333"/>
                </a:lnTo>
                <a:lnTo>
                  <a:pt x="332" y="313"/>
                </a:lnTo>
                <a:lnTo>
                  <a:pt x="323" y="294"/>
                </a:lnTo>
                <a:lnTo>
                  <a:pt x="305" y="275"/>
                </a:lnTo>
                <a:lnTo>
                  <a:pt x="283" y="248"/>
                </a:lnTo>
                <a:lnTo>
                  <a:pt x="266" y="226"/>
                </a:lnTo>
                <a:lnTo>
                  <a:pt x="259" y="218"/>
                </a:lnTo>
                <a:cubicBezTo>
                  <a:pt x="259" y="218"/>
                  <a:pt x="246" y="208"/>
                  <a:pt x="244" y="205"/>
                </a:cubicBezTo>
                <a:cubicBezTo>
                  <a:pt x="241" y="201"/>
                  <a:pt x="235" y="197"/>
                  <a:pt x="230" y="190"/>
                </a:cubicBezTo>
                <a:cubicBezTo>
                  <a:pt x="226" y="184"/>
                  <a:pt x="230" y="174"/>
                  <a:pt x="230" y="174"/>
                </a:cubicBezTo>
                <a:lnTo>
                  <a:pt x="236" y="174"/>
                </a:lnTo>
                <a:lnTo>
                  <a:pt x="240" y="166"/>
                </a:lnTo>
                <a:lnTo>
                  <a:pt x="255" y="162"/>
                </a:lnTo>
                <a:lnTo>
                  <a:pt x="259" y="157"/>
                </a:lnTo>
                <a:lnTo>
                  <a:pt x="259" y="147"/>
                </a:lnTo>
                <a:cubicBezTo>
                  <a:pt x="259" y="143"/>
                  <a:pt x="258" y="137"/>
                  <a:pt x="257" y="130"/>
                </a:cubicBezTo>
                <a:cubicBezTo>
                  <a:pt x="256" y="123"/>
                  <a:pt x="250" y="127"/>
                  <a:pt x="248" y="122"/>
                </a:cubicBezTo>
                <a:cubicBezTo>
                  <a:pt x="245" y="118"/>
                  <a:pt x="243" y="115"/>
                  <a:pt x="243" y="115"/>
                </a:cubicBezTo>
                <a:cubicBezTo>
                  <a:pt x="243" y="115"/>
                  <a:pt x="237" y="108"/>
                  <a:pt x="236" y="104"/>
                </a:cubicBezTo>
                <a:cubicBezTo>
                  <a:pt x="234" y="101"/>
                  <a:pt x="229" y="91"/>
                  <a:pt x="229" y="91"/>
                </a:cubicBezTo>
                <a:lnTo>
                  <a:pt x="218" y="90"/>
                </a:lnTo>
                <a:lnTo>
                  <a:pt x="185" y="98"/>
                </a:lnTo>
                <a:lnTo>
                  <a:pt x="173" y="79"/>
                </a:lnTo>
                <a:cubicBezTo>
                  <a:pt x="173" y="79"/>
                  <a:pt x="164" y="63"/>
                  <a:pt x="164" y="55"/>
                </a:cubicBezTo>
                <a:cubicBezTo>
                  <a:pt x="164" y="48"/>
                  <a:pt x="153" y="33"/>
                  <a:pt x="153" y="33"/>
                </a:cubicBezTo>
                <a:cubicBezTo>
                  <a:pt x="153" y="33"/>
                  <a:pt x="141" y="17"/>
                  <a:pt x="139" y="13"/>
                </a:cubicBezTo>
                <a:cubicBezTo>
                  <a:pt x="138" y="11"/>
                  <a:pt x="137" y="10"/>
                  <a:pt x="137" y="9"/>
                </a:cubicBezTo>
                <a:lnTo>
                  <a:pt x="125" y="0"/>
                </a:lnTo>
                <a:lnTo>
                  <a:pt x="113" y="11"/>
                </a:lnTo>
                <a:lnTo>
                  <a:pt x="109" y="11"/>
                </a:lnTo>
                <a:cubicBezTo>
                  <a:pt x="109" y="11"/>
                  <a:pt x="102" y="17"/>
                  <a:pt x="100" y="20"/>
                </a:cubicBezTo>
                <a:cubicBezTo>
                  <a:pt x="98" y="23"/>
                  <a:pt x="100" y="27"/>
                  <a:pt x="100" y="27"/>
                </a:cubicBezTo>
                <a:lnTo>
                  <a:pt x="104" y="32"/>
                </a:lnTo>
                <a:lnTo>
                  <a:pt x="111" y="40"/>
                </a:lnTo>
                <a:lnTo>
                  <a:pt x="111" y="50"/>
                </a:lnTo>
                <a:lnTo>
                  <a:pt x="111" y="63"/>
                </a:lnTo>
                <a:lnTo>
                  <a:pt x="111" y="6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0" name="Freeform 381">
            <a:extLst>
              <a:ext uri="{FF2B5EF4-FFF2-40B4-BE49-F238E27FC236}">
                <a16:creationId xmlns:a16="http://schemas.microsoft.com/office/drawing/2014/main" id="{CF94C703-AD9F-92B3-0B9C-AA008726FDBD}"/>
              </a:ext>
            </a:extLst>
          </p:cNvPr>
          <p:cNvSpPr>
            <a:spLocks noEditPoints="1"/>
          </p:cNvSpPr>
          <p:nvPr/>
        </p:nvSpPr>
        <p:spPr bwMode="auto">
          <a:xfrm>
            <a:off x="4508879" y="2550600"/>
            <a:ext cx="209550" cy="255588"/>
          </a:xfrm>
          <a:custGeom>
            <a:avLst/>
            <a:gdLst>
              <a:gd name="T0" fmla="*/ 340 w 406"/>
              <a:gd name="T1" fmla="*/ 473 h 497"/>
              <a:gd name="T2" fmla="*/ 368 w 406"/>
              <a:gd name="T3" fmla="*/ 473 h 497"/>
              <a:gd name="T4" fmla="*/ 402 w 406"/>
              <a:gd name="T5" fmla="*/ 430 h 497"/>
              <a:gd name="T6" fmla="*/ 362 w 406"/>
              <a:gd name="T7" fmla="*/ 355 h 497"/>
              <a:gd name="T8" fmla="*/ 286 w 406"/>
              <a:gd name="T9" fmla="*/ 251 h 497"/>
              <a:gd name="T10" fmla="*/ 234 w 406"/>
              <a:gd name="T11" fmla="*/ 193 h 497"/>
              <a:gd name="T12" fmla="*/ 259 w 406"/>
              <a:gd name="T13" fmla="*/ 163 h 497"/>
              <a:gd name="T14" fmla="*/ 251 w 406"/>
              <a:gd name="T15" fmla="*/ 125 h 497"/>
              <a:gd name="T16" fmla="*/ 190 w 406"/>
              <a:gd name="T17" fmla="*/ 102 h 497"/>
              <a:gd name="T18" fmla="*/ 141 w 406"/>
              <a:gd name="T19" fmla="*/ 12 h 497"/>
              <a:gd name="T20" fmla="*/ 107 w 406"/>
              <a:gd name="T21" fmla="*/ 28 h 497"/>
              <a:gd name="T22" fmla="*/ 95 w 406"/>
              <a:gd name="T23" fmla="*/ 82 h 497"/>
              <a:gd name="T24" fmla="*/ 61 w 406"/>
              <a:gd name="T25" fmla="*/ 82 h 497"/>
              <a:gd name="T26" fmla="*/ 10 w 406"/>
              <a:gd name="T27" fmla="*/ 138 h 497"/>
              <a:gd name="T28" fmla="*/ 48 w 406"/>
              <a:gd name="T29" fmla="*/ 149 h 497"/>
              <a:gd name="T30" fmla="*/ 87 w 406"/>
              <a:gd name="T31" fmla="*/ 174 h 497"/>
              <a:gd name="T32" fmla="*/ 80 w 406"/>
              <a:gd name="T33" fmla="*/ 251 h 497"/>
              <a:gd name="T34" fmla="*/ 82 w 406"/>
              <a:gd name="T35" fmla="*/ 284 h 497"/>
              <a:gd name="T36" fmla="*/ 117 w 406"/>
              <a:gd name="T37" fmla="*/ 260 h 497"/>
              <a:gd name="T38" fmla="*/ 172 w 406"/>
              <a:gd name="T39" fmla="*/ 265 h 497"/>
              <a:gd name="T40" fmla="*/ 212 w 406"/>
              <a:gd name="T41" fmla="*/ 247 h 497"/>
              <a:gd name="T42" fmla="*/ 246 w 406"/>
              <a:gd name="T43" fmla="*/ 271 h 497"/>
              <a:gd name="T44" fmla="*/ 263 w 406"/>
              <a:gd name="T45" fmla="*/ 338 h 497"/>
              <a:gd name="T46" fmla="*/ 294 w 406"/>
              <a:gd name="T47" fmla="*/ 391 h 497"/>
              <a:gd name="T48" fmla="*/ 289 w 406"/>
              <a:gd name="T49" fmla="*/ 480 h 497"/>
              <a:gd name="T50" fmla="*/ 301 w 406"/>
              <a:gd name="T51" fmla="*/ 497 h 497"/>
              <a:gd name="T52" fmla="*/ 294 w 406"/>
              <a:gd name="T53" fmla="*/ 477 h 497"/>
              <a:gd name="T54" fmla="*/ 275 w 406"/>
              <a:gd name="T55" fmla="*/ 373 h 497"/>
              <a:gd name="T56" fmla="*/ 256 w 406"/>
              <a:gd name="T57" fmla="*/ 298 h 497"/>
              <a:gd name="T58" fmla="*/ 226 w 406"/>
              <a:gd name="T59" fmla="*/ 248 h 497"/>
              <a:gd name="T60" fmla="*/ 195 w 406"/>
              <a:gd name="T61" fmla="*/ 247 h 497"/>
              <a:gd name="T62" fmla="*/ 153 w 406"/>
              <a:gd name="T63" fmla="*/ 261 h 497"/>
              <a:gd name="T64" fmla="*/ 95 w 406"/>
              <a:gd name="T65" fmla="*/ 282 h 497"/>
              <a:gd name="T66" fmla="*/ 70 w 406"/>
              <a:gd name="T67" fmla="*/ 281 h 497"/>
              <a:gd name="T68" fmla="*/ 85 w 406"/>
              <a:gd name="T69" fmla="*/ 189 h 497"/>
              <a:gd name="T70" fmla="*/ 73 w 406"/>
              <a:gd name="T71" fmla="*/ 177 h 497"/>
              <a:gd name="T72" fmla="*/ 44 w 406"/>
              <a:gd name="T73" fmla="*/ 157 h 497"/>
              <a:gd name="T74" fmla="*/ 9 w 406"/>
              <a:gd name="T75" fmla="*/ 142 h 497"/>
              <a:gd name="T76" fmla="*/ 32 w 406"/>
              <a:gd name="T77" fmla="*/ 108 h 497"/>
              <a:gd name="T78" fmla="*/ 63 w 406"/>
              <a:gd name="T79" fmla="*/ 79 h 497"/>
              <a:gd name="T80" fmla="*/ 85 w 406"/>
              <a:gd name="T81" fmla="*/ 64 h 497"/>
              <a:gd name="T82" fmla="*/ 88 w 406"/>
              <a:gd name="T83" fmla="*/ 71 h 497"/>
              <a:gd name="T84" fmla="*/ 108 w 406"/>
              <a:gd name="T85" fmla="*/ 35 h 497"/>
              <a:gd name="T86" fmla="*/ 117 w 406"/>
              <a:gd name="T87" fmla="*/ 12 h 497"/>
              <a:gd name="T88" fmla="*/ 159 w 406"/>
              <a:gd name="T89" fmla="*/ 34 h 497"/>
              <a:gd name="T90" fmla="*/ 235 w 406"/>
              <a:gd name="T91" fmla="*/ 91 h 497"/>
              <a:gd name="T92" fmla="*/ 257 w 406"/>
              <a:gd name="T93" fmla="*/ 126 h 497"/>
              <a:gd name="T94" fmla="*/ 246 w 406"/>
              <a:gd name="T95" fmla="*/ 169 h 497"/>
              <a:gd name="T96" fmla="*/ 250 w 406"/>
              <a:gd name="T97" fmla="*/ 206 h 497"/>
              <a:gd name="T98" fmla="*/ 311 w 406"/>
              <a:gd name="T99" fmla="*/ 276 h 497"/>
              <a:gd name="T100" fmla="*/ 378 w 406"/>
              <a:gd name="T101" fmla="*/ 367 h 497"/>
              <a:gd name="T102" fmla="*/ 400 w 406"/>
              <a:gd name="T103" fmla="*/ 460 h 497"/>
              <a:gd name="T104" fmla="*/ 368 w 406"/>
              <a:gd name="T105" fmla="*/ 477 h 497"/>
              <a:gd name="T106" fmla="*/ 313 w 406"/>
              <a:gd name="T107" fmla="*/ 49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497">
                <a:moveTo>
                  <a:pt x="303" y="493"/>
                </a:moveTo>
                <a:lnTo>
                  <a:pt x="303" y="493"/>
                </a:lnTo>
                <a:lnTo>
                  <a:pt x="312" y="493"/>
                </a:lnTo>
                <a:cubicBezTo>
                  <a:pt x="314" y="493"/>
                  <a:pt x="321" y="491"/>
                  <a:pt x="323" y="489"/>
                </a:cubicBezTo>
                <a:cubicBezTo>
                  <a:pt x="326" y="487"/>
                  <a:pt x="336" y="477"/>
                  <a:pt x="340" y="473"/>
                </a:cubicBezTo>
                <a:lnTo>
                  <a:pt x="340" y="472"/>
                </a:lnTo>
                <a:lnTo>
                  <a:pt x="341" y="472"/>
                </a:lnTo>
                <a:cubicBezTo>
                  <a:pt x="341" y="472"/>
                  <a:pt x="348" y="470"/>
                  <a:pt x="354" y="470"/>
                </a:cubicBezTo>
                <a:cubicBezTo>
                  <a:pt x="358" y="470"/>
                  <a:pt x="361" y="471"/>
                  <a:pt x="362" y="472"/>
                </a:cubicBezTo>
                <a:cubicBezTo>
                  <a:pt x="363" y="473"/>
                  <a:pt x="365" y="473"/>
                  <a:pt x="368" y="473"/>
                </a:cubicBezTo>
                <a:cubicBezTo>
                  <a:pt x="370" y="473"/>
                  <a:pt x="374" y="473"/>
                  <a:pt x="377" y="473"/>
                </a:cubicBezTo>
                <a:cubicBezTo>
                  <a:pt x="379" y="472"/>
                  <a:pt x="382" y="472"/>
                  <a:pt x="383" y="472"/>
                </a:cubicBezTo>
                <a:cubicBezTo>
                  <a:pt x="385" y="472"/>
                  <a:pt x="386" y="472"/>
                  <a:pt x="387" y="473"/>
                </a:cubicBezTo>
                <a:lnTo>
                  <a:pt x="397" y="458"/>
                </a:lnTo>
                <a:lnTo>
                  <a:pt x="402" y="430"/>
                </a:lnTo>
                <a:lnTo>
                  <a:pt x="402" y="418"/>
                </a:lnTo>
                <a:lnTo>
                  <a:pt x="400" y="404"/>
                </a:lnTo>
                <a:lnTo>
                  <a:pt x="387" y="381"/>
                </a:lnTo>
                <a:lnTo>
                  <a:pt x="375" y="370"/>
                </a:lnTo>
                <a:lnTo>
                  <a:pt x="362" y="355"/>
                </a:lnTo>
                <a:lnTo>
                  <a:pt x="353" y="336"/>
                </a:lnTo>
                <a:lnTo>
                  <a:pt x="335" y="316"/>
                </a:lnTo>
                <a:lnTo>
                  <a:pt x="326" y="297"/>
                </a:lnTo>
                <a:lnTo>
                  <a:pt x="309" y="278"/>
                </a:lnTo>
                <a:lnTo>
                  <a:pt x="286" y="251"/>
                </a:lnTo>
                <a:lnTo>
                  <a:pt x="269" y="229"/>
                </a:lnTo>
                <a:lnTo>
                  <a:pt x="263" y="221"/>
                </a:lnTo>
                <a:cubicBezTo>
                  <a:pt x="261" y="220"/>
                  <a:pt x="249" y="211"/>
                  <a:pt x="247" y="208"/>
                </a:cubicBezTo>
                <a:cubicBezTo>
                  <a:pt x="246" y="207"/>
                  <a:pt x="245" y="205"/>
                  <a:pt x="243" y="203"/>
                </a:cubicBezTo>
                <a:cubicBezTo>
                  <a:pt x="240" y="201"/>
                  <a:pt x="236" y="197"/>
                  <a:pt x="234" y="193"/>
                </a:cubicBezTo>
                <a:cubicBezTo>
                  <a:pt x="229" y="186"/>
                  <a:pt x="233" y="175"/>
                  <a:pt x="234" y="175"/>
                </a:cubicBezTo>
                <a:lnTo>
                  <a:pt x="234" y="174"/>
                </a:lnTo>
                <a:lnTo>
                  <a:pt x="240" y="174"/>
                </a:lnTo>
                <a:lnTo>
                  <a:pt x="244" y="166"/>
                </a:lnTo>
                <a:lnTo>
                  <a:pt x="259" y="163"/>
                </a:lnTo>
                <a:lnTo>
                  <a:pt x="262" y="158"/>
                </a:lnTo>
                <a:lnTo>
                  <a:pt x="262" y="149"/>
                </a:lnTo>
                <a:cubicBezTo>
                  <a:pt x="262" y="146"/>
                  <a:pt x="261" y="139"/>
                  <a:pt x="260" y="132"/>
                </a:cubicBezTo>
                <a:cubicBezTo>
                  <a:pt x="260" y="130"/>
                  <a:pt x="258" y="129"/>
                  <a:pt x="256" y="129"/>
                </a:cubicBezTo>
                <a:cubicBezTo>
                  <a:pt x="255" y="128"/>
                  <a:pt x="252" y="128"/>
                  <a:pt x="251" y="125"/>
                </a:cubicBezTo>
                <a:cubicBezTo>
                  <a:pt x="249" y="121"/>
                  <a:pt x="247" y="118"/>
                  <a:pt x="247" y="118"/>
                </a:cubicBezTo>
                <a:cubicBezTo>
                  <a:pt x="246" y="117"/>
                  <a:pt x="240" y="111"/>
                  <a:pt x="239" y="107"/>
                </a:cubicBezTo>
                <a:cubicBezTo>
                  <a:pt x="238" y="104"/>
                  <a:pt x="234" y="97"/>
                  <a:pt x="233" y="95"/>
                </a:cubicBezTo>
                <a:lnTo>
                  <a:pt x="223" y="94"/>
                </a:lnTo>
                <a:lnTo>
                  <a:pt x="190" y="102"/>
                </a:lnTo>
                <a:lnTo>
                  <a:pt x="177" y="82"/>
                </a:lnTo>
                <a:cubicBezTo>
                  <a:pt x="176" y="81"/>
                  <a:pt x="168" y="66"/>
                  <a:pt x="168" y="57"/>
                </a:cubicBezTo>
                <a:cubicBezTo>
                  <a:pt x="168" y="51"/>
                  <a:pt x="160" y="40"/>
                  <a:pt x="157" y="36"/>
                </a:cubicBezTo>
                <a:cubicBezTo>
                  <a:pt x="156" y="35"/>
                  <a:pt x="144" y="20"/>
                  <a:pt x="142" y="16"/>
                </a:cubicBezTo>
                <a:cubicBezTo>
                  <a:pt x="141" y="14"/>
                  <a:pt x="141" y="13"/>
                  <a:pt x="141" y="12"/>
                </a:cubicBezTo>
                <a:lnTo>
                  <a:pt x="130" y="5"/>
                </a:lnTo>
                <a:lnTo>
                  <a:pt x="119" y="15"/>
                </a:lnTo>
                <a:lnTo>
                  <a:pt x="114" y="15"/>
                </a:lnTo>
                <a:cubicBezTo>
                  <a:pt x="112" y="17"/>
                  <a:pt x="108" y="20"/>
                  <a:pt x="107" y="23"/>
                </a:cubicBezTo>
                <a:cubicBezTo>
                  <a:pt x="105" y="25"/>
                  <a:pt x="106" y="27"/>
                  <a:pt x="107" y="28"/>
                </a:cubicBezTo>
                <a:lnTo>
                  <a:pt x="111" y="33"/>
                </a:lnTo>
                <a:lnTo>
                  <a:pt x="118" y="41"/>
                </a:lnTo>
                <a:lnTo>
                  <a:pt x="118" y="72"/>
                </a:lnTo>
                <a:lnTo>
                  <a:pt x="116" y="82"/>
                </a:lnTo>
                <a:lnTo>
                  <a:pt x="95" y="82"/>
                </a:lnTo>
                <a:lnTo>
                  <a:pt x="85" y="73"/>
                </a:lnTo>
                <a:lnTo>
                  <a:pt x="85" y="71"/>
                </a:lnTo>
                <a:lnTo>
                  <a:pt x="83" y="73"/>
                </a:lnTo>
                <a:cubicBezTo>
                  <a:pt x="82" y="74"/>
                  <a:pt x="72" y="80"/>
                  <a:pt x="67" y="82"/>
                </a:cubicBezTo>
                <a:cubicBezTo>
                  <a:pt x="65" y="83"/>
                  <a:pt x="62" y="83"/>
                  <a:pt x="61" y="82"/>
                </a:cubicBezTo>
                <a:lnTo>
                  <a:pt x="52" y="94"/>
                </a:lnTo>
                <a:lnTo>
                  <a:pt x="41" y="106"/>
                </a:lnTo>
                <a:lnTo>
                  <a:pt x="35" y="111"/>
                </a:lnTo>
                <a:lnTo>
                  <a:pt x="19" y="128"/>
                </a:lnTo>
                <a:cubicBezTo>
                  <a:pt x="19" y="128"/>
                  <a:pt x="15" y="134"/>
                  <a:pt x="10" y="138"/>
                </a:cubicBezTo>
                <a:cubicBezTo>
                  <a:pt x="18" y="138"/>
                  <a:pt x="23" y="133"/>
                  <a:pt x="23" y="133"/>
                </a:cubicBezTo>
                <a:lnTo>
                  <a:pt x="24" y="132"/>
                </a:lnTo>
                <a:lnTo>
                  <a:pt x="42" y="132"/>
                </a:lnTo>
                <a:lnTo>
                  <a:pt x="48" y="139"/>
                </a:lnTo>
                <a:lnTo>
                  <a:pt x="48" y="149"/>
                </a:lnTo>
                <a:lnTo>
                  <a:pt x="48" y="155"/>
                </a:lnTo>
                <a:cubicBezTo>
                  <a:pt x="51" y="157"/>
                  <a:pt x="59" y="163"/>
                  <a:pt x="63" y="164"/>
                </a:cubicBezTo>
                <a:cubicBezTo>
                  <a:pt x="68" y="165"/>
                  <a:pt x="73" y="172"/>
                  <a:pt x="74" y="174"/>
                </a:cubicBezTo>
                <a:cubicBezTo>
                  <a:pt x="76" y="174"/>
                  <a:pt x="81" y="174"/>
                  <a:pt x="87" y="174"/>
                </a:cubicBezTo>
                <a:lnTo>
                  <a:pt x="87" y="174"/>
                </a:lnTo>
                <a:cubicBezTo>
                  <a:pt x="89" y="174"/>
                  <a:pt x="91" y="175"/>
                  <a:pt x="91" y="176"/>
                </a:cubicBezTo>
                <a:cubicBezTo>
                  <a:pt x="93" y="180"/>
                  <a:pt x="89" y="187"/>
                  <a:pt x="88" y="189"/>
                </a:cubicBezTo>
                <a:lnTo>
                  <a:pt x="88" y="235"/>
                </a:lnTo>
                <a:lnTo>
                  <a:pt x="88" y="235"/>
                </a:lnTo>
                <a:cubicBezTo>
                  <a:pt x="88" y="235"/>
                  <a:pt x="82" y="243"/>
                  <a:pt x="80" y="251"/>
                </a:cubicBezTo>
                <a:lnTo>
                  <a:pt x="79" y="252"/>
                </a:lnTo>
                <a:cubicBezTo>
                  <a:pt x="77" y="259"/>
                  <a:pt x="76" y="262"/>
                  <a:pt x="75" y="267"/>
                </a:cubicBezTo>
                <a:cubicBezTo>
                  <a:pt x="74" y="272"/>
                  <a:pt x="74" y="277"/>
                  <a:pt x="74" y="281"/>
                </a:cubicBezTo>
                <a:lnTo>
                  <a:pt x="74" y="283"/>
                </a:lnTo>
                <a:cubicBezTo>
                  <a:pt x="74" y="283"/>
                  <a:pt x="76" y="284"/>
                  <a:pt x="82" y="284"/>
                </a:cubicBezTo>
                <a:cubicBezTo>
                  <a:pt x="84" y="284"/>
                  <a:pt x="86" y="284"/>
                  <a:pt x="87" y="284"/>
                </a:cubicBezTo>
                <a:lnTo>
                  <a:pt x="93" y="279"/>
                </a:lnTo>
                <a:lnTo>
                  <a:pt x="109" y="271"/>
                </a:lnTo>
                <a:cubicBezTo>
                  <a:pt x="114" y="268"/>
                  <a:pt x="117" y="261"/>
                  <a:pt x="117" y="261"/>
                </a:cubicBezTo>
                <a:lnTo>
                  <a:pt x="117" y="260"/>
                </a:lnTo>
                <a:lnTo>
                  <a:pt x="131" y="253"/>
                </a:lnTo>
                <a:lnTo>
                  <a:pt x="150" y="255"/>
                </a:lnTo>
                <a:cubicBezTo>
                  <a:pt x="150" y="255"/>
                  <a:pt x="150" y="255"/>
                  <a:pt x="154" y="258"/>
                </a:cubicBezTo>
                <a:cubicBezTo>
                  <a:pt x="158" y="261"/>
                  <a:pt x="160" y="262"/>
                  <a:pt x="161" y="262"/>
                </a:cubicBezTo>
                <a:lnTo>
                  <a:pt x="172" y="265"/>
                </a:lnTo>
                <a:lnTo>
                  <a:pt x="185" y="242"/>
                </a:lnTo>
                <a:lnTo>
                  <a:pt x="194" y="244"/>
                </a:lnTo>
                <a:cubicBezTo>
                  <a:pt x="195" y="244"/>
                  <a:pt x="198" y="242"/>
                  <a:pt x="201" y="242"/>
                </a:cubicBezTo>
                <a:cubicBezTo>
                  <a:pt x="203" y="242"/>
                  <a:pt x="205" y="243"/>
                  <a:pt x="207" y="245"/>
                </a:cubicBezTo>
                <a:cubicBezTo>
                  <a:pt x="209" y="246"/>
                  <a:pt x="210" y="247"/>
                  <a:pt x="212" y="247"/>
                </a:cubicBezTo>
                <a:cubicBezTo>
                  <a:pt x="213" y="247"/>
                  <a:pt x="215" y="246"/>
                  <a:pt x="218" y="246"/>
                </a:cubicBezTo>
                <a:cubicBezTo>
                  <a:pt x="221" y="245"/>
                  <a:pt x="224" y="244"/>
                  <a:pt x="227" y="245"/>
                </a:cubicBezTo>
                <a:cubicBezTo>
                  <a:pt x="233" y="246"/>
                  <a:pt x="235" y="253"/>
                  <a:pt x="237" y="258"/>
                </a:cubicBezTo>
                <a:cubicBezTo>
                  <a:pt x="238" y="259"/>
                  <a:pt x="238" y="261"/>
                  <a:pt x="238" y="262"/>
                </a:cubicBezTo>
                <a:cubicBezTo>
                  <a:pt x="240" y="265"/>
                  <a:pt x="243" y="268"/>
                  <a:pt x="246" y="271"/>
                </a:cubicBezTo>
                <a:cubicBezTo>
                  <a:pt x="248" y="273"/>
                  <a:pt x="250" y="275"/>
                  <a:pt x="251" y="276"/>
                </a:cubicBezTo>
                <a:cubicBezTo>
                  <a:pt x="254" y="281"/>
                  <a:pt x="259" y="297"/>
                  <a:pt x="259" y="297"/>
                </a:cubicBezTo>
                <a:lnTo>
                  <a:pt x="259" y="298"/>
                </a:lnTo>
                <a:cubicBezTo>
                  <a:pt x="259" y="298"/>
                  <a:pt x="259" y="314"/>
                  <a:pt x="262" y="322"/>
                </a:cubicBezTo>
                <a:cubicBezTo>
                  <a:pt x="264" y="326"/>
                  <a:pt x="263" y="332"/>
                  <a:pt x="263" y="338"/>
                </a:cubicBezTo>
                <a:cubicBezTo>
                  <a:pt x="263" y="342"/>
                  <a:pt x="263" y="347"/>
                  <a:pt x="263" y="352"/>
                </a:cubicBezTo>
                <a:cubicBezTo>
                  <a:pt x="264" y="359"/>
                  <a:pt x="268" y="362"/>
                  <a:pt x="273" y="366"/>
                </a:cubicBezTo>
                <a:cubicBezTo>
                  <a:pt x="274" y="368"/>
                  <a:pt x="276" y="369"/>
                  <a:pt x="278" y="371"/>
                </a:cubicBezTo>
                <a:cubicBezTo>
                  <a:pt x="285" y="378"/>
                  <a:pt x="294" y="390"/>
                  <a:pt x="294" y="390"/>
                </a:cubicBezTo>
                <a:lnTo>
                  <a:pt x="294" y="391"/>
                </a:lnTo>
                <a:cubicBezTo>
                  <a:pt x="295" y="392"/>
                  <a:pt x="302" y="414"/>
                  <a:pt x="303" y="418"/>
                </a:cubicBezTo>
                <a:cubicBezTo>
                  <a:pt x="304" y="422"/>
                  <a:pt x="302" y="435"/>
                  <a:pt x="302" y="437"/>
                </a:cubicBezTo>
                <a:lnTo>
                  <a:pt x="302" y="453"/>
                </a:lnTo>
                <a:lnTo>
                  <a:pt x="297" y="480"/>
                </a:lnTo>
                <a:lnTo>
                  <a:pt x="289" y="480"/>
                </a:lnTo>
                <a:cubicBezTo>
                  <a:pt x="289" y="480"/>
                  <a:pt x="288" y="480"/>
                  <a:pt x="287" y="480"/>
                </a:cubicBezTo>
                <a:lnTo>
                  <a:pt x="303" y="493"/>
                </a:lnTo>
                <a:close/>
                <a:moveTo>
                  <a:pt x="312" y="497"/>
                </a:moveTo>
                <a:lnTo>
                  <a:pt x="312" y="497"/>
                </a:lnTo>
                <a:lnTo>
                  <a:pt x="301" y="497"/>
                </a:lnTo>
                <a:lnTo>
                  <a:pt x="280" y="479"/>
                </a:lnTo>
                <a:lnTo>
                  <a:pt x="283" y="478"/>
                </a:lnTo>
                <a:cubicBezTo>
                  <a:pt x="286" y="477"/>
                  <a:pt x="288" y="477"/>
                  <a:pt x="288" y="477"/>
                </a:cubicBezTo>
                <a:lnTo>
                  <a:pt x="289" y="477"/>
                </a:lnTo>
                <a:lnTo>
                  <a:pt x="294" y="477"/>
                </a:lnTo>
                <a:lnTo>
                  <a:pt x="299" y="453"/>
                </a:lnTo>
                <a:lnTo>
                  <a:pt x="299" y="437"/>
                </a:lnTo>
                <a:cubicBezTo>
                  <a:pt x="299" y="431"/>
                  <a:pt x="300" y="421"/>
                  <a:pt x="300" y="419"/>
                </a:cubicBezTo>
                <a:cubicBezTo>
                  <a:pt x="299" y="415"/>
                  <a:pt x="292" y="395"/>
                  <a:pt x="291" y="392"/>
                </a:cubicBezTo>
                <a:cubicBezTo>
                  <a:pt x="290" y="390"/>
                  <a:pt x="281" y="379"/>
                  <a:pt x="275" y="373"/>
                </a:cubicBezTo>
                <a:cubicBezTo>
                  <a:pt x="274" y="372"/>
                  <a:pt x="272" y="370"/>
                  <a:pt x="271" y="369"/>
                </a:cubicBezTo>
                <a:cubicBezTo>
                  <a:pt x="266" y="365"/>
                  <a:pt x="261" y="361"/>
                  <a:pt x="260" y="352"/>
                </a:cubicBezTo>
                <a:cubicBezTo>
                  <a:pt x="259" y="347"/>
                  <a:pt x="260" y="342"/>
                  <a:pt x="260" y="338"/>
                </a:cubicBezTo>
                <a:cubicBezTo>
                  <a:pt x="260" y="332"/>
                  <a:pt x="260" y="327"/>
                  <a:pt x="259" y="323"/>
                </a:cubicBezTo>
                <a:cubicBezTo>
                  <a:pt x="256" y="315"/>
                  <a:pt x="256" y="300"/>
                  <a:pt x="256" y="298"/>
                </a:cubicBezTo>
                <a:cubicBezTo>
                  <a:pt x="254" y="293"/>
                  <a:pt x="250" y="281"/>
                  <a:pt x="248" y="278"/>
                </a:cubicBezTo>
                <a:cubicBezTo>
                  <a:pt x="247" y="277"/>
                  <a:pt x="245" y="275"/>
                  <a:pt x="243" y="273"/>
                </a:cubicBezTo>
                <a:cubicBezTo>
                  <a:pt x="240" y="270"/>
                  <a:pt x="237" y="267"/>
                  <a:pt x="235" y="263"/>
                </a:cubicBezTo>
                <a:cubicBezTo>
                  <a:pt x="235" y="262"/>
                  <a:pt x="234" y="261"/>
                  <a:pt x="234" y="259"/>
                </a:cubicBezTo>
                <a:cubicBezTo>
                  <a:pt x="232" y="254"/>
                  <a:pt x="231" y="249"/>
                  <a:pt x="226" y="248"/>
                </a:cubicBezTo>
                <a:cubicBezTo>
                  <a:pt x="224" y="247"/>
                  <a:pt x="221" y="248"/>
                  <a:pt x="218" y="249"/>
                </a:cubicBezTo>
                <a:cubicBezTo>
                  <a:pt x="216" y="250"/>
                  <a:pt x="214" y="250"/>
                  <a:pt x="212" y="250"/>
                </a:cubicBezTo>
                <a:cubicBezTo>
                  <a:pt x="209" y="250"/>
                  <a:pt x="207" y="249"/>
                  <a:pt x="205" y="247"/>
                </a:cubicBezTo>
                <a:cubicBezTo>
                  <a:pt x="204" y="246"/>
                  <a:pt x="202" y="246"/>
                  <a:pt x="201" y="246"/>
                </a:cubicBezTo>
                <a:cubicBezTo>
                  <a:pt x="198" y="246"/>
                  <a:pt x="195" y="247"/>
                  <a:pt x="195" y="247"/>
                </a:cubicBezTo>
                <a:lnTo>
                  <a:pt x="194" y="248"/>
                </a:lnTo>
                <a:lnTo>
                  <a:pt x="187" y="246"/>
                </a:lnTo>
                <a:lnTo>
                  <a:pt x="173" y="268"/>
                </a:lnTo>
                <a:lnTo>
                  <a:pt x="160" y="265"/>
                </a:lnTo>
                <a:cubicBezTo>
                  <a:pt x="159" y="265"/>
                  <a:pt x="157" y="264"/>
                  <a:pt x="153" y="261"/>
                </a:cubicBezTo>
                <a:cubicBezTo>
                  <a:pt x="150" y="260"/>
                  <a:pt x="149" y="259"/>
                  <a:pt x="149" y="259"/>
                </a:cubicBezTo>
                <a:lnTo>
                  <a:pt x="131" y="256"/>
                </a:lnTo>
                <a:lnTo>
                  <a:pt x="120" y="262"/>
                </a:lnTo>
                <a:cubicBezTo>
                  <a:pt x="119" y="264"/>
                  <a:pt x="116" y="271"/>
                  <a:pt x="111" y="274"/>
                </a:cubicBezTo>
                <a:lnTo>
                  <a:pt x="95" y="282"/>
                </a:lnTo>
                <a:lnTo>
                  <a:pt x="88" y="287"/>
                </a:lnTo>
                <a:lnTo>
                  <a:pt x="88" y="287"/>
                </a:lnTo>
                <a:cubicBezTo>
                  <a:pt x="88" y="287"/>
                  <a:pt x="85" y="287"/>
                  <a:pt x="82" y="287"/>
                </a:cubicBezTo>
                <a:cubicBezTo>
                  <a:pt x="77" y="287"/>
                  <a:pt x="70" y="287"/>
                  <a:pt x="70" y="283"/>
                </a:cubicBezTo>
                <a:lnTo>
                  <a:pt x="70" y="281"/>
                </a:lnTo>
                <a:cubicBezTo>
                  <a:pt x="70" y="277"/>
                  <a:pt x="70" y="271"/>
                  <a:pt x="72" y="266"/>
                </a:cubicBezTo>
                <a:cubicBezTo>
                  <a:pt x="73" y="261"/>
                  <a:pt x="74" y="258"/>
                  <a:pt x="76" y="251"/>
                </a:cubicBezTo>
                <a:lnTo>
                  <a:pt x="77" y="250"/>
                </a:lnTo>
                <a:cubicBezTo>
                  <a:pt x="79" y="243"/>
                  <a:pt x="83" y="236"/>
                  <a:pt x="85" y="234"/>
                </a:cubicBezTo>
                <a:lnTo>
                  <a:pt x="85" y="189"/>
                </a:lnTo>
                <a:lnTo>
                  <a:pt x="85" y="188"/>
                </a:lnTo>
                <a:cubicBezTo>
                  <a:pt x="87" y="184"/>
                  <a:pt x="89" y="179"/>
                  <a:pt x="88" y="178"/>
                </a:cubicBezTo>
                <a:cubicBezTo>
                  <a:pt x="88" y="177"/>
                  <a:pt x="88" y="177"/>
                  <a:pt x="87" y="177"/>
                </a:cubicBezTo>
                <a:cubicBezTo>
                  <a:pt x="85" y="177"/>
                  <a:pt x="82" y="177"/>
                  <a:pt x="80" y="177"/>
                </a:cubicBezTo>
                <a:cubicBezTo>
                  <a:pt x="76" y="177"/>
                  <a:pt x="73" y="177"/>
                  <a:pt x="73" y="177"/>
                </a:cubicBezTo>
                <a:lnTo>
                  <a:pt x="72" y="177"/>
                </a:lnTo>
                <a:lnTo>
                  <a:pt x="72" y="176"/>
                </a:lnTo>
                <a:cubicBezTo>
                  <a:pt x="70" y="174"/>
                  <a:pt x="66" y="168"/>
                  <a:pt x="62" y="167"/>
                </a:cubicBezTo>
                <a:cubicBezTo>
                  <a:pt x="56" y="165"/>
                  <a:pt x="46" y="157"/>
                  <a:pt x="45" y="157"/>
                </a:cubicBezTo>
                <a:lnTo>
                  <a:pt x="44" y="157"/>
                </a:lnTo>
                <a:lnTo>
                  <a:pt x="44" y="149"/>
                </a:lnTo>
                <a:lnTo>
                  <a:pt x="45" y="141"/>
                </a:lnTo>
                <a:lnTo>
                  <a:pt x="40" y="135"/>
                </a:lnTo>
                <a:lnTo>
                  <a:pt x="25" y="135"/>
                </a:lnTo>
                <a:cubicBezTo>
                  <a:pt x="23" y="137"/>
                  <a:pt x="18" y="142"/>
                  <a:pt x="9" y="142"/>
                </a:cubicBezTo>
                <a:cubicBezTo>
                  <a:pt x="8" y="142"/>
                  <a:pt x="6" y="142"/>
                  <a:pt x="5" y="141"/>
                </a:cubicBezTo>
                <a:lnTo>
                  <a:pt x="0" y="141"/>
                </a:lnTo>
                <a:lnTo>
                  <a:pt x="4" y="138"/>
                </a:lnTo>
                <a:cubicBezTo>
                  <a:pt x="10" y="135"/>
                  <a:pt x="16" y="126"/>
                  <a:pt x="16" y="126"/>
                </a:cubicBezTo>
                <a:lnTo>
                  <a:pt x="32" y="108"/>
                </a:lnTo>
                <a:lnTo>
                  <a:pt x="38" y="103"/>
                </a:lnTo>
                <a:lnTo>
                  <a:pt x="49" y="92"/>
                </a:lnTo>
                <a:lnTo>
                  <a:pt x="60" y="78"/>
                </a:lnTo>
                <a:lnTo>
                  <a:pt x="61" y="79"/>
                </a:lnTo>
                <a:cubicBezTo>
                  <a:pt x="61" y="79"/>
                  <a:pt x="62" y="79"/>
                  <a:pt x="63" y="79"/>
                </a:cubicBezTo>
                <a:cubicBezTo>
                  <a:pt x="64" y="79"/>
                  <a:pt x="65" y="79"/>
                  <a:pt x="66" y="79"/>
                </a:cubicBezTo>
                <a:cubicBezTo>
                  <a:pt x="70" y="77"/>
                  <a:pt x="79" y="72"/>
                  <a:pt x="81" y="71"/>
                </a:cubicBezTo>
                <a:lnTo>
                  <a:pt x="85" y="65"/>
                </a:lnTo>
                <a:lnTo>
                  <a:pt x="85" y="64"/>
                </a:lnTo>
                <a:lnTo>
                  <a:pt x="85" y="64"/>
                </a:lnTo>
                <a:lnTo>
                  <a:pt x="88" y="60"/>
                </a:lnTo>
                <a:lnTo>
                  <a:pt x="88" y="63"/>
                </a:lnTo>
                <a:lnTo>
                  <a:pt x="90" y="63"/>
                </a:lnTo>
                <a:lnTo>
                  <a:pt x="88" y="66"/>
                </a:lnTo>
                <a:lnTo>
                  <a:pt x="88" y="71"/>
                </a:lnTo>
                <a:lnTo>
                  <a:pt x="96" y="79"/>
                </a:lnTo>
                <a:lnTo>
                  <a:pt x="113" y="79"/>
                </a:lnTo>
                <a:lnTo>
                  <a:pt x="115" y="72"/>
                </a:lnTo>
                <a:lnTo>
                  <a:pt x="115" y="42"/>
                </a:lnTo>
                <a:lnTo>
                  <a:pt x="108" y="35"/>
                </a:lnTo>
                <a:lnTo>
                  <a:pt x="104" y="30"/>
                </a:lnTo>
                <a:cubicBezTo>
                  <a:pt x="104" y="29"/>
                  <a:pt x="102" y="25"/>
                  <a:pt x="104" y="21"/>
                </a:cubicBezTo>
                <a:cubicBezTo>
                  <a:pt x="105" y="18"/>
                  <a:pt x="112" y="13"/>
                  <a:pt x="112" y="12"/>
                </a:cubicBezTo>
                <a:lnTo>
                  <a:pt x="113" y="12"/>
                </a:lnTo>
                <a:lnTo>
                  <a:pt x="117" y="12"/>
                </a:lnTo>
                <a:lnTo>
                  <a:pt x="130" y="0"/>
                </a:lnTo>
                <a:lnTo>
                  <a:pt x="144" y="10"/>
                </a:lnTo>
                <a:lnTo>
                  <a:pt x="144" y="11"/>
                </a:lnTo>
                <a:cubicBezTo>
                  <a:pt x="144" y="12"/>
                  <a:pt x="144" y="13"/>
                  <a:pt x="145" y="14"/>
                </a:cubicBezTo>
                <a:cubicBezTo>
                  <a:pt x="147" y="18"/>
                  <a:pt x="159" y="34"/>
                  <a:pt x="159" y="34"/>
                </a:cubicBezTo>
                <a:cubicBezTo>
                  <a:pt x="160" y="35"/>
                  <a:pt x="171" y="49"/>
                  <a:pt x="171" y="57"/>
                </a:cubicBezTo>
                <a:cubicBezTo>
                  <a:pt x="171" y="65"/>
                  <a:pt x="180" y="80"/>
                  <a:pt x="180" y="80"/>
                </a:cubicBezTo>
                <a:lnTo>
                  <a:pt x="191" y="98"/>
                </a:lnTo>
                <a:lnTo>
                  <a:pt x="223" y="90"/>
                </a:lnTo>
                <a:lnTo>
                  <a:pt x="235" y="91"/>
                </a:lnTo>
                <a:lnTo>
                  <a:pt x="235" y="92"/>
                </a:lnTo>
                <a:cubicBezTo>
                  <a:pt x="236" y="93"/>
                  <a:pt x="241" y="102"/>
                  <a:pt x="242" y="106"/>
                </a:cubicBezTo>
                <a:cubicBezTo>
                  <a:pt x="243" y="108"/>
                  <a:pt x="247" y="113"/>
                  <a:pt x="250" y="116"/>
                </a:cubicBezTo>
                <a:cubicBezTo>
                  <a:pt x="250" y="116"/>
                  <a:pt x="252" y="119"/>
                  <a:pt x="254" y="124"/>
                </a:cubicBezTo>
                <a:cubicBezTo>
                  <a:pt x="255" y="125"/>
                  <a:pt x="256" y="125"/>
                  <a:pt x="257" y="126"/>
                </a:cubicBezTo>
                <a:cubicBezTo>
                  <a:pt x="259" y="126"/>
                  <a:pt x="262" y="127"/>
                  <a:pt x="263" y="132"/>
                </a:cubicBezTo>
                <a:cubicBezTo>
                  <a:pt x="264" y="139"/>
                  <a:pt x="265" y="146"/>
                  <a:pt x="265" y="149"/>
                </a:cubicBezTo>
                <a:lnTo>
                  <a:pt x="265" y="159"/>
                </a:lnTo>
                <a:lnTo>
                  <a:pt x="261" y="166"/>
                </a:lnTo>
                <a:lnTo>
                  <a:pt x="246" y="169"/>
                </a:lnTo>
                <a:lnTo>
                  <a:pt x="242" y="177"/>
                </a:lnTo>
                <a:lnTo>
                  <a:pt x="236" y="177"/>
                </a:lnTo>
                <a:cubicBezTo>
                  <a:pt x="235" y="180"/>
                  <a:pt x="233" y="187"/>
                  <a:pt x="237" y="191"/>
                </a:cubicBezTo>
                <a:cubicBezTo>
                  <a:pt x="239" y="195"/>
                  <a:pt x="242" y="198"/>
                  <a:pt x="245" y="201"/>
                </a:cubicBezTo>
                <a:cubicBezTo>
                  <a:pt x="247" y="203"/>
                  <a:pt x="249" y="204"/>
                  <a:pt x="250" y="206"/>
                </a:cubicBezTo>
                <a:cubicBezTo>
                  <a:pt x="251" y="208"/>
                  <a:pt x="260" y="215"/>
                  <a:pt x="265" y="219"/>
                </a:cubicBezTo>
                <a:lnTo>
                  <a:pt x="265" y="219"/>
                </a:lnTo>
                <a:lnTo>
                  <a:pt x="272" y="227"/>
                </a:lnTo>
                <a:lnTo>
                  <a:pt x="289" y="249"/>
                </a:lnTo>
                <a:lnTo>
                  <a:pt x="311" y="276"/>
                </a:lnTo>
                <a:lnTo>
                  <a:pt x="329" y="295"/>
                </a:lnTo>
                <a:lnTo>
                  <a:pt x="338" y="314"/>
                </a:lnTo>
                <a:lnTo>
                  <a:pt x="356" y="334"/>
                </a:lnTo>
                <a:lnTo>
                  <a:pt x="365" y="353"/>
                </a:lnTo>
                <a:lnTo>
                  <a:pt x="378" y="367"/>
                </a:lnTo>
                <a:lnTo>
                  <a:pt x="390" y="379"/>
                </a:lnTo>
                <a:lnTo>
                  <a:pt x="403" y="403"/>
                </a:lnTo>
                <a:lnTo>
                  <a:pt x="406" y="417"/>
                </a:lnTo>
                <a:lnTo>
                  <a:pt x="406" y="430"/>
                </a:lnTo>
                <a:lnTo>
                  <a:pt x="400" y="460"/>
                </a:lnTo>
                <a:lnTo>
                  <a:pt x="388" y="479"/>
                </a:lnTo>
                <a:lnTo>
                  <a:pt x="386" y="477"/>
                </a:lnTo>
                <a:cubicBezTo>
                  <a:pt x="386" y="476"/>
                  <a:pt x="385" y="475"/>
                  <a:pt x="383" y="475"/>
                </a:cubicBezTo>
                <a:cubicBezTo>
                  <a:pt x="382" y="475"/>
                  <a:pt x="380" y="475"/>
                  <a:pt x="377" y="476"/>
                </a:cubicBezTo>
                <a:cubicBezTo>
                  <a:pt x="374" y="476"/>
                  <a:pt x="371" y="477"/>
                  <a:pt x="368" y="477"/>
                </a:cubicBezTo>
                <a:cubicBezTo>
                  <a:pt x="364" y="477"/>
                  <a:pt x="362" y="476"/>
                  <a:pt x="360" y="475"/>
                </a:cubicBezTo>
                <a:cubicBezTo>
                  <a:pt x="360" y="475"/>
                  <a:pt x="358" y="474"/>
                  <a:pt x="354" y="474"/>
                </a:cubicBezTo>
                <a:cubicBezTo>
                  <a:pt x="349" y="474"/>
                  <a:pt x="344" y="475"/>
                  <a:pt x="342" y="475"/>
                </a:cubicBezTo>
                <a:cubicBezTo>
                  <a:pt x="339" y="478"/>
                  <a:pt x="328" y="490"/>
                  <a:pt x="325" y="492"/>
                </a:cubicBezTo>
                <a:cubicBezTo>
                  <a:pt x="322" y="494"/>
                  <a:pt x="313" y="497"/>
                  <a:pt x="313" y="497"/>
                </a:cubicBezTo>
                <a:lnTo>
                  <a:pt x="312" y="497"/>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1" name="Freeform 382">
            <a:extLst>
              <a:ext uri="{FF2B5EF4-FFF2-40B4-BE49-F238E27FC236}">
                <a16:creationId xmlns:a16="http://schemas.microsoft.com/office/drawing/2014/main" id="{D30BC090-8BFA-337E-BDC7-A6C96A68EABD}"/>
              </a:ext>
            </a:extLst>
          </p:cNvPr>
          <p:cNvSpPr>
            <a:spLocks noEditPoints="1"/>
          </p:cNvSpPr>
          <p:nvPr/>
        </p:nvSpPr>
        <p:spPr bwMode="auto">
          <a:xfrm>
            <a:off x="4508879" y="2550600"/>
            <a:ext cx="209550" cy="255588"/>
          </a:xfrm>
          <a:custGeom>
            <a:avLst/>
            <a:gdLst>
              <a:gd name="T0" fmla="*/ 340 w 406"/>
              <a:gd name="T1" fmla="*/ 473 h 497"/>
              <a:gd name="T2" fmla="*/ 368 w 406"/>
              <a:gd name="T3" fmla="*/ 473 h 497"/>
              <a:gd name="T4" fmla="*/ 402 w 406"/>
              <a:gd name="T5" fmla="*/ 430 h 497"/>
              <a:gd name="T6" fmla="*/ 362 w 406"/>
              <a:gd name="T7" fmla="*/ 355 h 497"/>
              <a:gd name="T8" fmla="*/ 286 w 406"/>
              <a:gd name="T9" fmla="*/ 251 h 497"/>
              <a:gd name="T10" fmla="*/ 234 w 406"/>
              <a:gd name="T11" fmla="*/ 193 h 497"/>
              <a:gd name="T12" fmla="*/ 259 w 406"/>
              <a:gd name="T13" fmla="*/ 163 h 497"/>
              <a:gd name="T14" fmla="*/ 251 w 406"/>
              <a:gd name="T15" fmla="*/ 125 h 497"/>
              <a:gd name="T16" fmla="*/ 190 w 406"/>
              <a:gd name="T17" fmla="*/ 102 h 497"/>
              <a:gd name="T18" fmla="*/ 141 w 406"/>
              <a:gd name="T19" fmla="*/ 12 h 497"/>
              <a:gd name="T20" fmla="*/ 107 w 406"/>
              <a:gd name="T21" fmla="*/ 28 h 497"/>
              <a:gd name="T22" fmla="*/ 95 w 406"/>
              <a:gd name="T23" fmla="*/ 82 h 497"/>
              <a:gd name="T24" fmla="*/ 61 w 406"/>
              <a:gd name="T25" fmla="*/ 82 h 497"/>
              <a:gd name="T26" fmla="*/ 10 w 406"/>
              <a:gd name="T27" fmla="*/ 138 h 497"/>
              <a:gd name="T28" fmla="*/ 48 w 406"/>
              <a:gd name="T29" fmla="*/ 149 h 497"/>
              <a:gd name="T30" fmla="*/ 87 w 406"/>
              <a:gd name="T31" fmla="*/ 174 h 497"/>
              <a:gd name="T32" fmla="*/ 80 w 406"/>
              <a:gd name="T33" fmla="*/ 251 h 497"/>
              <a:gd name="T34" fmla="*/ 82 w 406"/>
              <a:gd name="T35" fmla="*/ 284 h 497"/>
              <a:gd name="T36" fmla="*/ 117 w 406"/>
              <a:gd name="T37" fmla="*/ 260 h 497"/>
              <a:gd name="T38" fmla="*/ 172 w 406"/>
              <a:gd name="T39" fmla="*/ 265 h 497"/>
              <a:gd name="T40" fmla="*/ 212 w 406"/>
              <a:gd name="T41" fmla="*/ 247 h 497"/>
              <a:gd name="T42" fmla="*/ 246 w 406"/>
              <a:gd name="T43" fmla="*/ 271 h 497"/>
              <a:gd name="T44" fmla="*/ 263 w 406"/>
              <a:gd name="T45" fmla="*/ 338 h 497"/>
              <a:gd name="T46" fmla="*/ 294 w 406"/>
              <a:gd name="T47" fmla="*/ 391 h 497"/>
              <a:gd name="T48" fmla="*/ 289 w 406"/>
              <a:gd name="T49" fmla="*/ 480 h 497"/>
              <a:gd name="T50" fmla="*/ 312 w 406"/>
              <a:gd name="T51" fmla="*/ 497 h 497"/>
              <a:gd name="T52" fmla="*/ 289 w 406"/>
              <a:gd name="T53" fmla="*/ 477 h 497"/>
              <a:gd name="T54" fmla="*/ 291 w 406"/>
              <a:gd name="T55" fmla="*/ 392 h 497"/>
              <a:gd name="T56" fmla="*/ 259 w 406"/>
              <a:gd name="T57" fmla="*/ 323 h 497"/>
              <a:gd name="T58" fmla="*/ 234 w 406"/>
              <a:gd name="T59" fmla="*/ 259 h 497"/>
              <a:gd name="T60" fmla="*/ 201 w 406"/>
              <a:gd name="T61" fmla="*/ 246 h 497"/>
              <a:gd name="T62" fmla="*/ 160 w 406"/>
              <a:gd name="T63" fmla="*/ 265 h 497"/>
              <a:gd name="T64" fmla="*/ 111 w 406"/>
              <a:gd name="T65" fmla="*/ 274 h 497"/>
              <a:gd name="T66" fmla="*/ 70 w 406"/>
              <a:gd name="T67" fmla="*/ 283 h 497"/>
              <a:gd name="T68" fmla="*/ 85 w 406"/>
              <a:gd name="T69" fmla="*/ 234 h 497"/>
              <a:gd name="T70" fmla="*/ 80 w 406"/>
              <a:gd name="T71" fmla="*/ 177 h 497"/>
              <a:gd name="T72" fmla="*/ 45 w 406"/>
              <a:gd name="T73" fmla="*/ 157 h 497"/>
              <a:gd name="T74" fmla="*/ 25 w 406"/>
              <a:gd name="T75" fmla="*/ 135 h 497"/>
              <a:gd name="T76" fmla="*/ 16 w 406"/>
              <a:gd name="T77" fmla="*/ 126 h 497"/>
              <a:gd name="T78" fmla="*/ 61 w 406"/>
              <a:gd name="T79" fmla="*/ 79 h 497"/>
              <a:gd name="T80" fmla="*/ 85 w 406"/>
              <a:gd name="T81" fmla="*/ 64 h 497"/>
              <a:gd name="T82" fmla="*/ 88 w 406"/>
              <a:gd name="T83" fmla="*/ 66 h 497"/>
              <a:gd name="T84" fmla="*/ 115 w 406"/>
              <a:gd name="T85" fmla="*/ 42 h 497"/>
              <a:gd name="T86" fmla="*/ 113 w 406"/>
              <a:gd name="T87" fmla="*/ 12 h 497"/>
              <a:gd name="T88" fmla="*/ 145 w 406"/>
              <a:gd name="T89" fmla="*/ 14 h 497"/>
              <a:gd name="T90" fmla="*/ 223 w 406"/>
              <a:gd name="T91" fmla="*/ 90 h 497"/>
              <a:gd name="T92" fmla="*/ 254 w 406"/>
              <a:gd name="T93" fmla="*/ 124 h 497"/>
              <a:gd name="T94" fmla="*/ 261 w 406"/>
              <a:gd name="T95" fmla="*/ 166 h 497"/>
              <a:gd name="T96" fmla="*/ 245 w 406"/>
              <a:gd name="T97" fmla="*/ 201 h 497"/>
              <a:gd name="T98" fmla="*/ 289 w 406"/>
              <a:gd name="T99" fmla="*/ 249 h 497"/>
              <a:gd name="T100" fmla="*/ 365 w 406"/>
              <a:gd name="T101" fmla="*/ 353 h 497"/>
              <a:gd name="T102" fmla="*/ 406 w 406"/>
              <a:gd name="T103" fmla="*/ 430 h 497"/>
              <a:gd name="T104" fmla="*/ 377 w 406"/>
              <a:gd name="T105" fmla="*/ 476 h 497"/>
              <a:gd name="T106" fmla="*/ 325 w 406"/>
              <a:gd name="T107" fmla="*/ 49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6" h="497">
                <a:moveTo>
                  <a:pt x="303" y="493"/>
                </a:moveTo>
                <a:lnTo>
                  <a:pt x="303" y="493"/>
                </a:lnTo>
                <a:lnTo>
                  <a:pt x="312" y="493"/>
                </a:lnTo>
                <a:cubicBezTo>
                  <a:pt x="314" y="493"/>
                  <a:pt x="321" y="491"/>
                  <a:pt x="323" y="489"/>
                </a:cubicBezTo>
                <a:cubicBezTo>
                  <a:pt x="326" y="487"/>
                  <a:pt x="336" y="477"/>
                  <a:pt x="340" y="473"/>
                </a:cubicBezTo>
                <a:lnTo>
                  <a:pt x="340" y="472"/>
                </a:lnTo>
                <a:lnTo>
                  <a:pt x="341" y="472"/>
                </a:lnTo>
                <a:cubicBezTo>
                  <a:pt x="341" y="472"/>
                  <a:pt x="348" y="470"/>
                  <a:pt x="354" y="470"/>
                </a:cubicBezTo>
                <a:cubicBezTo>
                  <a:pt x="358" y="470"/>
                  <a:pt x="361" y="471"/>
                  <a:pt x="362" y="472"/>
                </a:cubicBezTo>
                <a:cubicBezTo>
                  <a:pt x="363" y="473"/>
                  <a:pt x="365" y="473"/>
                  <a:pt x="368" y="473"/>
                </a:cubicBezTo>
                <a:cubicBezTo>
                  <a:pt x="370" y="473"/>
                  <a:pt x="374" y="473"/>
                  <a:pt x="377" y="473"/>
                </a:cubicBezTo>
                <a:cubicBezTo>
                  <a:pt x="379" y="472"/>
                  <a:pt x="382" y="472"/>
                  <a:pt x="383" y="472"/>
                </a:cubicBezTo>
                <a:cubicBezTo>
                  <a:pt x="385" y="472"/>
                  <a:pt x="386" y="472"/>
                  <a:pt x="387" y="473"/>
                </a:cubicBezTo>
                <a:lnTo>
                  <a:pt x="397" y="458"/>
                </a:lnTo>
                <a:lnTo>
                  <a:pt x="402" y="430"/>
                </a:lnTo>
                <a:lnTo>
                  <a:pt x="402" y="418"/>
                </a:lnTo>
                <a:lnTo>
                  <a:pt x="400" y="404"/>
                </a:lnTo>
                <a:lnTo>
                  <a:pt x="387" y="381"/>
                </a:lnTo>
                <a:lnTo>
                  <a:pt x="375" y="370"/>
                </a:lnTo>
                <a:lnTo>
                  <a:pt x="362" y="355"/>
                </a:lnTo>
                <a:lnTo>
                  <a:pt x="353" y="336"/>
                </a:lnTo>
                <a:lnTo>
                  <a:pt x="335" y="316"/>
                </a:lnTo>
                <a:lnTo>
                  <a:pt x="326" y="297"/>
                </a:lnTo>
                <a:lnTo>
                  <a:pt x="309" y="278"/>
                </a:lnTo>
                <a:lnTo>
                  <a:pt x="286" y="251"/>
                </a:lnTo>
                <a:lnTo>
                  <a:pt x="269" y="229"/>
                </a:lnTo>
                <a:lnTo>
                  <a:pt x="263" y="221"/>
                </a:lnTo>
                <a:cubicBezTo>
                  <a:pt x="261" y="220"/>
                  <a:pt x="249" y="211"/>
                  <a:pt x="247" y="208"/>
                </a:cubicBezTo>
                <a:cubicBezTo>
                  <a:pt x="246" y="207"/>
                  <a:pt x="245" y="205"/>
                  <a:pt x="243" y="203"/>
                </a:cubicBezTo>
                <a:cubicBezTo>
                  <a:pt x="240" y="201"/>
                  <a:pt x="236" y="197"/>
                  <a:pt x="234" y="193"/>
                </a:cubicBezTo>
                <a:cubicBezTo>
                  <a:pt x="229" y="186"/>
                  <a:pt x="233" y="175"/>
                  <a:pt x="234" y="175"/>
                </a:cubicBezTo>
                <a:lnTo>
                  <a:pt x="234" y="174"/>
                </a:lnTo>
                <a:lnTo>
                  <a:pt x="240" y="174"/>
                </a:lnTo>
                <a:lnTo>
                  <a:pt x="244" y="166"/>
                </a:lnTo>
                <a:lnTo>
                  <a:pt x="259" y="163"/>
                </a:lnTo>
                <a:lnTo>
                  <a:pt x="262" y="158"/>
                </a:lnTo>
                <a:lnTo>
                  <a:pt x="262" y="149"/>
                </a:lnTo>
                <a:cubicBezTo>
                  <a:pt x="262" y="146"/>
                  <a:pt x="261" y="139"/>
                  <a:pt x="260" y="132"/>
                </a:cubicBezTo>
                <a:cubicBezTo>
                  <a:pt x="260" y="130"/>
                  <a:pt x="258" y="129"/>
                  <a:pt x="256" y="129"/>
                </a:cubicBezTo>
                <a:cubicBezTo>
                  <a:pt x="255" y="128"/>
                  <a:pt x="252" y="128"/>
                  <a:pt x="251" y="125"/>
                </a:cubicBezTo>
                <a:cubicBezTo>
                  <a:pt x="249" y="121"/>
                  <a:pt x="247" y="118"/>
                  <a:pt x="247" y="118"/>
                </a:cubicBezTo>
                <a:cubicBezTo>
                  <a:pt x="246" y="117"/>
                  <a:pt x="240" y="111"/>
                  <a:pt x="239" y="107"/>
                </a:cubicBezTo>
                <a:cubicBezTo>
                  <a:pt x="238" y="104"/>
                  <a:pt x="234" y="97"/>
                  <a:pt x="233" y="95"/>
                </a:cubicBezTo>
                <a:lnTo>
                  <a:pt x="223" y="94"/>
                </a:lnTo>
                <a:lnTo>
                  <a:pt x="190" y="102"/>
                </a:lnTo>
                <a:lnTo>
                  <a:pt x="177" y="82"/>
                </a:lnTo>
                <a:cubicBezTo>
                  <a:pt x="176" y="81"/>
                  <a:pt x="168" y="66"/>
                  <a:pt x="168" y="57"/>
                </a:cubicBezTo>
                <a:cubicBezTo>
                  <a:pt x="168" y="51"/>
                  <a:pt x="160" y="40"/>
                  <a:pt x="157" y="36"/>
                </a:cubicBezTo>
                <a:cubicBezTo>
                  <a:pt x="156" y="35"/>
                  <a:pt x="144" y="20"/>
                  <a:pt x="142" y="16"/>
                </a:cubicBezTo>
                <a:cubicBezTo>
                  <a:pt x="141" y="14"/>
                  <a:pt x="141" y="13"/>
                  <a:pt x="141" y="12"/>
                </a:cubicBezTo>
                <a:lnTo>
                  <a:pt x="130" y="5"/>
                </a:lnTo>
                <a:lnTo>
                  <a:pt x="119" y="15"/>
                </a:lnTo>
                <a:lnTo>
                  <a:pt x="114" y="15"/>
                </a:lnTo>
                <a:cubicBezTo>
                  <a:pt x="112" y="17"/>
                  <a:pt x="108" y="20"/>
                  <a:pt x="107" y="23"/>
                </a:cubicBezTo>
                <a:cubicBezTo>
                  <a:pt x="105" y="25"/>
                  <a:pt x="106" y="27"/>
                  <a:pt x="107" y="28"/>
                </a:cubicBezTo>
                <a:lnTo>
                  <a:pt x="111" y="33"/>
                </a:lnTo>
                <a:lnTo>
                  <a:pt x="118" y="41"/>
                </a:lnTo>
                <a:lnTo>
                  <a:pt x="118" y="72"/>
                </a:lnTo>
                <a:lnTo>
                  <a:pt x="116" y="82"/>
                </a:lnTo>
                <a:lnTo>
                  <a:pt x="95" y="82"/>
                </a:lnTo>
                <a:lnTo>
                  <a:pt x="85" y="73"/>
                </a:lnTo>
                <a:lnTo>
                  <a:pt x="85" y="71"/>
                </a:lnTo>
                <a:lnTo>
                  <a:pt x="83" y="73"/>
                </a:lnTo>
                <a:cubicBezTo>
                  <a:pt x="82" y="74"/>
                  <a:pt x="72" y="80"/>
                  <a:pt x="67" y="82"/>
                </a:cubicBezTo>
                <a:cubicBezTo>
                  <a:pt x="65" y="83"/>
                  <a:pt x="62" y="83"/>
                  <a:pt x="61" y="82"/>
                </a:cubicBezTo>
                <a:lnTo>
                  <a:pt x="52" y="94"/>
                </a:lnTo>
                <a:lnTo>
                  <a:pt x="41" y="106"/>
                </a:lnTo>
                <a:lnTo>
                  <a:pt x="35" y="111"/>
                </a:lnTo>
                <a:lnTo>
                  <a:pt x="19" y="128"/>
                </a:lnTo>
                <a:cubicBezTo>
                  <a:pt x="19" y="128"/>
                  <a:pt x="15" y="134"/>
                  <a:pt x="10" y="138"/>
                </a:cubicBezTo>
                <a:cubicBezTo>
                  <a:pt x="18" y="138"/>
                  <a:pt x="23" y="133"/>
                  <a:pt x="23" y="133"/>
                </a:cubicBezTo>
                <a:lnTo>
                  <a:pt x="24" y="132"/>
                </a:lnTo>
                <a:lnTo>
                  <a:pt x="42" y="132"/>
                </a:lnTo>
                <a:lnTo>
                  <a:pt x="48" y="139"/>
                </a:lnTo>
                <a:lnTo>
                  <a:pt x="48" y="149"/>
                </a:lnTo>
                <a:lnTo>
                  <a:pt x="48" y="155"/>
                </a:lnTo>
                <a:cubicBezTo>
                  <a:pt x="51" y="157"/>
                  <a:pt x="59" y="163"/>
                  <a:pt x="63" y="164"/>
                </a:cubicBezTo>
                <a:cubicBezTo>
                  <a:pt x="68" y="165"/>
                  <a:pt x="73" y="172"/>
                  <a:pt x="74" y="174"/>
                </a:cubicBezTo>
                <a:cubicBezTo>
                  <a:pt x="76" y="174"/>
                  <a:pt x="81" y="174"/>
                  <a:pt x="87" y="174"/>
                </a:cubicBezTo>
                <a:lnTo>
                  <a:pt x="87" y="174"/>
                </a:lnTo>
                <a:cubicBezTo>
                  <a:pt x="89" y="174"/>
                  <a:pt x="91" y="175"/>
                  <a:pt x="91" y="176"/>
                </a:cubicBezTo>
                <a:cubicBezTo>
                  <a:pt x="93" y="180"/>
                  <a:pt x="89" y="187"/>
                  <a:pt x="88" y="189"/>
                </a:cubicBezTo>
                <a:lnTo>
                  <a:pt x="88" y="235"/>
                </a:lnTo>
                <a:lnTo>
                  <a:pt x="88" y="235"/>
                </a:lnTo>
                <a:cubicBezTo>
                  <a:pt x="88" y="235"/>
                  <a:pt x="82" y="243"/>
                  <a:pt x="80" y="251"/>
                </a:cubicBezTo>
                <a:lnTo>
                  <a:pt x="79" y="252"/>
                </a:lnTo>
                <a:cubicBezTo>
                  <a:pt x="77" y="259"/>
                  <a:pt x="76" y="262"/>
                  <a:pt x="75" y="267"/>
                </a:cubicBezTo>
                <a:cubicBezTo>
                  <a:pt x="74" y="272"/>
                  <a:pt x="74" y="277"/>
                  <a:pt x="74" y="281"/>
                </a:cubicBezTo>
                <a:lnTo>
                  <a:pt x="74" y="283"/>
                </a:lnTo>
                <a:cubicBezTo>
                  <a:pt x="74" y="283"/>
                  <a:pt x="76" y="284"/>
                  <a:pt x="82" y="284"/>
                </a:cubicBezTo>
                <a:cubicBezTo>
                  <a:pt x="84" y="284"/>
                  <a:pt x="86" y="284"/>
                  <a:pt x="87" y="284"/>
                </a:cubicBezTo>
                <a:lnTo>
                  <a:pt x="93" y="279"/>
                </a:lnTo>
                <a:lnTo>
                  <a:pt x="109" y="271"/>
                </a:lnTo>
                <a:cubicBezTo>
                  <a:pt x="114" y="268"/>
                  <a:pt x="117" y="261"/>
                  <a:pt x="117" y="261"/>
                </a:cubicBezTo>
                <a:lnTo>
                  <a:pt x="117" y="260"/>
                </a:lnTo>
                <a:lnTo>
                  <a:pt x="131" y="253"/>
                </a:lnTo>
                <a:lnTo>
                  <a:pt x="150" y="255"/>
                </a:lnTo>
                <a:cubicBezTo>
                  <a:pt x="150" y="255"/>
                  <a:pt x="150" y="255"/>
                  <a:pt x="154" y="258"/>
                </a:cubicBezTo>
                <a:cubicBezTo>
                  <a:pt x="158" y="261"/>
                  <a:pt x="160" y="262"/>
                  <a:pt x="161" y="262"/>
                </a:cubicBezTo>
                <a:lnTo>
                  <a:pt x="172" y="265"/>
                </a:lnTo>
                <a:lnTo>
                  <a:pt x="185" y="242"/>
                </a:lnTo>
                <a:lnTo>
                  <a:pt x="194" y="244"/>
                </a:lnTo>
                <a:cubicBezTo>
                  <a:pt x="195" y="244"/>
                  <a:pt x="198" y="242"/>
                  <a:pt x="201" y="242"/>
                </a:cubicBezTo>
                <a:cubicBezTo>
                  <a:pt x="203" y="242"/>
                  <a:pt x="205" y="243"/>
                  <a:pt x="207" y="245"/>
                </a:cubicBezTo>
                <a:cubicBezTo>
                  <a:pt x="209" y="246"/>
                  <a:pt x="210" y="247"/>
                  <a:pt x="212" y="247"/>
                </a:cubicBezTo>
                <a:cubicBezTo>
                  <a:pt x="213" y="247"/>
                  <a:pt x="215" y="246"/>
                  <a:pt x="218" y="246"/>
                </a:cubicBezTo>
                <a:cubicBezTo>
                  <a:pt x="221" y="245"/>
                  <a:pt x="224" y="244"/>
                  <a:pt x="227" y="245"/>
                </a:cubicBezTo>
                <a:cubicBezTo>
                  <a:pt x="233" y="246"/>
                  <a:pt x="235" y="253"/>
                  <a:pt x="237" y="258"/>
                </a:cubicBezTo>
                <a:cubicBezTo>
                  <a:pt x="238" y="259"/>
                  <a:pt x="238" y="261"/>
                  <a:pt x="238" y="262"/>
                </a:cubicBezTo>
                <a:cubicBezTo>
                  <a:pt x="240" y="265"/>
                  <a:pt x="243" y="268"/>
                  <a:pt x="246" y="271"/>
                </a:cubicBezTo>
                <a:cubicBezTo>
                  <a:pt x="248" y="273"/>
                  <a:pt x="250" y="275"/>
                  <a:pt x="251" y="276"/>
                </a:cubicBezTo>
                <a:cubicBezTo>
                  <a:pt x="254" y="281"/>
                  <a:pt x="259" y="297"/>
                  <a:pt x="259" y="297"/>
                </a:cubicBezTo>
                <a:lnTo>
                  <a:pt x="259" y="298"/>
                </a:lnTo>
                <a:cubicBezTo>
                  <a:pt x="259" y="298"/>
                  <a:pt x="259" y="314"/>
                  <a:pt x="262" y="322"/>
                </a:cubicBezTo>
                <a:cubicBezTo>
                  <a:pt x="264" y="326"/>
                  <a:pt x="263" y="332"/>
                  <a:pt x="263" y="338"/>
                </a:cubicBezTo>
                <a:cubicBezTo>
                  <a:pt x="263" y="342"/>
                  <a:pt x="263" y="347"/>
                  <a:pt x="263" y="352"/>
                </a:cubicBezTo>
                <a:cubicBezTo>
                  <a:pt x="264" y="359"/>
                  <a:pt x="268" y="362"/>
                  <a:pt x="273" y="366"/>
                </a:cubicBezTo>
                <a:cubicBezTo>
                  <a:pt x="274" y="368"/>
                  <a:pt x="276" y="369"/>
                  <a:pt x="278" y="371"/>
                </a:cubicBezTo>
                <a:cubicBezTo>
                  <a:pt x="285" y="378"/>
                  <a:pt x="294" y="390"/>
                  <a:pt x="294" y="390"/>
                </a:cubicBezTo>
                <a:lnTo>
                  <a:pt x="294" y="391"/>
                </a:lnTo>
                <a:cubicBezTo>
                  <a:pt x="295" y="392"/>
                  <a:pt x="302" y="414"/>
                  <a:pt x="303" y="418"/>
                </a:cubicBezTo>
                <a:cubicBezTo>
                  <a:pt x="304" y="422"/>
                  <a:pt x="302" y="435"/>
                  <a:pt x="302" y="437"/>
                </a:cubicBezTo>
                <a:lnTo>
                  <a:pt x="302" y="453"/>
                </a:lnTo>
                <a:lnTo>
                  <a:pt x="297" y="480"/>
                </a:lnTo>
                <a:lnTo>
                  <a:pt x="289" y="480"/>
                </a:lnTo>
                <a:cubicBezTo>
                  <a:pt x="289" y="480"/>
                  <a:pt x="288" y="480"/>
                  <a:pt x="287" y="480"/>
                </a:cubicBezTo>
                <a:lnTo>
                  <a:pt x="303" y="493"/>
                </a:lnTo>
                <a:lnTo>
                  <a:pt x="303" y="493"/>
                </a:lnTo>
                <a:close/>
                <a:moveTo>
                  <a:pt x="312" y="497"/>
                </a:moveTo>
                <a:lnTo>
                  <a:pt x="312" y="497"/>
                </a:lnTo>
                <a:lnTo>
                  <a:pt x="301" y="497"/>
                </a:lnTo>
                <a:lnTo>
                  <a:pt x="280" y="479"/>
                </a:lnTo>
                <a:lnTo>
                  <a:pt x="283" y="478"/>
                </a:lnTo>
                <a:cubicBezTo>
                  <a:pt x="286" y="477"/>
                  <a:pt x="288" y="477"/>
                  <a:pt x="288" y="477"/>
                </a:cubicBezTo>
                <a:lnTo>
                  <a:pt x="289" y="477"/>
                </a:lnTo>
                <a:lnTo>
                  <a:pt x="294" y="477"/>
                </a:lnTo>
                <a:lnTo>
                  <a:pt x="299" y="453"/>
                </a:lnTo>
                <a:lnTo>
                  <a:pt x="299" y="437"/>
                </a:lnTo>
                <a:cubicBezTo>
                  <a:pt x="299" y="431"/>
                  <a:pt x="300" y="421"/>
                  <a:pt x="300" y="419"/>
                </a:cubicBezTo>
                <a:cubicBezTo>
                  <a:pt x="299" y="415"/>
                  <a:pt x="292" y="395"/>
                  <a:pt x="291" y="392"/>
                </a:cubicBezTo>
                <a:cubicBezTo>
                  <a:pt x="290" y="390"/>
                  <a:pt x="281" y="379"/>
                  <a:pt x="275" y="373"/>
                </a:cubicBezTo>
                <a:cubicBezTo>
                  <a:pt x="274" y="372"/>
                  <a:pt x="272" y="370"/>
                  <a:pt x="271" y="369"/>
                </a:cubicBezTo>
                <a:cubicBezTo>
                  <a:pt x="266" y="365"/>
                  <a:pt x="261" y="361"/>
                  <a:pt x="260" y="352"/>
                </a:cubicBezTo>
                <a:cubicBezTo>
                  <a:pt x="259" y="347"/>
                  <a:pt x="260" y="342"/>
                  <a:pt x="260" y="338"/>
                </a:cubicBezTo>
                <a:cubicBezTo>
                  <a:pt x="260" y="332"/>
                  <a:pt x="260" y="327"/>
                  <a:pt x="259" y="323"/>
                </a:cubicBezTo>
                <a:cubicBezTo>
                  <a:pt x="256" y="315"/>
                  <a:pt x="256" y="300"/>
                  <a:pt x="256" y="298"/>
                </a:cubicBezTo>
                <a:cubicBezTo>
                  <a:pt x="254" y="293"/>
                  <a:pt x="250" y="281"/>
                  <a:pt x="248" y="278"/>
                </a:cubicBezTo>
                <a:cubicBezTo>
                  <a:pt x="247" y="277"/>
                  <a:pt x="245" y="275"/>
                  <a:pt x="243" y="273"/>
                </a:cubicBezTo>
                <a:cubicBezTo>
                  <a:pt x="240" y="270"/>
                  <a:pt x="237" y="267"/>
                  <a:pt x="235" y="263"/>
                </a:cubicBezTo>
                <a:cubicBezTo>
                  <a:pt x="235" y="262"/>
                  <a:pt x="234" y="261"/>
                  <a:pt x="234" y="259"/>
                </a:cubicBezTo>
                <a:cubicBezTo>
                  <a:pt x="232" y="254"/>
                  <a:pt x="231" y="249"/>
                  <a:pt x="226" y="248"/>
                </a:cubicBezTo>
                <a:cubicBezTo>
                  <a:pt x="224" y="247"/>
                  <a:pt x="221" y="248"/>
                  <a:pt x="218" y="249"/>
                </a:cubicBezTo>
                <a:cubicBezTo>
                  <a:pt x="216" y="250"/>
                  <a:pt x="214" y="250"/>
                  <a:pt x="212" y="250"/>
                </a:cubicBezTo>
                <a:cubicBezTo>
                  <a:pt x="209" y="250"/>
                  <a:pt x="207" y="249"/>
                  <a:pt x="205" y="247"/>
                </a:cubicBezTo>
                <a:cubicBezTo>
                  <a:pt x="204" y="246"/>
                  <a:pt x="202" y="246"/>
                  <a:pt x="201" y="246"/>
                </a:cubicBezTo>
                <a:cubicBezTo>
                  <a:pt x="198" y="246"/>
                  <a:pt x="195" y="247"/>
                  <a:pt x="195" y="247"/>
                </a:cubicBezTo>
                <a:lnTo>
                  <a:pt x="194" y="248"/>
                </a:lnTo>
                <a:lnTo>
                  <a:pt x="187" y="246"/>
                </a:lnTo>
                <a:lnTo>
                  <a:pt x="173" y="268"/>
                </a:lnTo>
                <a:lnTo>
                  <a:pt x="160" y="265"/>
                </a:lnTo>
                <a:cubicBezTo>
                  <a:pt x="159" y="265"/>
                  <a:pt x="157" y="264"/>
                  <a:pt x="153" y="261"/>
                </a:cubicBezTo>
                <a:cubicBezTo>
                  <a:pt x="150" y="260"/>
                  <a:pt x="149" y="259"/>
                  <a:pt x="149" y="259"/>
                </a:cubicBezTo>
                <a:lnTo>
                  <a:pt x="131" y="256"/>
                </a:lnTo>
                <a:lnTo>
                  <a:pt x="120" y="262"/>
                </a:lnTo>
                <a:cubicBezTo>
                  <a:pt x="119" y="264"/>
                  <a:pt x="116" y="271"/>
                  <a:pt x="111" y="274"/>
                </a:cubicBezTo>
                <a:lnTo>
                  <a:pt x="95" y="282"/>
                </a:lnTo>
                <a:lnTo>
                  <a:pt x="88" y="287"/>
                </a:lnTo>
                <a:lnTo>
                  <a:pt x="88" y="287"/>
                </a:lnTo>
                <a:cubicBezTo>
                  <a:pt x="88" y="287"/>
                  <a:pt x="85" y="287"/>
                  <a:pt x="82" y="287"/>
                </a:cubicBezTo>
                <a:cubicBezTo>
                  <a:pt x="77" y="287"/>
                  <a:pt x="70" y="287"/>
                  <a:pt x="70" y="283"/>
                </a:cubicBezTo>
                <a:lnTo>
                  <a:pt x="70" y="281"/>
                </a:lnTo>
                <a:cubicBezTo>
                  <a:pt x="70" y="277"/>
                  <a:pt x="70" y="271"/>
                  <a:pt x="72" y="266"/>
                </a:cubicBezTo>
                <a:cubicBezTo>
                  <a:pt x="73" y="261"/>
                  <a:pt x="74" y="258"/>
                  <a:pt x="76" y="251"/>
                </a:cubicBezTo>
                <a:lnTo>
                  <a:pt x="77" y="250"/>
                </a:lnTo>
                <a:cubicBezTo>
                  <a:pt x="79" y="243"/>
                  <a:pt x="83" y="236"/>
                  <a:pt x="85" y="234"/>
                </a:cubicBezTo>
                <a:lnTo>
                  <a:pt x="85" y="189"/>
                </a:lnTo>
                <a:lnTo>
                  <a:pt x="85" y="188"/>
                </a:lnTo>
                <a:cubicBezTo>
                  <a:pt x="87" y="184"/>
                  <a:pt x="89" y="179"/>
                  <a:pt x="88" y="178"/>
                </a:cubicBezTo>
                <a:cubicBezTo>
                  <a:pt x="88" y="177"/>
                  <a:pt x="88" y="177"/>
                  <a:pt x="87" y="177"/>
                </a:cubicBezTo>
                <a:cubicBezTo>
                  <a:pt x="85" y="177"/>
                  <a:pt x="82" y="177"/>
                  <a:pt x="80" y="177"/>
                </a:cubicBezTo>
                <a:cubicBezTo>
                  <a:pt x="76" y="177"/>
                  <a:pt x="73" y="177"/>
                  <a:pt x="73" y="177"/>
                </a:cubicBezTo>
                <a:lnTo>
                  <a:pt x="72" y="177"/>
                </a:lnTo>
                <a:lnTo>
                  <a:pt x="72" y="176"/>
                </a:lnTo>
                <a:cubicBezTo>
                  <a:pt x="70" y="174"/>
                  <a:pt x="66" y="168"/>
                  <a:pt x="62" y="167"/>
                </a:cubicBezTo>
                <a:cubicBezTo>
                  <a:pt x="56" y="165"/>
                  <a:pt x="46" y="157"/>
                  <a:pt x="45" y="157"/>
                </a:cubicBezTo>
                <a:lnTo>
                  <a:pt x="44" y="157"/>
                </a:lnTo>
                <a:lnTo>
                  <a:pt x="44" y="149"/>
                </a:lnTo>
                <a:lnTo>
                  <a:pt x="45" y="141"/>
                </a:lnTo>
                <a:lnTo>
                  <a:pt x="40" y="135"/>
                </a:lnTo>
                <a:lnTo>
                  <a:pt x="25" y="135"/>
                </a:lnTo>
                <a:cubicBezTo>
                  <a:pt x="23" y="137"/>
                  <a:pt x="18" y="142"/>
                  <a:pt x="9" y="142"/>
                </a:cubicBezTo>
                <a:cubicBezTo>
                  <a:pt x="8" y="142"/>
                  <a:pt x="6" y="142"/>
                  <a:pt x="5" y="141"/>
                </a:cubicBezTo>
                <a:lnTo>
                  <a:pt x="0" y="141"/>
                </a:lnTo>
                <a:lnTo>
                  <a:pt x="4" y="138"/>
                </a:lnTo>
                <a:cubicBezTo>
                  <a:pt x="10" y="135"/>
                  <a:pt x="16" y="126"/>
                  <a:pt x="16" y="126"/>
                </a:cubicBezTo>
                <a:lnTo>
                  <a:pt x="32" y="108"/>
                </a:lnTo>
                <a:lnTo>
                  <a:pt x="38" y="103"/>
                </a:lnTo>
                <a:lnTo>
                  <a:pt x="49" y="92"/>
                </a:lnTo>
                <a:lnTo>
                  <a:pt x="60" y="78"/>
                </a:lnTo>
                <a:lnTo>
                  <a:pt x="61" y="79"/>
                </a:lnTo>
                <a:cubicBezTo>
                  <a:pt x="61" y="79"/>
                  <a:pt x="62" y="79"/>
                  <a:pt x="63" y="79"/>
                </a:cubicBezTo>
                <a:cubicBezTo>
                  <a:pt x="64" y="79"/>
                  <a:pt x="65" y="79"/>
                  <a:pt x="66" y="79"/>
                </a:cubicBezTo>
                <a:cubicBezTo>
                  <a:pt x="70" y="77"/>
                  <a:pt x="79" y="72"/>
                  <a:pt x="81" y="71"/>
                </a:cubicBezTo>
                <a:lnTo>
                  <a:pt x="85" y="65"/>
                </a:lnTo>
                <a:lnTo>
                  <a:pt x="85" y="64"/>
                </a:lnTo>
                <a:lnTo>
                  <a:pt x="85" y="64"/>
                </a:lnTo>
                <a:lnTo>
                  <a:pt x="88" y="60"/>
                </a:lnTo>
                <a:lnTo>
                  <a:pt x="88" y="63"/>
                </a:lnTo>
                <a:lnTo>
                  <a:pt x="90" y="63"/>
                </a:lnTo>
                <a:lnTo>
                  <a:pt x="88" y="66"/>
                </a:lnTo>
                <a:lnTo>
                  <a:pt x="88" y="71"/>
                </a:lnTo>
                <a:lnTo>
                  <a:pt x="96" y="79"/>
                </a:lnTo>
                <a:lnTo>
                  <a:pt x="113" y="79"/>
                </a:lnTo>
                <a:lnTo>
                  <a:pt x="115" y="72"/>
                </a:lnTo>
                <a:lnTo>
                  <a:pt x="115" y="42"/>
                </a:lnTo>
                <a:lnTo>
                  <a:pt x="108" y="35"/>
                </a:lnTo>
                <a:lnTo>
                  <a:pt x="104" y="30"/>
                </a:lnTo>
                <a:cubicBezTo>
                  <a:pt x="104" y="29"/>
                  <a:pt x="102" y="25"/>
                  <a:pt x="104" y="21"/>
                </a:cubicBezTo>
                <a:cubicBezTo>
                  <a:pt x="105" y="18"/>
                  <a:pt x="112" y="13"/>
                  <a:pt x="112" y="12"/>
                </a:cubicBezTo>
                <a:lnTo>
                  <a:pt x="113" y="12"/>
                </a:lnTo>
                <a:lnTo>
                  <a:pt x="117" y="12"/>
                </a:lnTo>
                <a:lnTo>
                  <a:pt x="130" y="0"/>
                </a:lnTo>
                <a:lnTo>
                  <a:pt x="144" y="10"/>
                </a:lnTo>
                <a:lnTo>
                  <a:pt x="144" y="11"/>
                </a:lnTo>
                <a:cubicBezTo>
                  <a:pt x="144" y="12"/>
                  <a:pt x="144" y="13"/>
                  <a:pt x="145" y="14"/>
                </a:cubicBezTo>
                <a:cubicBezTo>
                  <a:pt x="147" y="18"/>
                  <a:pt x="159" y="34"/>
                  <a:pt x="159" y="34"/>
                </a:cubicBezTo>
                <a:cubicBezTo>
                  <a:pt x="160" y="35"/>
                  <a:pt x="171" y="49"/>
                  <a:pt x="171" y="57"/>
                </a:cubicBezTo>
                <a:cubicBezTo>
                  <a:pt x="171" y="65"/>
                  <a:pt x="180" y="80"/>
                  <a:pt x="180" y="80"/>
                </a:cubicBezTo>
                <a:lnTo>
                  <a:pt x="191" y="98"/>
                </a:lnTo>
                <a:lnTo>
                  <a:pt x="223" y="90"/>
                </a:lnTo>
                <a:lnTo>
                  <a:pt x="235" y="91"/>
                </a:lnTo>
                <a:lnTo>
                  <a:pt x="235" y="92"/>
                </a:lnTo>
                <a:cubicBezTo>
                  <a:pt x="236" y="93"/>
                  <a:pt x="241" y="102"/>
                  <a:pt x="242" y="106"/>
                </a:cubicBezTo>
                <a:cubicBezTo>
                  <a:pt x="243" y="108"/>
                  <a:pt x="247" y="113"/>
                  <a:pt x="250" y="116"/>
                </a:cubicBezTo>
                <a:cubicBezTo>
                  <a:pt x="250" y="116"/>
                  <a:pt x="252" y="119"/>
                  <a:pt x="254" y="124"/>
                </a:cubicBezTo>
                <a:cubicBezTo>
                  <a:pt x="255" y="125"/>
                  <a:pt x="256" y="125"/>
                  <a:pt x="257" y="126"/>
                </a:cubicBezTo>
                <a:cubicBezTo>
                  <a:pt x="259" y="126"/>
                  <a:pt x="262" y="127"/>
                  <a:pt x="263" y="132"/>
                </a:cubicBezTo>
                <a:cubicBezTo>
                  <a:pt x="264" y="139"/>
                  <a:pt x="265" y="146"/>
                  <a:pt x="265" y="149"/>
                </a:cubicBezTo>
                <a:lnTo>
                  <a:pt x="265" y="159"/>
                </a:lnTo>
                <a:lnTo>
                  <a:pt x="261" y="166"/>
                </a:lnTo>
                <a:lnTo>
                  <a:pt x="246" y="169"/>
                </a:lnTo>
                <a:lnTo>
                  <a:pt x="242" y="177"/>
                </a:lnTo>
                <a:lnTo>
                  <a:pt x="236" y="177"/>
                </a:lnTo>
                <a:cubicBezTo>
                  <a:pt x="235" y="180"/>
                  <a:pt x="233" y="187"/>
                  <a:pt x="237" y="191"/>
                </a:cubicBezTo>
                <a:cubicBezTo>
                  <a:pt x="239" y="195"/>
                  <a:pt x="242" y="198"/>
                  <a:pt x="245" y="201"/>
                </a:cubicBezTo>
                <a:cubicBezTo>
                  <a:pt x="247" y="203"/>
                  <a:pt x="249" y="204"/>
                  <a:pt x="250" y="206"/>
                </a:cubicBezTo>
                <a:cubicBezTo>
                  <a:pt x="251" y="208"/>
                  <a:pt x="260" y="215"/>
                  <a:pt x="265" y="219"/>
                </a:cubicBezTo>
                <a:lnTo>
                  <a:pt x="265" y="219"/>
                </a:lnTo>
                <a:lnTo>
                  <a:pt x="272" y="227"/>
                </a:lnTo>
                <a:lnTo>
                  <a:pt x="289" y="249"/>
                </a:lnTo>
                <a:lnTo>
                  <a:pt x="311" y="276"/>
                </a:lnTo>
                <a:lnTo>
                  <a:pt x="329" y="295"/>
                </a:lnTo>
                <a:lnTo>
                  <a:pt x="338" y="314"/>
                </a:lnTo>
                <a:lnTo>
                  <a:pt x="356" y="334"/>
                </a:lnTo>
                <a:lnTo>
                  <a:pt x="365" y="353"/>
                </a:lnTo>
                <a:lnTo>
                  <a:pt x="378" y="367"/>
                </a:lnTo>
                <a:lnTo>
                  <a:pt x="390" y="379"/>
                </a:lnTo>
                <a:lnTo>
                  <a:pt x="403" y="403"/>
                </a:lnTo>
                <a:lnTo>
                  <a:pt x="406" y="417"/>
                </a:lnTo>
                <a:lnTo>
                  <a:pt x="406" y="430"/>
                </a:lnTo>
                <a:lnTo>
                  <a:pt x="400" y="460"/>
                </a:lnTo>
                <a:lnTo>
                  <a:pt x="388" y="479"/>
                </a:lnTo>
                <a:lnTo>
                  <a:pt x="386" y="477"/>
                </a:lnTo>
                <a:cubicBezTo>
                  <a:pt x="386" y="476"/>
                  <a:pt x="385" y="475"/>
                  <a:pt x="383" y="475"/>
                </a:cubicBezTo>
                <a:cubicBezTo>
                  <a:pt x="382" y="475"/>
                  <a:pt x="380" y="475"/>
                  <a:pt x="377" y="476"/>
                </a:cubicBezTo>
                <a:cubicBezTo>
                  <a:pt x="374" y="476"/>
                  <a:pt x="371" y="477"/>
                  <a:pt x="368" y="477"/>
                </a:cubicBezTo>
                <a:cubicBezTo>
                  <a:pt x="364" y="477"/>
                  <a:pt x="362" y="476"/>
                  <a:pt x="360" y="475"/>
                </a:cubicBezTo>
                <a:cubicBezTo>
                  <a:pt x="360" y="475"/>
                  <a:pt x="358" y="474"/>
                  <a:pt x="354" y="474"/>
                </a:cubicBezTo>
                <a:cubicBezTo>
                  <a:pt x="349" y="474"/>
                  <a:pt x="344" y="475"/>
                  <a:pt x="342" y="475"/>
                </a:cubicBezTo>
                <a:cubicBezTo>
                  <a:pt x="339" y="478"/>
                  <a:pt x="328" y="490"/>
                  <a:pt x="325" y="492"/>
                </a:cubicBezTo>
                <a:cubicBezTo>
                  <a:pt x="322" y="494"/>
                  <a:pt x="313" y="497"/>
                  <a:pt x="313" y="497"/>
                </a:cubicBezTo>
                <a:lnTo>
                  <a:pt x="312" y="497"/>
                </a:lnTo>
                <a:lnTo>
                  <a:pt x="312" y="49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2" name="Freeform 383">
            <a:extLst>
              <a:ext uri="{FF2B5EF4-FFF2-40B4-BE49-F238E27FC236}">
                <a16:creationId xmlns:a16="http://schemas.microsoft.com/office/drawing/2014/main" id="{71B3E4CE-BA21-6177-13FF-5C76332BCAFC}"/>
              </a:ext>
            </a:extLst>
          </p:cNvPr>
          <p:cNvSpPr>
            <a:spLocks/>
          </p:cNvSpPr>
          <p:nvPr/>
        </p:nvSpPr>
        <p:spPr bwMode="auto">
          <a:xfrm>
            <a:off x="4208842" y="1558413"/>
            <a:ext cx="819150" cy="381000"/>
          </a:xfrm>
          <a:custGeom>
            <a:avLst/>
            <a:gdLst>
              <a:gd name="T0" fmla="*/ 1534 w 1596"/>
              <a:gd name="T1" fmla="*/ 300 h 742"/>
              <a:gd name="T2" fmla="*/ 1468 w 1596"/>
              <a:gd name="T3" fmla="*/ 303 h 742"/>
              <a:gd name="T4" fmla="*/ 1404 w 1596"/>
              <a:gd name="T5" fmla="*/ 295 h 742"/>
              <a:gd name="T6" fmla="*/ 1406 w 1596"/>
              <a:gd name="T7" fmla="*/ 243 h 742"/>
              <a:gd name="T8" fmla="*/ 1435 w 1596"/>
              <a:gd name="T9" fmla="*/ 191 h 742"/>
              <a:gd name="T10" fmla="*/ 1440 w 1596"/>
              <a:gd name="T11" fmla="*/ 160 h 742"/>
              <a:gd name="T12" fmla="*/ 1393 w 1596"/>
              <a:gd name="T13" fmla="*/ 151 h 742"/>
              <a:gd name="T14" fmla="*/ 1350 w 1596"/>
              <a:gd name="T15" fmla="*/ 125 h 742"/>
              <a:gd name="T16" fmla="*/ 1311 w 1596"/>
              <a:gd name="T17" fmla="*/ 140 h 742"/>
              <a:gd name="T18" fmla="*/ 1242 w 1596"/>
              <a:gd name="T19" fmla="*/ 191 h 742"/>
              <a:gd name="T20" fmla="*/ 1139 w 1596"/>
              <a:gd name="T21" fmla="*/ 198 h 742"/>
              <a:gd name="T22" fmla="*/ 1067 w 1596"/>
              <a:gd name="T23" fmla="*/ 194 h 742"/>
              <a:gd name="T24" fmla="*/ 1012 w 1596"/>
              <a:gd name="T25" fmla="*/ 151 h 742"/>
              <a:gd name="T26" fmla="*/ 939 w 1596"/>
              <a:gd name="T27" fmla="*/ 116 h 742"/>
              <a:gd name="T28" fmla="*/ 814 w 1596"/>
              <a:gd name="T29" fmla="*/ 127 h 742"/>
              <a:gd name="T30" fmla="*/ 739 w 1596"/>
              <a:gd name="T31" fmla="*/ 103 h 742"/>
              <a:gd name="T32" fmla="*/ 695 w 1596"/>
              <a:gd name="T33" fmla="*/ 30 h 742"/>
              <a:gd name="T34" fmla="*/ 627 w 1596"/>
              <a:gd name="T35" fmla="*/ 12 h 742"/>
              <a:gd name="T36" fmla="*/ 526 w 1596"/>
              <a:gd name="T37" fmla="*/ 7 h 742"/>
              <a:gd name="T38" fmla="*/ 501 w 1596"/>
              <a:gd name="T39" fmla="*/ 67 h 742"/>
              <a:gd name="T40" fmla="*/ 510 w 1596"/>
              <a:gd name="T41" fmla="*/ 141 h 742"/>
              <a:gd name="T42" fmla="*/ 470 w 1596"/>
              <a:gd name="T43" fmla="*/ 161 h 742"/>
              <a:gd name="T44" fmla="*/ 394 w 1596"/>
              <a:gd name="T45" fmla="*/ 134 h 742"/>
              <a:gd name="T46" fmla="*/ 317 w 1596"/>
              <a:gd name="T47" fmla="*/ 113 h 742"/>
              <a:gd name="T48" fmla="*/ 196 w 1596"/>
              <a:gd name="T49" fmla="*/ 105 h 742"/>
              <a:gd name="T50" fmla="*/ 84 w 1596"/>
              <a:gd name="T51" fmla="*/ 175 h 742"/>
              <a:gd name="T52" fmla="*/ 1 w 1596"/>
              <a:gd name="T53" fmla="*/ 201 h 742"/>
              <a:gd name="T54" fmla="*/ 20 w 1596"/>
              <a:gd name="T55" fmla="*/ 269 h 742"/>
              <a:gd name="T56" fmla="*/ 111 w 1596"/>
              <a:gd name="T57" fmla="*/ 315 h 742"/>
              <a:gd name="T58" fmla="*/ 162 w 1596"/>
              <a:gd name="T59" fmla="*/ 386 h 742"/>
              <a:gd name="T60" fmla="*/ 138 w 1596"/>
              <a:gd name="T61" fmla="*/ 454 h 742"/>
              <a:gd name="T62" fmla="*/ 172 w 1596"/>
              <a:gd name="T63" fmla="*/ 489 h 742"/>
              <a:gd name="T64" fmla="*/ 249 w 1596"/>
              <a:gd name="T65" fmla="*/ 499 h 742"/>
              <a:gd name="T66" fmla="*/ 332 w 1596"/>
              <a:gd name="T67" fmla="*/ 530 h 742"/>
              <a:gd name="T68" fmla="*/ 396 w 1596"/>
              <a:gd name="T69" fmla="*/ 582 h 742"/>
              <a:gd name="T70" fmla="*/ 441 w 1596"/>
              <a:gd name="T71" fmla="*/ 640 h 742"/>
              <a:gd name="T72" fmla="*/ 560 w 1596"/>
              <a:gd name="T73" fmla="*/ 655 h 742"/>
              <a:gd name="T74" fmla="*/ 679 w 1596"/>
              <a:gd name="T75" fmla="*/ 673 h 742"/>
              <a:gd name="T76" fmla="*/ 772 w 1596"/>
              <a:gd name="T77" fmla="*/ 708 h 742"/>
              <a:gd name="T78" fmla="*/ 933 w 1596"/>
              <a:gd name="T79" fmla="*/ 727 h 742"/>
              <a:gd name="T80" fmla="*/ 1049 w 1596"/>
              <a:gd name="T81" fmla="*/ 682 h 742"/>
              <a:gd name="T82" fmla="*/ 1154 w 1596"/>
              <a:gd name="T83" fmla="*/ 644 h 742"/>
              <a:gd name="T84" fmla="*/ 1194 w 1596"/>
              <a:gd name="T85" fmla="*/ 591 h 742"/>
              <a:gd name="T86" fmla="*/ 1198 w 1596"/>
              <a:gd name="T87" fmla="*/ 534 h 742"/>
              <a:gd name="T88" fmla="*/ 1215 w 1596"/>
              <a:gd name="T89" fmla="*/ 490 h 742"/>
              <a:gd name="T90" fmla="*/ 1289 w 1596"/>
              <a:gd name="T91" fmla="*/ 503 h 742"/>
              <a:gd name="T92" fmla="*/ 1359 w 1596"/>
              <a:gd name="T93" fmla="*/ 472 h 742"/>
              <a:gd name="T94" fmla="*/ 1426 w 1596"/>
              <a:gd name="T95" fmla="*/ 433 h 742"/>
              <a:gd name="T96" fmla="*/ 1472 w 1596"/>
              <a:gd name="T97" fmla="*/ 392 h 742"/>
              <a:gd name="T98" fmla="*/ 1574 w 1596"/>
              <a:gd name="T99" fmla="*/ 375 h 742"/>
              <a:gd name="T100" fmla="*/ 1596 w 1596"/>
              <a:gd name="T101" fmla="*/ 35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6" h="742">
                <a:moveTo>
                  <a:pt x="1561" y="317"/>
                </a:moveTo>
                <a:lnTo>
                  <a:pt x="1561" y="317"/>
                </a:lnTo>
                <a:cubicBezTo>
                  <a:pt x="1552" y="306"/>
                  <a:pt x="1534" y="300"/>
                  <a:pt x="1534" y="300"/>
                </a:cubicBezTo>
                <a:lnTo>
                  <a:pt x="1507" y="293"/>
                </a:lnTo>
                <a:lnTo>
                  <a:pt x="1481" y="306"/>
                </a:lnTo>
                <a:lnTo>
                  <a:pt x="1468" y="303"/>
                </a:lnTo>
                <a:lnTo>
                  <a:pt x="1432" y="298"/>
                </a:lnTo>
                <a:lnTo>
                  <a:pt x="1420" y="298"/>
                </a:lnTo>
                <a:lnTo>
                  <a:pt x="1404" y="295"/>
                </a:lnTo>
                <a:lnTo>
                  <a:pt x="1393" y="295"/>
                </a:lnTo>
                <a:cubicBezTo>
                  <a:pt x="1393" y="295"/>
                  <a:pt x="1393" y="280"/>
                  <a:pt x="1395" y="269"/>
                </a:cubicBezTo>
                <a:cubicBezTo>
                  <a:pt x="1397" y="258"/>
                  <a:pt x="1404" y="249"/>
                  <a:pt x="1406" y="243"/>
                </a:cubicBezTo>
                <a:cubicBezTo>
                  <a:pt x="1408" y="236"/>
                  <a:pt x="1413" y="231"/>
                  <a:pt x="1415" y="225"/>
                </a:cubicBezTo>
                <a:cubicBezTo>
                  <a:pt x="1417" y="218"/>
                  <a:pt x="1424" y="209"/>
                  <a:pt x="1424" y="209"/>
                </a:cubicBezTo>
                <a:cubicBezTo>
                  <a:pt x="1424" y="209"/>
                  <a:pt x="1430" y="198"/>
                  <a:pt x="1435" y="191"/>
                </a:cubicBezTo>
                <a:cubicBezTo>
                  <a:pt x="1439" y="185"/>
                  <a:pt x="1448" y="178"/>
                  <a:pt x="1448" y="178"/>
                </a:cubicBezTo>
                <a:lnTo>
                  <a:pt x="1454" y="165"/>
                </a:lnTo>
                <a:cubicBezTo>
                  <a:pt x="1450" y="163"/>
                  <a:pt x="1446" y="162"/>
                  <a:pt x="1440" y="160"/>
                </a:cubicBezTo>
                <a:cubicBezTo>
                  <a:pt x="1423" y="153"/>
                  <a:pt x="1440" y="152"/>
                  <a:pt x="1440" y="152"/>
                </a:cubicBezTo>
                <a:lnTo>
                  <a:pt x="1416" y="147"/>
                </a:lnTo>
                <a:lnTo>
                  <a:pt x="1393" y="151"/>
                </a:lnTo>
                <a:lnTo>
                  <a:pt x="1379" y="151"/>
                </a:lnTo>
                <a:cubicBezTo>
                  <a:pt x="1379" y="151"/>
                  <a:pt x="1379" y="147"/>
                  <a:pt x="1372" y="143"/>
                </a:cubicBezTo>
                <a:cubicBezTo>
                  <a:pt x="1366" y="139"/>
                  <a:pt x="1350" y="125"/>
                  <a:pt x="1350" y="125"/>
                </a:cubicBezTo>
                <a:cubicBezTo>
                  <a:pt x="1350" y="125"/>
                  <a:pt x="1350" y="125"/>
                  <a:pt x="1335" y="129"/>
                </a:cubicBezTo>
                <a:cubicBezTo>
                  <a:pt x="1319" y="133"/>
                  <a:pt x="1335" y="129"/>
                  <a:pt x="1326" y="131"/>
                </a:cubicBezTo>
                <a:cubicBezTo>
                  <a:pt x="1317" y="133"/>
                  <a:pt x="1311" y="140"/>
                  <a:pt x="1311" y="140"/>
                </a:cubicBezTo>
                <a:lnTo>
                  <a:pt x="1284" y="160"/>
                </a:lnTo>
                <a:lnTo>
                  <a:pt x="1269" y="175"/>
                </a:lnTo>
                <a:cubicBezTo>
                  <a:pt x="1269" y="175"/>
                  <a:pt x="1251" y="189"/>
                  <a:pt x="1242" y="191"/>
                </a:cubicBezTo>
                <a:cubicBezTo>
                  <a:pt x="1234" y="193"/>
                  <a:pt x="1225" y="195"/>
                  <a:pt x="1214" y="195"/>
                </a:cubicBezTo>
                <a:cubicBezTo>
                  <a:pt x="1203" y="195"/>
                  <a:pt x="1182" y="198"/>
                  <a:pt x="1182" y="198"/>
                </a:cubicBezTo>
                <a:lnTo>
                  <a:pt x="1139" y="198"/>
                </a:lnTo>
                <a:cubicBezTo>
                  <a:pt x="1130" y="198"/>
                  <a:pt x="1119" y="195"/>
                  <a:pt x="1108" y="193"/>
                </a:cubicBezTo>
                <a:cubicBezTo>
                  <a:pt x="1097" y="191"/>
                  <a:pt x="1092" y="194"/>
                  <a:pt x="1092" y="194"/>
                </a:cubicBezTo>
                <a:lnTo>
                  <a:pt x="1067" y="194"/>
                </a:lnTo>
                <a:cubicBezTo>
                  <a:pt x="1060" y="194"/>
                  <a:pt x="1047" y="189"/>
                  <a:pt x="1047" y="189"/>
                </a:cubicBezTo>
                <a:lnTo>
                  <a:pt x="1025" y="167"/>
                </a:lnTo>
                <a:lnTo>
                  <a:pt x="1012" y="151"/>
                </a:lnTo>
                <a:lnTo>
                  <a:pt x="987" y="138"/>
                </a:lnTo>
                <a:lnTo>
                  <a:pt x="972" y="122"/>
                </a:lnTo>
                <a:lnTo>
                  <a:pt x="939" y="116"/>
                </a:lnTo>
                <a:lnTo>
                  <a:pt x="895" y="110"/>
                </a:lnTo>
                <a:cubicBezTo>
                  <a:pt x="895" y="110"/>
                  <a:pt x="851" y="125"/>
                  <a:pt x="840" y="125"/>
                </a:cubicBezTo>
                <a:cubicBezTo>
                  <a:pt x="829" y="125"/>
                  <a:pt x="814" y="127"/>
                  <a:pt x="814" y="127"/>
                </a:cubicBezTo>
                <a:lnTo>
                  <a:pt x="783" y="127"/>
                </a:lnTo>
                <a:cubicBezTo>
                  <a:pt x="770" y="127"/>
                  <a:pt x="765" y="125"/>
                  <a:pt x="756" y="123"/>
                </a:cubicBezTo>
                <a:cubicBezTo>
                  <a:pt x="748" y="120"/>
                  <a:pt x="743" y="109"/>
                  <a:pt x="739" y="103"/>
                </a:cubicBezTo>
                <a:cubicBezTo>
                  <a:pt x="734" y="96"/>
                  <a:pt x="726" y="81"/>
                  <a:pt x="715" y="72"/>
                </a:cubicBezTo>
                <a:cubicBezTo>
                  <a:pt x="704" y="63"/>
                  <a:pt x="715" y="43"/>
                  <a:pt x="715" y="43"/>
                </a:cubicBezTo>
                <a:lnTo>
                  <a:pt x="695" y="30"/>
                </a:lnTo>
                <a:lnTo>
                  <a:pt x="668" y="17"/>
                </a:lnTo>
                <a:lnTo>
                  <a:pt x="649" y="13"/>
                </a:lnTo>
                <a:lnTo>
                  <a:pt x="627" y="12"/>
                </a:lnTo>
                <a:lnTo>
                  <a:pt x="580" y="0"/>
                </a:lnTo>
                <a:lnTo>
                  <a:pt x="563" y="0"/>
                </a:lnTo>
                <a:lnTo>
                  <a:pt x="526" y="7"/>
                </a:lnTo>
                <a:cubicBezTo>
                  <a:pt x="526" y="7"/>
                  <a:pt x="516" y="19"/>
                  <a:pt x="512" y="28"/>
                </a:cubicBezTo>
                <a:cubicBezTo>
                  <a:pt x="508" y="37"/>
                  <a:pt x="505" y="45"/>
                  <a:pt x="503" y="54"/>
                </a:cubicBezTo>
                <a:cubicBezTo>
                  <a:pt x="501" y="63"/>
                  <a:pt x="501" y="67"/>
                  <a:pt x="501" y="67"/>
                </a:cubicBezTo>
                <a:lnTo>
                  <a:pt x="522" y="92"/>
                </a:lnTo>
                <a:lnTo>
                  <a:pt x="522" y="105"/>
                </a:lnTo>
                <a:lnTo>
                  <a:pt x="510" y="141"/>
                </a:lnTo>
                <a:lnTo>
                  <a:pt x="501" y="141"/>
                </a:lnTo>
                <a:cubicBezTo>
                  <a:pt x="493" y="141"/>
                  <a:pt x="486" y="149"/>
                  <a:pt x="486" y="149"/>
                </a:cubicBezTo>
                <a:lnTo>
                  <a:pt x="470" y="161"/>
                </a:lnTo>
                <a:lnTo>
                  <a:pt x="453" y="161"/>
                </a:lnTo>
                <a:cubicBezTo>
                  <a:pt x="446" y="161"/>
                  <a:pt x="433" y="151"/>
                  <a:pt x="420" y="145"/>
                </a:cubicBezTo>
                <a:cubicBezTo>
                  <a:pt x="407" y="138"/>
                  <a:pt x="394" y="134"/>
                  <a:pt x="394" y="134"/>
                </a:cubicBezTo>
                <a:lnTo>
                  <a:pt x="367" y="131"/>
                </a:lnTo>
                <a:lnTo>
                  <a:pt x="345" y="122"/>
                </a:lnTo>
                <a:lnTo>
                  <a:pt x="317" y="113"/>
                </a:lnTo>
                <a:cubicBezTo>
                  <a:pt x="317" y="113"/>
                  <a:pt x="281" y="100"/>
                  <a:pt x="275" y="96"/>
                </a:cubicBezTo>
                <a:cubicBezTo>
                  <a:pt x="268" y="91"/>
                  <a:pt x="242" y="96"/>
                  <a:pt x="229" y="98"/>
                </a:cubicBezTo>
                <a:cubicBezTo>
                  <a:pt x="216" y="100"/>
                  <a:pt x="202" y="102"/>
                  <a:pt x="196" y="105"/>
                </a:cubicBezTo>
                <a:cubicBezTo>
                  <a:pt x="189" y="107"/>
                  <a:pt x="156" y="131"/>
                  <a:pt x="150" y="133"/>
                </a:cubicBezTo>
                <a:cubicBezTo>
                  <a:pt x="143" y="135"/>
                  <a:pt x="123" y="153"/>
                  <a:pt x="112" y="160"/>
                </a:cubicBezTo>
                <a:cubicBezTo>
                  <a:pt x="101" y="166"/>
                  <a:pt x="92" y="175"/>
                  <a:pt x="84" y="175"/>
                </a:cubicBezTo>
                <a:cubicBezTo>
                  <a:pt x="75" y="175"/>
                  <a:pt x="57" y="184"/>
                  <a:pt x="57" y="184"/>
                </a:cubicBezTo>
                <a:lnTo>
                  <a:pt x="22" y="196"/>
                </a:lnTo>
                <a:lnTo>
                  <a:pt x="1" y="201"/>
                </a:lnTo>
                <a:lnTo>
                  <a:pt x="0" y="201"/>
                </a:lnTo>
                <a:lnTo>
                  <a:pt x="0" y="239"/>
                </a:lnTo>
                <a:lnTo>
                  <a:pt x="20" y="269"/>
                </a:lnTo>
                <a:lnTo>
                  <a:pt x="54" y="284"/>
                </a:lnTo>
                <a:lnTo>
                  <a:pt x="80" y="300"/>
                </a:lnTo>
                <a:lnTo>
                  <a:pt x="111" y="315"/>
                </a:lnTo>
                <a:lnTo>
                  <a:pt x="127" y="333"/>
                </a:lnTo>
                <a:cubicBezTo>
                  <a:pt x="127" y="333"/>
                  <a:pt x="145" y="348"/>
                  <a:pt x="149" y="355"/>
                </a:cubicBezTo>
                <a:cubicBezTo>
                  <a:pt x="153" y="361"/>
                  <a:pt x="160" y="379"/>
                  <a:pt x="162" y="386"/>
                </a:cubicBezTo>
                <a:cubicBezTo>
                  <a:pt x="165" y="392"/>
                  <a:pt x="160" y="401"/>
                  <a:pt x="162" y="408"/>
                </a:cubicBezTo>
                <a:cubicBezTo>
                  <a:pt x="165" y="414"/>
                  <a:pt x="163" y="432"/>
                  <a:pt x="163" y="432"/>
                </a:cubicBezTo>
                <a:lnTo>
                  <a:pt x="138" y="454"/>
                </a:lnTo>
                <a:lnTo>
                  <a:pt x="140" y="477"/>
                </a:lnTo>
                <a:lnTo>
                  <a:pt x="163" y="489"/>
                </a:lnTo>
                <a:lnTo>
                  <a:pt x="172" y="489"/>
                </a:lnTo>
                <a:cubicBezTo>
                  <a:pt x="172" y="489"/>
                  <a:pt x="176" y="499"/>
                  <a:pt x="187" y="499"/>
                </a:cubicBezTo>
                <a:lnTo>
                  <a:pt x="215" y="499"/>
                </a:lnTo>
                <a:lnTo>
                  <a:pt x="249" y="499"/>
                </a:lnTo>
                <a:cubicBezTo>
                  <a:pt x="249" y="499"/>
                  <a:pt x="255" y="501"/>
                  <a:pt x="266" y="508"/>
                </a:cubicBezTo>
                <a:cubicBezTo>
                  <a:pt x="277" y="515"/>
                  <a:pt x="288" y="516"/>
                  <a:pt x="295" y="519"/>
                </a:cubicBezTo>
                <a:cubicBezTo>
                  <a:pt x="301" y="521"/>
                  <a:pt x="321" y="523"/>
                  <a:pt x="332" y="530"/>
                </a:cubicBezTo>
                <a:cubicBezTo>
                  <a:pt x="343" y="536"/>
                  <a:pt x="350" y="540"/>
                  <a:pt x="357" y="545"/>
                </a:cubicBezTo>
                <a:cubicBezTo>
                  <a:pt x="363" y="549"/>
                  <a:pt x="370" y="560"/>
                  <a:pt x="377" y="563"/>
                </a:cubicBezTo>
                <a:cubicBezTo>
                  <a:pt x="383" y="565"/>
                  <a:pt x="394" y="576"/>
                  <a:pt x="396" y="582"/>
                </a:cubicBezTo>
                <a:cubicBezTo>
                  <a:pt x="399" y="589"/>
                  <a:pt x="410" y="609"/>
                  <a:pt x="410" y="609"/>
                </a:cubicBezTo>
                <a:cubicBezTo>
                  <a:pt x="410" y="609"/>
                  <a:pt x="416" y="613"/>
                  <a:pt x="419" y="621"/>
                </a:cubicBezTo>
                <a:cubicBezTo>
                  <a:pt x="421" y="629"/>
                  <a:pt x="423" y="629"/>
                  <a:pt x="441" y="640"/>
                </a:cubicBezTo>
                <a:cubicBezTo>
                  <a:pt x="458" y="651"/>
                  <a:pt x="484" y="656"/>
                  <a:pt x="484" y="656"/>
                </a:cubicBezTo>
                <a:lnTo>
                  <a:pt x="513" y="656"/>
                </a:lnTo>
                <a:cubicBezTo>
                  <a:pt x="513" y="656"/>
                  <a:pt x="547" y="652"/>
                  <a:pt x="560" y="655"/>
                </a:cubicBezTo>
                <a:cubicBezTo>
                  <a:pt x="573" y="658"/>
                  <a:pt x="586" y="647"/>
                  <a:pt x="597" y="655"/>
                </a:cubicBezTo>
                <a:cubicBezTo>
                  <a:pt x="609" y="662"/>
                  <a:pt x="635" y="658"/>
                  <a:pt x="646" y="664"/>
                </a:cubicBezTo>
                <a:cubicBezTo>
                  <a:pt x="657" y="671"/>
                  <a:pt x="673" y="666"/>
                  <a:pt x="679" y="673"/>
                </a:cubicBezTo>
                <a:cubicBezTo>
                  <a:pt x="686" y="680"/>
                  <a:pt x="708" y="691"/>
                  <a:pt x="708" y="691"/>
                </a:cubicBezTo>
                <a:cubicBezTo>
                  <a:pt x="708" y="691"/>
                  <a:pt x="712" y="680"/>
                  <a:pt x="728" y="691"/>
                </a:cubicBezTo>
                <a:cubicBezTo>
                  <a:pt x="743" y="702"/>
                  <a:pt x="772" y="708"/>
                  <a:pt x="772" y="708"/>
                </a:cubicBezTo>
                <a:lnTo>
                  <a:pt x="838" y="726"/>
                </a:lnTo>
                <a:cubicBezTo>
                  <a:pt x="858" y="730"/>
                  <a:pt x="865" y="722"/>
                  <a:pt x="876" y="726"/>
                </a:cubicBezTo>
                <a:cubicBezTo>
                  <a:pt x="887" y="730"/>
                  <a:pt x="916" y="742"/>
                  <a:pt x="933" y="727"/>
                </a:cubicBezTo>
                <a:cubicBezTo>
                  <a:pt x="951" y="713"/>
                  <a:pt x="975" y="699"/>
                  <a:pt x="984" y="695"/>
                </a:cubicBezTo>
                <a:cubicBezTo>
                  <a:pt x="993" y="691"/>
                  <a:pt x="986" y="688"/>
                  <a:pt x="1006" y="686"/>
                </a:cubicBezTo>
                <a:cubicBezTo>
                  <a:pt x="1026" y="684"/>
                  <a:pt x="1039" y="682"/>
                  <a:pt x="1049" y="682"/>
                </a:cubicBezTo>
                <a:cubicBezTo>
                  <a:pt x="1059" y="682"/>
                  <a:pt x="1066" y="680"/>
                  <a:pt x="1083" y="673"/>
                </a:cubicBezTo>
                <a:cubicBezTo>
                  <a:pt x="1101" y="666"/>
                  <a:pt x="1117" y="660"/>
                  <a:pt x="1123" y="660"/>
                </a:cubicBezTo>
                <a:cubicBezTo>
                  <a:pt x="1130" y="660"/>
                  <a:pt x="1154" y="644"/>
                  <a:pt x="1154" y="644"/>
                </a:cubicBezTo>
                <a:cubicBezTo>
                  <a:pt x="1154" y="644"/>
                  <a:pt x="1164" y="620"/>
                  <a:pt x="1173" y="621"/>
                </a:cubicBezTo>
                <a:cubicBezTo>
                  <a:pt x="1182" y="622"/>
                  <a:pt x="1194" y="621"/>
                  <a:pt x="1194" y="621"/>
                </a:cubicBezTo>
                <a:lnTo>
                  <a:pt x="1194" y="591"/>
                </a:lnTo>
                <a:cubicBezTo>
                  <a:pt x="1194" y="591"/>
                  <a:pt x="1190" y="589"/>
                  <a:pt x="1195" y="582"/>
                </a:cubicBezTo>
                <a:cubicBezTo>
                  <a:pt x="1200" y="576"/>
                  <a:pt x="1195" y="551"/>
                  <a:pt x="1195" y="551"/>
                </a:cubicBezTo>
                <a:lnTo>
                  <a:pt x="1198" y="534"/>
                </a:lnTo>
                <a:lnTo>
                  <a:pt x="1198" y="517"/>
                </a:lnTo>
                <a:lnTo>
                  <a:pt x="1198" y="497"/>
                </a:lnTo>
                <a:cubicBezTo>
                  <a:pt x="1198" y="497"/>
                  <a:pt x="1206" y="490"/>
                  <a:pt x="1215" y="490"/>
                </a:cubicBezTo>
                <a:cubicBezTo>
                  <a:pt x="1224" y="490"/>
                  <a:pt x="1224" y="483"/>
                  <a:pt x="1235" y="492"/>
                </a:cubicBezTo>
                <a:cubicBezTo>
                  <a:pt x="1246" y="501"/>
                  <a:pt x="1244" y="503"/>
                  <a:pt x="1258" y="503"/>
                </a:cubicBezTo>
                <a:cubicBezTo>
                  <a:pt x="1271" y="503"/>
                  <a:pt x="1280" y="501"/>
                  <a:pt x="1289" y="503"/>
                </a:cubicBezTo>
                <a:cubicBezTo>
                  <a:pt x="1298" y="505"/>
                  <a:pt x="1278" y="509"/>
                  <a:pt x="1298" y="505"/>
                </a:cubicBezTo>
                <a:cubicBezTo>
                  <a:pt x="1317" y="501"/>
                  <a:pt x="1329" y="494"/>
                  <a:pt x="1335" y="490"/>
                </a:cubicBezTo>
                <a:cubicBezTo>
                  <a:pt x="1342" y="485"/>
                  <a:pt x="1359" y="472"/>
                  <a:pt x="1359" y="472"/>
                </a:cubicBezTo>
                <a:cubicBezTo>
                  <a:pt x="1359" y="472"/>
                  <a:pt x="1375" y="463"/>
                  <a:pt x="1382" y="463"/>
                </a:cubicBezTo>
                <a:cubicBezTo>
                  <a:pt x="1388" y="463"/>
                  <a:pt x="1399" y="467"/>
                  <a:pt x="1404" y="461"/>
                </a:cubicBezTo>
                <a:cubicBezTo>
                  <a:pt x="1408" y="454"/>
                  <a:pt x="1421" y="434"/>
                  <a:pt x="1426" y="433"/>
                </a:cubicBezTo>
                <a:cubicBezTo>
                  <a:pt x="1430" y="432"/>
                  <a:pt x="1439" y="417"/>
                  <a:pt x="1439" y="417"/>
                </a:cubicBezTo>
                <a:lnTo>
                  <a:pt x="1454" y="401"/>
                </a:lnTo>
                <a:cubicBezTo>
                  <a:pt x="1454" y="401"/>
                  <a:pt x="1463" y="395"/>
                  <a:pt x="1472" y="392"/>
                </a:cubicBezTo>
                <a:cubicBezTo>
                  <a:pt x="1481" y="390"/>
                  <a:pt x="1510" y="377"/>
                  <a:pt x="1521" y="377"/>
                </a:cubicBezTo>
                <a:cubicBezTo>
                  <a:pt x="1532" y="377"/>
                  <a:pt x="1538" y="375"/>
                  <a:pt x="1547" y="375"/>
                </a:cubicBezTo>
                <a:lnTo>
                  <a:pt x="1574" y="375"/>
                </a:lnTo>
                <a:lnTo>
                  <a:pt x="1596" y="375"/>
                </a:lnTo>
                <a:lnTo>
                  <a:pt x="1596" y="367"/>
                </a:lnTo>
                <a:lnTo>
                  <a:pt x="1596" y="350"/>
                </a:lnTo>
                <a:cubicBezTo>
                  <a:pt x="1596" y="350"/>
                  <a:pt x="1586" y="342"/>
                  <a:pt x="1580" y="335"/>
                </a:cubicBezTo>
                <a:cubicBezTo>
                  <a:pt x="1573" y="328"/>
                  <a:pt x="1569" y="328"/>
                  <a:pt x="1561" y="317"/>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3" name="Freeform 384">
            <a:extLst>
              <a:ext uri="{FF2B5EF4-FFF2-40B4-BE49-F238E27FC236}">
                <a16:creationId xmlns:a16="http://schemas.microsoft.com/office/drawing/2014/main" id="{2067E25F-E5D5-9CC6-107E-F84C187CB3E7}"/>
              </a:ext>
            </a:extLst>
          </p:cNvPr>
          <p:cNvSpPr>
            <a:spLocks/>
          </p:cNvSpPr>
          <p:nvPr/>
        </p:nvSpPr>
        <p:spPr bwMode="auto">
          <a:xfrm>
            <a:off x="4208842" y="1558413"/>
            <a:ext cx="819150" cy="381000"/>
          </a:xfrm>
          <a:custGeom>
            <a:avLst/>
            <a:gdLst>
              <a:gd name="T0" fmla="*/ 1534 w 1596"/>
              <a:gd name="T1" fmla="*/ 300 h 742"/>
              <a:gd name="T2" fmla="*/ 1468 w 1596"/>
              <a:gd name="T3" fmla="*/ 303 h 742"/>
              <a:gd name="T4" fmla="*/ 1404 w 1596"/>
              <a:gd name="T5" fmla="*/ 295 h 742"/>
              <a:gd name="T6" fmla="*/ 1406 w 1596"/>
              <a:gd name="T7" fmla="*/ 243 h 742"/>
              <a:gd name="T8" fmla="*/ 1435 w 1596"/>
              <a:gd name="T9" fmla="*/ 191 h 742"/>
              <a:gd name="T10" fmla="*/ 1440 w 1596"/>
              <a:gd name="T11" fmla="*/ 160 h 742"/>
              <a:gd name="T12" fmla="*/ 1393 w 1596"/>
              <a:gd name="T13" fmla="*/ 151 h 742"/>
              <a:gd name="T14" fmla="*/ 1350 w 1596"/>
              <a:gd name="T15" fmla="*/ 125 h 742"/>
              <a:gd name="T16" fmla="*/ 1311 w 1596"/>
              <a:gd name="T17" fmla="*/ 140 h 742"/>
              <a:gd name="T18" fmla="*/ 1242 w 1596"/>
              <a:gd name="T19" fmla="*/ 191 h 742"/>
              <a:gd name="T20" fmla="*/ 1139 w 1596"/>
              <a:gd name="T21" fmla="*/ 198 h 742"/>
              <a:gd name="T22" fmla="*/ 1067 w 1596"/>
              <a:gd name="T23" fmla="*/ 194 h 742"/>
              <a:gd name="T24" fmla="*/ 1012 w 1596"/>
              <a:gd name="T25" fmla="*/ 151 h 742"/>
              <a:gd name="T26" fmla="*/ 939 w 1596"/>
              <a:gd name="T27" fmla="*/ 116 h 742"/>
              <a:gd name="T28" fmla="*/ 814 w 1596"/>
              <a:gd name="T29" fmla="*/ 127 h 742"/>
              <a:gd name="T30" fmla="*/ 739 w 1596"/>
              <a:gd name="T31" fmla="*/ 103 h 742"/>
              <a:gd name="T32" fmla="*/ 695 w 1596"/>
              <a:gd name="T33" fmla="*/ 30 h 742"/>
              <a:gd name="T34" fmla="*/ 627 w 1596"/>
              <a:gd name="T35" fmla="*/ 12 h 742"/>
              <a:gd name="T36" fmla="*/ 526 w 1596"/>
              <a:gd name="T37" fmla="*/ 7 h 742"/>
              <a:gd name="T38" fmla="*/ 501 w 1596"/>
              <a:gd name="T39" fmla="*/ 67 h 742"/>
              <a:gd name="T40" fmla="*/ 510 w 1596"/>
              <a:gd name="T41" fmla="*/ 141 h 742"/>
              <a:gd name="T42" fmla="*/ 470 w 1596"/>
              <a:gd name="T43" fmla="*/ 161 h 742"/>
              <a:gd name="T44" fmla="*/ 394 w 1596"/>
              <a:gd name="T45" fmla="*/ 134 h 742"/>
              <a:gd name="T46" fmla="*/ 317 w 1596"/>
              <a:gd name="T47" fmla="*/ 113 h 742"/>
              <a:gd name="T48" fmla="*/ 196 w 1596"/>
              <a:gd name="T49" fmla="*/ 105 h 742"/>
              <a:gd name="T50" fmla="*/ 84 w 1596"/>
              <a:gd name="T51" fmla="*/ 175 h 742"/>
              <a:gd name="T52" fmla="*/ 1 w 1596"/>
              <a:gd name="T53" fmla="*/ 201 h 742"/>
              <a:gd name="T54" fmla="*/ 20 w 1596"/>
              <a:gd name="T55" fmla="*/ 269 h 742"/>
              <a:gd name="T56" fmla="*/ 111 w 1596"/>
              <a:gd name="T57" fmla="*/ 315 h 742"/>
              <a:gd name="T58" fmla="*/ 162 w 1596"/>
              <a:gd name="T59" fmla="*/ 386 h 742"/>
              <a:gd name="T60" fmla="*/ 138 w 1596"/>
              <a:gd name="T61" fmla="*/ 454 h 742"/>
              <a:gd name="T62" fmla="*/ 172 w 1596"/>
              <a:gd name="T63" fmla="*/ 489 h 742"/>
              <a:gd name="T64" fmla="*/ 249 w 1596"/>
              <a:gd name="T65" fmla="*/ 499 h 742"/>
              <a:gd name="T66" fmla="*/ 332 w 1596"/>
              <a:gd name="T67" fmla="*/ 530 h 742"/>
              <a:gd name="T68" fmla="*/ 396 w 1596"/>
              <a:gd name="T69" fmla="*/ 582 h 742"/>
              <a:gd name="T70" fmla="*/ 441 w 1596"/>
              <a:gd name="T71" fmla="*/ 640 h 742"/>
              <a:gd name="T72" fmla="*/ 560 w 1596"/>
              <a:gd name="T73" fmla="*/ 655 h 742"/>
              <a:gd name="T74" fmla="*/ 679 w 1596"/>
              <a:gd name="T75" fmla="*/ 673 h 742"/>
              <a:gd name="T76" fmla="*/ 772 w 1596"/>
              <a:gd name="T77" fmla="*/ 708 h 742"/>
              <a:gd name="T78" fmla="*/ 933 w 1596"/>
              <a:gd name="T79" fmla="*/ 727 h 742"/>
              <a:gd name="T80" fmla="*/ 1049 w 1596"/>
              <a:gd name="T81" fmla="*/ 682 h 742"/>
              <a:gd name="T82" fmla="*/ 1154 w 1596"/>
              <a:gd name="T83" fmla="*/ 644 h 742"/>
              <a:gd name="T84" fmla="*/ 1194 w 1596"/>
              <a:gd name="T85" fmla="*/ 591 h 742"/>
              <a:gd name="T86" fmla="*/ 1198 w 1596"/>
              <a:gd name="T87" fmla="*/ 534 h 742"/>
              <a:gd name="T88" fmla="*/ 1215 w 1596"/>
              <a:gd name="T89" fmla="*/ 490 h 742"/>
              <a:gd name="T90" fmla="*/ 1289 w 1596"/>
              <a:gd name="T91" fmla="*/ 503 h 742"/>
              <a:gd name="T92" fmla="*/ 1359 w 1596"/>
              <a:gd name="T93" fmla="*/ 472 h 742"/>
              <a:gd name="T94" fmla="*/ 1426 w 1596"/>
              <a:gd name="T95" fmla="*/ 433 h 742"/>
              <a:gd name="T96" fmla="*/ 1472 w 1596"/>
              <a:gd name="T97" fmla="*/ 392 h 742"/>
              <a:gd name="T98" fmla="*/ 1574 w 1596"/>
              <a:gd name="T99" fmla="*/ 375 h 742"/>
              <a:gd name="T100" fmla="*/ 1596 w 1596"/>
              <a:gd name="T101" fmla="*/ 350 h 742"/>
              <a:gd name="T102" fmla="*/ 1561 w 1596"/>
              <a:gd name="T103" fmla="*/ 317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6" h="742">
                <a:moveTo>
                  <a:pt x="1561" y="317"/>
                </a:moveTo>
                <a:lnTo>
                  <a:pt x="1561" y="317"/>
                </a:lnTo>
                <a:cubicBezTo>
                  <a:pt x="1552" y="306"/>
                  <a:pt x="1534" y="300"/>
                  <a:pt x="1534" y="300"/>
                </a:cubicBezTo>
                <a:lnTo>
                  <a:pt x="1507" y="293"/>
                </a:lnTo>
                <a:lnTo>
                  <a:pt x="1481" y="306"/>
                </a:lnTo>
                <a:lnTo>
                  <a:pt x="1468" y="303"/>
                </a:lnTo>
                <a:lnTo>
                  <a:pt x="1432" y="298"/>
                </a:lnTo>
                <a:lnTo>
                  <a:pt x="1420" y="298"/>
                </a:lnTo>
                <a:lnTo>
                  <a:pt x="1404" y="295"/>
                </a:lnTo>
                <a:lnTo>
                  <a:pt x="1393" y="295"/>
                </a:lnTo>
                <a:cubicBezTo>
                  <a:pt x="1393" y="295"/>
                  <a:pt x="1393" y="280"/>
                  <a:pt x="1395" y="269"/>
                </a:cubicBezTo>
                <a:cubicBezTo>
                  <a:pt x="1397" y="258"/>
                  <a:pt x="1404" y="249"/>
                  <a:pt x="1406" y="243"/>
                </a:cubicBezTo>
                <a:cubicBezTo>
                  <a:pt x="1408" y="236"/>
                  <a:pt x="1413" y="231"/>
                  <a:pt x="1415" y="225"/>
                </a:cubicBezTo>
                <a:cubicBezTo>
                  <a:pt x="1417" y="218"/>
                  <a:pt x="1424" y="209"/>
                  <a:pt x="1424" y="209"/>
                </a:cubicBezTo>
                <a:cubicBezTo>
                  <a:pt x="1424" y="209"/>
                  <a:pt x="1430" y="198"/>
                  <a:pt x="1435" y="191"/>
                </a:cubicBezTo>
                <a:cubicBezTo>
                  <a:pt x="1439" y="185"/>
                  <a:pt x="1448" y="178"/>
                  <a:pt x="1448" y="178"/>
                </a:cubicBezTo>
                <a:lnTo>
                  <a:pt x="1454" y="165"/>
                </a:lnTo>
                <a:cubicBezTo>
                  <a:pt x="1450" y="163"/>
                  <a:pt x="1446" y="162"/>
                  <a:pt x="1440" y="160"/>
                </a:cubicBezTo>
                <a:cubicBezTo>
                  <a:pt x="1423" y="153"/>
                  <a:pt x="1440" y="152"/>
                  <a:pt x="1440" y="152"/>
                </a:cubicBezTo>
                <a:lnTo>
                  <a:pt x="1416" y="147"/>
                </a:lnTo>
                <a:lnTo>
                  <a:pt x="1393" y="151"/>
                </a:lnTo>
                <a:lnTo>
                  <a:pt x="1379" y="151"/>
                </a:lnTo>
                <a:cubicBezTo>
                  <a:pt x="1379" y="151"/>
                  <a:pt x="1379" y="147"/>
                  <a:pt x="1372" y="143"/>
                </a:cubicBezTo>
                <a:cubicBezTo>
                  <a:pt x="1366" y="139"/>
                  <a:pt x="1350" y="125"/>
                  <a:pt x="1350" y="125"/>
                </a:cubicBezTo>
                <a:cubicBezTo>
                  <a:pt x="1350" y="125"/>
                  <a:pt x="1350" y="125"/>
                  <a:pt x="1335" y="129"/>
                </a:cubicBezTo>
                <a:cubicBezTo>
                  <a:pt x="1319" y="133"/>
                  <a:pt x="1335" y="129"/>
                  <a:pt x="1326" y="131"/>
                </a:cubicBezTo>
                <a:cubicBezTo>
                  <a:pt x="1317" y="133"/>
                  <a:pt x="1311" y="140"/>
                  <a:pt x="1311" y="140"/>
                </a:cubicBezTo>
                <a:lnTo>
                  <a:pt x="1284" y="160"/>
                </a:lnTo>
                <a:lnTo>
                  <a:pt x="1269" y="175"/>
                </a:lnTo>
                <a:cubicBezTo>
                  <a:pt x="1269" y="175"/>
                  <a:pt x="1251" y="189"/>
                  <a:pt x="1242" y="191"/>
                </a:cubicBezTo>
                <a:cubicBezTo>
                  <a:pt x="1234" y="193"/>
                  <a:pt x="1225" y="195"/>
                  <a:pt x="1214" y="195"/>
                </a:cubicBezTo>
                <a:cubicBezTo>
                  <a:pt x="1203" y="195"/>
                  <a:pt x="1182" y="198"/>
                  <a:pt x="1182" y="198"/>
                </a:cubicBezTo>
                <a:lnTo>
                  <a:pt x="1139" y="198"/>
                </a:lnTo>
                <a:cubicBezTo>
                  <a:pt x="1130" y="198"/>
                  <a:pt x="1119" y="195"/>
                  <a:pt x="1108" y="193"/>
                </a:cubicBezTo>
                <a:cubicBezTo>
                  <a:pt x="1097" y="191"/>
                  <a:pt x="1092" y="194"/>
                  <a:pt x="1092" y="194"/>
                </a:cubicBezTo>
                <a:lnTo>
                  <a:pt x="1067" y="194"/>
                </a:lnTo>
                <a:cubicBezTo>
                  <a:pt x="1060" y="194"/>
                  <a:pt x="1047" y="189"/>
                  <a:pt x="1047" y="189"/>
                </a:cubicBezTo>
                <a:lnTo>
                  <a:pt x="1025" y="167"/>
                </a:lnTo>
                <a:lnTo>
                  <a:pt x="1012" y="151"/>
                </a:lnTo>
                <a:lnTo>
                  <a:pt x="987" y="138"/>
                </a:lnTo>
                <a:lnTo>
                  <a:pt x="972" y="122"/>
                </a:lnTo>
                <a:lnTo>
                  <a:pt x="939" y="116"/>
                </a:lnTo>
                <a:lnTo>
                  <a:pt x="895" y="110"/>
                </a:lnTo>
                <a:cubicBezTo>
                  <a:pt x="895" y="110"/>
                  <a:pt x="851" y="125"/>
                  <a:pt x="840" y="125"/>
                </a:cubicBezTo>
                <a:cubicBezTo>
                  <a:pt x="829" y="125"/>
                  <a:pt x="814" y="127"/>
                  <a:pt x="814" y="127"/>
                </a:cubicBezTo>
                <a:lnTo>
                  <a:pt x="783" y="127"/>
                </a:lnTo>
                <a:cubicBezTo>
                  <a:pt x="770" y="127"/>
                  <a:pt x="765" y="125"/>
                  <a:pt x="756" y="123"/>
                </a:cubicBezTo>
                <a:cubicBezTo>
                  <a:pt x="748" y="120"/>
                  <a:pt x="743" y="109"/>
                  <a:pt x="739" y="103"/>
                </a:cubicBezTo>
                <a:cubicBezTo>
                  <a:pt x="734" y="96"/>
                  <a:pt x="726" y="81"/>
                  <a:pt x="715" y="72"/>
                </a:cubicBezTo>
                <a:cubicBezTo>
                  <a:pt x="704" y="63"/>
                  <a:pt x="715" y="43"/>
                  <a:pt x="715" y="43"/>
                </a:cubicBezTo>
                <a:lnTo>
                  <a:pt x="695" y="30"/>
                </a:lnTo>
                <a:lnTo>
                  <a:pt x="668" y="17"/>
                </a:lnTo>
                <a:lnTo>
                  <a:pt x="649" y="13"/>
                </a:lnTo>
                <a:lnTo>
                  <a:pt x="627" y="12"/>
                </a:lnTo>
                <a:lnTo>
                  <a:pt x="580" y="0"/>
                </a:lnTo>
                <a:lnTo>
                  <a:pt x="563" y="0"/>
                </a:lnTo>
                <a:lnTo>
                  <a:pt x="526" y="7"/>
                </a:lnTo>
                <a:cubicBezTo>
                  <a:pt x="526" y="7"/>
                  <a:pt x="516" y="19"/>
                  <a:pt x="512" y="28"/>
                </a:cubicBezTo>
                <a:cubicBezTo>
                  <a:pt x="508" y="37"/>
                  <a:pt x="505" y="45"/>
                  <a:pt x="503" y="54"/>
                </a:cubicBezTo>
                <a:cubicBezTo>
                  <a:pt x="501" y="63"/>
                  <a:pt x="501" y="67"/>
                  <a:pt x="501" y="67"/>
                </a:cubicBezTo>
                <a:lnTo>
                  <a:pt x="522" y="92"/>
                </a:lnTo>
                <a:lnTo>
                  <a:pt x="522" y="105"/>
                </a:lnTo>
                <a:lnTo>
                  <a:pt x="510" y="141"/>
                </a:lnTo>
                <a:lnTo>
                  <a:pt x="501" y="141"/>
                </a:lnTo>
                <a:cubicBezTo>
                  <a:pt x="493" y="141"/>
                  <a:pt x="486" y="149"/>
                  <a:pt x="486" y="149"/>
                </a:cubicBezTo>
                <a:lnTo>
                  <a:pt x="470" y="161"/>
                </a:lnTo>
                <a:lnTo>
                  <a:pt x="453" y="161"/>
                </a:lnTo>
                <a:cubicBezTo>
                  <a:pt x="446" y="161"/>
                  <a:pt x="433" y="151"/>
                  <a:pt x="420" y="145"/>
                </a:cubicBezTo>
                <a:cubicBezTo>
                  <a:pt x="407" y="138"/>
                  <a:pt x="394" y="134"/>
                  <a:pt x="394" y="134"/>
                </a:cubicBezTo>
                <a:lnTo>
                  <a:pt x="367" y="131"/>
                </a:lnTo>
                <a:lnTo>
                  <a:pt x="345" y="122"/>
                </a:lnTo>
                <a:lnTo>
                  <a:pt x="317" y="113"/>
                </a:lnTo>
                <a:cubicBezTo>
                  <a:pt x="317" y="113"/>
                  <a:pt x="281" y="100"/>
                  <a:pt x="275" y="96"/>
                </a:cubicBezTo>
                <a:cubicBezTo>
                  <a:pt x="268" y="91"/>
                  <a:pt x="242" y="96"/>
                  <a:pt x="229" y="98"/>
                </a:cubicBezTo>
                <a:cubicBezTo>
                  <a:pt x="216" y="100"/>
                  <a:pt x="202" y="102"/>
                  <a:pt x="196" y="105"/>
                </a:cubicBezTo>
                <a:cubicBezTo>
                  <a:pt x="189" y="107"/>
                  <a:pt x="156" y="131"/>
                  <a:pt x="150" y="133"/>
                </a:cubicBezTo>
                <a:cubicBezTo>
                  <a:pt x="143" y="135"/>
                  <a:pt x="123" y="153"/>
                  <a:pt x="112" y="160"/>
                </a:cubicBezTo>
                <a:cubicBezTo>
                  <a:pt x="101" y="166"/>
                  <a:pt x="92" y="175"/>
                  <a:pt x="84" y="175"/>
                </a:cubicBezTo>
                <a:cubicBezTo>
                  <a:pt x="75" y="175"/>
                  <a:pt x="57" y="184"/>
                  <a:pt x="57" y="184"/>
                </a:cubicBezTo>
                <a:lnTo>
                  <a:pt x="22" y="196"/>
                </a:lnTo>
                <a:lnTo>
                  <a:pt x="1" y="201"/>
                </a:lnTo>
                <a:lnTo>
                  <a:pt x="0" y="201"/>
                </a:lnTo>
                <a:lnTo>
                  <a:pt x="0" y="239"/>
                </a:lnTo>
                <a:lnTo>
                  <a:pt x="20" y="269"/>
                </a:lnTo>
                <a:lnTo>
                  <a:pt x="54" y="284"/>
                </a:lnTo>
                <a:lnTo>
                  <a:pt x="80" y="300"/>
                </a:lnTo>
                <a:lnTo>
                  <a:pt x="111" y="315"/>
                </a:lnTo>
                <a:lnTo>
                  <a:pt x="127" y="333"/>
                </a:lnTo>
                <a:cubicBezTo>
                  <a:pt x="127" y="333"/>
                  <a:pt x="145" y="348"/>
                  <a:pt x="149" y="355"/>
                </a:cubicBezTo>
                <a:cubicBezTo>
                  <a:pt x="153" y="361"/>
                  <a:pt x="160" y="379"/>
                  <a:pt x="162" y="386"/>
                </a:cubicBezTo>
                <a:cubicBezTo>
                  <a:pt x="165" y="392"/>
                  <a:pt x="160" y="401"/>
                  <a:pt x="162" y="408"/>
                </a:cubicBezTo>
                <a:cubicBezTo>
                  <a:pt x="165" y="414"/>
                  <a:pt x="163" y="432"/>
                  <a:pt x="163" y="432"/>
                </a:cubicBezTo>
                <a:lnTo>
                  <a:pt x="138" y="454"/>
                </a:lnTo>
                <a:lnTo>
                  <a:pt x="140" y="477"/>
                </a:lnTo>
                <a:lnTo>
                  <a:pt x="163" y="489"/>
                </a:lnTo>
                <a:lnTo>
                  <a:pt x="172" y="489"/>
                </a:lnTo>
                <a:cubicBezTo>
                  <a:pt x="172" y="489"/>
                  <a:pt x="176" y="499"/>
                  <a:pt x="187" y="499"/>
                </a:cubicBezTo>
                <a:lnTo>
                  <a:pt x="215" y="499"/>
                </a:lnTo>
                <a:lnTo>
                  <a:pt x="249" y="499"/>
                </a:lnTo>
                <a:cubicBezTo>
                  <a:pt x="249" y="499"/>
                  <a:pt x="255" y="501"/>
                  <a:pt x="266" y="508"/>
                </a:cubicBezTo>
                <a:cubicBezTo>
                  <a:pt x="277" y="515"/>
                  <a:pt x="288" y="516"/>
                  <a:pt x="295" y="519"/>
                </a:cubicBezTo>
                <a:cubicBezTo>
                  <a:pt x="301" y="521"/>
                  <a:pt x="321" y="523"/>
                  <a:pt x="332" y="530"/>
                </a:cubicBezTo>
                <a:cubicBezTo>
                  <a:pt x="343" y="536"/>
                  <a:pt x="350" y="540"/>
                  <a:pt x="357" y="545"/>
                </a:cubicBezTo>
                <a:cubicBezTo>
                  <a:pt x="363" y="549"/>
                  <a:pt x="370" y="560"/>
                  <a:pt x="377" y="563"/>
                </a:cubicBezTo>
                <a:cubicBezTo>
                  <a:pt x="383" y="565"/>
                  <a:pt x="394" y="576"/>
                  <a:pt x="396" y="582"/>
                </a:cubicBezTo>
                <a:cubicBezTo>
                  <a:pt x="399" y="589"/>
                  <a:pt x="410" y="609"/>
                  <a:pt x="410" y="609"/>
                </a:cubicBezTo>
                <a:cubicBezTo>
                  <a:pt x="410" y="609"/>
                  <a:pt x="416" y="613"/>
                  <a:pt x="419" y="621"/>
                </a:cubicBezTo>
                <a:cubicBezTo>
                  <a:pt x="421" y="629"/>
                  <a:pt x="423" y="629"/>
                  <a:pt x="441" y="640"/>
                </a:cubicBezTo>
                <a:cubicBezTo>
                  <a:pt x="458" y="651"/>
                  <a:pt x="484" y="656"/>
                  <a:pt x="484" y="656"/>
                </a:cubicBezTo>
                <a:lnTo>
                  <a:pt x="513" y="656"/>
                </a:lnTo>
                <a:cubicBezTo>
                  <a:pt x="513" y="656"/>
                  <a:pt x="547" y="652"/>
                  <a:pt x="560" y="655"/>
                </a:cubicBezTo>
                <a:cubicBezTo>
                  <a:pt x="573" y="658"/>
                  <a:pt x="586" y="647"/>
                  <a:pt x="597" y="655"/>
                </a:cubicBezTo>
                <a:cubicBezTo>
                  <a:pt x="609" y="662"/>
                  <a:pt x="635" y="658"/>
                  <a:pt x="646" y="664"/>
                </a:cubicBezTo>
                <a:cubicBezTo>
                  <a:pt x="657" y="671"/>
                  <a:pt x="673" y="666"/>
                  <a:pt x="679" y="673"/>
                </a:cubicBezTo>
                <a:cubicBezTo>
                  <a:pt x="686" y="680"/>
                  <a:pt x="708" y="691"/>
                  <a:pt x="708" y="691"/>
                </a:cubicBezTo>
                <a:cubicBezTo>
                  <a:pt x="708" y="691"/>
                  <a:pt x="712" y="680"/>
                  <a:pt x="728" y="691"/>
                </a:cubicBezTo>
                <a:cubicBezTo>
                  <a:pt x="743" y="702"/>
                  <a:pt x="772" y="708"/>
                  <a:pt x="772" y="708"/>
                </a:cubicBezTo>
                <a:lnTo>
                  <a:pt x="838" y="726"/>
                </a:lnTo>
                <a:cubicBezTo>
                  <a:pt x="858" y="730"/>
                  <a:pt x="865" y="722"/>
                  <a:pt x="876" y="726"/>
                </a:cubicBezTo>
                <a:cubicBezTo>
                  <a:pt x="887" y="730"/>
                  <a:pt x="916" y="742"/>
                  <a:pt x="933" y="727"/>
                </a:cubicBezTo>
                <a:cubicBezTo>
                  <a:pt x="951" y="713"/>
                  <a:pt x="975" y="699"/>
                  <a:pt x="984" y="695"/>
                </a:cubicBezTo>
                <a:cubicBezTo>
                  <a:pt x="993" y="691"/>
                  <a:pt x="986" y="688"/>
                  <a:pt x="1006" y="686"/>
                </a:cubicBezTo>
                <a:cubicBezTo>
                  <a:pt x="1026" y="684"/>
                  <a:pt x="1039" y="682"/>
                  <a:pt x="1049" y="682"/>
                </a:cubicBezTo>
                <a:cubicBezTo>
                  <a:pt x="1059" y="682"/>
                  <a:pt x="1066" y="680"/>
                  <a:pt x="1083" y="673"/>
                </a:cubicBezTo>
                <a:cubicBezTo>
                  <a:pt x="1101" y="666"/>
                  <a:pt x="1117" y="660"/>
                  <a:pt x="1123" y="660"/>
                </a:cubicBezTo>
                <a:cubicBezTo>
                  <a:pt x="1130" y="660"/>
                  <a:pt x="1154" y="644"/>
                  <a:pt x="1154" y="644"/>
                </a:cubicBezTo>
                <a:cubicBezTo>
                  <a:pt x="1154" y="644"/>
                  <a:pt x="1164" y="620"/>
                  <a:pt x="1173" y="621"/>
                </a:cubicBezTo>
                <a:cubicBezTo>
                  <a:pt x="1182" y="622"/>
                  <a:pt x="1194" y="621"/>
                  <a:pt x="1194" y="621"/>
                </a:cubicBezTo>
                <a:lnTo>
                  <a:pt x="1194" y="591"/>
                </a:lnTo>
                <a:cubicBezTo>
                  <a:pt x="1194" y="591"/>
                  <a:pt x="1190" y="589"/>
                  <a:pt x="1195" y="582"/>
                </a:cubicBezTo>
                <a:cubicBezTo>
                  <a:pt x="1200" y="576"/>
                  <a:pt x="1195" y="551"/>
                  <a:pt x="1195" y="551"/>
                </a:cubicBezTo>
                <a:lnTo>
                  <a:pt x="1198" y="534"/>
                </a:lnTo>
                <a:lnTo>
                  <a:pt x="1198" y="517"/>
                </a:lnTo>
                <a:lnTo>
                  <a:pt x="1198" y="497"/>
                </a:lnTo>
                <a:cubicBezTo>
                  <a:pt x="1198" y="497"/>
                  <a:pt x="1206" y="490"/>
                  <a:pt x="1215" y="490"/>
                </a:cubicBezTo>
                <a:cubicBezTo>
                  <a:pt x="1224" y="490"/>
                  <a:pt x="1224" y="483"/>
                  <a:pt x="1235" y="492"/>
                </a:cubicBezTo>
                <a:cubicBezTo>
                  <a:pt x="1246" y="501"/>
                  <a:pt x="1244" y="503"/>
                  <a:pt x="1258" y="503"/>
                </a:cubicBezTo>
                <a:cubicBezTo>
                  <a:pt x="1271" y="503"/>
                  <a:pt x="1280" y="501"/>
                  <a:pt x="1289" y="503"/>
                </a:cubicBezTo>
                <a:cubicBezTo>
                  <a:pt x="1298" y="505"/>
                  <a:pt x="1278" y="509"/>
                  <a:pt x="1298" y="505"/>
                </a:cubicBezTo>
                <a:cubicBezTo>
                  <a:pt x="1317" y="501"/>
                  <a:pt x="1329" y="494"/>
                  <a:pt x="1335" y="490"/>
                </a:cubicBezTo>
                <a:cubicBezTo>
                  <a:pt x="1342" y="485"/>
                  <a:pt x="1359" y="472"/>
                  <a:pt x="1359" y="472"/>
                </a:cubicBezTo>
                <a:cubicBezTo>
                  <a:pt x="1359" y="472"/>
                  <a:pt x="1375" y="463"/>
                  <a:pt x="1382" y="463"/>
                </a:cubicBezTo>
                <a:cubicBezTo>
                  <a:pt x="1388" y="463"/>
                  <a:pt x="1399" y="467"/>
                  <a:pt x="1404" y="461"/>
                </a:cubicBezTo>
                <a:cubicBezTo>
                  <a:pt x="1408" y="454"/>
                  <a:pt x="1421" y="434"/>
                  <a:pt x="1426" y="433"/>
                </a:cubicBezTo>
                <a:cubicBezTo>
                  <a:pt x="1430" y="432"/>
                  <a:pt x="1439" y="417"/>
                  <a:pt x="1439" y="417"/>
                </a:cubicBezTo>
                <a:lnTo>
                  <a:pt x="1454" y="401"/>
                </a:lnTo>
                <a:cubicBezTo>
                  <a:pt x="1454" y="401"/>
                  <a:pt x="1463" y="395"/>
                  <a:pt x="1472" y="392"/>
                </a:cubicBezTo>
                <a:cubicBezTo>
                  <a:pt x="1481" y="390"/>
                  <a:pt x="1510" y="377"/>
                  <a:pt x="1521" y="377"/>
                </a:cubicBezTo>
                <a:cubicBezTo>
                  <a:pt x="1532" y="377"/>
                  <a:pt x="1538" y="375"/>
                  <a:pt x="1547" y="375"/>
                </a:cubicBezTo>
                <a:lnTo>
                  <a:pt x="1574" y="375"/>
                </a:lnTo>
                <a:lnTo>
                  <a:pt x="1596" y="375"/>
                </a:lnTo>
                <a:lnTo>
                  <a:pt x="1596" y="367"/>
                </a:lnTo>
                <a:lnTo>
                  <a:pt x="1596" y="350"/>
                </a:lnTo>
                <a:cubicBezTo>
                  <a:pt x="1596" y="350"/>
                  <a:pt x="1586" y="342"/>
                  <a:pt x="1580" y="335"/>
                </a:cubicBezTo>
                <a:cubicBezTo>
                  <a:pt x="1573" y="328"/>
                  <a:pt x="1569" y="328"/>
                  <a:pt x="1561" y="317"/>
                </a:cubicBezTo>
                <a:lnTo>
                  <a:pt x="1561" y="31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4" name="Freeform 385">
            <a:extLst>
              <a:ext uri="{FF2B5EF4-FFF2-40B4-BE49-F238E27FC236}">
                <a16:creationId xmlns:a16="http://schemas.microsoft.com/office/drawing/2014/main" id="{998585C5-DEEE-B363-FE1E-134E214B8E37}"/>
              </a:ext>
            </a:extLst>
          </p:cNvPr>
          <p:cNvSpPr>
            <a:spLocks noEditPoints="1"/>
          </p:cNvSpPr>
          <p:nvPr/>
        </p:nvSpPr>
        <p:spPr bwMode="auto">
          <a:xfrm>
            <a:off x="4207254" y="1556825"/>
            <a:ext cx="820737" cy="379413"/>
          </a:xfrm>
          <a:custGeom>
            <a:avLst/>
            <a:gdLst>
              <a:gd name="T0" fmla="*/ 990 w 1599"/>
              <a:gd name="T1" fmla="*/ 692 h 738"/>
              <a:gd name="T2" fmla="*/ 1155 w 1599"/>
              <a:gd name="T3" fmla="*/ 645 h 738"/>
              <a:gd name="T4" fmla="*/ 1196 w 1599"/>
              <a:gd name="T5" fmla="*/ 554 h 738"/>
              <a:gd name="T6" fmla="*/ 1228 w 1599"/>
              <a:gd name="T7" fmla="*/ 488 h 738"/>
              <a:gd name="T8" fmla="*/ 1295 w 1599"/>
              <a:gd name="T9" fmla="*/ 506 h 738"/>
              <a:gd name="T10" fmla="*/ 1397 w 1599"/>
              <a:gd name="T11" fmla="*/ 465 h 738"/>
              <a:gd name="T12" fmla="*/ 1488 w 1599"/>
              <a:gd name="T13" fmla="*/ 388 h 738"/>
              <a:gd name="T14" fmla="*/ 1580 w 1599"/>
              <a:gd name="T15" fmla="*/ 338 h 738"/>
              <a:gd name="T16" fmla="*/ 1434 w 1599"/>
              <a:gd name="T17" fmla="*/ 302 h 738"/>
              <a:gd name="T18" fmla="*/ 1406 w 1599"/>
              <a:gd name="T19" fmla="*/ 244 h 738"/>
              <a:gd name="T20" fmla="*/ 1442 w 1599"/>
              <a:gd name="T21" fmla="*/ 163 h 738"/>
              <a:gd name="T22" fmla="*/ 1373 w 1599"/>
              <a:gd name="T23" fmla="*/ 146 h 738"/>
              <a:gd name="T24" fmla="*/ 1287 w 1599"/>
              <a:gd name="T25" fmla="*/ 163 h 738"/>
              <a:gd name="T26" fmla="*/ 1110 w 1599"/>
              <a:gd name="T27" fmla="*/ 197 h 738"/>
              <a:gd name="T28" fmla="*/ 1048 w 1599"/>
              <a:gd name="T29" fmla="*/ 192 h 738"/>
              <a:gd name="T30" fmla="*/ 842 w 1599"/>
              <a:gd name="T31" fmla="*/ 128 h 738"/>
              <a:gd name="T32" fmla="*/ 737 w 1599"/>
              <a:gd name="T33" fmla="*/ 102 h 738"/>
              <a:gd name="T34" fmla="*/ 582 w 1599"/>
              <a:gd name="T35" fmla="*/ 4 h 738"/>
              <a:gd name="T36" fmla="*/ 525 w 1599"/>
              <a:gd name="T37" fmla="*/ 107 h 738"/>
              <a:gd name="T38" fmla="*/ 434 w 1599"/>
              <a:gd name="T39" fmla="*/ 155 h 738"/>
              <a:gd name="T40" fmla="*/ 266 w 1599"/>
              <a:gd name="T41" fmla="*/ 98 h 738"/>
              <a:gd name="T42" fmla="*/ 106 w 1599"/>
              <a:gd name="T43" fmla="*/ 169 h 738"/>
              <a:gd name="T44" fmla="*/ 56 w 1599"/>
              <a:gd name="T45" fmla="*/ 285 h 738"/>
              <a:gd name="T46" fmla="*/ 166 w 1599"/>
              <a:gd name="T47" fmla="*/ 409 h 738"/>
              <a:gd name="T48" fmla="*/ 176 w 1599"/>
              <a:gd name="T49" fmla="*/ 490 h 738"/>
              <a:gd name="T50" fmla="*/ 335 w 1599"/>
              <a:gd name="T51" fmla="*/ 530 h 738"/>
              <a:gd name="T52" fmla="*/ 437 w 1599"/>
              <a:gd name="T53" fmla="*/ 637 h 738"/>
              <a:gd name="T54" fmla="*/ 590 w 1599"/>
              <a:gd name="T55" fmla="*/ 652 h 738"/>
              <a:gd name="T56" fmla="*/ 718 w 1599"/>
              <a:gd name="T57" fmla="*/ 686 h 738"/>
              <a:gd name="T58" fmla="*/ 913 w 1599"/>
              <a:gd name="T59" fmla="*/ 738 h 738"/>
              <a:gd name="T60" fmla="*/ 729 w 1599"/>
              <a:gd name="T61" fmla="*/ 694 h 738"/>
              <a:gd name="T62" fmla="*/ 647 w 1599"/>
              <a:gd name="T63" fmla="*/ 668 h 738"/>
              <a:gd name="T64" fmla="*/ 547 w 1599"/>
              <a:gd name="T65" fmla="*/ 658 h 738"/>
              <a:gd name="T66" fmla="*/ 410 w 1599"/>
              <a:gd name="T67" fmla="*/ 612 h 738"/>
              <a:gd name="T68" fmla="*/ 306 w 1599"/>
              <a:gd name="T69" fmla="*/ 524 h 738"/>
              <a:gd name="T70" fmla="*/ 165 w 1599"/>
              <a:gd name="T71" fmla="*/ 492 h 738"/>
              <a:gd name="T72" fmla="*/ 150 w 1599"/>
              <a:gd name="T73" fmla="*/ 358 h 738"/>
              <a:gd name="T74" fmla="*/ 0 w 1599"/>
              <a:gd name="T75" fmla="*/ 201 h 738"/>
              <a:gd name="T76" fmla="*/ 131 w 1599"/>
              <a:gd name="T77" fmla="*/ 147 h 738"/>
              <a:gd name="T78" fmla="*/ 319 w 1599"/>
              <a:gd name="T79" fmla="*/ 114 h 738"/>
              <a:gd name="T80" fmla="*/ 471 w 1599"/>
              <a:gd name="T81" fmla="*/ 161 h 738"/>
              <a:gd name="T82" fmla="*/ 501 w 1599"/>
              <a:gd name="T83" fmla="*/ 69 h 738"/>
              <a:gd name="T84" fmla="*/ 629 w 1599"/>
              <a:gd name="T85" fmla="*/ 13 h 738"/>
              <a:gd name="T86" fmla="*/ 740 w 1599"/>
              <a:gd name="T87" fmla="*/ 100 h 738"/>
              <a:gd name="T88" fmla="*/ 842 w 1599"/>
              <a:gd name="T89" fmla="*/ 125 h 738"/>
              <a:gd name="T90" fmla="*/ 1028 w 1599"/>
              <a:gd name="T91" fmla="*/ 167 h 738"/>
              <a:gd name="T92" fmla="*/ 1141 w 1599"/>
              <a:gd name="T93" fmla="*/ 198 h 738"/>
              <a:gd name="T94" fmla="*/ 1328 w 1599"/>
              <a:gd name="T95" fmla="*/ 131 h 738"/>
              <a:gd name="T96" fmla="*/ 1375 w 1599"/>
              <a:gd name="T97" fmla="*/ 144 h 738"/>
              <a:gd name="T98" fmla="*/ 1443 w 1599"/>
              <a:gd name="T99" fmla="*/ 160 h 738"/>
              <a:gd name="T100" fmla="*/ 1418 w 1599"/>
              <a:gd name="T101" fmla="*/ 227 h 738"/>
              <a:gd name="T102" fmla="*/ 1422 w 1599"/>
              <a:gd name="T103" fmla="*/ 298 h 738"/>
              <a:gd name="T104" fmla="*/ 1576 w 1599"/>
              <a:gd name="T105" fmla="*/ 330 h 738"/>
              <a:gd name="T106" fmla="*/ 1538 w 1599"/>
              <a:gd name="T107" fmla="*/ 380 h 738"/>
              <a:gd name="T108" fmla="*/ 1407 w 1599"/>
              <a:gd name="T109" fmla="*/ 464 h 738"/>
              <a:gd name="T110" fmla="*/ 1291 w 1599"/>
              <a:gd name="T111" fmla="*/ 511 h 738"/>
              <a:gd name="T112" fmla="*/ 1273 w 1599"/>
              <a:gd name="T113" fmla="*/ 506 h 738"/>
              <a:gd name="T114" fmla="*/ 1201 w 1599"/>
              <a:gd name="T115" fmla="*/ 500 h 738"/>
              <a:gd name="T116" fmla="*/ 1198 w 1599"/>
              <a:gd name="T117" fmla="*/ 593 h 738"/>
              <a:gd name="T118" fmla="*/ 1157 w 1599"/>
              <a:gd name="T119" fmla="*/ 648 h 738"/>
              <a:gd name="T120" fmla="*/ 992 w 1599"/>
              <a:gd name="T121" fmla="*/ 694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9" h="738">
                <a:moveTo>
                  <a:pt x="871" y="725"/>
                </a:moveTo>
                <a:lnTo>
                  <a:pt x="871" y="725"/>
                </a:lnTo>
                <a:cubicBezTo>
                  <a:pt x="874" y="725"/>
                  <a:pt x="876" y="725"/>
                  <a:pt x="878" y="726"/>
                </a:cubicBezTo>
                <a:cubicBezTo>
                  <a:pt x="885" y="729"/>
                  <a:pt x="899" y="735"/>
                  <a:pt x="913" y="735"/>
                </a:cubicBezTo>
                <a:cubicBezTo>
                  <a:pt x="921" y="735"/>
                  <a:pt x="929" y="732"/>
                  <a:pt x="934" y="728"/>
                </a:cubicBezTo>
                <a:cubicBezTo>
                  <a:pt x="951" y="714"/>
                  <a:pt x="974" y="701"/>
                  <a:pt x="985" y="695"/>
                </a:cubicBezTo>
                <a:cubicBezTo>
                  <a:pt x="988" y="694"/>
                  <a:pt x="989" y="693"/>
                  <a:pt x="990" y="692"/>
                </a:cubicBezTo>
                <a:cubicBezTo>
                  <a:pt x="993" y="689"/>
                  <a:pt x="995" y="688"/>
                  <a:pt x="1008" y="686"/>
                </a:cubicBezTo>
                <a:cubicBezTo>
                  <a:pt x="1014" y="686"/>
                  <a:pt x="1020" y="685"/>
                  <a:pt x="1025" y="684"/>
                </a:cubicBezTo>
                <a:cubicBezTo>
                  <a:pt x="1036" y="683"/>
                  <a:pt x="1044" y="682"/>
                  <a:pt x="1051" y="682"/>
                </a:cubicBezTo>
                <a:cubicBezTo>
                  <a:pt x="1061" y="682"/>
                  <a:pt x="1067" y="680"/>
                  <a:pt x="1085" y="673"/>
                </a:cubicBezTo>
                <a:cubicBezTo>
                  <a:pt x="1088" y="672"/>
                  <a:pt x="1092" y="671"/>
                  <a:pt x="1096" y="669"/>
                </a:cubicBezTo>
                <a:cubicBezTo>
                  <a:pt x="1109" y="664"/>
                  <a:pt x="1120" y="660"/>
                  <a:pt x="1125" y="660"/>
                </a:cubicBezTo>
                <a:cubicBezTo>
                  <a:pt x="1130" y="660"/>
                  <a:pt x="1145" y="651"/>
                  <a:pt x="1155" y="645"/>
                </a:cubicBezTo>
                <a:cubicBezTo>
                  <a:pt x="1157" y="641"/>
                  <a:pt x="1166" y="620"/>
                  <a:pt x="1175" y="621"/>
                </a:cubicBezTo>
                <a:cubicBezTo>
                  <a:pt x="1178" y="622"/>
                  <a:pt x="1181" y="622"/>
                  <a:pt x="1184" y="622"/>
                </a:cubicBezTo>
                <a:cubicBezTo>
                  <a:pt x="1189" y="622"/>
                  <a:pt x="1192" y="622"/>
                  <a:pt x="1195" y="621"/>
                </a:cubicBezTo>
                <a:lnTo>
                  <a:pt x="1195" y="594"/>
                </a:lnTo>
                <a:cubicBezTo>
                  <a:pt x="1194" y="593"/>
                  <a:pt x="1194" y="592"/>
                  <a:pt x="1193" y="591"/>
                </a:cubicBezTo>
                <a:cubicBezTo>
                  <a:pt x="1193" y="589"/>
                  <a:pt x="1194" y="587"/>
                  <a:pt x="1196" y="583"/>
                </a:cubicBezTo>
                <a:cubicBezTo>
                  <a:pt x="1199" y="578"/>
                  <a:pt x="1197" y="560"/>
                  <a:pt x="1196" y="554"/>
                </a:cubicBezTo>
                <a:lnTo>
                  <a:pt x="1196" y="553"/>
                </a:lnTo>
                <a:lnTo>
                  <a:pt x="1198" y="536"/>
                </a:lnTo>
                <a:lnTo>
                  <a:pt x="1198" y="498"/>
                </a:lnTo>
                <a:lnTo>
                  <a:pt x="1198" y="498"/>
                </a:lnTo>
                <a:cubicBezTo>
                  <a:pt x="1199" y="497"/>
                  <a:pt x="1208" y="490"/>
                  <a:pt x="1217" y="490"/>
                </a:cubicBezTo>
                <a:cubicBezTo>
                  <a:pt x="1220" y="490"/>
                  <a:pt x="1222" y="489"/>
                  <a:pt x="1223" y="489"/>
                </a:cubicBezTo>
                <a:cubicBezTo>
                  <a:pt x="1225" y="488"/>
                  <a:pt x="1226" y="488"/>
                  <a:pt x="1228" y="488"/>
                </a:cubicBezTo>
                <a:cubicBezTo>
                  <a:pt x="1231" y="488"/>
                  <a:pt x="1234" y="489"/>
                  <a:pt x="1238" y="492"/>
                </a:cubicBezTo>
                <a:cubicBezTo>
                  <a:pt x="1241" y="495"/>
                  <a:pt x="1243" y="497"/>
                  <a:pt x="1245" y="498"/>
                </a:cubicBezTo>
                <a:cubicBezTo>
                  <a:pt x="1249" y="502"/>
                  <a:pt x="1250" y="503"/>
                  <a:pt x="1260" y="503"/>
                </a:cubicBezTo>
                <a:cubicBezTo>
                  <a:pt x="1264" y="503"/>
                  <a:pt x="1269" y="503"/>
                  <a:pt x="1272" y="503"/>
                </a:cubicBezTo>
                <a:cubicBezTo>
                  <a:pt x="1276" y="502"/>
                  <a:pt x="1279" y="502"/>
                  <a:pt x="1282" y="502"/>
                </a:cubicBezTo>
                <a:cubicBezTo>
                  <a:pt x="1285" y="502"/>
                  <a:pt x="1288" y="502"/>
                  <a:pt x="1291" y="503"/>
                </a:cubicBezTo>
                <a:cubicBezTo>
                  <a:pt x="1292" y="503"/>
                  <a:pt x="1294" y="504"/>
                  <a:pt x="1295" y="506"/>
                </a:cubicBezTo>
                <a:cubicBezTo>
                  <a:pt x="1295" y="506"/>
                  <a:pt x="1295" y="506"/>
                  <a:pt x="1295" y="506"/>
                </a:cubicBezTo>
                <a:cubicBezTo>
                  <a:pt x="1296" y="506"/>
                  <a:pt x="1298" y="506"/>
                  <a:pt x="1299" y="505"/>
                </a:cubicBezTo>
                <a:cubicBezTo>
                  <a:pt x="1318" y="501"/>
                  <a:pt x="1329" y="495"/>
                  <a:pt x="1336" y="490"/>
                </a:cubicBezTo>
                <a:cubicBezTo>
                  <a:pt x="1343" y="486"/>
                  <a:pt x="1360" y="473"/>
                  <a:pt x="1360" y="473"/>
                </a:cubicBezTo>
                <a:cubicBezTo>
                  <a:pt x="1361" y="472"/>
                  <a:pt x="1377" y="463"/>
                  <a:pt x="1384" y="463"/>
                </a:cubicBezTo>
                <a:cubicBezTo>
                  <a:pt x="1386" y="463"/>
                  <a:pt x="1388" y="464"/>
                  <a:pt x="1390" y="464"/>
                </a:cubicBezTo>
                <a:cubicBezTo>
                  <a:pt x="1392" y="464"/>
                  <a:pt x="1395" y="465"/>
                  <a:pt x="1397" y="465"/>
                </a:cubicBezTo>
                <a:cubicBezTo>
                  <a:pt x="1401" y="465"/>
                  <a:pt x="1403" y="464"/>
                  <a:pt x="1404" y="462"/>
                </a:cubicBezTo>
                <a:cubicBezTo>
                  <a:pt x="1417" y="443"/>
                  <a:pt x="1424" y="434"/>
                  <a:pt x="1427" y="434"/>
                </a:cubicBezTo>
                <a:cubicBezTo>
                  <a:pt x="1430" y="433"/>
                  <a:pt x="1435" y="425"/>
                  <a:pt x="1440" y="418"/>
                </a:cubicBezTo>
                <a:lnTo>
                  <a:pt x="1440" y="417"/>
                </a:lnTo>
                <a:lnTo>
                  <a:pt x="1455" y="402"/>
                </a:lnTo>
                <a:cubicBezTo>
                  <a:pt x="1456" y="402"/>
                  <a:pt x="1465" y="395"/>
                  <a:pt x="1474" y="393"/>
                </a:cubicBezTo>
                <a:cubicBezTo>
                  <a:pt x="1477" y="392"/>
                  <a:pt x="1482" y="390"/>
                  <a:pt x="1488" y="388"/>
                </a:cubicBezTo>
                <a:cubicBezTo>
                  <a:pt x="1500" y="383"/>
                  <a:pt x="1515" y="377"/>
                  <a:pt x="1523" y="377"/>
                </a:cubicBezTo>
                <a:cubicBezTo>
                  <a:pt x="1528" y="377"/>
                  <a:pt x="1533" y="377"/>
                  <a:pt x="1537" y="376"/>
                </a:cubicBezTo>
                <a:cubicBezTo>
                  <a:pt x="1541" y="376"/>
                  <a:pt x="1545" y="375"/>
                  <a:pt x="1549" y="375"/>
                </a:cubicBezTo>
                <a:lnTo>
                  <a:pt x="1576" y="375"/>
                </a:lnTo>
                <a:lnTo>
                  <a:pt x="1596" y="375"/>
                </a:lnTo>
                <a:lnTo>
                  <a:pt x="1596" y="353"/>
                </a:lnTo>
                <a:cubicBezTo>
                  <a:pt x="1594" y="351"/>
                  <a:pt x="1586" y="344"/>
                  <a:pt x="1580" y="338"/>
                </a:cubicBezTo>
                <a:cubicBezTo>
                  <a:pt x="1578" y="336"/>
                  <a:pt x="1576" y="334"/>
                  <a:pt x="1574" y="333"/>
                </a:cubicBezTo>
                <a:cubicBezTo>
                  <a:pt x="1570" y="330"/>
                  <a:pt x="1567" y="327"/>
                  <a:pt x="1561" y="320"/>
                </a:cubicBezTo>
                <a:cubicBezTo>
                  <a:pt x="1553" y="310"/>
                  <a:pt x="1536" y="303"/>
                  <a:pt x="1535" y="303"/>
                </a:cubicBezTo>
                <a:lnTo>
                  <a:pt x="1510" y="297"/>
                </a:lnTo>
                <a:lnTo>
                  <a:pt x="1483" y="310"/>
                </a:lnTo>
                <a:lnTo>
                  <a:pt x="1469" y="307"/>
                </a:lnTo>
                <a:lnTo>
                  <a:pt x="1434" y="302"/>
                </a:lnTo>
                <a:lnTo>
                  <a:pt x="1422" y="302"/>
                </a:lnTo>
                <a:lnTo>
                  <a:pt x="1406" y="298"/>
                </a:lnTo>
                <a:lnTo>
                  <a:pt x="1394" y="298"/>
                </a:lnTo>
                <a:lnTo>
                  <a:pt x="1394" y="297"/>
                </a:lnTo>
                <a:cubicBezTo>
                  <a:pt x="1394" y="296"/>
                  <a:pt x="1393" y="282"/>
                  <a:pt x="1395" y="271"/>
                </a:cubicBezTo>
                <a:cubicBezTo>
                  <a:pt x="1397" y="264"/>
                  <a:pt x="1400" y="258"/>
                  <a:pt x="1403" y="252"/>
                </a:cubicBezTo>
                <a:cubicBezTo>
                  <a:pt x="1404" y="249"/>
                  <a:pt x="1406" y="246"/>
                  <a:pt x="1406" y="244"/>
                </a:cubicBezTo>
                <a:cubicBezTo>
                  <a:pt x="1407" y="241"/>
                  <a:pt x="1409" y="238"/>
                  <a:pt x="1411" y="235"/>
                </a:cubicBezTo>
                <a:cubicBezTo>
                  <a:pt x="1413" y="232"/>
                  <a:pt x="1414" y="229"/>
                  <a:pt x="1415" y="226"/>
                </a:cubicBezTo>
                <a:cubicBezTo>
                  <a:pt x="1417" y="219"/>
                  <a:pt x="1424" y="211"/>
                  <a:pt x="1424" y="210"/>
                </a:cubicBezTo>
                <a:cubicBezTo>
                  <a:pt x="1424" y="210"/>
                  <a:pt x="1431" y="199"/>
                  <a:pt x="1435" y="192"/>
                </a:cubicBezTo>
                <a:cubicBezTo>
                  <a:pt x="1439" y="186"/>
                  <a:pt x="1447" y="180"/>
                  <a:pt x="1449" y="179"/>
                </a:cubicBezTo>
                <a:lnTo>
                  <a:pt x="1454" y="168"/>
                </a:lnTo>
                <a:cubicBezTo>
                  <a:pt x="1450" y="166"/>
                  <a:pt x="1446" y="165"/>
                  <a:pt x="1442" y="163"/>
                </a:cubicBezTo>
                <a:cubicBezTo>
                  <a:pt x="1435" y="161"/>
                  <a:pt x="1433" y="159"/>
                  <a:pt x="1433" y="156"/>
                </a:cubicBezTo>
                <a:cubicBezTo>
                  <a:pt x="1433" y="155"/>
                  <a:pt x="1434" y="154"/>
                  <a:pt x="1435" y="154"/>
                </a:cubicBezTo>
                <a:lnTo>
                  <a:pt x="1418" y="150"/>
                </a:lnTo>
                <a:lnTo>
                  <a:pt x="1396" y="154"/>
                </a:lnTo>
                <a:lnTo>
                  <a:pt x="1379" y="154"/>
                </a:lnTo>
                <a:lnTo>
                  <a:pt x="1379" y="153"/>
                </a:lnTo>
                <a:cubicBezTo>
                  <a:pt x="1379" y="153"/>
                  <a:pt x="1379" y="150"/>
                  <a:pt x="1373" y="146"/>
                </a:cubicBezTo>
                <a:cubicBezTo>
                  <a:pt x="1367" y="142"/>
                  <a:pt x="1355" y="131"/>
                  <a:pt x="1352" y="129"/>
                </a:cubicBezTo>
                <a:cubicBezTo>
                  <a:pt x="1351" y="129"/>
                  <a:pt x="1347" y="130"/>
                  <a:pt x="1337" y="133"/>
                </a:cubicBezTo>
                <a:cubicBezTo>
                  <a:pt x="1330" y="135"/>
                  <a:pt x="1330" y="135"/>
                  <a:pt x="1330" y="135"/>
                </a:cubicBezTo>
                <a:lnTo>
                  <a:pt x="1329" y="135"/>
                </a:lnTo>
                <a:cubicBezTo>
                  <a:pt x="1329" y="135"/>
                  <a:pt x="1328" y="135"/>
                  <a:pt x="1328" y="135"/>
                </a:cubicBezTo>
                <a:cubicBezTo>
                  <a:pt x="1320" y="137"/>
                  <a:pt x="1314" y="143"/>
                  <a:pt x="1314" y="143"/>
                </a:cubicBezTo>
                <a:lnTo>
                  <a:pt x="1287" y="163"/>
                </a:lnTo>
                <a:lnTo>
                  <a:pt x="1272" y="178"/>
                </a:lnTo>
                <a:cubicBezTo>
                  <a:pt x="1271" y="179"/>
                  <a:pt x="1254" y="192"/>
                  <a:pt x="1245" y="195"/>
                </a:cubicBezTo>
                <a:cubicBezTo>
                  <a:pt x="1237" y="197"/>
                  <a:pt x="1228" y="199"/>
                  <a:pt x="1216" y="199"/>
                </a:cubicBezTo>
                <a:cubicBezTo>
                  <a:pt x="1205" y="199"/>
                  <a:pt x="1185" y="201"/>
                  <a:pt x="1185" y="201"/>
                </a:cubicBezTo>
                <a:lnTo>
                  <a:pt x="1141" y="201"/>
                </a:lnTo>
                <a:cubicBezTo>
                  <a:pt x="1132" y="201"/>
                  <a:pt x="1121" y="199"/>
                  <a:pt x="1111" y="197"/>
                </a:cubicBezTo>
                <a:lnTo>
                  <a:pt x="1110" y="197"/>
                </a:lnTo>
                <a:cubicBezTo>
                  <a:pt x="1108" y="196"/>
                  <a:pt x="1105" y="196"/>
                  <a:pt x="1103" y="196"/>
                </a:cubicBezTo>
                <a:cubicBezTo>
                  <a:pt x="1098" y="196"/>
                  <a:pt x="1095" y="198"/>
                  <a:pt x="1095" y="198"/>
                </a:cubicBezTo>
                <a:lnTo>
                  <a:pt x="1095" y="198"/>
                </a:lnTo>
                <a:lnTo>
                  <a:pt x="1094" y="198"/>
                </a:lnTo>
                <a:lnTo>
                  <a:pt x="1069" y="198"/>
                </a:lnTo>
                <a:cubicBezTo>
                  <a:pt x="1062" y="198"/>
                  <a:pt x="1049" y="193"/>
                  <a:pt x="1048" y="193"/>
                </a:cubicBezTo>
                <a:lnTo>
                  <a:pt x="1048" y="192"/>
                </a:lnTo>
                <a:lnTo>
                  <a:pt x="1026" y="170"/>
                </a:lnTo>
                <a:lnTo>
                  <a:pt x="1012" y="154"/>
                </a:lnTo>
                <a:lnTo>
                  <a:pt x="988" y="141"/>
                </a:lnTo>
                <a:lnTo>
                  <a:pt x="973" y="126"/>
                </a:lnTo>
                <a:lnTo>
                  <a:pt x="941" y="120"/>
                </a:lnTo>
                <a:lnTo>
                  <a:pt x="897" y="113"/>
                </a:lnTo>
                <a:cubicBezTo>
                  <a:pt x="893" y="115"/>
                  <a:pt x="853" y="128"/>
                  <a:pt x="842" y="128"/>
                </a:cubicBezTo>
                <a:cubicBezTo>
                  <a:pt x="831" y="128"/>
                  <a:pt x="817" y="131"/>
                  <a:pt x="817" y="131"/>
                </a:cubicBezTo>
                <a:lnTo>
                  <a:pt x="785" y="131"/>
                </a:lnTo>
                <a:cubicBezTo>
                  <a:pt x="775" y="131"/>
                  <a:pt x="769" y="129"/>
                  <a:pt x="764" y="128"/>
                </a:cubicBezTo>
                <a:cubicBezTo>
                  <a:pt x="762" y="127"/>
                  <a:pt x="760" y="127"/>
                  <a:pt x="758" y="126"/>
                </a:cubicBezTo>
                <a:cubicBezTo>
                  <a:pt x="750" y="124"/>
                  <a:pt x="746" y="116"/>
                  <a:pt x="742" y="110"/>
                </a:cubicBezTo>
                <a:cubicBezTo>
                  <a:pt x="741" y="109"/>
                  <a:pt x="740" y="107"/>
                  <a:pt x="739" y="106"/>
                </a:cubicBezTo>
                <a:cubicBezTo>
                  <a:pt x="739" y="105"/>
                  <a:pt x="738" y="103"/>
                  <a:pt x="737" y="102"/>
                </a:cubicBezTo>
                <a:cubicBezTo>
                  <a:pt x="732" y="94"/>
                  <a:pt x="725" y="82"/>
                  <a:pt x="716" y="75"/>
                </a:cubicBezTo>
                <a:cubicBezTo>
                  <a:pt x="705" y="67"/>
                  <a:pt x="712" y="51"/>
                  <a:pt x="714" y="46"/>
                </a:cubicBezTo>
                <a:lnTo>
                  <a:pt x="696" y="33"/>
                </a:lnTo>
                <a:lnTo>
                  <a:pt x="670" y="21"/>
                </a:lnTo>
                <a:lnTo>
                  <a:pt x="650" y="17"/>
                </a:lnTo>
                <a:lnTo>
                  <a:pt x="628" y="16"/>
                </a:lnTo>
                <a:lnTo>
                  <a:pt x="582" y="4"/>
                </a:lnTo>
                <a:lnTo>
                  <a:pt x="565" y="4"/>
                </a:lnTo>
                <a:lnTo>
                  <a:pt x="529" y="11"/>
                </a:lnTo>
                <a:cubicBezTo>
                  <a:pt x="527" y="13"/>
                  <a:pt x="519" y="23"/>
                  <a:pt x="515" y="31"/>
                </a:cubicBezTo>
                <a:cubicBezTo>
                  <a:pt x="511" y="40"/>
                  <a:pt x="508" y="49"/>
                  <a:pt x="506" y="57"/>
                </a:cubicBezTo>
                <a:cubicBezTo>
                  <a:pt x="505" y="63"/>
                  <a:pt x="505" y="67"/>
                  <a:pt x="505" y="69"/>
                </a:cubicBezTo>
                <a:lnTo>
                  <a:pt x="525" y="94"/>
                </a:lnTo>
                <a:lnTo>
                  <a:pt x="525" y="107"/>
                </a:lnTo>
                <a:lnTo>
                  <a:pt x="513" y="144"/>
                </a:lnTo>
                <a:lnTo>
                  <a:pt x="503" y="144"/>
                </a:lnTo>
                <a:cubicBezTo>
                  <a:pt x="495" y="144"/>
                  <a:pt x="489" y="152"/>
                  <a:pt x="489" y="152"/>
                </a:cubicBezTo>
                <a:lnTo>
                  <a:pt x="489" y="153"/>
                </a:lnTo>
                <a:lnTo>
                  <a:pt x="472" y="164"/>
                </a:lnTo>
                <a:lnTo>
                  <a:pt x="455" y="164"/>
                </a:lnTo>
                <a:cubicBezTo>
                  <a:pt x="450" y="164"/>
                  <a:pt x="443" y="160"/>
                  <a:pt x="434" y="155"/>
                </a:cubicBezTo>
                <a:cubicBezTo>
                  <a:pt x="430" y="153"/>
                  <a:pt x="426" y="150"/>
                  <a:pt x="421" y="148"/>
                </a:cubicBezTo>
                <a:cubicBezTo>
                  <a:pt x="409" y="142"/>
                  <a:pt x="397" y="138"/>
                  <a:pt x="395" y="137"/>
                </a:cubicBezTo>
                <a:lnTo>
                  <a:pt x="369" y="135"/>
                </a:lnTo>
                <a:lnTo>
                  <a:pt x="347" y="126"/>
                </a:lnTo>
                <a:lnTo>
                  <a:pt x="318" y="117"/>
                </a:lnTo>
                <a:cubicBezTo>
                  <a:pt x="317" y="116"/>
                  <a:pt x="283" y="104"/>
                  <a:pt x="276" y="99"/>
                </a:cubicBezTo>
                <a:cubicBezTo>
                  <a:pt x="275" y="98"/>
                  <a:pt x="272" y="98"/>
                  <a:pt x="266" y="98"/>
                </a:cubicBezTo>
                <a:cubicBezTo>
                  <a:pt x="255" y="98"/>
                  <a:pt x="240" y="100"/>
                  <a:pt x="231" y="102"/>
                </a:cubicBezTo>
                <a:cubicBezTo>
                  <a:pt x="218" y="104"/>
                  <a:pt x="205" y="106"/>
                  <a:pt x="198" y="108"/>
                </a:cubicBezTo>
                <a:cubicBezTo>
                  <a:pt x="195" y="109"/>
                  <a:pt x="185" y="116"/>
                  <a:pt x="176" y="122"/>
                </a:cubicBezTo>
                <a:cubicBezTo>
                  <a:pt x="165" y="129"/>
                  <a:pt x="156" y="136"/>
                  <a:pt x="152" y="137"/>
                </a:cubicBezTo>
                <a:cubicBezTo>
                  <a:pt x="149" y="138"/>
                  <a:pt x="141" y="144"/>
                  <a:pt x="133" y="150"/>
                </a:cubicBezTo>
                <a:cubicBezTo>
                  <a:pt x="127" y="155"/>
                  <a:pt x="120" y="160"/>
                  <a:pt x="115" y="163"/>
                </a:cubicBezTo>
                <a:cubicBezTo>
                  <a:pt x="112" y="165"/>
                  <a:pt x="109" y="167"/>
                  <a:pt x="106" y="169"/>
                </a:cubicBezTo>
                <a:cubicBezTo>
                  <a:pt x="98" y="174"/>
                  <a:pt x="92" y="179"/>
                  <a:pt x="86" y="179"/>
                </a:cubicBezTo>
                <a:cubicBezTo>
                  <a:pt x="77" y="179"/>
                  <a:pt x="60" y="187"/>
                  <a:pt x="60" y="188"/>
                </a:cubicBezTo>
                <a:lnTo>
                  <a:pt x="25" y="199"/>
                </a:lnTo>
                <a:lnTo>
                  <a:pt x="3" y="204"/>
                </a:lnTo>
                <a:lnTo>
                  <a:pt x="3" y="241"/>
                </a:lnTo>
                <a:lnTo>
                  <a:pt x="23" y="269"/>
                </a:lnTo>
                <a:lnTo>
                  <a:pt x="56" y="285"/>
                </a:lnTo>
                <a:lnTo>
                  <a:pt x="83" y="300"/>
                </a:lnTo>
                <a:lnTo>
                  <a:pt x="115" y="316"/>
                </a:lnTo>
                <a:lnTo>
                  <a:pt x="130" y="334"/>
                </a:lnTo>
                <a:cubicBezTo>
                  <a:pt x="131" y="334"/>
                  <a:pt x="148" y="349"/>
                  <a:pt x="152" y="356"/>
                </a:cubicBezTo>
                <a:cubicBezTo>
                  <a:pt x="157" y="363"/>
                  <a:pt x="164" y="380"/>
                  <a:pt x="166" y="387"/>
                </a:cubicBezTo>
                <a:cubicBezTo>
                  <a:pt x="167" y="391"/>
                  <a:pt x="167" y="395"/>
                  <a:pt x="166" y="399"/>
                </a:cubicBezTo>
                <a:cubicBezTo>
                  <a:pt x="165" y="403"/>
                  <a:pt x="165" y="406"/>
                  <a:pt x="166" y="409"/>
                </a:cubicBezTo>
                <a:cubicBezTo>
                  <a:pt x="168" y="416"/>
                  <a:pt x="167" y="434"/>
                  <a:pt x="167" y="434"/>
                </a:cubicBezTo>
                <a:lnTo>
                  <a:pt x="167" y="435"/>
                </a:lnTo>
                <a:lnTo>
                  <a:pt x="142" y="457"/>
                </a:lnTo>
                <a:lnTo>
                  <a:pt x="144" y="478"/>
                </a:lnTo>
                <a:lnTo>
                  <a:pt x="166" y="489"/>
                </a:lnTo>
                <a:lnTo>
                  <a:pt x="175" y="489"/>
                </a:lnTo>
                <a:lnTo>
                  <a:pt x="176" y="490"/>
                </a:lnTo>
                <a:cubicBezTo>
                  <a:pt x="176" y="491"/>
                  <a:pt x="179" y="499"/>
                  <a:pt x="189" y="499"/>
                </a:cubicBezTo>
                <a:lnTo>
                  <a:pt x="252" y="499"/>
                </a:lnTo>
                <a:cubicBezTo>
                  <a:pt x="252" y="499"/>
                  <a:pt x="258" y="502"/>
                  <a:pt x="269" y="509"/>
                </a:cubicBezTo>
                <a:cubicBezTo>
                  <a:pt x="277" y="513"/>
                  <a:pt x="285" y="516"/>
                  <a:pt x="292" y="517"/>
                </a:cubicBezTo>
                <a:cubicBezTo>
                  <a:pt x="294" y="518"/>
                  <a:pt x="296" y="519"/>
                  <a:pt x="297" y="519"/>
                </a:cubicBezTo>
                <a:cubicBezTo>
                  <a:pt x="299" y="520"/>
                  <a:pt x="303" y="520"/>
                  <a:pt x="306" y="521"/>
                </a:cubicBezTo>
                <a:cubicBezTo>
                  <a:pt x="315" y="523"/>
                  <a:pt x="327" y="525"/>
                  <a:pt x="335" y="530"/>
                </a:cubicBezTo>
                <a:cubicBezTo>
                  <a:pt x="346" y="536"/>
                  <a:pt x="352" y="541"/>
                  <a:pt x="360" y="546"/>
                </a:cubicBezTo>
                <a:cubicBezTo>
                  <a:pt x="363" y="547"/>
                  <a:pt x="366" y="551"/>
                  <a:pt x="368" y="554"/>
                </a:cubicBezTo>
                <a:cubicBezTo>
                  <a:pt x="372" y="558"/>
                  <a:pt x="376" y="562"/>
                  <a:pt x="379" y="563"/>
                </a:cubicBezTo>
                <a:cubicBezTo>
                  <a:pt x="386" y="565"/>
                  <a:pt x="398" y="577"/>
                  <a:pt x="400" y="584"/>
                </a:cubicBezTo>
                <a:cubicBezTo>
                  <a:pt x="402" y="590"/>
                  <a:pt x="412" y="607"/>
                  <a:pt x="413" y="610"/>
                </a:cubicBezTo>
                <a:cubicBezTo>
                  <a:pt x="414" y="611"/>
                  <a:pt x="420" y="615"/>
                  <a:pt x="422" y="623"/>
                </a:cubicBezTo>
                <a:cubicBezTo>
                  <a:pt x="424" y="629"/>
                  <a:pt x="425" y="630"/>
                  <a:pt x="437" y="637"/>
                </a:cubicBezTo>
                <a:cubicBezTo>
                  <a:pt x="439" y="638"/>
                  <a:pt x="441" y="639"/>
                  <a:pt x="444" y="641"/>
                </a:cubicBezTo>
                <a:cubicBezTo>
                  <a:pt x="461" y="651"/>
                  <a:pt x="486" y="656"/>
                  <a:pt x="486" y="656"/>
                </a:cubicBezTo>
                <a:lnTo>
                  <a:pt x="515" y="656"/>
                </a:lnTo>
                <a:cubicBezTo>
                  <a:pt x="515" y="656"/>
                  <a:pt x="533" y="654"/>
                  <a:pt x="547" y="654"/>
                </a:cubicBezTo>
                <a:cubicBezTo>
                  <a:pt x="554" y="654"/>
                  <a:pt x="559" y="655"/>
                  <a:pt x="562" y="656"/>
                </a:cubicBezTo>
                <a:cubicBezTo>
                  <a:pt x="567" y="657"/>
                  <a:pt x="573" y="656"/>
                  <a:pt x="579" y="654"/>
                </a:cubicBezTo>
                <a:cubicBezTo>
                  <a:pt x="583" y="653"/>
                  <a:pt x="587" y="652"/>
                  <a:pt x="590" y="652"/>
                </a:cubicBezTo>
                <a:cubicBezTo>
                  <a:pt x="594" y="652"/>
                  <a:pt x="597" y="653"/>
                  <a:pt x="600" y="655"/>
                </a:cubicBezTo>
                <a:cubicBezTo>
                  <a:pt x="606" y="659"/>
                  <a:pt x="615" y="660"/>
                  <a:pt x="625" y="660"/>
                </a:cubicBezTo>
                <a:cubicBezTo>
                  <a:pt x="634" y="661"/>
                  <a:pt x="643" y="661"/>
                  <a:pt x="649" y="665"/>
                </a:cubicBezTo>
                <a:cubicBezTo>
                  <a:pt x="654" y="668"/>
                  <a:pt x="660" y="668"/>
                  <a:pt x="666" y="669"/>
                </a:cubicBezTo>
                <a:cubicBezTo>
                  <a:pt x="673" y="670"/>
                  <a:pt x="679" y="670"/>
                  <a:pt x="682" y="674"/>
                </a:cubicBezTo>
                <a:cubicBezTo>
                  <a:pt x="688" y="679"/>
                  <a:pt x="704" y="688"/>
                  <a:pt x="709" y="690"/>
                </a:cubicBezTo>
                <a:cubicBezTo>
                  <a:pt x="710" y="689"/>
                  <a:pt x="713" y="686"/>
                  <a:pt x="718" y="686"/>
                </a:cubicBezTo>
                <a:cubicBezTo>
                  <a:pt x="722" y="686"/>
                  <a:pt x="726" y="688"/>
                  <a:pt x="731" y="691"/>
                </a:cubicBezTo>
                <a:cubicBezTo>
                  <a:pt x="746" y="702"/>
                  <a:pt x="774" y="709"/>
                  <a:pt x="774" y="709"/>
                </a:cubicBezTo>
                <a:lnTo>
                  <a:pt x="841" y="726"/>
                </a:lnTo>
                <a:cubicBezTo>
                  <a:pt x="844" y="727"/>
                  <a:pt x="848" y="728"/>
                  <a:pt x="851" y="728"/>
                </a:cubicBezTo>
                <a:cubicBezTo>
                  <a:pt x="856" y="728"/>
                  <a:pt x="860" y="727"/>
                  <a:pt x="863" y="726"/>
                </a:cubicBezTo>
                <a:cubicBezTo>
                  <a:pt x="866" y="726"/>
                  <a:pt x="868" y="725"/>
                  <a:pt x="871" y="725"/>
                </a:cubicBezTo>
                <a:close/>
                <a:moveTo>
                  <a:pt x="913" y="738"/>
                </a:moveTo>
                <a:lnTo>
                  <a:pt x="913" y="738"/>
                </a:lnTo>
                <a:cubicBezTo>
                  <a:pt x="899" y="738"/>
                  <a:pt x="884" y="732"/>
                  <a:pt x="877" y="729"/>
                </a:cubicBezTo>
                <a:cubicBezTo>
                  <a:pt x="873" y="728"/>
                  <a:pt x="869" y="728"/>
                  <a:pt x="864" y="729"/>
                </a:cubicBezTo>
                <a:cubicBezTo>
                  <a:pt x="860" y="730"/>
                  <a:pt x="856" y="731"/>
                  <a:pt x="851" y="731"/>
                </a:cubicBezTo>
                <a:cubicBezTo>
                  <a:pt x="848" y="731"/>
                  <a:pt x="844" y="730"/>
                  <a:pt x="840" y="730"/>
                </a:cubicBezTo>
                <a:lnTo>
                  <a:pt x="774" y="712"/>
                </a:lnTo>
                <a:cubicBezTo>
                  <a:pt x="772" y="712"/>
                  <a:pt x="744" y="705"/>
                  <a:pt x="729" y="694"/>
                </a:cubicBezTo>
                <a:cubicBezTo>
                  <a:pt x="725" y="691"/>
                  <a:pt x="721" y="689"/>
                  <a:pt x="718" y="689"/>
                </a:cubicBezTo>
                <a:cubicBezTo>
                  <a:pt x="713" y="689"/>
                  <a:pt x="711" y="693"/>
                  <a:pt x="711" y="693"/>
                </a:cubicBezTo>
                <a:lnTo>
                  <a:pt x="711" y="695"/>
                </a:lnTo>
                <a:lnTo>
                  <a:pt x="709" y="694"/>
                </a:lnTo>
                <a:cubicBezTo>
                  <a:pt x="708" y="694"/>
                  <a:pt x="687" y="683"/>
                  <a:pt x="680" y="676"/>
                </a:cubicBezTo>
                <a:cubicBezTo>
                  <a:pt x="677" y="673"/>
                  <a:pt x="672" y="673"/>
                  <a:pt x="666" y="672"/>
                </a:cubicBezTo>
                <a:cubicBezTo>
                  <a:pt x="660" y="672"/>
                  <a:pt x="653" y="671"/>
                  <a:pt x="647" y="668"/>
                </a:cubicBezTo>
                <a:cubicBezTo>
                  <a:pt x="642" y="665"/>
                  <a:pt x="633" y="664"/>
                  <a:pt x="625" y="664"/>
                </a:cubicBezTo>
                <a:cubicBezTo>
                  <a:pt x="615" y="663"/>
                  <a:pt x="605" y="662"/>
                  <a:pt x="599" y="658"/>
                </a:cubicBezTo>
                <a:cubicBezTo>
                  <a:pt x="596" y="657"/>
                  <a:pt x="594" y="656"/>
                  <a:pt x="590" y="656"/>
                </a:cubicBezTo>
                <a:cubicBezTo>
                  <a:pt x="587" y="656"/>
                  <a:pt x="583" y="657"/>
                  <a:pt x="580" y="657"/>
                </a:cubicBezTo>
                <a:cubicBezTo>
                  <a:pt x="576" y="658"/>
                  <a:pt x="571" y="659"/>
                  <a:pt x="567" y="659"/>
                </a:cubicBezTo>
                <a:cubicBezTo>
                  <a:pt x="565" y="659"/>
                  <a:pt x="563" y="659"/>
                  <a:pt x="562" y="659"/>
                </a:cubicBezTo>
                <a:cubicBezTo>
                  <a:pt x="558" y="658"/>
                  <a:pt x="553" y="658"/>
                  <a:pt x="547" y="658"/>
                </a:cubicBezTo>
                <a:cubicBezTo>
                  <a:pt x="533" y="658"/>
                  <a:pt x="516" y="660"/>
                  <a:pt x="515" y="660"/>
                </a:cubicBezTo>
                <a:lnTo>
                  <a:pt x="486" y="660"/>
                </a:lnTo>
                <a:cubicBezTo>
                  <a:pt x="484" y="659"/>
                  <a:pt x="459" y="655"/>
                  <a:pt x="442" y="644"/>
                </a:cubicBezTo>
                <a:cubicBezTo>
                  <a:pt x="439" y="642"/>
                  <a:pt x="437" y="641"/>
                  <a:pt x="435" y="640"/>
                </a:cubicBezTo>
                <a:cubicBezTo>
                  <a:pt x="424" y="632"/>
                  <a:pt x="421" y="631"/>
                  <a:pt x="419" y="624"/>
                </a:cubicBezTo>
                <a:cubicBezTo>
                  <a:pt x="417" y="617"/>
                  <a:pt x="411" y="612"/>
                  <a:pt x="411" y="612"/>
                </a:cubicBezTo>
                <a:lnTo>
                  <a:pt x="410" y="612"/>
                </a:lnTo>
                <a:lnTo>
                  <a:pt x="410" y="612"/>
                </a:lnTo>
                <a:cubicBezTo>
                  <a:pt x="410" y="611"/>
                  <a:pt x="399" y="592"/>
                  <a:pt x="397" y="585"/>
                </a:cubicBezTo>
                <a:cubicBezTo>
                  <a:pt x="395" y="579"/>
                  <a:pt x="384" y="568"/>
                  <a:pt x="378" y="566"/>
                </a:cubicBezTo>
                <a:cubicBezTo>
                  <a:pt x="374" y="565"/>
                  <a:pt x="370" y="560"/>
                  <a:pt x="366" y="556"/>
                </a:cubicBezTo>
                <a:cubicBezTo>
                  <a:pt x="363" y="553"/>
                  <a:pt x="360" y="550"/>
                  <a:pt x="358" y="548"/>
                </a:cubicBezTo>
                <a:cubicBezTo>
                  <a:pt x="351" y="543"/>
                  <a:pt x="344" y="539"/>
                  <a:pt x="334" y="533"/>
                </a:cubicBezTo>
                <a:cubicBezTo>
                  <a:pt x="326" y="529"/>
                  <a:pt x="314" y="526"/>
                  <a:pt x="306" y="524"/>
                </a:cubicBezTo>
                <a:cubicBezTo>
                  <a:pt x="302" y="524"/>
                  <a:pt x="298" y="523"/>
                  <a:pt x="296" y="522"/>
                </a:cubicBezTo>
                <a:cubicBezTo>
                  <a:pt x="295" y="522"/>
                  <a:pt x="293" y="521"/>
                  <a:pt x="291" y="521"/>
                </a:cubicBezTo>
                <a:cubicBezTo>
                  <a:pt x="284" y="519"/>
                  <a:pt x="276" y="517"/>
                  <a:pt x="267" y="512"/>
                </a:cubicBezTo>
                <a:cubicBezTo>
                  <a:pt x="258" y="506"/>
                  <a:pt x="252" y="503"/>
                  <a:pt x="251" y="502"/>
                </a:cubicBezTo>
                <a:lnTo>
                  <a:pt x="189" y="502"/>
                </a:lnTo>
                <a:cubicBezTo>
                  <a:pt x="179" y="502"/>
                  <a:pt x="174" y="495"/>
                  <a:pt x="173" y="492"/>
                </a:cubicBezTo>
                <a:lnTo>
                  <a:pt x="165" y="492"/>
                </a:lnTo>
                <a:lnTo>
                  <a:pt x="141" y="480"/>
                </a:lnTo>
                <a:lnTo>
                  <a:pt x="138" y="456"/>
                </a:lnTo>
                <a:lnTo>
                  <a:pt x="163" y="433"/>
                </a:lnTo>
                <a:cubicBezTo>
                  <a:pt x="164" y="430"/>
                  <a:pt x="165" y="416"/>
                  <a:pt x="163" y="410"/>
                </a:cubicBezTo>
                <a:cubicBezTo>
                  <a:pt x="161" y="407"/>
                  <a:pt x="162" y="403"/>
                  <a:pt x="163" y="399"/>
                </a:cubicBezTo>
                <a:cubicBezTo>
                  <a:pt x="163" y="395"/>
                  <a:pt x="164" y="391"/>
                  <a:pt x="163" y="388"/>
                </a:cubicBezTo>
                <a:cubicBezTo>
                  <a:pt x="160" y="381"/>
                  <a:pt x="154" y="364"/>
                  <a:pt x="150" y="358"/>
                </a:cubicBezTo>
                <a:cubicBezTo>
                  <a:pt x="145" y="351"/>
                  <a:pt x="128" y="336"/>
                  <a:pt x="128" y="336"/>
                </a:cubicBezTo>
                <a:lnTo>
                  <a:pt x="112" y="318"/>
                </a:lnTo>
                <a:lnTo>
                  <a:pt x="82" y="303"/>
                </a:lnTo>
                <a:lnTo>
                  <a:pt x="55" y="288"/>
                </a:lnTo>
                <a:lnTo>
                  <a:pt x="21" y="272"/>
                </a:lnTo>
                <a:lnTo>
                  <a:pt x="0" y="242"/>
                </a:lnTo>
                <a:lnTo>
                  <a:pt x="0" y="201"/>
                </a:lnTo>
                <a:lnTo>
                  <a:pt x="3" y="201"/>
                </a:lnTo>
                <a:lnTo>
                  <a:pt x="24" y="196"/>
                </a:lnTo>
                <a:lnTo>
                  <a:pt x="59" y="185"/>
                </a:lnTo>
                <a:cubicBezTo>
                  <a:pt x="59" y="184"/>
                  <a:pt x="76" y="175"/>
                  <a:pt x="86" y="175"/>
                </a:cubicBezTo>
                <a:cubicBezTo>
                  <a:pt x="91" y="175"/>
                  <a:pt x="97" y="171"/>
                  <a:pt x="104" y="167"/>
                </a:cubicBezTo>
                <a:cubicBezTo>
                  <a:pt x="107" y="164"/>
                  <a:pt x="110" y="162"/>
                  <a:pt x="113" y="160"/>
                </a:cubicBezTo>
                <a:cubicBezTo>
                  <a:pt x="118" y="157"/>
                  <a:pt x="125" y="152"/>
                  <a:pt x="131" y="147"/>
                </a:cubicBezTo>
                <a:cubicBezTo>
                  <a:pt x="140" y="141"/>
                  <a:pt x="147" y="135"/>
                  <a:pt x="151" y="134"/>
                </a:cubicBezTo>
                <a:cubicBezTo>
                  <a:pt x="154" y="133"/>
                  <a:pt x="164" y="126"/>
                  <a:pt x="174" y="119"/>
                </a:cubicBezTo>
                <a:cubicBezTo>
                  <a:pt x="184" y="113"/>
                  <a:pt x="194" y="106"/>
                  <a:pt x="197" y="105"/>
                </a:cubicBezTo>
                <a:cubicBezTo>
                  <a:pt x="204" y="103"/>
                  <a:pt x="217" y="100"/>
                  <a:pt x="230" y="98"/>
                </a:cubicBezTo>
                <a:cubicBezTo>
                  <a:pt x="240" y="97"/>
                  <a:pt x="255" y="94"/>
                  <a:pt x="266" y="94"/>
                </a:cubicBezTo>
                <a:cubicBezTo>
                  <a:pt x="272" y="94"/>
                  <a:pt x="276" y="95"/>
                  <a:pt x="278" y="96"/>
                </a:cubicBezTo>
                <a:cubicBezTo>
                  <a:pt x="284" y="101"/>
                  <a:pt x="319" y="114"/>
                  <a:pt x="319" y="114"/>
                </a:cubicBezTo>
                <a:lnTo>
                  <a:pt x="348" y="123"/>
                </a:lnTo>
                <a:lnTo>
                  <a:pt x="370" y="131"/>
                </a:lnTo>
                <a:lnTo>
                  <a:pt x="396" y="134"/>
                </a:lnTo>
                <a:cubicBezTo>
                  <a:pt x="396" y="134"/>
                  <a:pt x="410" y="139"/>
                  <a:pt x="423" y="145"/>
                </a:cubicBezTo>
                <a:cubicBezTo>
                  <a:pt x="427" y="147"/>
                  <a:pt x="432" y="150"/>
                  <a:pt x="436" y="152"/>
                </a:cubicBezTo>
                <a:cubicBezTo>
                  <a:pt x="444" y="157"/>
                  <a:pt x="451" y="161"/>
                  <a:pt x="455" y="161"/>
                </a:cubicBezTo>
                <a:lnTo>
                  <a:pt x="471" y="161"/>
                </a:lnTo>
                <a:lnTo>
                  <a:pt x="487" y="150"/>
                </a:lnTo>
                <a:cubicBezTo>
                  <a:pt x="488" y="149"/>
                  <a:pt x="495" y="141"/>
                  <a:pt x="503" y="141"/>
                </a:cubicBezTo>
                <a:lnTo>
                  <a:pt x="511" y="141"/>
                </a:lnTo>
                <a:lnTo>
                  <a:pt x="522" y="106"/>
                </a:lnTo>
                <a:lnTo>
                  <a:pt x="522" y="95"/>
                </a:lnTo>
                <a:lnTo>
                  <a:pt x="501" y="70"/>
                </a:lnTo>
                <a:lnTo>
                  <a:pt x="501" y="69"/>
                </a:lnTo>
                <a:cubicBezTo>
                  <a:pt x="501" y="69"/>
                  <a:pt x="501" y="65"/>
                  <a:pt x="503" y="56"/>
                </a:cubicBezTo>
                <a:cubicBezTo>
                  <a:pt x="505" y="48"/>
                  <a:pt x="508" y="39"/>
                  <a:pt x="512" y="29"/>
                </a:cubicBezTo>
                <a:cubicBezTo>
                  <a:pt x="517" y="20"/>
                  <a:pt x="527" y="9"/>
                  <a:pt x="527" y="8"/>
                </a:cubicBezTo>
                <a:lnTo>
                  <a:pt x="528" y="8"/>
                </a:lnTo>
                <a:lnTo>
                  <a:pt x="565" y="1"/>
                </a:lnTo>
                <a:lnTo>
                  <a:pt x="582" y="0"/>
                </a:lnTo>
                <a:lnTo>
                  <a:pt x="629" y="13"/>
                </a:lnTo>
                <a:lnTo>
                  <a:pt x="651" y="13"/>
                </a:lnTo>
                <a:lnTo>
                  <a:pt x="671" y="17"/>
                </a:lnTo>
                <a:lnTo>
                  <a:pt x="698" y="31"/>
                </a:lnTo>
                <a:lnTo>
                  <a:pt x="719" y="45"/>
                </a:lnTo>
                <a:lnTo>
                  <a:pt x="718" y="46"/>
                </a:lnTo>
                <a:cubicBezTo>
                  <a:pt x="718" y="46"/>
                  <a:pt x="708" y="65"/>
                  <a:pt x="718" y="72"/>
                </a:cubicBezTo>
                <a:cubicBezTo>
                  <a:pt x="727" y="80"/>
                  <a:pt x="735" y="92"/>
                  <a:pt x="740" y="100"/>
                </a:cubicBezTo>
                <a:cubicBezTo>
                  <a:pt x="741" y="101"/>
                  <a:pt x="742" y="103"/>
                  <a:pt x="742" y="104"/>
                </a:cubicBezTo>
                <a:cubicBezTo>
                  <a:pt x="743" y="105"/>
                  <a:pt x="744" y="107"/>
                  <a:pt x="745" y="109"/>
                </a:cubicBezTo>
                <a:cubicBezTo>
                  <a:pt x="749" y="115"/>
                  <a:pt x="753" y="121"/>
                  <a:pt x="759" y="123"/>
                </a:cubicBezTo>
                <a:cubicBezTo>
                  <a:pt x="761" y="123"/>
                  <a:pt x="763" y="124"/>
                  <a:pt x="765" y="125"/>
                </a:cubicBezTo>
                <a:cubicBezTo>
                  <a:pt x="770" y="126"/>
                  <a:pt x="775" y="128"/>
                  <a:pt x="785" y="128"/>
                </a:cubicBezTo>
                <a:lnTo>
                  <a:pt x="816" y="128"/>
                </a:lnTo>
                <a:cubicBezTo>
                  <a:pt x="817" y="128"/>
                  <a:pt x="831" y="125"/>
                  <a:pt x="842" y="125"/>
                </a:cubicBezTo>
                <a:cubicBezTo>
                  <a:pt x="853" y="125"/>
                  <a:pt x="896" y="110"/>
                  <a:pt x="896" y="110"/>
                </a:cubicBezTo>
                <a:lnTo>
                  <a:pt x="897" y="110"/>
                </a:lnTo>
                <a:lnTo>
                  <a:pt x="941" y="116"/>
                </a:lnTo>
                <a:lnTo>
                  <a:pt x="975" y="123"/>
                </a:lnTo>
                <a:lnTo>
                  <a:pt x="990" y="138"/>
                </a:lnTo>
                <a:lnTo>
                  <a:pt x="1015" y="152"/>
                </a:lnTo>
                <a:lnTo>
                  <a:pt x="1028" y="167"/>
                </a:lnTo>
                <a:lnTo>
                  <a:pt x="1050" y="190"/>
                </a:lnTo>
                <a:cubicBezTo>
                  <a:pt x="1052" y="190"/>
                  <a:pt x="1063" y="195"/>
                  <a:pt x="1069" y="195"/>
                </a:cubicBezTo>
                <a:lnTo>
                  <a:pt x="1094" y="195"/>
                </a:lnTo>
                <a:cubicBezTo>
                  <a:pt x="1095" y="194"/>
                  <a:pt x="1098" y="193"/>
                  <a:pt x="1103" y="193"/>
                </a:cubicBezTo>
                <a:cubicBezTo>
                  <a:pt x="1105" y="193"/>
                  <a:pt x="1108" y="193"/>
                  <a:pt x="1111" y="194"/>
                </a:cubicBezTo>
                <a:lnTo>
                  <a:pt x="1111" y="194"/>
                </a:lnTo>
                <a:cubicBezTo>
                  <a:pt x="1122" y="196"/>
                  <a:pt x="1133" y="198"/>
                  <a:pt x="1141" y="198"/>
                </a:cubicBezTo>
                <a:lnTo>
                  <a:pt x="1184" y="198"/>
                </a:lnTo>
                <a:cubicBezTo>
                  <a:pt x="1185" y="198"/>
                  <a:pt x="1205" y="195"/>
                  <a:pt x="1216" y="195"/>
                </a:cubicBezTo>
                <a:cubicBezTo>
                  <a:pt x="1227" y="195"/>
                  <a:pt x="1236" y="193"/>
                  <a:pt x="1244" y="191"/>
                </a:cubicBezTo>
                <a:cubicBezTo>
                  <a:pt x="1252" y="189"/>
                  <a:pt x="1270" y="176"/>
                  <a:pt x="1270" y="176"/>
                </a:cubicBezTo>
                <a:lnTo>
                  <a:pt x="1285" y="161"/>
                </a:lnTo>
                <a:lnTo>
                  <a:pt x="1312" y="141"/>
                </a:lnTo>
                <a:cubicBezTo>
                  <a:pt x="1312" y="140"/>
                  <a:pt x="1318" y="134"/>
                  <a:pt x="1328" y="131"/>
                </a:cubicBezTo>
                <a:cubicBezTo>
                  <a:pt x="1330" y="131"/>
                  <a:pt x="1331" y="131"/>
                  <a:pt x="1331" y="131"/>
                </a:cubicBezTo>
                <a:lnTo>
                  <a:pt x="1331" y="131"/>
                </a:lnTo>
                <a:cubicBezTo>
                  <a:pt x="1333" y="130"/>
                  <a:pt x="1334" y="130"/>
                  <a:pt x="1336" y="129"/>
                </a:cubicBezTo>
                <a:cubicBezTo>
                  <a:pt x="1351" y="125"/>
                  <a:pt x="1352" y="125"/>
                  <a:pt x="1352" y="125"/>
                </a:cubicBezTo>
                <a:lnTo>
                  <a:pt x="1354" y="125"/>
                </a:lnTo>
                <a:lnTo>
                  <a:pt x="1354" y="126"/>
                </a:lnTo>
                <a:cubicBezTo>
                  <a:pt x="1357" y="128"/>
                  <a:pt x="1369" y="140"/>
                  <a:pt x="1375" y="144"/>
                </a:cubicBezTo>
                <a:cubicBezTo>
                  <a:pt x="1380" y="147"/>
                  <a:pt x="1381" y="149"/>
                  <a:pt x="1382" y="151"/>
                </a:cubicBezTo>
                <a:lnTo>
                  <a:pt x="1395" y="151"/>
                </a:lnTo>
                <a:lnTo>
                  <a:pt x="1418" y="147"/>
                </a:lnTo>
                <a:lnTo>
                  <a:pt x="1453" y="154"/>
                </a:lnTo>
                <a:lnTo>
                  <a:pt x="1442" y="155"/>
                </a:lnTo>
                <a:cubicBezTo>
                  <a:pt x="1440" y="155"/>
                  <a:pt x="1437" y="156"/>
                  <a:pt x="1436" y="157"/>
                </a:cubicBezTo>
                <a:cubicBezTo>
                  <a:pt x="1437" y="157"/>
                  <a:pt x="1438" y="158"/>
                  <a:pt x="1443" y="160"/>
                </a:cubicBezTo>
                <a:cubicBezTo>
                  <a:pt x="1448" y="162"/>
                  <a:pt x="1452" y="164"/>
                  <a:pt x="1457" y="165"/>
                </a:cubicBezTo>
                <a:lnTo>
                  <a:pt x="1459" y="166"/>
                </a:lnTo>
                <a:lnTo>
                  <a:pt x="1451" y="181"/>
                </a:lnTo>
                <a:lnTo>
                  <a:pt x="1451" y="181"/>
                </a:lnTo>
                <a:cubicBezTo>
                  <a:pt x="1451" y="182"/>
                  <a:pt x="1442" y="188"/>
                  <a:pt x="1438" y="194"/>
                </a:cubicBezTo>
                <a:cubicBezTo>
                  <a:pt x="1434" y="201"/>
                  <a:pt x="1427" y="212"/>
                  <a:pt x="1427" y="212"/>
                </a:cubicBezTo>
                <a:cubicBezTo>
                  <a:pt x="1427" y="212"/>
                  <a:pt x="1420" y="221"/>
                  <a:pt x="1418" y="227"/>
                </a:cubicBezTo>
                <a:cubicBezTo>
                  <a:pt x="1417" y="231"/>
                  <a:pt x="1415" y="234"/>
                  <a:pt x="1414" y="237"/>
                </a:cubicBezTo>
                <a:cubicBezTo>
                  <a:pt x="1412" y="239"/>
                  <a:pt x="1411" y="242"/>
                  <a:pt x="1409" y="245"/>
                </a:cubicBezTo>
                <a:cubicBezTo>
                  <a:pt x="1409" y="248"/>
                  <a:pt x="1407" y="251"/>
                  <a:pt x="1406" y="254"/>
                </a:cubicBezTo>
                <a:cubicBezTo>
                  <a:pt x="1403" y="259"/>
                  <a:pt x="1400" y="265"/>
                  <a:pt x="1398" y="272"/>
                </a:cubicBezTo>
                <a:cubicBezTo>
                  <a:pt x="1397" y="280"/>
                  <a:pt x="1397" y="291"/>
                  <a:pt x="1397" y="295"/>
                </a:cubicBezTo>
                <a:lnTo>
                  <a:pt x="1406" y="295"/>
                </a:lnTo>
                <a:lnTo>
                  <a:pt x="1422" y="298"/>
                </a:lnTo>
                <a:lnTo>
                  <a:pt x="1434" y="298"/>
                </a:lnTo>
                <a:lnTo>
                  <a:pt x="1470" y="304"/>
                </a:lnTo>
                <a:lnTo>
                  <a:pt x="1483" y="306"/>
                </a:lnTo>
                <a:lnTo>
                  <a:pt x="1509" y="293"/>
                </a:lnTo>
                <a:lnTo>
                  <a:pt x="1536" y="300"/>
                </a:lnTo>
                <a:cubicBezTo>
                  <a:pt x="1537" y="300"/>
                  <a:pt x="1555" y="307"/>
                  <a:pt x="1564" y="318"/>
                </a:cubicBezTo>
                <a:cubicBezTo>
                  <a:pt x="1569" y="325"/>
                  <a:pt x="1572" y="327"/>
                  <a:pt x="1576" y="330"/>
                </a:cubicBezTo>
                <a:cubicBezTo>
                  <a:pt x="1578" y="332"/>
                  <a:pt x="1580" y="333"/>
                  <a:pt x="1583" y="336"/>
                </a:cubicBezTo>
                <a:cubicBezTo>
                  <a:pt x="1589" y="342"/>
                  <a:pt x="1599" y="350"/>
                  <a:pt x="1599" y="351"/>
                </a:cubicBezTo>
                <a:lnTo>
                  <a:pt x="1599" y="351"/>
                </a:lnTo>
                <a:lnTo>
                  <a:pt x="1599" y="378"/>
                </a:lnTo>
                <a:lnTo>
                  <a:pt x="1576" y="379"/>
                </a:lnTo>
                <a:lnTo>
                  <a:pt x="1549" y="379"/>
                </a:lnTo>
                <a:cubicBezTo>
                  <a:pt x="1545" y="379"/>
                  <a:pt x="1542" y="379"/>
                  <a:pt x="1538" y="380"/>
                </a:cubicBezTo>
                <a:cubicBezTo>
                  <a:pt x="1533" y="380"/>
                  <a:pt x="1529" y="381"/>
                  <a:pt x="1523" y="381"/>
                </a:cubicBezTo>
                <a:cubicBezTo>
                  <a:pt x="1516" y="381"/>
                  <a:pt x="1501" y="386"/>
                  <a:pt x="1489" y="391"/>
                </a:cubicBezTo>
                <a:cubicBezTo>
                  <a:pt x="1483" y="393"/>
                  <a:pt x="1478" y="395"/>
                  <a:pt x="1475" y="396"/>
                </a:cubicBezTo>
                <a:cubicBezTo>
                  <a:pt x="1466" y="398"/>
                  <a:pt x="1458" y="404"/>
                  <a:pt x="1457" y="405"/>
                </a:cubicBezTo>
                <a:lnTo>
                  <a:pt x="1442" y="420"/>
                </a:lnTo>
                <a:cubicBezTo>
                  <a:pt x="1441" y="423"/>
                  <a:pt x="1433" y="436"/>
                  <a:pt x="1428" y="437"/>
                </a:cubicBezTo>
                <a:cubicBezTo>
                  <a:pt x="1427" y="437"/>
                  <a:pt x="1422" y="441"/>
                  <a:pt x="1407" y="464"/>
                </a:cubicBezTo>
                <a:cubicBezTo>
                  <a:pt x="1405" y="467"/>
                  <a:pt x="1402" y="468"/>
                  <a:pt x="1397" y="468"/>
                </a:cubicBezTo>
                <a:cubicBezTo>
                  <a:pt x="1395" y="468"/>
                  <a:pt x="1392" y="468"/>
                  <a:pt x="1389" y="467"/>
                </a:cubicBezTo>
                <a:cubicBezTo>
                  <a:pt x="1387" y="467"/>
                  <a:pt x="1385" y="467"/>
                  <a:pt x="1384" y="467"/>
                </a:cubicBezTo>
                <a:cubicBezTo>
                  <a:pt x="1379" y="467"/>
                  <a:pt x="1367" y="473"/>
                  <a:pt x="1362" y="475"/>
                </a:cubicBezTo>
                <a:cubicBezTo>
                  <a:pt x="1362" y="476"/>
                  <a:pt x="1345" y="489"/>
                  <a:pt x="1338" y="493"/>
                </a:cubicBezTo>
                <a:cubicBezTo>
                  <a:pt x="1331" y="498"/>
                  <a:pt x="1319" y="504"/>
                  <a:pt x="1300" y="509"/>
                </a:cubicBezTo>
                <a:cubicBezTo>
                  <a:pt x="1293" y="510"/>
                  <a:pt x="1291" y="511"/>
                  <a:pt x="1291" y="511"/>
                </a:cubicBezTo>
                <a:lnTo>
                  <a:pt x="1289" y="511"/>
                </a:lnTo>
                <a:lnTo>
                  <a:pt x="1289" y="509"/>
                </a:lnTo>
                <a:cubicBezTo>
                  <a:pt x="1288" y="508"/>
                  <a:pt x="1289" y="507"/>
                  <a:pt x="1290" y="507"/>
                </a:cubicBezTo>
                <a:cubicBezTo>
                  <a:pt x="1290" y="507"/>
                  <a:pt x="1291" y="507"/>
                  <a:pt x="1291" y="507"/>
                </a:cubicBezTo>
                <a:cubicBezTo>
                  <a:pt x="1291" y="507"/>
                  <a:pt x="1290" y="506"/>
                  <a:pt x="1290" y="506"/>
                </a:cubicBezTo>
                <a:cubicBezTo>
                  <a:pt x="1288" y="506"/>
                  <a:pt x="1285" y="506"/>
                  <a:pt x="1282" y="506"/>
                </a:cubicBezTo>
                <a:cubicBezTo>
                  <a:pt x="1279" y="506"/>
                  <a:pt x="1276" y="506"/>
                  <a:pt x="1273" y="506"/>
                </a:cubicBezTo>
                <a:cubicBezTo>
                  <a:pt x="1269" y="506"/>
                  <a:pt x="1265" y="506"/>
                  <a:pt x="1260" y="506"/>
                </a:cubicBezTo>
                <a:cubicBezTo>
                  <a:pt x="1249" y="506"/>
                  <a:pt x="1248" y="505"/>
                  <a:pt x="1243" y="500"/>
                </a:cubicBezTo>
                <a:cubicBezTo>
                  <a:pt x="1241" y="499"/>
                  <a:pt x="1239" y="497"/>
                  <a:pt x="1236" y="495"/>
                </a:cubicBezTo>
                <a:cubicBezTo>
                  <a:pt x="1232" y="491"/>
                  <a:pt x="1229" y="491"/>
                  <a:pt x="1228" y="491"/>
                </a:cubicBezTo>
                <a:cubicBezTo>
                  <a:pt x="1227" y="491"/>
                  <a:pt x="1226" y="491"/>
                  <a:pt x="1224" y="492"/>
                </a:cubicBezTo>
                <a:cubicBezTo>
                  <a:pt x="1223" y="492"/>
                  <a:pt x="1220" y="493"/>
                  <a:pt x="1217" y="493"/>
                </a:cubicBezTo>
                <a:cubicBezTo>
                  <a:pt x="1210" y="493"/>
                  <a:pt x="1203" y="498"/>
                  <a:pt x="1201" y="500"/>
                </a:cubicBezTo>
                <a:lnTo>
                  <a:pt x="1201" y="536"/>
                </a:lnTo>
                <a:lnTo>
                  <a:pt x="1199" y="553"/>
                </a:lnTo>
                <a:cubicBezTo>
                  <a:pt x="1200" y="557"/>
                  <a:pt x="1203" y="578"/>
                  <a:pt x="1198" y="585"/>
                </a:cubicBezTo>
                <a:cubicBezTo>
                  <a:pt x="1196" y="588"/>
                  <a:pt x="1196" y="590"/>
                  <a:pt x="1196" y="590"/>
                </a:cubicBezTo>
                <a:cubicBezTo>
                  <a:pt x="1197" y="591"/>
                  <a:pt x="1197" y="591"/>
                  <a:pt x="1197" y="591"/>
                </a:cubicBezTo>
                <a:lnTo>
                  <a:pt x="1198" y="592"/>
                </a:lnTo>
                <a:lnTo>
                  <a:pt x="1198" y="593"/>
                </a:lnTo>
                <a:lnTo>
                  <a:pt x="1198" y="625"/>
                </a:lnTo>
                <a:lnTo>
                  <a:pt x="1196" y="625"/>
                </a:lnTo>
                <a:cubicBezTo>
                  <a:pt x="1196" y="625"/>
                  <a:pt x="1191" y="625"/>
                  <a:pt x="1184" y="625"/>
                </a:cubicBezTo>
                <a:cubicBezTo>
                  <a:pt x="1181" y="625"/>
                  <a:pt x="1178" y="625"/>
                  <a:pt x="1175" y="625"/>
                </a:cubicBezTo>
                <a:cubicBezTo>
                  <a:pt x="1169" y="624"/>
                  <a:pt x="1161" y="638"/>
                  <a:pt x="1158" y="647"/>
                </a:cubicBezTo>
                <a:lnTo>
                  <a:pt x="1157" y="647"/>
                </a:lnTo>
                <a:lnTo>
                  <a:pt x="1157" y="648"/>
                </a:lnTo>
                <a:cubicBezTo>
                  <a:pt x="1154" y="649"/>
                  <a:pt x="1132" y="663"/>
                  <a:pt x="1125" y="663"/>
                </a:cubicBezTo>
                <a:cubicBezTo>
                  <a:pt x="1120" y="663"/>
                  <a:pt x="1109" y="668"/>
                  <a:pt x="1097" y="672"/>
                </a:cubicBezTo>
                <a:cubicBezTo>
                  <a:pt x="1093" y="674"/>
                  <a:pt x="1090" y="675"/>
                  <a:pt x="1086" y="676"/>
                </a:cubicBezTo>
                <a:cubicBezTo>
                  <a:pt x="1068" y="683"/>
                  <a:pt x="1061" y="685"/>
                  <a:pt x="1051" y="685"/>
                </a:cubicBezTo>
                <a:cubicBezTo>
                  <a:pt x="1044" y="685"/>
                  <a:pt x="1036" y="686"/>
                  <a:pt x="1025" y="688"/>
                </a:cubicBezTo>
                <a:cubicBezTo>
                  <a:pt x="1020" y="688"/>
                  <a:pt x="1015" y="689"/>
                  <a:pt x="1008" y="690"/>
                </a:cubicBezTo>
                <a:cubicBezTo>
                  <a:pt x="996" y="691"/>
                  <a:pt x="994" y="693"/>
                  <a:pt x="992" y="694"/>
                </a:cubicBezTo>
                <a:cubicBezTo>
                  <a:pt x="991" y="696"/>
                  <a:pt x="990" y="697"/>
                  <a:pt x="987" y="698"/>
                </a:cubicBezTo>
                <a:cubicBezTo>
                  <a:pt x="976" y="704"/>
                  <a:pt x="953" y="717"/>
                  <a:pt x="936" y="730"/>
                </a:cubicBezTo>
                <a:cubicBezTo>
                  <a:pt x="930" y="735"/>
                  <a:pt x="922" y="738"/>
                  <a:pt x="913" y="738"/>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5" name="Freeform 386">
            <a:extLst>
              <a:ext uri="{FF2B5EF4-FFF2-40B4-BE49-F238E27FC236}">
                <a16:creationId xmlns:a16="http://schemas.microsoft.com/office/drawing/2014/main" id="{68681E48-CE21-58A1-8BAC-2B4EFBD26C18}"/>
              </a:ext>
            </a:extLst>
          </p:cNvPr>
          <p:cNvSpPr>
            <a:spLocks noEditPoints="1"/>
          </p:cNvSpPr>
          <p:nvPr/>
        </p:nvSpPr>
        <p:spPr bwMode="auto">
          <a:xfrm>
            <a:off x="4207254" y="1556825"/>
            <a:ext cx="820737" cy="379413"/>
          </a:xfrm>
          <a:custGeom>
            <a:avLst/>
            <a:gdLst>
              <a:gd name="T0" fmla="*/ 990 w 1599"/>
              <a:gd name="T1" fmla="*/ 692 h 738"/>
              <a:gd name="T2" fmla="*/ 1155 w 1599"/>
              <a:gd name="T3" fmla="*/ 645 h 738"/>
              <a:gd name="T4" fmla="*/ 1196 w 1599"/>
              <a:gd name="T5" fmla="*/ 554 h 738"/>
              <a:gd name="T6" fmla="*/ 1228 w 1599"/>
              <a:gd name="T7" fmla="*/ 488 h 738"/>
              <a:gd name="T8" fmla="*/ 1295 w 1599"/>
              <a:gd name="T9" fmla="*/ 506 h 738"/>
              <a:gd name="T10" fmla="*/ 1397 w 1599"/>
              <a:gd name="T11" fmla="*/ 465 h 738"/>
              <a:gd name="T12" fmla="*/ 1488 w 1599"/>
              <a:gd name="T13" fmla="*/ 388 h 738"/>
              <a:gd name="T14" fmla="*/ 1580 w 1599"/>
              <a:gd name="T15" fmla="*/ 338 h 738"/>
              <a:gd name="T16" fmla="*/ 1434 w 1599"/>
              <a:gd name="T17" fmla="*/ 302 h 738"/>
              <a:gd name="T18" fmla="*/ 1406 w 1599"/>
              <a:gd name="T19" fmla="*/ 244 h 738"/>
              <a:gd name="T20" fmla="*/ 1442 w 1599"/>
              <a:gd name="T21" fmla="*/ 163 h 738"/>
              <a:gd name="T22" fmla="*/ 1373 w 1599"/>
              <a:gd name="T23" fmla="*/ 146 h 738"/>
              <a:gd name="T24" fmla="*/ 1287 w 1599"/>
              <a:gd name="T25" fmla="*/ 163 h 738"/>
              <a:gd name="T26" fmla="*/ 1110 w 1599"/>
              <a:gd name="T27" fmla="*/ 197 h 738"/>
              <a:gd name="T28" fmla="*/ 1048 w 1599"/>
              <a:gd name="T29" fmla="*/ 192 h 738"/>
              <a:gd name="T30" fmla="*/ 842 w 1599"/>
              <a:gd name="T31" fmla="*/ 128 h 738"/>
              <a:gd name="T32" fmla="*/ 737 w 1599"/>
              <a:gd name="T33" fmla="*/ 102 h 738"/>
              <a:gd name="T34" fmla="*/ 582 w 1599"/>
              <a:gd name="T35" fmla="*/ 4 h 738"/>
              <a:gd name="T36" fmla="*/ 525 w 1599"/>
              <a:gd name="T37" fmla="*/ 107 h 738"/>
              <a:gd name="T38" fmla="*/ 434 w 1599"/>
              <a:gd name="T39" fmla="*/ 155 h 738"/>
              <a:gd name="T40" fmla="*/ 266 w 1599"/>
              <a:gd name="T41" fmla="*/ 98 h 738"/>
              <a:gd name="T42" fmla="*/ 106 w 1599"/>
              <a:gd name="T43" fmla="*/ 169 h 738"/>
              <a:gd name="T44" fmla="*/ 56 w 1599"/>
              <a:gd name="T45" fmla="*/ 285 h 738"/>
              <a:gd name="T46" fmla="*/ 166 w 1599"/>
              <a:gd name="T47" fmla="*/ 409 h 738"/>
              <a:gd name="T48" fmla="*/ 176 w 1599"/>
              <a:gd name="T49" fmla="*/ 490 h 738"/>
              <a:gd name="T50" fmla="*/ 335 w 1599"/>
              <a:gd name="T51" fmla="*/ 530 h 738"/>
              <a:gd name="T52" fmla="*/ 437 w 1599"/>
              <a:gd name="T53" fmla="*/ 637 h 738"/>
              <a:gd name="T54" fmla="*/ 590 w 1599"/>
              <a:gd name="T55" fmla="*/ 652 h 738"/>
              <a:gd name="T56" fmla="*/ 718 w 1599"/>
              <a:gd name="T57" fmla="*/ 686 h 738"/>
              <a:gd name="T58" fmla="*/ 871 w 1599"/>
              <a:gd name="T59" fmla="*/ 725 h 738"/>
              <a:gd name="T60" fmla="*/ 774 w 1599"/>
              <a:gd name="T61" fmla="*/ 712 h 738"/>
              <a:gd name="T62" fmla="*/ 666 w 1599"/>
              <a:gd name="T63" fmla="*/ 672 h 738"/>
              <a:gd name="T64" fmla="*/ 562 w 1599"/>
              <a:gd name="T65" fmla="*/ 659 h 738"/>
              <a:gd name="T66" fmla="*/ 411 w 1599"/>
              <a:gd name="T67" fmla="*/ 612 h 738"/>
              <a:gd name="T68" fmla="*/ 334 w 1599"/>
              <a:gd name="T69" fmla="*/ 533 h 738"/>
              <a:gd name="T70" fmla="*/ 173 w 1599"/>
              <a:gd name="T71" fmla="*/ 492 h 738"/>
              <a:gd name="T72" fmla="*/ 163 w 1599"/>
              <a:gd name="T73" fmla="*/ 388 h 738"/>
              <a:gd name="T74" fmla="*/ 0 w 1599"/>
              <a:gd name="T75" fmla="*/ 242 h 738"/>
              <a:gd name="T76" fmla="*/ 113 w 1599"/>
              <a:gd name="T77" fmla="*/ 160 h 738"/>
              <a:gd name="T78" fmla="*/ 278 w 1599"/>
              <a:gd name="T79" fmla="*/ 96 h 738"/>
              <a:gd name="T80" fmla="*/ 455 w 1599"/>
              <a:gd name="T81" fmla="*/ 161 h 738"/>
              <a:gd name="T82" fmla="*/ 501 w 1599"/>
              <a:gd name="T83" fmla="*/ 70 h 738"/>
              <a:gd name="T84" fmla="*/ 582 w 1599"/>
              <a:gd name="T85" fmla="*/ 0 h 738"/>
              <a:gd name="T86" fmla="*/ 718 w 1599"/>
              <a:gd name="T87" fmla="*/ 72 h 738"/>
              <a:gd name="T88" fmla="*/ 816 w 1599"/>
              <a:gd name="T89" fmla="*/ 128 h 738"/>
              <a:gd name="T90" fmla="*/ 1015 w 1599"/>
              <a:gd name="T91" fmla="*/ 152 h 738"/>
              <a:gd name="T92" fmla="*/ 1111 w 1599"/>
              <a:gd name="T93" fmla="*/ 194 h 738"/>
              <a:gd name="T94" fmla="*/ 1312 w 1599"/>
              <a:gd name="T95" fmla="*/ 141 h 738"/>
              <a:gd name="T96" fmla="*/ 1354 w 1599"/>
              <a:gd name="T97" fmla="*/ 126 h 738"/>
              <a:gd name="T98" fmla="*/ 1436 w 1599"/>
              <a:gd name="T99" fmla="*/ 157 h 738"/>
              <a:gd name="T100" fmla="*/ 1427 w 1599"/>
              <a:gd name="T101" fmla="*/ 212 h 738"/>
              <a:gd name="T102" fmla="*/ 1406 w 1599"/>
              <a:gd name="T103" fmla="*/ 295 h 738"/>
              <a:gd name="T104" fmla="*/ 1564 w 1599"/>
              <a:gd name="T105" fmla="*/ 318 h 738"/>
              <a:gd name="T106" fmla="*/ 1549 w 1599"/>
              <a:gd name="T107" fmla="*/ 379 h 738"/>
              <a:gd name="T108" fmla="*/ 1428 w 1599"/>
              <a:gd name="T109" fmla="*/ 437 h 738"/>
              <a:gd name="T110" fmla="*/ 1300 w 1599"/>
              <a:gd name="T111" fmla="*/ 509 h 738"/>
              <a:gd name="T112" fmla="*/ 1282 w 1599"/>
              <a:gd name="T113" fmla="*/ 506 h 738"/>
              <a:gd name="T114" fmla="*/ 1217 w 1599"/>
              <a:gd name="T115" fmla="*/ 493 h 738"/>
              <a:gd name="T116" fmla="*/ 1198 w 1599"/>
              <a:gd name="T117" fmla="*/ 592 h 738"/>
              <a:gd name="T118" fmla="*/ 1157 w 1599"/>
              <a:gd name="T119" fmla="*/ 647 h 738"/>
              <a:gd name="T120" fmla="*/ 1008 w 1599"/>
              <a:gd name="T121" fmla="*/ 6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9" h="738">
                <a:moveTo>
                  <a:pt x="871" y="725"/>
                </a:moveTo>
                <a:lnTo>
                  <a:pt x="871" y="725"/>
                </a:lnTo>
                <a:cubicBezTo>
                  <a:pt x="874" y="725"/>
                  <a:pt x="876" y="725"/>
                  <a:pt x="878" y="726"/>
                </a:cubicBezTo>
                <a:cubicBezTo>
                  <a:pt x="885" y="729"/>
                  <a:pt x="899" y="735"/>
                  <a:pt x="913" y="735"/>
                </a:cubicBezTo>
                <a:cubicBezTo>
                  <a:pt x="921" y="735"/>
                  <a:pt x="929" y="732"/>
                  <a:pt x="934" y="728"/>
                </a:cubicBezTo>
                <a:cubicBezTo>
                  <a:pt x="951" y="714"/>
                  <a:pt x="974" y="701"/>
                  <a:pt x="985" y="695"/>
                </a:cubicBezTo>
                <a:cubicBezTo>
                  <a:pt x="988" y="694"/>
                  <a:pt x="989" y="693"/>
                  <a:pt x="990" y="692"/>
                </a:cubicBezTo>
                <a:cubicBezTo>
                  <a:pt x="993" y="689"/>
                  <a:pt x="995" y="688"/>
                  <a:pt x="1008" y="686"/>
                </a:cubicBezTo>
                <a:cubicBezTo>
                  <a:pt x="1014" y="686"/>
                  <a:pt x="1020" y="685"/>
                  <a:pt x="1025" y="684"/>
                </a:cubicBezTo>
                <a:cubicBezTo>
                  <a:pt x="1036" y="683"/>
                  <a:pt x="1044" y="682"/>
                  <a:pt x="1051" y="682"/>
                </a:cubicBezTo>
                <a:cubicBezTo>
                  <a:pt x="1061" y="682"/>
                  <a:pt x="1067" y="680"/>
                  <a:pt x="1085" y="673"/>
                </a:cubicBezTo>
                <a:cubicBezTo>
                  <a:pt x="1088" y="672"/>
                  <a:pt x="1092" y="671"/>
                  <a:pt x="1096" y="669"/>
                </a:cubicBezTo>
                <a:cubicBezTo>
                  <a:pt x="1109" y="664"/>
                  <a:pt x="1120" y="660"/>
                  <a:pt x="1125" y="660"/>
                </a:cubicBezTo>
                <a:cubicBezTo>
                  <a:pt x="1130" y="660"/>
                  <a:pt x="1145" y="651"/>
                  <a:pt x="1155" y="645"/>
                </a:cubicBezTo>
                <a:cubicBezTo>
                  <a:pt x="1157" y="641"/>
                  <a:pt x="1166" y="620"/>
                  <a:pt x="1175" y="621"/>
                </a:cubicBezTo>
                <a:cubicBezTo>
                  <a:pt x="1178" y="622"/>
                  <a:pt x="1181" y="622"/>
                  <a:pt x="1184" y="622"/>
                </a:cubicBezTo>
                <a:cubicBezTo>
                  <a:pt x="1189" y="622"/>
                  <a:pt x="1192" y="622"/>
                  <a:pt x="1195" y="621"/>
                </a:cubicBezTo>
                <a:lnTo>
                  <a:pt x="1195" y="594"/>
                </a:lnTo>
                <a:cubicBezTo>
                  <a:pt x="1194" y="593"/>
                  <a:pt x="1194" y="592"/>
                  <a:pt x="1193" y="591"/>
                </a:cubicBezTo>
                <a:cubicBezTo>
                  <a:pt x="1193" y="589"/>
                  <a:pt x="1194" y="587"/>
                  <a:pt x="1196" y="583"/>
                </a:cubicBezTo>
                <a:cubicBezTo>
                  <a:pt x="1199" y="578"/>
                  <a:pt x="1197" y="560"/>
                  <a:pt x="1196" y="554"/>
                </a:cubicBezTo>
                <a:lnTo>
                  <a:pt x="1196" y="553"/>
                </a:lnTo>
                <a:lnTo>
                  <a:pt x="1198" y="536"/>
                </a:lnTo>
                <a:lnTo>
                  <a:pt x="1198" y="498"/>
                </a:lnTo>
                <a:lnTo>
                  <a:pt x="1198" y="498"/>
                </a:lnTo>
                <a:cubicBezTo>
                  <a:pt x="1199" y="497"/>
                  <a:pt x="1208" y="490"/>
                  <a:pt x="1217" y="490"/>
                </a:cubicBezTo>
                <a:cubicBezTo>
                  <a:pt x="1220" y="490"/>
                  <a:pt x="1222" y="489"/>
                  <a:pt x="1223" y="489"/>
                </a:cubicBezTo>
                <a:cubicBezTo>
                  <a:pt x="1225" y="488"/>
                  <a:pt x="1226" y="488"/>
                  <a:pt x="1228" y="488"/>
                </a:cubicBezTo>
                <a:cubicBezTo>
                  <a:pt x="1231" y="488"/>
                  <a:pt x="1234" y="489"/>
                  <a:pt x="1238" y="492"/>
                </a:cubicBezTo>
                <a:cubicBezTo>
                  <a:pt x="1241" y="495"/>
                  <a:pt x="1243" y="497"/>
                  <a:pt x="1245" y="498"/>
                </a:cubicBezTo>
                <a:cubicBezTo>
                  <a:pt x="1249" y="502"/>
                  <a:pt x="1250" y="503"/>
                  <a:pt x="1260" y="503"/>
                </a:cubicBezTo>
                <a:cubicBezTo>
                  <a:pt x="1264" y="503"/>
                  <a:pt x="1269" y="503"/>
                  <a:pt x="1272" y="503"/>
                </a:cubicBezTo>
                <a:cubicBezTo>
                  <a:pt x="1276" y="502"/>
                  <a:pt x="1279" y="502"/>
                  <a:pt x="1282" y="502"/>
                </a:cubicBezTo>
                <a:cubicBezTo>
                  <a:pt x="1285" y="502"/>
                  <a:pt x="1288" y="502"/>
                  <a:pt x="1291" y="503"/>
                </a:cubicBezTo>
                <a:cubicBezTo>
                  <a:pt x="1292" y="503"/>
                  <a:pt x="1294" y="504"/>
                  <a:pt x="1295" y="506"/>
                </a:cubicBezTo>
                <a:cubicBezTo>
                  <a:pt x="1295" y="506"/>
                  <a:pt x="1295" y="506"/>
                  <a:pt x="1295" y="506"/>
                </a:cubicBezTo>
                <a:cubicBezTo>
                  <a:pt x="1296" y="506"/>
                  <a:pt x="1298" y="506"/>
                  <a:pt x="1299" y="505"/>
                </a:cubicBezTo>
                <a:cubicBezTo>
                  <a:pt x="1318" y="501"/>
                  <a:pt x="1329" y="495"/>
                  <a:pt x="1336" y="490"/>
                </a:cubicBezTo>
                <a:cubicBezTo>
                  <a:pt x="1343" y="486"/>
                  <a:pt x="1360" y="473"/>
                  <a:pt x="1360" y="473"/>
                </a:cubicBezTo>
                <a:cubicBezTo>
                  <a:pt x="1361" y="472"/>
                  <a:pt x="1377" y="463"/>
                  <a:pt x="1384" y="463"/>
                </a:cubicBezTo>
                <a:cubicBezTo>
                  <a:pt x="1386" y="463"/>
                  <a:pt x="1388" y="464"/>
                  <a:pt x="1390" y="464"/>
                </a:cubicBezTo>
                <a:cubicBezTo>
                  <a:pt x="1392" y="464"/>
                  <a:pt x="1395" y="465"/>
                  <a:pt x="1397" y="465"/>
                </a:cubicBezTo>
                <a:cubicBezTo>
                  <a:pt x="1401" y="465"/>
                  <a:pt x="1403" y="464"/>
                  <a:pt x="1404" y="462"/>
                </a:cubicBezTo>
                <a:cubicBezTo>
                  <a:pt x="1417" y="443"/>
                  <a:pt x="1424" y="434"/>
                  <a:pt x="1427" y="434"/>
                </a:cubicBezTo>
                <a:cubicBezTo>
                  <a:pt x="1430" y="433"/>
                  <a:pt x="1435" y="425"/>
                  <a:pt x="1440" y="418"/>
                </a:cubicBezTo>
                <a:lnTo>
                  <a:pt x="1440" y="417"/>
                </a:lnTo>
                <a:lnTo>
                  <a:pt x="1455" y="402"/>
                </a:lnTo>
                <a:cubicBezTo>
                  <a:pt x="1456" y="402"/>
                  <a:pt x="1465" y="395"/>
                  <a:pt x="1474" y="393"/>
                </a:cubicBezTo>
                <a:cubicBezTo>
                  <a:pt x="1477" y="392"/>
                  <a:pt x="1482" y="390"/>
                  <a:pt x="1488" y="388"/>
                </a:cubicBezTo>
                <a:cubicBezTo>
                  <a:pt x="1500" y="383"/>
                  <a:pt x="1515" y="377"/>
                  <a:pt x="1523" y="377"/>
                </a:cubicBezTo>
                <a:cubicBezTo>
                  <a:pt x="1528" y="377"/>
                  <a:pt x="1533" y="377"/>
                  <a:pt x="1537" y="376"/>
                </a:cubicBezTo>
                <a:cubicBezTo>
                  <a:pt x="1541" y="376"/>
                  <a:pt x="1545" y="375"/>
                  <a:pt x="1549" y="375"/>
                </a:cubicBezTo>
                <a:lnTo>
                  <a:pt x="1576" y="375"/>
                </a:lnTo>
                <a:lnTo>
                  <a:pt x="1596" y="375"/>
                </a:lnTo>
                <a:lnTo>
                  <a:pt x="1596" y="353"/>
                </a:lnTo>
                <a:cubicBezTo>
                  <a:pt x="1594" y="351"/>
                  <a:pt x="1586" y="344"/>
                  <a:pt x="1580" y="338"/>
                </a:cubicBezTo>
                <a:cubicBezTo>
                  <a:pt x="1578" y="336"/>
                  <a:pt x="1576" y="334"/>
                  <a:pt x="1574" y="333"/>
                </a:cubicBezTo>
                <a:cubicBezTo>
                  <a:pt x="1570" y="330"/>
                  <a:pt x="1567" y="327"/>
                  <a:pt x="1561" y="320"/>
                </a:cubicBezTo>
                <a:cubicBezTo>
                  <a:pt x="1553" y="310"/>
                  <a:pt x="1536" y="303"/>
                  <a:pt x="1535" y="303"/>
                </a:cubicBezTo>
                <a:lnTo>
                  <a:pt x="1510" y="297"/>
                </a:lnTo>
                <a:lnTo>
                  <a:pt x="1483" y="310"/>
                </a:lnTo>
                <a:lnTo>
                  <a:pt x="1469" y="307"/>
                </a:lnTo>
                <a:lnTo>
                  <a:pt x="1434" y="302"/>
                </a:lnTo>
                <a:lnTo>
                  <a:pt x="1422" y="302"/>
                </a:lnTo>
                <a:lnTo>
                  <a:pt x="1406" y="298"/>
                </a:lnTo>
                <a:lnTo>
                  <a:pt x="1394" y="298"/>
                </a:lnTo>
                <a:lnTo>
                  <a:pt x="1394" y="297"/>
                </a:lnTo>
                <a:cubicBezTo>
                  <a:pt x="1394" y="296"/>
                  <a:pt x="1393" y="282"/>
                  <a:pt x="1395" y="271"/>
                </a:cubicBezTo>
                <a:cubicBezTo>
                  <a:pt x="1397" y="264"/>
                  <a:pt x="1400" y="258"/>
                  <a:pt x="1403" y="252"/>
                </a:cubicBezTo>
                <a:cubicBezTo>
                  <a:pt x="1404" y="249"/>
                  <a:pt x="1406" y="246"/>
                  <a:pt x="1406" y="244"/>
                </a:cubicBezTo>
                <a:cubicBezTo>
                  <a:pt x="1407" y="241"/>
                  <a:pt x="1409" y="238"/>
                  <a:pt x="1411" y="235"/>
                </a:cubicBezTo>
                <a:cubicBezTo>
                  <a:pt x="1413" y="232"/>
                  <a:pt x="1414" y="229"/>
                  <a:pt x="1415" y="226"/>
                </a:cubicBezTo>
                <a:cubicBezTo>
                  <a:pt x="1417" y="219"/>
                  <a:pt x="1424" y="211"/>
                  <a:pt x="1424" y="210"/>
                </a:cubicBezTo>
                <a:cubicBezTo>
                  <a:pt x="1424" y="210"/>
                  <a:pt x="1431" y="199"/>
                  <a:pt x="1435" y="192"/>
                </a:cubicBezTo>
                <a:cubicBezTo>
                  <a:pt x="1439" y="186"/>
                  <a:pt x="1447" y="180"/>
                  <a:pt x="1449" y="179"/>
                </a:cubicBezTo>
                <a:lnTo>
                  <a:pt x="1454" y="168"/>
                </a:lnTo>
                <a:cubicBezTo>
                  <a:pt x="1450" y="166"/>
                  <a:pt x="1446" y="165"/>
                  <a:pt x="1442" y="163"/>
                </a:cubicBezTo>
                <a:cubicBezTo>
                  <a:pt x="1435" y="161"/>
                  <a:pt x="1433" y="159"/>
                  <a:pt x="1433" y="156"/>
                </a:cubicBezTo>
                <a:cubicBezTo>
                  <a:pt x="1433" y="155"/>
                  <a:pt x="1434" y="154"/>
                  <a:pt x="1435" y="154"/>
                </a:cubicBezTo>
                <a:lnTo>
                  <a:pt x="1418" y="150"/>
                </a:lnTo>
                <a:lnTo>
                  <a:pt x="1396" y="154"/>
                </a:lnTo>
                <a:lnTo>
                  <a:pt x="1379" y="154"/>
                </a:lnTo>
                <a:lnTo>
                  <a:pt x="1379" y="153"/>
                </a:lnTo>
                <a:cubicBezTo>
                  <a:pt x="1379" y="153"/>
                  <a:pt x="1379" y="150"/>
                  <a:pt x="1373" y="146"/>
                </a:cubicBezTo>
                <a:cubicBezTo>
                  <a:pt x="1367" y="142"/>
                  <a:pt x="1355" y="131"/>
                  <a:pt x="1352" y="129"/>
                </a:cubicBezTo>
                <a:cubicBezTo>
                  <a:pt x="1351" y="129"/>
                  <a:pt x="1347" y="130"/>
                  <a:pt x="1337" y="133"/>
                </a:cubicBezTo>
                <a:cubicBezTo>
                  <a:pt x="1330" y="135"/>
                  <a:pt x="1330" y="135"/>
                  <a:pt x="1330" y="135"/>
                </a:cubicBezTo>
                <a:lnTo>
                  <a:pt x="1329" y="135"/>
                </a:lnTo>
                <a:cubicBezTo>
                  <a:pt x="1329" y="135"/>
                  <a:pt x="1328" y="135"/>
                  <a:pt x="1328" y="135"/>
                </a:cubicBezTo>
                <a:cubicBezTo>
                  <a:pt x="1320" y="137"/>
                  <a:pt x="1314" y="143"/>
                  <a:pt x="1314" y="143"/>
                </a:cubicBezTo>
                <a:lnTo>
                  <a:pt x="1287" y="163"/>
                </a:lnTo>
                <a:lnTo>
                  <a:pt x="1272" y="178"/>
                </a:lnTo>
                <a:cubicBezTo>
                  <a:pt x="1271" y="179"/>
                  <a:pt x="1254" y="192"/>
                  <a:pt x="1245" y="195"/>
                </a:cubicBezTo>
                <a:cubicBezTo>
                  <a:pt x="1237" y="197"/>
                  <a:pt x="1228" y="199"/>
                  <a:pt x="1216" y="199"/>
                </a:cubicBezTo>
                <a:cubicBezTo>
                  <a:pt x="1205" y="199"/>
                  <a:pt x="1185" y="201"/>
                  <a:pt x="1185" y="201"/>
                </a:cubicBezTo>
                <a:lnTo>
                  <a:pt x="1141" y="201"/>
                </a:lnTo>
                <a:cubicBezTo>
                  <a:pt x="1132" y="201"/>
                  <a:pt x="1121" y="199"/>
                  <a:pt x="1111" y="197"/>
                </a:cubicBezTo>
                <a:lnTo>
                  <a:pt x="1110" y="197"/>
                </a:lnTo>
                <a:cubicBezTo>
                  <a:pt x="1108" y="196"/>
                  <a:pt x="1105" y="196"/>
                  <a:pt x="1103" y="196"/>
                </a:cubicBezTo>
                <a:cubicBezTo>
                  <a:pt x="1098" y="196"/>
                  <a:pt x="1095" y="198"/>
                  <a:pt x="1095" y="198"/>
                </a:cubicBezTo>
                <a:lnTo>
                  <a:pt x="1095" y="198"/>
                </a:lnTo>
                <a:lnTo>
                  <a:pt x="1094" y="198"/>
                </a:lnTo>
                <a:lnTo>
                  <a:pt x="1069" y="198"/>
                </a:lnTo>
                <a:cubicBezTo>
                  <a:pt x="1062" y="198"/>
                  <a:pt x="1049" y="193"/>
                  <a:pt x="1048" y="193"/>
                </a:cubicBezTo>
                <a:lnTo>
                  <a:pt x="1048" y="192"/>
                </a:lnTo>
                <a:lnTo>
                  <a:pt x="1026" y="170"/>
                </a:lnTo>
                <a:lnTo>
                  <a:pt x="1012" y="154"/>
                </a:lnTo>
                <a:lnTo>
                  <a:pt x="988" y="141"/>
                </a:lnTo>
                <a:lnTo>
                  <a:pt x="973" y="126"/>
                </a:lnTo>
                <a:lnTo>
                  <a:pt x="941" y="120"/>
                </a:lnTo>
                <a:lnTo>
                  <a:pt x="897" y="113"/>
                </a:lnTo>
                <a:cubicBezTo>
                  <a:pt x="893" y="115"/>
                  <a:pt x="853" y="128"/>
                  <a:pt x="842" y="128"/>
                </a:cubicBezTo>
                <a:cubicBezTo>
                  <a:pt x="831" y="128"/>
                  <a:pt x="817" y="131"/>
                  <a:pt x="817" y="131"/>
                </a:cubicBezTo>
                <a:lnTo>
                  <a:pt x="785" y="131"/>
                </a:lnTo>
                <a:cubicBezTo>
                  <a:pt x="775" y="131"/>
                  <a:pt x="769" y="129"/>
                  <a:pt x="764" y="128"/>
                </a:cubicBezTo>
                <a:cubicBezTo>
                  <a:pt x="762" y="127"/>
                  <a:pt x="760" y="127"/>
                  <a:pt x="758" y="126"/>
                </a:cubicBezTo>
                <a:cubicBezTo>
                  <a:pt x="750" y="124"/>
                  <a:pt x="746" y="116"/>
                  <a:pt x="742" y="110"/>
                </a:cubicBezTo>
                <a:cubicBezTo>
                  <a:pt x="741" y="109"/>
                  <a:pt x="740" y="107"/>
                  <a:pt x="739" y="106"/>
                </a:cubicBezTo>
                <a:cubicBezTo>
                  <a:pt x="739" y="105"/>
                  <a:pt x="738" y="103"/>
                  <a:pt x="737" y="102"/>
                </a:cubicBezTo>
                <a:cubicBezTo>
                  <a:pt x="732" y="94"/>
                  <a:pt x="725" y="82"/>
                  <a:pt x="716" y="75"/>
                </a:cubicBezTo>
                <a:cubicBezTo>
                  <a:pt x="705" y="67"/>
                  <a:pt x="712" y="51"/>
                  <a:pt x="714" y="46"/>
                </a:cubicBezTo>
                <a:lnTo>
                  <a:pt x="696" y="33"/>
                </a:lnTo>
                <a:lnTo>
                  <a:pt x="670" y="21"/>
                </a:lnTo>
                <a:lnTo>
                  <a:pt x="650" y="17"/>
                </a:lnTo>
                <a:lnTo>
                  <a:pt x="628" y="16"/>
                </a:lnTo>
                <a:lnTo>
                  <a:pt x="582" y="4"/>
                </a:lnTo>
                <a:lnTo>
                  <a:pt x="565" y="4"/>
                </a:lnTo>
                <a:lnTo>
                  <a:pt x="529" y="11"/>
                </a:lnTo>
                <a:cubicBezTo>
                  <a:pt x="527" y="13"/>
                  <a:pt x="519" y="23"/>
                  <a:pt x="515" y="31"/>
                </a:cubicBezTo>
                <a:cubicBezTo>
                  <a:pt x="511" y="40"/>
                  <a:pt x="508" y="49"/>
                  <a:pt x="506" y="57"/>
                </a:cubicBezTo>
                <a:cubicBezTo>
                  <a:pt x="505" y="63"/>
                  <a:pt x="505" y="67"/>
                  <a:pt x="505" y="69"/>
                </a:cubicBezTo>
                <a:lnTo>
                  <a:pt x="525" y="94"/>
                </a:lnTo>
                <a:lnTo>
                  <a:pt x="525" y="107"/>
                </a:lnTo>
                <a:lnTo>
                  <a:pt x="513" y="144"/>
                </a:lnTo>
                <a:lnTo>
                  <a:pt x="503" y="144"/>
                </a:lnTo>
                <a:cubicBezTo>
                  <a:pt x="495" y="144"/>
                  <a:pt x="489" y="152"/>
                  <a:pt x="489" y="152"/>
                </a:cubicBezTo>
                <a:lnTo>
                  <a:pt x="489" y="153"/>
                </a:lnTo>
                <a:lnTo>
                  <a:pt x="472" y="164"/>
                </a:lnTo>
                <a:lnTo>
                  <a:pt x="455" y="164"/>
                </a:lnTo>
                <a:cubicBezTo>
                  <a:pt x="450" y="164"/>
                  <a:pt x="443" y="160"/>
                  <a:pt x="434" y="155"/>
                </a:cubicBezTo>
                <a:cubicBezTo>
                  <a:pt x="430" y="153"/>
                  <a:pt x="426" y="150"/>
                  <a:pt x="421" y="148"/>
                </a:cubicBezTo>
                <a:cubicBezTo>
                  <a:pt x="409" y="142"/>
                  <a:pt x="397" y="138"/>
                  <a:pt x="395" y="137"/>
                </a:cubicBezTo>
                <a:lnTo>
                  <a:pt x="369" y="135"/>
                </a:lnTo>
                <a:lnTo>
                  <a:pt x="347" y="126"/>
                </a:lnTo>
                <a:lnTo>
                  <a:pt x="318" y="117"/>
                </a:lnTo>
                <a:cubicBezTo>
                  <a:pt x="317" y="116"/>
                  <a:pt x="283" y="104"/>
                  <a:pt x="276" y="99"/>
                </a:cubicBezTo>
                <a:cubicBezTo>
                  <a:pt x="275" y="98"/>
                  <a:pt x="272" y="98"/>
                  <a:pt x="266" y="98"/>
                </a:cubicBezTo>
                <a:cubicBezTo>
                  <a:pt x="255" y="98"/>
                  <a:pt x="240" y="100"/>
                  <a:pt x="231" y="102"/>
                </a:cubicBezTo>
                <a:cubicBezTo>
                  <a:pt x="218" y="104"/>
                  <a:pt x="205" y="106"/>
                  <a:pt x="198" y="108"/>
                </a:cubicBezTo>
                <a:cubicBezTo>
                  <a:pt x="195" y="109"/>
                  <a:pt x="185" y="116"/>
                  <a:pt x="176" y="122"/>
                </a:cubicBezTo>
                <a:cubicBezTo>
                  <a:pt x="165" y="129"/>
                  <a:pt x="156" y="136"/>
                  <a:pt x="152" y="137"/>
                </a:cubicBezTo>
                <a:cubicBezTo>
                  <a:pt x="149" y="138"/>
                  <a:pt x="141" y="144"/>
                  <a:pt x="133" y="150"/>
                </a:cubicBezTo>
                <a:cubicBezTo>
                  <a:pt x="127" y="155"/>
                  <a:pt x="120" y="160"/>
                  <a:pt x="115" y="163"/>
                </a:cubicBezTo>
                <a:cubicBezTo>
                  <a:pt x="112" y="165"/>
                  <a:pt x="109" y="167"/>
                  <a:pt x="106" y="169"/>
                </a:cubicBezTo>
                <a:cubicBezTo>
                  <a:pt x="98" y="174"/>
                  <a:pt x="92" y="179"/>
                  <a:pt x="86" y="179"/>
                </a:cubicBezTo>
                <a:cubicBezTo>
                  <a:pt x="77" y="179"/>
                  <a:pt x="60" y="187"/>
                  <a:pt x="60" y="188"/>
                </a:cubicBezTo>
                <a:lnTo>
                  <a:pt x="25" y="199"/>
                </a:lnTo>
                <a:lnTo>
                  <a:pt x="3" y="204"/>
                </a:lnTo>
                <a:lnTo>
                  <a:pt x="3" y="241"/>
                </a:lnTo>
                <a:lnTo>
                  <a:pt x="23" y="269"/>
                </a:lnTo>
                <a:lnTo>
                  <a:pt x="56" y="285"/>
                </a:lnTo>
                <a:lnTo>
                  <a:pt x="83" y="300"/>
                </a:lnTo>
                <a:lnTo>
                  <a:pt x="115" y="316"/>
                </a:lnTo>
                <a:lnTo>
                  <a:pt x="130" y="334"/>
                </a:lnTo>
                <a:cubicBezTo>
                  <a:pt x="131" y="334"/>
                  <a:pt x="148" y="349"/>
                  <a:pt x="152" y="356"/>
                </a:cubicBezTo>
                <a:cubicBezTo>
                  <a:pt x="157" y="363"/>
                  <a:pt x="164" y="380"/>
                  <a:pt x="166" y="387"/>
                </a:cubicBezTo>
                <a:cubicBezTo>
                  <a:pt x="167" y="391"/>
                  <a:pt x="167" y="395"/>
                  <a:pt x="166" y="399"/>
                </a:cubicBezTo>
                <a:cubicBezTo>
                  <a:pt x="165" y="403"/>
                  <a:pt x="165" y="406"/>
                  <a:pt x="166" y="409"/>
                </a:cubicBezTo>
                <a:cubicBezTo>
                  <a:pt x="168" y="416"/>
                  <a:pt x="167" y="434"/>
                  <a:pt x="167" y="434"/>
                </a:cubicBezTo>
                <a:lnTo>
                  <a:pt x="167" y="435"/>
                </a:lnTo>
                <a:lnTo>
                  <a:pt x="142" y="457"/>
                </a:lnTo>
                <a:lnTo>
                  <a:pt x="144" y="478"/>
                </a:lnTo>
                <a:lnTo>
                  <a:pt x="166" y="489"/>
                </a:lnTo>
                <a:lnTo>
                  <a:pt x="175" y="489"/>
                </a:lnTo>
                <a:lnTo>
                  <a:pt x="176" y="490"/>
                </a:lnTo>
                <a:cubicBezTo>
                  <a:pt x="176" y="491"/>
                  <a:pt x="179" y="499"/>
                  <a:pt x="189" y="499"/>
                </a:cubicBezTo>
                <a:lnTo>
                  <a:pt x="252" y="499"/>
                </a:lnTo>
                <a:cubicBezTo>
                  <a:pt x="252" y="499"/>
                  <a:pt x="258" y="502"/>
                  <a:pt x="269" y="509"/>
                </a:cubicBezTo>
                <a:cubicBezTo>
                  <a:pt x="277" y="513"/>
                  <a:pt x="285" y="516"/>
                  <a:pt x="292" y="517"/>
                </a:cubicBezTo>
                <a:cubicBezTo>
                  <a:pt x="294" y="518"/>
                  <a:pt x="296" y="519"/>
                  <a:pt x="297" y="519"/>
                </a:cubicBezTo>
                <a:cubicBezTo>
                  <a:pt x="299" y="520"/>
                  <a:pt x="303" y="520"/>
                  <a:pt x="306" y="521"/>
                </a:cubicBezTo>
                <a:cubicBezTo>
                  <a:pt x="315" y="523"/>
                  <a:pt x="327" y="525"/>
                  <a:pt x="335" y="530"/>
                </a:cubicBezTo>
                <a:cubicBezTo>
                  <a:pt x="346" y="536"/>
                  <a:pt x="352" y="541"/>
                  <a:pt x="360" y="546"/>
                </a:cubicBezTo>
                <a:cubicBezTo>
                  <a:pt x="363" y="547"/>
                  <a:pt x="366" y="551"/>
                  <a:pt x="368" y="554"/>
                </a:cubicBezTo>
                <a:cubicBezTo>
                  <a:pt x="372" y="558"/>
                  <a:pt x="376" y="562"/>
                  <a:pt x="379" y="563"/>
                </a:cubicBezTo>
                <a:cubicBezTo>
                  <a:pt x="386" y="565"/>
                  <a:pt x="398" y="577"/>
                  <a:pt x="400" y="584"/>
                </a:cubicBezTo>
                <a:cubicBezTo>
                  <a:pt x="402" y="590"/>
                  <a:pt x="412" y="607"/>
                  <a:pt x="413" y="610"/>
                </a:cubicBezTo>
                <a:cubicBezTo>
                  <a:pt x="414" y="611"/>
                  <a:pt x="420" y="615"/>
                  <a:pt x="422" y="623"/>
                </a:cubicBezTo>
                <a:cubicBezTo>
                  <a:pt x="424" y="629"/>
                  <a:pt x="425" y="630"/>
                  <a:pt x="437" y="637"/>
                </a:cubicBezTo>
                <a:cubicBezTo>
                  <a:pt x="439" y="638"/>
                  <a:pt x="441" y="639"/>
                  <a:pt x="444" y="641"/>
                </a:cubicBezTo>
                <a:cubicBezTo>
                  <a:pt x="461" y="651"/>
                  <a:pt x="486" y="656"/>
                  <a:pt x="486" y="656"/>
                </a:cubicBezTo>
                <a:lnTo>
                  <a:pt x="515" y="656"/>
                </a:lnTo>
                <a:cubicBezTo>
                  <a:pt x="515" y="656"/>
                  <a:pt x="533" y="654"/>
                  <a:pt x="547" y="654"/>
                </a:cubicBezTo>
                <a:cubicBezTo>
                  <a:pt x="554" y="654"/>
                  <a:pt x="559" y="655"/>
                  <a:pt x="562" y="656"/>
                </a:cubicBezTo>
                <a:cubicBezTo>
                  <a:pt x="567" y="657"/>
                  <a:pt x="573" y="656"/>
                  <a:pt x="579" y="654"/>
                </a:cubicBezTo>
                <a:cubicBezTo>
                  <a:pt x="583" y="653"/>
                  <a:pt x="587" y="652"/>
                  <a:pt x="590" y="652"/>
                </a:cubicBezTo>
                <a:cubicBezTo>
                  <a:pt x="594" y="652"/>
                  <a:pt x="597" y="653"/>
                  <a:pt x="600" y="655"/>
                </a:cubicBezTo>
                <a:cubicBezTo>
                  <a:pt x="606" y="659"/>
                  <a:pt x="615" y="660"/>
                  <a:pt x="625" y="660"/>
                </a:cubicBezTo>
                <a:cubicBezTo>
                  <a:pt x="634" y="661"/>
                  <a:pt x="643" y="661"/>
                  <a:pt x="649" y="665"/>
                </a:cubicBezTo>
                <a:cubicBezTo>
                  <a:pt x="654" y="668"/>
                  <a:pt x="660" y="668"/>
                  <a:pt x="666" y="669"/>
                </a:cubicBezTo>
                <a:cubicBezTo>
                  <a:pt x="673" y="670"/>
                  <a:pt x="679" y="670"/>
                  <a:pt x="682" y="674"/>
                </a:cubicBezTo>
                <a:cubicBezTo>
                  <a:pt x="688" y="679"/>
                  <a:pt x="704" y="688"/>
                  <a:pt x="709" y="690"/>
                </a:cubicBezTo>
                <a:cubicBezTo>
                  <a:pt x="710" y="689"/>
                  <a:pt x="713" y="686"/>
                  <a:pt x="718" y="686"/>
                </a:cubicBezTo>
                <a:cubicBezTo>
                  <a:pt x="722" y="686"/>
                  <a:pt x="726" y="688"/>
                  <a:pt x="731" y="691"/>
                </a:cubicBezTo>
                <a:cubicBezTo>
                  <a:pt x="746" y="702"/>
                  <a:pt x="774" y="709"/>
                  <a:pt x="774" y="709"/>
                </a:cubicBezTo>
                <a:lnTo>
                  <a:pt x="841" y="726"/>
                </a:lnTo>
                <a:cubicBezTo>
                  <a:pt x="844" y="727"/>
                  <a:pt x="848" y="728"/>
                  <a:pt x="851" y="728"/>
                </a:cubicBezTo>
                <a:cubicBezTo>
                  <a:pt x="856" y="728"/>
                  <a:pt x="860" y="727"/>
                  <a:pt x="863" y="726"/>
                </a:cubicBezTo>
                <a:cubicBezTo>
                  <a:pt x="866" y="726"/>
                  <a:pt x="868" y="725"/>
                  <a:pt x="871" y="725"/>
                </a:cubicBezTo>
                <a:lnTo>
                  <a:pt x="871" y="725"/>
                </a:lnTo>
                <a:close/>
                <a:moveTo>
                  <a:pt x="913" y="738"/>
                </a:moveTo>
                <a:lnTo>
                  <a:pt x="913" y="738"/>
                </a:lnTo>
                <a:cubicBezTo>
                  <a:pt x="899" y="738"/>
                  <a:pt x="884" y="732"/>
                  <a:pt x="877" y="729"/>
                </a:cubicBezTo>
                <a:cubicBezTo>
                  <a:pt x="873" y="728"/>
                  <a:pt x="869" y="728"/>
                  <a:pt x="864" y="729"/>
                </a:cubicBezTo>
                <a:cubicBezTo>
                  <a:pt x="860" y="730"/>
                  <a:pt x="856" y="731"/>
                  <a:pt x="851" y="731"/>
                </a:cubicBezTo>
                <a:cubicBezTo>
                  <a:pt x="848" y="731"/>
                  <a:pt x="844" y="730"/>
                  <a:pt x="840" y="730"/>
                </a:cubicBezTo>
                <a:lnTo>
                  <a:pt x="774" y="712"/>
                </a:lnTo>
                <a:cubicBezTo>
                  <a:pt x="772" y="712"/>
                  <a:pt x="744" y="705"/>
                  <a:pt x="729" y="694"/>
                </a:cubicBezTo>
                <a:cubicBezTo>
                  <a:pt x="725" y="691"/>
                  <a:pt x="721" y="689"/>
                  <a:pt x="718" y="689"/>
                </a:cubicBezTo>
                <a:cubicBezTo>
                  <a:pt x="713" y="689"/>
                  <a:pt x="711" y="693"/>
                  <a:pt x="711" y="693"/>
                </a:cubicBezTo>
                <a:lnTo>
                  <a:pt x="711" y="695"/>
                </a:lnTo>
                <a:lnTo>
                  <a:pt x="709" y="694"/>
                </a:lnTo>
                <a:cubicBezTo>
                  <a:pt x="708" y="694"/>
                  <a:pt x="687" y="683"/>
                  <a:pt x="680" y="676"/>
                </a:cubicBezTo>
                <a:cubicBezTo>
                  <a:pt x="677" y="673"/>
                  <a:pt x="672" y="673"/>
                  <a:pt x="666" y="672"/>
                </a:cubicBezTo>
                <a:cubicBezTo>
                  <a:pt x="660" y="672"/>
                  <a:pt x="653" y="671"/>
                  <a:pt x="647" y="668"/>
                </a:cubicBezTo>
                <a:cubicBezTo>
                  <a:pt x="642" y="665"/>
                  <a:pt x="633" y="664"/>
                  <a:pt x="625" y="664"/>
                </a:cubicBezTo>
                <a:cubicBezTo>
                  <a:pt x="615" y="663"/>
                  <a:pt x="605" y="662"/>
                  <a:pt x="599" y="658"/>
                </a:cubicBezTo>
                <a:cubicBezTo>
                  <a:pt x="596" y="657"/>
                  <a:pt x="594" y="656"/>
                  <a:pt x="590" y="656"/>
                </a:cubicBezTo>
                <a:cubicBezTo>
                  <a:pt x="587" y="656"/>
                  <a:pt x="583" y="657"/>
                  <a:pt x="580" y="657"/>
                </a:cubicBezTo>
                <a:cubicBezTo>
                  <a:pt x="576" y="658"/>
                  <a:pt x="571" y="659"/>
                  <a:pt x="567" y="659"/>
                </a:cubicBezTo>
                <a:cubicBezTo>
                  <a:pt x="565" y="659"/>
                  <a:pt x="563" y="659"/>
                  <a:pt x="562" y="659"/>
                </a:cubicBezTo>
                <a:cubicBezTo>
                  <a:pt x="558" y="658"/>
                  <a:pt x="553" y="658"/>
                  <a:pt x="547" y="658"/>
                </a:cubicBezTo>
                <a:cubicBezTo>
                  <a:pt x="533" y="658"/>
                  <a:pt x="516" y="660"/>
                  <a:pt x="515" y="660"/>
                </a:cubicBezTo>
                <a:lnTo>
                  <a:pt x="486" y="660"/>
                </a:lnTo>
                <a:cubicBezTo>
                  <a:pt x="484" y="659"/>
                  <a:pt x="459" y="655"/>
                  <a:pt x="442" y="644"/>
                </a:cubicBezTo>
                <a:cubicBezTo>
                  <a:pt x="439" y="642"/>
                  <a:pt x="437" y="641"/>
                  <a:pt x="435" y="640"/>
                </a:cubicBezTo>
                <a:cubicBezTo>
                  <a:pt x="424" y="632"/>
                  <a:pt x="421" y="631"/>
                  <a:pt x="419" y="624"/>
                </a:cubicBezTo>
                <a:cubicBezTo>
                  <a:pt x="417" y="617"/>
                  <a:pt x="411" y="612"/>
                  <a:pt x="411" y="612"/>
                </a:cubicBezTo>
                <a:lnTo>
                  <a:pt x="410" y="612"/>
                </a:lnTo>
                <a:lnTo>
                  <a:pt x="410" y="612"/>
                </a:lnTo>
                <a:cubicBezTo>
                  <a:pt x="410" y="611"/>
                  <a:pt x="399" y="592"/>
                  <a:pt x="397" y="585"/>
                </a:cubicBezTo>
                <a:cubicBezTo>
                  <a:pt x="395" y="579"/>
                  <a:pt x="384" y="568"/>
                  <a:pt x="378" y="566"/>
                </a:cubicBezTo>
                <a:cubicBezTo>
                  <a:pt x="374" y="565"/>
                  <a:pt x="370" y="560"/>
                  <a:pt x="366" y="556"/>
                </a:cubicBezTo>
                <a:cubicBezTo>
                  <a:pt x="363" y="553"/>
                  <a:pt x="360" y="550"/>
                  <a:pt x="358" y="548"/>
                </a:cubicBezTo>
                <a:cubicBezTo>
                  <a:pt x="351" y="543"/>
                  <a:pt x="344" y="539"/>
                  <a:pt x="334" y="533"/>
                </a:cubicBezTo>
                <a:cubicBezTo>
                  <a:pt x="326" y="529"/>
                  <a:pt x="314" y="526"/>
                  <a:pt x="306" y="524"/>
                </a:cubicBezTo>
                <a:cubicBezTo>
                  <a:pt x="302" y="524"/>
                  <a:pt x="298" y="523"/>
                  <a:pt x="296" y="522"/>
                </a:cubicBezTo>
                <a:cubicBezTo>
                  <a:pt x="295" y="522"/>
                  <a:pt x="293" y="521"/>
                  <a:pt x="291" y="521"/>
                </a:cubicBezTo>
                <a:cubicBezTo>
                  <a:pt x="284" y="519"/>
                  <a:pt x="276" y="517"/>
                  <a:pt x="267" y="512"/>
                </a:cubicBezTo>
                <a:cubicBezTo>
                  <a:pt x="258" y="506"/>
                  <a:pt x="252" y="503"/>
                  <a:pt x="251" y="502"/>
                </a:cubicBezTo>
                <a:lnTo>
                  <a:pt x="189" y="502"/>
                </a:lnTo>
                <a:cubicBezTo>
                  <a:pt x="179" y="502"/>
                  <a:pt x="174" y="495"/>
                  <a:pt x="173" y="492"/>
                </a:cubicBezTo>
                <a:lnTo>
                  <a:pt x="165" y="492"/>
                </a:lnTo>
                <a:lnTo>
                  <a:pt x="141" y="480"/>
                </a:lnTo>
                <a:lnTo>
                  <a:pt x="138" y="456"/>
                </a:lnTo>
                <a:lnTo>
                  <a:pt x="163" y="433"/>
                </a:lnTo>
                <a:cubicBezTo>
                  <a:pt x="164" y="430"/>
                  <a:pt x="165" y="416"/>
                  <a:pt x="163" y="410"/>
                </a:cubicBezTo>
                <a:cubicBezTo>
                  <a:pt x="161" y="407"/>
                  <a:pt x="162" y="403"/>
                  <a:pt x="163" y="399"/>
                </a:cubicBezTo>
                <a:cubicBezTo>
                  <a:pt x="163" y="395"/>
                  <a:pt x="164" y="391"/>
                  <a:pt x="163" y="388"/>
                </a:cubicBezTo>
                <a:cubicBezTo>
                  <a:pt x="160" y="381"/>
                  <a:pt x="154" y="364"/>
                  <a:pt x="150" y="358"/>
                </a:cubicBezTo>
                <a:cubicBezTo>
                  <a:pt x="145" y="351"/>
                  <a:pt x="128" y="336"/>
                  <a:pt x="128" y="336"/>
                </a:cubicBezTo>
                <a:lnTo>
                  <a:pt x="112" y="318"/>
                </a:lnTo>
                <a:lnTo>
                  <a:pt x="82" y="303"/>
                </a:lnTo>
                <a:lnTo>
                  <a:pt x="55" y="288"/>
                </a:lnTo>
                <a:lnTo>
                  <a:pt x="21" y="272"/>
                </a:lnTo>
                <a:lnTo>
                  <a:pt x="0" y="242"/>
                </a:lnTo>
                <a:lnTo>
                  <a:pt x="0" y="201"/>
                </a:lnTo>
                <a:lnTo>
                  <a:pt x="3" y="201"/>
                </a:lnTo>
                <a:lnTo>
                  <a:pt x="24" y="196"/>
                </a:lnTo>
                <a:lnTo>
                  <a:pt x="59" y="185"/>
                </a:lnTo>
                <a:cubicBezTo>
                  <a:pt x="59" y="184"/>
                  <a:pt x="76" y="175"/>
                  <a:pt x="86" y="175"/>
                </a:cubicBezTo>
                <a:cubicBezTo>
                  <a:pt x="91" y="175"/>
                  <a:pt x="97" y="171"/>
                  <a:pt x="104" y="167"/>
                </a:cubicBezTo>
                <a:cubicBezTo>
                  <a:pt x="107" y="164"/>
                  <a:pt x="110" y="162"/>
                  <a:pt x="113" y="160"/>
                </a:cubicBezTo>
                <a:cubicBezTo>
                  <a:pt x="118" y="157"/>
                  <a:pt x="125" y="152"/>
                  <a:pt x="131" y="147"/>
                </a:cubicBezTo>
                <a:cubicBezTo>
                  <a:pt x="140" y="141"/>
                  <a:pt x="147" y="135"/>
                  <a:pt x="151" y="134"/>
                </a:cubicBezTo>
                <a:cubicBezTo>
                  <a:pt x="154" y="133"/>
                  <a:pt x="164" y="126"/>
                  <a:pt x="174" y="119"/>
                </a:cubicBezTo>
                <a:cubicBezTo>
                  <a:pt x="184" y="113"/>
                  <a:pt x="194" y="106"/>
                  <a:pt x="197" y="105"/>
                </a:cubicBezTo>
                <a:cubicBezTo>
                  <a:pt x="204" y="103"/>
                  <a:pt x="217" y="100"/>
                  <a:pt x="230" y="98"/>
                </a:cubicBezTo>
                <a:cubicBezTo>
                  <a:pt x="240" y="97"/>
                  <a:pt x="255" y="94"/>
                  <a:pt x="266" y="94"/>
                </a:cubicBezTo>
                <a:cubicBezTo>
                  <a:pt x="272" y="94"/>
                  <a:pt x="276" y="95"/>
                  <a:pt x="278" y="96"/>
                </a:cubicBezTo>
                <a:cubicBezTo>
                  <a:pt x="284" y="101"/>
                  <a:pt x="319" y="114"/>
                  <a:pt x="319" y="114"/>
                </a:cubicBezTo>
                <a:lnTo>
                  <a:pt x="348" y="123"/>
                </a:lnTo>
                <a:lnTo>
                  <a:pt x="370" y="131"/>
                </a:lnTo>
                <a:lnTo>
                  <a:pt x="396" y="134"/>
                </a:lnTo>
                <a:cubicBezTo>
                  <a:pt x="396" y="134"/>
                  <a:pt x="410" y="139"/>
                  <a:pt x="423" y="145"/>
                </a:cubicBezTo>
                <a:cubicBezTo>
                  <a:pt x="427" y="147"/>
                  <a:pt x="432" y="150"/>
                  <a:pt x="436" y="152"/>
                </a:cubicBezTo>
                <a:cubicBezTo>
                  <a:pt x="444" y="157"/>
                  <a:pt x="451" y="161"/>
                  <a:pt x="455" y="161"/>
                </a:cubicBezTo>
                <a:lnTo>
                  <a:pt x="471" y="161"/>
                </a:lnTo>
                <a:lnTo>
                  <a:pt x="487" y="150"/>
                </a:lnTo>
                <a:cubicBezTo>
                  <a:pt x="488" y="149"/>
                  <a:pt x="495" y="141"/>
                  <a:pt x="503" y="141"/>
                </a:cubicBezTo>
                <a:lnTo>
                  <a:pt x="511" y="141"/>
                </a:lnTo>
                <a:lnTo>
                  <a:pt x="522" y="106"/>
                </a:lnTo>
                <a:lnTo>
                  <a:pt x="522" y="95"/>
                </a:lnTo>
                <a:lnTo>
                  <a:pt x="501" y="70"/>
                </a:lnTo>
                <a:lnTo>
                  <a:pt x="501" y="69"/>
                </a:lnTo>
                <a:cubicBezTo>
                  <a:pt x="501" y="69"/>
                  <a:pt x="501" y="65"/>
                  <a:pt x="503" y="56"/>
                </a:cubicBezTo>
                <a:cubicBezTo>
                  <a:pt x="505" y="48"/>
                  <a:pt x="508" y="39"/>
                  <a:pt x="512" y="29"/>
                </a:cubicBezTo>
                <a:cubicBezTo>
                  <a:pt x="517" y="20"/>
                  <a:pt x="527" y="9"/>
                  <a:pt x="527" y="8"/>
                </a:cubicBezTo>
                <a:lnTo>
                  <a:pt x="528" y="8"/>
                </a:lnTo>
                <a:lnTo>
                  <a:pt x="565" y="1"/>
                </a:lnTo>
                <a:lnTo>
                  <a:pt x="582" y="0"/>
                </a:lnTo>
                <a:lnTo>
                  <a:pt x="629" y="13"/>
                </a:lnTo>
                <a:lnTo>
                  <a:pt x="651" y="13"/>
                </a:lnTo>
                <a:lnTo>
                  <a:pt x="671" y="17"/>
                </a:lnTo>
                <a:lnTo>
                  <a:pt x="698" y="31"/>
                </a:lnTo>
                <a:lnTo>
                  <a:pt x="719" y="45"/>
                </a:lnTo>
                <a:lnTo>
                  <a:pt x="718" y="46"/>
                </a:lnTo>
                <a:cubicBezTo>
                  <a:pt x="718" y="46"/>
                  <a:pt x="708" y="65"/>
                  <a:pt x="718" y="72"/>
                </a:cubicBezTo>
                <a:cubicBezTo>
                  <a:pt x="727" y="80"/>
                  <a:pt x="735" y="92"/>
                  <a:pt x="740" y="100"/>
                </a:cubicBezTo>
                <a:cubicBezTo>
                  <a:pt x="741" y="101"/>
                  <a:pt x="742" y="103"/>
                  <a:pt x="742" y="104"/>
                </a:cubicBezTo>
                <a:cubicBezTo>
                  <a:pt x="743" y="105"/>
                  <a:pt x="744" y="107"/>
                  <a:pt x="745" y="109"/>
                </a:cubicBezTo>
                <a:cubicBezTo>
                  <a:pt x="749" y="115"/>
                  <a:pt x="753" y="121"/>
                  <a:pt x="759" y="123"/>
                </a:cubicBezTo>
                <a:cubicBezTo>
                  <a:pt x="761" y="123"/>
                  <a:pt x="763" y="124"/>
                  <a:pt x="765" y="125"/>
                </a:cubicBezTo>
                <a:cubicBezTo>
                  <a:pt x="770" y="126"/>
                  <a:pt x="775" y="128"/>
                  <a:pt x="785" y="128"/>
                </a:cubicBezTo>
                <a:lnTo>
                  <a:pt x="816" y="128"/>
                </a:lnTo>
                <a:cubicBezTo>
                  <a:pt x="817" y="128"/>
                  <a:pt x="831" y="125"/>
                  <a:pt x="842" y="125"/>
                </a:cubicBezTo>
                <a:cubicBezTo>
                  <a:pt x="853" y="125"/>
                  <a:pt x="896" y="110"/>
                  <a:pt x="896" y="110"/>
                </a:cubicBezTo>
                <a:lnTo>
                  <a:pt x="897" y="110"/>
                </a:lnTo>
                <a:lnTo>
                  <a:pt x="941" y="116"/>
                </a:lnTo>
                <a:lnTo>
                  <a:pt x="975" y="123"/>
                </a:lnTo>
                <a:lnTo>
                  <a:pt x="990" y="138"/>
                </a:lnTo>
                <a:lnTo>
                  <a:pt x="1015" y="152"/>
                </a:lnTo>
                <a:lnTo>
                  <a:pt x="1028" y="167"/>
                </a:lnTo>
                <a:lnTo>
                  <a:pt x="1050" y="190"/>
                </a:lnTo>
                <a:cubicBezTo>
                  <a:pt x="1052" y="190"/>
                  <a:pt x="1063" y="195"/>
                  <a:pt x="1069" y="195"/>
                </a:cubicBezTo>
                <a:lnTo>
                  <a:pt x="1094" y="195"/>
                </a:lnTo>
                <a:cubicBezTo>
                  <a:pt x="1095" y="194"/>
                  <a:pt x="1098" y="193"/>
                  <a:pt x="1103" y="193"/>
                </a:cubicBezTo>
                <a:cubicBezTo>
                  <a:pt x="1105" y="193"/>
                  <a:pt x="1108" y="193"/>
                  <a:pt x="1111" y="194"/>
                </a:cubicBezTo>
                <a:lnTo>
                  <a:pt x="1111" y="194"/>
                </a:lnTo>
                <a:cubicBezTo>
                  <a:pt x="1122" y="196"/>
                  <a:pt x="1133" y="198"/>
                  <a:pt x="1141" y="198"/>
                </a:cubicBezTo>
                <a:lnTo>
                  <a:pt x="1184" y="198"/>
                </a:lnTo>
                <a:cubicBezTo>
                  <a:pt x="1185" y="198"/>
                  <a:pt x="1205" y="195"/>
                  <a:pt x="1216" y="195"/>
                </a:cubicBezTo>
                <a:cubicBezTo>
                  <a:pt x="1227" y="195"/>
                  <a:pt x="1236" y="193"/>
                  <a:pt x="1244" y="191"/>
                </a:cubicBezTo>
                <a:cubicBezTo>
                  <a:pt x="1252" y="189"/>
                  <a:pt x="1270" y="176"/>
                  <a:pt x="1270" y="176"/>
                </a:cubicBezTo>
                <a:lnTo>
                  <a:pt x="1285" y="161"/>
                </a:lnTo>
                <a:lnTo>
                  <a:pt x="1312" y="141"/>
                </a:lnTo>
                <a:cubicBezTo>
                  <a:pt x="1312" y="140"/>
                  <a:pt x="1318" y="134"/>
                  <a:pt x="1328" y="131"/>
                </a:cubicBezTo>
                <a:cubicBezTo>
                  <a:pt x="1330" y="131"/>
                  <a:pt x="1331" y="131"/>
                  <a:pt x="1331" y="131"/>
                </a:cubicBezTo>
                <a:lnTo>
                  <a:pt x="1331" y="131"/>
                </a:lnTo>
                <a:cubicBezTo>
                  <a:pt x="1333" y="130"/>
                  <a:pt x="1334" y="130"/>
                  <a:pt x="1336" y="129"/>
                </a:cubicBezTo>
                <a:cubicBezTo>
                  <a:pt x="1351" y="125"/>
                  <a:pt x="1352" y="125"/>
                  <a:pt x="1352" y="125"/>
                </a:cubicBezTo>
                <a:lnTo>
                  <a:pt x="1354" y="125"/>
                </a:lnTo>
                <a:lnTo>
                  <a:pt x="1354" y="126"/>
                </a:lnTo>
                <a:cubicBezTo>
                  <a:pt x="1357" y="128"/>
                  <a:pt x="1369" y="140"/>
                  <a:pt x="1375" y="144"/>
                </a:cubicBezTo>
                <a:cubicBezTo>
                  <a:pt x="1380" y="147"/>
                  <a:pt x="1381" y="149"/>
                  <a:pt x="1382" y="151"/>
                </a:cubicBezTo>
                <a:lnTo>
                  <a:pt x="1395" y="151"/>
                </a:lnTo>
                <a:lnTo>
                  <a:pt x="1418" y="147"/>
                </a:lnTo>
                <a:lnTo>
                  <a:pt x="1453" y="154"/>
                </a:lnTo>
                <a:lnTo>
                  <a:pt x="1442" y="155"/>
                </a:lnTo>
                <a:cubicBezTo>
                  <a:pt x="1440" y="155"/>
                  <a:pt x="1437" y="156"/>
                  <a:pt x="1436" y="157"/>
                </a:cubicBezTo>
                <a:cubicBezTo>
                  <a:pt x="1437" y="157"/>
                  <a:pt x="1438" y="158"/>
                  <a:pt x="1443" y="160"/>
                </a:cubicBezTo>
                <a:cubicBezTo>
                  <a:pt x="1448" y="162"/>
                  <a:pt x="1452" y="164"/>
                  <a:pt x="1457" y="165"/>
                </a:cubicBezTo>
                <a:lnTo>
                  <a:pt x="1459" y="166"/>
                </a:lnTo>
                <a:lnTo>
                  <a:pt x="1451" y="181"/>
                </a:lnTo>
                <a:lnTo>
                  <a:pt x="1451" y="181"/>
                </a:lnTo>
                <a:cubicBezTo>
                  <a:pt x="1451" y="182"/>
                  <a:pt x="1442" y="188"/>
                  <a:pt x="1438" y="194"/>
                </a:cubicBezTo>
                <a:cubicBezTo>
                  <a:pt x="1434" y="201"/>
                  <a:pt x="1427" y="212"/>
                  <a:pt x="1427" y="212"/>
                </a:cubicBezTo>
                <a:cubicBezTo>
                  <a:pt x="1427" y="212"/>
                  <a:pt x="1420" y="221"/>
                  <a:pt x="1418" y="227"/>
                </a:cubicBezTo>
                <a:cubicBezTo>
                  <a:pt x="1417" y="231"/>
                  <a:pt x="1415" y="234"/>
                  <a:pt x="1414" y="237"/>
                </a:cubicBezTo>
                <a:cubicBezTo>
                  <a:pt x="1412" y="239"/>
                  <a:pt x="1411" y="242"/>
                  <a:pt x="1409" y="245"/>
                </a:cubicBezTo>
                <a:cubicBezTo>
                  <a:pt x="1409" y="248"/>
                  <a:pt x="1407" y="251"/>
                  <a:pt x="1406" y="254"/>
                </a:cubicBezTo>
                <a:cubicBezTo>
                  <a:pt x="1403" y="259"/>
                  <a:pt x="1400" y="265"/>
                  <a:pt x="1398" y="272"/>
                </a:cubicBezTo>
                <a:cubicBezTo>
                  <a:pt x="1397" y="280"/>
                  <a:pt x="1397" y="291"/>
                  <a:pt x="1397" y="295"/>
                </a:cubicBezTo>
                <a:lnTo>
                  <a:pt x="1406" y="295"/>
                </a:lnTo>
                <a:lnTo>
                  <a:pt x="1422" y="298"/>
                </a:lnTo>
                <a:lnTo>
                  <a:pt x="1434" y="298"/>
                </a:lnTo>
                <a:lnTo>
                  <a:pt x="1470" y="304"/>
                </a:lnTo>
                <a:lnTo>
                  <a:pt x="1483" y="306"/>
                </a:lnTo>
                <a:lnTo>
                  <a:pt x="1509" y="293"/>
                </a:lnTo>
                <a:lnTo>
                  <a:pt x="1536" y="300"/>
                </a:lnTo>
                <a:cubicBezTo>
                  <a:pt x="1537" y="300"/>
                  <a:pt x="1555" y="307"/>
                  <a:pt x="1564" y="318"/>
                </a:cubicBezTo>
                <a:cubicBezTo>
                  <a:pt x="1569" y="325"/>
                  <a:pt x="1572" y="327"/>
                  <a:pt x="1576" y="330"/>
                </a:cubicBezTo>
                <a:cubicBezTo>
                  <a:pt x="1578" y="332"/>
                  <a:pt x="1580" y="333"/>
                  <a:pt x="1583" y="336"/>
                </a:cubicBezTo>
                <a:cubicBezTo>
                  <a:pt x="1589" y="342"/>
                  <a:pt x="1599" y="350"/>
                  <a:pt x="1599" y="351"/>
                </a:cubicBezTo>
                <a:lnTo>
                  <a:pt x="1599" y="351"/>
                </a:lnTo>
                <a:lnTo>
                  <a:pt x="1599" y="378"/>
                </a:lnTo>
                <a:lnTo>
                  <a:pt x="1576" y="379"/>
                </a:lnTo>
                <a:lnTo>
                  <a:pt x="1549" y="379"/>
                </a:lnTo>
                <a:cubicBezTo>
                  <a:pt x="1545" y="379"/>
                  <a:pt x="1542" y="379"/>
                  <a:pt x="1538" y="380"/>
                </a:cubicBezTo>
                <a:cubicBezTo>
                  <a:pt x="1533" y="380"/>
                  <a:pt x="1529" y="381"/>
                  <a:pt x="1523" y="381"/>
                </a:cubicBezTo>
                <a:cubicBezTo>
                  <a:pt x="1516" y="381"/>
                  <a:pt x="1501" y="386"/>
                  <a:pt x="1489" y="391"/>
                </a:cubicBezTo>
                <a:cubicBezTo>
                  <a:pt x="1483" y="393"/>
                  <a:pt x="1478" y="395"/>
                  <a:pt x="1475" y="396"/>
                </a:cubicBezTo>
                <a:cubicBezTo>
                  <a:pt x="1466" y="398"/>
                  <a:pt x="1458" y="404"/>
                  <a:pt x="1457" y="405"/>
                </a:cubicBezTo>
                <a:lnTo>
                  <a:pt x="1442" y="420"/>
                </a:lnTo>
                <a:cubicBezTo>
                  <a:pt x="1441" y="423"/>
                  <a:pt x="1433" y="436"/>
                  <a:pt x="1428" y="437"/>
                </a:cubicBezTo>
                <a:cubicBezTo>
                  <a:pt x="1427" y="437"/>
                  <a:pt x="1422" y="441"/>
                  <a:pt x="1407" y="464"/>
                </a:cubicBezTo>
                <a:cubicBezTo>
                  <a:pt x="1405" y="467"/>
                  <a:pt x="1402" y="468"/>
                  <a:pt x="1397" y="468"/>
                </a:cubicBezTo>
                <a:cubicBezTo>
                  <a:pt x="1395" y="468"/>
                  <a:pt x="1392" y="468"/>
                  <a:pt x="1389" y="467"/>
                </a:cubicBezTo>
                <a:cubicBezTo>
                  <a:pt x="1387" y="467"/>
                  <a:pt x="1385" y="467"/>
                  <a:pt x="1384" y="467"/>
                </a:cubicBezTo>
                <a:cubicBezTo>
                  <a:pt x="1379" y="467"/>
                  <a:pt x="1367" y="473"/>
                  <a:pt x="1362" y="475"/>
                </a:cubicBezTo>
                <a:cubicBezTo>
                  <a:pt x="1362" y="476"/>
                  <a:pt x="1345" y="489"/>
                  <a:pt x="1338" y="493"/>
                </a:cubicBezTo>
                <a:cubicBezTo>
                  <a:pt x="1331" y="498"/>
                  <a:pt x="1319" y="504"/>
                  <a:pt x="1300" y="509"/>
                </a:cubicBezTo>
                <a:cubicBezTo>
                  <a:pt x="1293" y="510"/>
                  <a:pt x="1291" y="511"/>
                  <a:pt x="1291" y="511"/>
                </a:cubicBezTo>
                <a:lnTo>
                  <a:pt x="1289" y="511"/>
                </a:lnTo>
                <a:lnTo>
                  <a:pt x="1289" y="509"/>
                </a:lnTo>
                <a:cubicBezTo>
                  <a:pt x="1288" y="508"/>
                  <a:pt x="1289" y="507"/>
                  <a:pt x="1290" y="507"/>
                </a:cubicBezTo>
                <a:cubicBezTo>
                  <a:pt x="1290" y="507"/>
                  <a:pt x="1291" y="507"/>
                  <a:pt x="1291" y="507"/>
                </a:cubicBezTo>
                <a:cubicBezTo>
                  <a:pt x="1291" y="507"/>
                  <a:pt x="1290" y="506"/>
                  <a:pt x="1290" y="506"/>
                </a:cubicBezTo>
                <a:cubicBezTo>
                  <a:pt x="1288" y="506"/>
                  <a:pt x="1285" y="506"/>
                  <a:pt x="1282" y="506"/>
                </a:cubicBezTo>
                <a:cubicBezTo>
                  <a:pt x="1279" y="506"/>
                  <a:pt x="1276" y="506"/>
                  <a:pt x="1273" y="506"/>
                </a:cubicBezTo>
                <a:cubicBezTo>
                  <a:pt x="1269" y="506"/>
                  <a:pt x="1265" y="506"/>
                  <a:pt x="1260" y="506"/>
                </a:cubicBezTo>
                <a:cubicBezTo>
                  <a:pt x="1249" y="506"/>
                  <a:pt x="1248" y="505"/>
                  <a:pt x="1243" y="500"/>
                </a:cubicBezTo>
                <a:cubicBezTo>
                  <a:pt x="1241" y="499"/>
                  <a:pt x="1239" y="497"/>
                  <a:pt x="1236" y="495"/>
                </a:cubicBezTo>
                <a:cubicBezTo>
                  <a:pt x="1232" y="491"/>
                  <a:pt x="1229" y="491"/>
                  <a:pt x="1228" y="491"/>
                </a:cubicBezTo>
                <a:cubicBezTo>
                  <a:pt x="1227" y="491"/>
                  <a:pt x="1226" y="491"/>
                  <a:pt x="1224" y="492"/>
                </a:cubicBezTo>
                <a:cubicBezTo>
                  <a:pt x="1223" y="492"/>
                  <a:pt x="1220" y="493"/>
                  <a:pt x="1217" y="493"/>
                </a:cubicBezTo>
                <a:cubicBezTo>
                  <a:pt x="1210" y="493"/>
                  <a:pt x="1203" y="498"/>
                  <a:pt x="1201" y="500"/>
                </a:cubicBezTo>
                <a:lnTo>
                  <a:pt x="1201" y="536"/>
                </a:lnTo>
                <a:lnTo>
                  <a:pt x="1199" y="553"/>
                </a:lnTo>
                <a:cubicBezTo>
                  <a:pt x="1200" y="557"/>
                  <a:pt x="1203" y="578"/>
                  <a:pt x="1198" y="585"/>
                </a:cubicBezTo>
                <a:cubicBezTo>
                  <a:pt x="1196" y="588"/>
                  <a:pt x="1196" y="590"/>
                  <a:pt x="1196" y="590"/>
                </a:cubicBezTo>
                <a:cubicBezTo>
                  <a:pt x="1197" y="591"/>
                  <a:pt x="1197" y="591"/>
                  <a:pt x="1197" y="591"/>
                </a:cubicBezTo>
                <a:lnTo>
                  <a:pt x="1198" y="592"/>
                </a:lnTo>
                <a:lnTo>
                  <a:pt x="1198" y="593"/>
                </a:lnTo>
                <a:lnTo>
                  <a:pt x="1198" y="625"/>
                </a:lnTo>
                <a:lnTo>
                  <a:pt x="1196" y="625"/>
                </a:lnTo>
                <a:cubicBezTo>
                  <a:pt x="1196" y="625"/>
                  <a:pt x="1191" y="625"/>
                  <a:pt x="1184" y="625"/>
                </a:cubicBezTo>
                <a:cubicBezTo>
                  <a:pt x="1181" y="625"/>
                  <a:pt x="1178" y="625"/>
                  <a:pt x="1175" y="625"/>
                </a:cubicBezTo>
                <a:cubicBezTo>
                  <a:pt x="1169" y="624"/>
                  <a:pt x="1161" y="638"/>
                  <a:pt x="1158" y="647"/>
                </a:cubicBezTo>
                <a:lnTo>
                  <a:pt x="1157" y="647"/>
                </a:lnTo>
                <a:lnTo>
                  <a:pt x="1157" y="648"/>
                </a:lnTo>
                <a:cubicBezTo>
                  <a:pt x="1154" y="649"/>
                  <a:pt x="1132" y="663"/>
                  <a:pt x="1125" y="663"/>
                </a:cubicBezTo>
                <a:cubicBezTo>
                  <a:pt x="1120" y="663"/>
                  <a:pt x="1109" y="668"/>
                  <a:pt x="1097" y="672"/>
                </a:cubicBezTo>
                <a:cubicBezTo>
                  <a:pt x="1093" y="674"/>
                  <a:pt x="1090" y="675"/>
                  <a:pt x="1086" y="676"/>
                </a:cubicBezTo>
                <a:cubicBezTo>
                  <a:pt x="1068" y="683"/>
                  <a:pt x="1061" y="685"/>
                  <a:pt x="1051" y="685"/>
                </a:cubicBezTo>
                <a:cubicBezTo>
                  <a:pt x="1044" y="685"/>
                  <a:pt x="1036" y="686"/>
                  <a:pt x="1025" y="688"/>
                </a:cubicBezTo>
                <a:cubicBezTo>
                  <a:pt x="1020" y="688"/>
                  <a:pt x="1015" y="689"/>
                  <a:pt x="1008" y="690"/>
                </a:cubicBezTo>
                <a:cubicBezTo>
                  <a:pt x="996" y="691"/>
                  <a:pt x="994" y="693"/>
                  <a:pt x="992" y="694"/>
                </a:cubicBezTo>
                <a:cubicBezTo>
                  <a:pt x="991" y="696"/>
                  <a:pt x="990" y="697"/>
                  <a:pt x="987" y="698"/>
                </a:cubicBezTo>
                <a:cubicBezTo>
                  <a:pt x="976" y="704"/>
                  <a:pt x="953" y="717"/>
                  <a:pt x="936" y="730"/>
                </a:cubicBezTo>
                <a:cubicBezTo>
                  <a:pt x="930" y="735"/>
                  <a:pt x="922" y="738"/>
                  <a:pt x="913" y="738"/>
                </a:cubicBezTo>
                <a:lnTo>
                  <a:pt x="913" y="73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6" name="Freeform 387">
            <a:extLst>
              <a:ext uri="{FF2B5EF4-FFF2-40B4-BE49-F238E27FC236}">
                <a16:creationId xmlns:a16="http://schemas.microsoft.com/office/drawing/2014/main" id="{7108A455-CA95-9999-0D13-EF53B11F25AA}"/>
              </a:ext>
            </a:extLst>
          </p:cNvPr>
          <p:cNvSpPr>
            <a:spLocks/>
          </p:cNvSpPr>
          <p:nvPr/>
        </p:nvSpPr>
        <p:spPr bwMode="auto">
          <a:xfrm>
            <a:off x="5148642" y="1871150"/>
            <a:ext cx="173037" cy="193675"/>
          </a:xfrm>
          <a:custGeom>
            <a:avLst/>
            <a:gdLst>
              <a:gd name="T0" fmla="*/ 335 w 336"/>
              <a:gd name="T1" fmla="*/ 18 h 375"/>
              <a:gd name="T2" fmla="*/ 335 w 336"/>
              <a:gd name="T3" fmla="*/ 18 h 375"/>
              <a:gd name="T4" fmla="*/ 336 w 336"/>
              <a:gd name="T5" fmla="*/ 0 h 375"/>
              <a:gd name="T6" fmla="*/ 313 w 336"/>
              <a:gd name="T7" fmla="*/ 22 h 375"/>
              <a:gd name="T8" fmla="*/ 287 w 336"/>
              <a:gd name="T9" fmla="*/ 34 h 375"/>
              <a:gd name="T10" fmla="*/ 283 w 336"/>
              <a:gd name="T11" fmla="*/ 40 h 375"/>
              <a:gd name="T12" fmla="*/ 274 w 336"/>
              <a:gd name="T13" fmla="*/ 46 h 375"/>
              <a:gd name="T14" fmla="*/ 257 w 336"/>
              <a:gd name="T15" fmla="*/ 46 h 375"/>
              <a:gd name="T16" fmla="*/ 256 w 336"/>
              <a:gd name="T17" fmla="*/ 61 h 375"/>
              <a:gd name="T18" fmla="*/ 256 w 336"/>
              <a:gd name="T19" fmla="*/ 74 h 375"/>
              <a:gd name="T20" fmla="*/ 224 w 336"/>
              <a:gd name="T21" fmla="*/ 93 h 375"/>
              <a:gd name="T22" fmla="*/ 202 w 336"/>
              <a:gd name="T23" fmla="*/ 93 h 375"/>
              <a:gd name="T24" fmla="*/ 202 w 336"/>
              <a:gd name="T25" fmla="*/ 109 h 375"/>
              <a:gd name="T26" fmla="*/ 187 w 336"/>
              <a:gd name="T27" fmla="*/ 126 h 375"/>
              <a:gd name="T28" fmla="*/ 174 w 336"/>
              <a:gd name="T29" fmla="*/ 126 h 375"/>
              <a:gd name="T30" fmla="*/ 154 w 336"/>
              <a:gd name="T31" fmla="*/ 120 h 375"/>
              <a:gd name="T32" fmla="*/ 127 w 336"/>
              <a:gd name="T33" fmla="*/ 120 h 375"/>
              <a:gd name="T34" fmla="*/ 113 w 336"/>
              <a:gd name="T35" fmla="*/ 125 h 375"/>
              <a:gd name="T36" fmla="*/ 87 w 336"/>
              <a:gd name="T37" fmla="*/ 167 h 375"/>
              <a:gd name="T38" fmla="*/ 53 w 336"/>
              <a:gd name="T39" fmla="*/ 188 h 375"/>
              <a:gd name="T40" fmla="*/ 0 w 336"/>
              <a:gd name="T41" fmla="*/ 224 h 375"/>
              <a:gd name="T42" fmla="*/ 41 w 336"/>
              <a:gd name="T43" fmla="*/ 241 h 375"/>
              <a:gd name="T44" fmla="*/ 41 w 336"/>
              <a:gd name="T45" fmla="*/ 284 h 375"/>
              <a:gd name="T46" fmla="*/ 22 w 336"/>
              <a:gd name="T47" fmla="*/ 325 h 375"/>
              <a:gd name="T48" fmla="*/ 39 w 336"/>
              <a:gd name="T49" fmla="*/ 359 h 375"/>
              <a:gd name="T50" fmla="*/ 64 w 336"/>
              <a:gd name="T51" fmla="*/ 349 h 375"/>
              <a:gd name="T52" fmla="*/ 108 w 336"/>
              <a:gd name="T53" fmla="*/ 375 h 375"/>
              <a:gd name="T54" fmla="*/ 109 w 336"/>
              <a:gd name="T55" fmla="*/ 374 h 375"/>
              <a:gd name="T56" fmla="*/ 124 w 336"/>
              <a:gd name="T57" fmla="*/ 362 h 375"/>
              <a:gd name="T58" fmla="*/ 148 w 336"/>
              <a:gd name="T59" fmla="*/ 347 h 375"/>
              <a:gd name="T60" fmla="*/ 170 w 336"/>
              <a:gd name="T61" fmla="*/ 342 h 375"/>
              <a:gd name="T62" fmla="*/ 191 w 336"/>
              <a:gd name="T63" fmla="*/ 342 h 375"/>
              <a:gd name="T64" fmla="*/ 212 w 336"/>
              <a:gd name="T65" fmla="*/ 334 h 375"/>
              <a:gd name="T66" fmla="*/ 178 w 336"/>
              <a:gd name="T67" fmla="*/ 290 h 375"/>
              <a:gd name="T68" fmla="*/ 148 w 336"/>
              <a:gd name="T69" fmla="*/ 222 h 375"/>
              <a:gd name="T70" fmla="*/ 201 w 336"/>
              <a:gd name="T71" fmla="*/ 192 h 375"/>
              <a:gd name="T72" fmla="*/ 252 w 336"/>
              <a:gd name="T73" fmla="*/ 143 h 375"/>
              <a:gd name="T74" fmla="*/ 331 w 336"/>
              <a:gd name="T75" fmla="*/ 21 h 375"/>
              <a:gd name="T76" fmla="*/ 331 w 336"/>
              <a:gd name="T77" fmla="*/ 21 h 375"/>
              <a:gd name="T78" fmla="*/ 333 w 336"/>
              <a:gd name="T79" fmla="*/ 22 h 375"/>
              <a:gd name="T80" fmla="*/ 335 w 336"/>
              <a:gd name="T81" fmla="*/ 18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6" h="375">
                <a:moveTo>
                  <a:pt x="335" y="18"/>
                </a:moveTo>
                <a:lnTo>
                  <a:pt x="335" y="18"/>
                </a:lnTo>
                <a:lnTo>
                  <a:pt x="336" y="0"/>
                </a:lnTo>
                <a:lnTo>
                  <a:pt x="313" y="22"/>
                </a:lnTo>
                <a:lnTo>
                  <a:pt x="287" y="34"/>
                </a:lnTo>
                <a:lnTo>
                  <a:pt x="283" y="40"/>
                </a:lnTo>
                <a:lnTo>
                  <a:pt x="274" y="46"/>
                </a:lnTo>
                <a:lnTo>
                  <a:pt x="257" y="46"/>
                </a:lnTo>
                <a:lnTo>
                  <a:pt x="256" y="61"/>
                </a:lnTo>
                <a:lnTo>
                  <a:pt x="256" y="74"/>
                </a:lnTo>
                <a:lnTo>
                  <a:pt x="224" y="93"/>
                </a:lnTo>
                <a:lnTo>
                  <a:pt x="202" y="93"/>
                </a:lnTo>
                <a:lnTo>
                  <a:pt x="202" y="109"/>
                </a:lnTo>
                <a:lnTo>
                  <a:pt x="187" y="126"/>
                </a:lnTo>
                <a:lnTo>
                  <a:pt x="174" y="126"/>
                </a:lnTo>
                <a:lnTo>
                  <a:pt x="154" y="120"/>
                </a:lnTo>
                <a:lnTo>
                  <a:pt x="127" y="120"/>
                </a:lnTo>
                <a:lnTo>
                  <a:pt x="113" y="125"/>
                </a:lnTo>
                <a:lnTo>
                  <a:pt x="87" y="167"/>
                </a:lnTo>
                <a:lnTo>
                  <a:pt x="53" y="188"/>
                </a:lnTo>
                <a:lnTo>
                  <a:pt x="0" y="224"/>
                </a:lnTo>
                <a:cubicBezTo>
                  <a:pt x="12" y="230"/>
                  <a:pt x="22" y="241"/>
                  <a:pt x="41" y="241"/>
                </a:cubicBezTo>
                <a:cubicBezTo>
                  <a:pt x="32" y="261"/>
                  <a:pt x="41" y="261"/>
                  <a:pt x="41" y="284"/>
                </a:cubicBezTo>
                <a:cubicBezTo>
                  <a:pt x="41" y="304"/>
                  <a:pt x="22" y="302"/>
                  <a:pt x="22" y="325"/>
                </a:cubicBezTo>
                <a:cubicBezTo>
                  <a:pt x="22" y="335"/>
                  <a:pt x="27" y="359"/>
                  <a:pt x="39" y="359"/>
                </a:cubicBezTo>
                <a:cubicBezTo>
                  <a:pt x="45" y="359"/>
                  <a:pt x="52" y="349"/>
                  <a:pt x="64" y="349"/>
                </a:cubicBezTo>
                <a:cubicBezTo>
                  <a:pt x="81" y="349"/>
                  <a:pt x="101" y="359"/>
                  <a:pt x="108" y="375"/>
                </a:cubicBezTo>
                <a:cubicBezTo>
                  <a:pt x="109" y="375"/>
                  <a:pt x="109" y="375"/>
                  <a:pt x="109" y="374"/>
                </a:cubicBezTo>
                <a:cubicBezTo>
                  <a:pt x="115" y="370"/>
                  <a:pt x="119" y="364"/>
                  <a:pt x="124" y="362"/>
                </a:cubicBezTo>
                <a:cubicBezTo>
                  <a:pt x="129" y="360"/>
                  <a:pt x="142" y="350"/>
                  <a:pt x="148" y="347"/>
                </a:cubicBezTo>
                <a:cubicBezTo>
                  <a:pt x="154" y="345"/>
                  <a:pt x="164" y="345"/>
                  <a:pt x="170" y="342"/>
                </a:cubicBezTo>
                <a:cubicBezTo>
                  <a:pt x="176" y="339"/>
                  <a:pt x="183" y="346"/>
                  <a:pt x="191" y="342"/>
                </a:cubicBezTo>
                <a:cubicBezTo>
                  <a:pt x="198" y="339"/>
                  <a:pt x="206" y="336"/>
                  <a:pt x="212" y="334"/>
                </a:cubicBezTo>
                <a:cubicBezTo>
                  <a:pt x="202" y="319"/>
                  <a:pt x="191" y="304"/>
                  <a:pt x="178" y="290"/>
                </a:cubicBezTo>
                <a:cubicBezTo>
                  <a:pt x="162" y="273"/>
                  <a:pt x="145" y="255"/>
                  <a:pt x="148" y="222"/>
                </a:cubicBezTo>
                <a:cubicBezTo>
                  <a:pt x="169" y="222"/>
                  <a:pt x="187" y="208"/>
                  <a:pt x="201" y="192"/>
                </a:cubicBezTo>
                <a:cubicBezTo>
                  <a:pt x="214" y="178"/>
                  <a:pt x="245" y="159"/>
                  <a:pt x="252" y="143"/>
                </a:cubicBezTo>
                <a:cubicBezTo>
                  <a:pt x="275" y="90"/>
                  <a:pt x="289" y="59"/>
                  <a:pt x="331" y="21"/>
                </a:cubicBezTo>
                <a:lnTo>
                  <a:pt x="331" y="21"/>
                </a:lnTo>
                <a:cubicBezTo>
                  <a:pt x="331" y="21"/>
                  <a:pt x="332" y="21"/>
                  <a:pt x="333" y="22"/>
                </a:cubicBezTo>
                <a:lnTo>
                  <a:pt x="335" y="18"/>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7" name="Freeform 388">
            <a:extLst>
              <a:ext uri="{FF2B5EF4-FFF2-40B4-BE49-F238E27FC236}">
                <a16:creationId xmlns:a16="http://schemas.microsoft.com/office/drawing/2014/main" id="{E62B70AE-22EF-18B2-EB37-B7D03E845A79}"/>
              </a:ext>
            </a:extLst>
          </p:cNvPr>
          <p:cNvSpPr>
            <a:spLocks/>
          </p:cNvSpPr>
          <p:nvPr/>
        </p:nvSpPr>
        <p:spPr bwMode="auto">
          <a:xfrm>
            <a:off x="5148642" y="1871150"/>
            <a:ext cx="173037" cy="193675"/>
          </a:xfrm>
          <a:custGeom>
            <a:avLst/>
            <a:gdLst>
              <a:gd name="T0" fmla="*/ 335 w 336"/>
              <a:gd name="T1" fmla="*/ 18 h 375"/>
              <a:gd name="T2" fmla="*/ 335 w 336"/>
              <a:gd name="T3" fmla="*/ 18 h 375"/>
              <a:gd name="T4" fmla="*/ 336 w 336"/>
              <a:gd name="T5" fmla="*/ 0 h 375"/>
              <a:gd name="T6" fmla="*/ 313 w 336"/>
              <a:gd name="T7" fmla="*/ 22 h 375"/>
              <a:gd name="T8" fmla="*/ 287 w 336"/>
              <a:gd name="T9" fmla="*/ 34 h 375"/>
              <a:gd name="T10" fmla="*/ 283 w 336"/>
              <a:gd name="T11" fmla="*/ 40 h 375"/>
              <a:gd name="T12" fmla="*/ 274 w 336"/>
              <a:gd name="T13" fmla="*/ 46 h 375"/>
              <a:gd name="T14" fmla="*/ 257 w 336"/>
              <a:gd name="T15" fmla="*/ 46 h 375"/>
              <a:gd name="T16" fmla="*/ 256 w 336"/>
              <a:gd name="T17" fmla="*/ 61 h 375"/>
              <a:gd name="T18" fmla="*/ 256 w 336"/>
              <a:gd name="T19" fmla="*/ 74 h 375"/>
              <a:gd name="T20" fmla="*/ 224 w 336"/>
              <a:gd name="T21" fmla="*/ 93 h 375"/>
              <a:gd name="T22" fmla="*/ 202 w 336"/>
              <a:gd name="T23" fmla="*/ 93 h 375"/>
              <a:gd name="T24" fmla="*/ 202 w 336"/>
              <a:gd name="T25" fmla="*/ 109 h 375"/>
              <a:gd name="T26" fmla="*/ 187 w 336"/>
              <a:gd name="T27" fmla="*/ 126 h 375"/>
              <a:gd name="T28" fmla="*/ 174 w 336"/>
              <a:gd name="T29" fmla="*/ 126 h 375"/>
              <a:gd name="T30" fmla="*/ 154 w 336"/>
              <a:gd name="T31" fmla="*/ 120 h 375"/>
              <a:gd name="T32" fmla="*/ 127 w 336"/>
              <a:gd name="T33" fmla="*/ 120 h 375"/>
              <a:gd name="T34" fmla="*/ 113 w 336"/>
              <a:gd name="T35" fmla="*/ 125 h 375"/>
              <a:gd name="T36" fmla="*/ 87 w 336"/>
              <a:gd name="T37" fmla="*/ 167 h 375"/>
              <a:gd name="T38" fmla="*/ 53 w 336"/>
              <a:gd name="T39" fmla="*/ 188 h 375"/>
              <a:gd name="T40" fmla="*/ 0 w 336"/>
              <a:gd name="T41" fmla="*/ 224 h 375"/>
              <a:gd name="T42" fmla="*/ 41 w 336"/>
              <a:gd name="T43" fmla="*/ 241 h 375"/>
              <a:gd name="T44" fmla="*/ 41 w 336"/>
              <a:gd name="T45" fmla="*/ 284 h 375"/>
              <a:gd name="T46" fmla="*/ 22 w 336"/>
              <a:gd name="T47" fmla="*/ 325 h 375"/>
              <a:gd name="T48" fmla="*/ 39 w 336"/>
              <a:gd name="T49" fmla="*/ 359 h 375"/>
              <a:gd name="T50" fmla="*/ 64 w 336"/>
              <a:gd name="T51" fmla="*/ 349 h 375"/>
              <a:gd name="T52" fmla="*/ 108 w 336"/>
              <a:gd name="T53" fmla="*/ 375 h 375"/>
              <a:gd name="T54" fmla="*/ 109 w 336"/>
              <a:gd name="T55" fmla="*/ 374 h 375"/>
              <a:gd name="T56" fmla="*/ 124 w 336"/>
              <a:gd name="T57" fmla="*/ 362 h 375"/>
              <a:gd name="T58" fmla="*/ 148 w 336"/>
              <a:gd name="T59" fmla="*/ 347 h 375"/>
              <a:gd name="T60" fmla="*/ 170 w 336"/>
              <a:gd name="T61" fmla="*/ 342 h 375"/>
              <a:gd name="T62" fmla="*/ 191 w 336"/>
              <a:gd name="T63" fmla="*/ 342 h 375"/>
              <a:gd name="T64" fmla="*/ 212 w 336"/>
              <a:gd name="T65" fmla="*/ 334 h 375"/>
              <a:gd name="T66" fmla="*/ 178 w 336"/>
              <a:gd name="T67" fmla="*/ 290 h 375"/>
              <a:gd name="T68" fmla="*/ 148 w 336"/>
              <a:gd name="T69" fmla="*/ 222 h 375"/>
              <a:gd name="T70" fmla="*/ 201 w 336"/>
              <a:gd name="T71" fmla="*/ 192 h 375"/>
              <a:gd name="T72" fmla="*/ 252 w 336"/>
              <a:gd name="T73" fmla="*/ 143 h 375"/>
              <a:gd name="T74" fmla="*/ 331 w 336"/>
              <a:gd name="T75" fmla="*/ 21 h 375"/>
              <a:gd name="T76" fmla="*/ 331 w 336"/>
              <a:gd name="T77" fmla="*/ 21 h 375"/>
              <a:gd name="T78" fmla="*/ 333 w 336"/>
              <a:gd name="T79" fmla="*/ 22 h 375"/>
              <a:gd name="T80" fmla="*/ 335 w 336"/>
              <a:gd name="T81" fmla="*/ 18 h 375"/>
              <a:gd name="T82" fmla="*/ 335 w 336"/>
              <a:gd name="T83" fmla="*/ 18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6" h="375">
                <a:moveTo>
                  <a:pt x="335" y="18"/>
                </a:moveTo>
                <a:lnTo>
                  <a:pt x="335" y="18"/>
                </a:lnTo>
                <a:lnTo>
                  <a:pt x="336" y="0"/>
                </a:lnTo>
                <a:lnTo>
                  <a:pt x="313" y="22"/>
                </a:lnTo>
                <a:lnTo>
                  <a:pt x="287" y="34"/>
                </a:lnTo>
                <a:lnTo>
                  <a:pt x="283" y="40"/>
                </a:lnTo>
                <a:lnTo>
                  <a:pt x="274" y="46"/>
                </a:lnTo>
                <a:lnTo>
                  <a:pt x="257" y="46"/>
                </a:lnTo>
                <a:lnTo>
                  <a:pt x="256" y="61"/>
                </a:lnTo>
                <a:lnTo>
                  <a:pt x="256" y="74"/>
                </a:lnTo>
                <a:lnTo>
                  <a:pt x="224" y="93"/>
                </a:lnTo>
                <a:lnTo>
                  <a:pt x="202" y="93"/>
                </a:lnTo>
                <a:lnTo>
                  <a:pt x="202" y="109"/>
                </a:lnTo>
                <a:lnTo>
                  <a:pt x="187" y="126"/>
                </a:lnTo>
                <a:lnTo>
                  <a:pt x="174" y="126"/>
                </a:lnTo>
                <a:lnTo>
                  <a:pt x="154" y="120"/>
                </a:lnTo>
                <a:lnTo>
                  <a:pt x="127" y="120"/>
                </a:lnTo>
                <a:lnTo>
                  <a:pt x="113" y="125"/>
                </a:lnTo>
                <a:lnTo>
                  <a:pt x="87" y="167"/>
                </a:lnTo>
                <a:lnTo>
                  <a:pt x="53" y="188"/>
                </a:lnTo>
                <a:lnTo>
                  <a:pt x="0" y="224"/>
                </a:lnTo>
                <a:cubicBezTo>
                  <a:pt x="12" y="230"/>
                  <a:pt x="22" y="241"/>
                  <a:pt x="41" y="241"/>
                </a:cubicBezTo>
                <a:cubicBezTo>
                  <a:pt x="32" y="261"/>
                  <a:pt x="41" y="261"/>
                  <a:pt x="41" y="284"/>
                </a:cubicBezTo>
                <a:cubicBezTo>
                  <a:pt x="41" y="304"/>
                  <a:pt x="22" y="302"/>
                  <a:pt x="22" y="325"/>
                </a:cubicBezTo>
                <a:cubicBezTo>
                  <a:pt x="22" y="335"/>
                  <a:pt x="27" y="359"/>
                  <a:pt x="39" y="359"/>
                </a:cubicBezTo>
                <a:cubicBezTo>
                  <a:pt x="45" y="359"/>
                  <a:pt x="52" y="349"/>
                  <a:pt x="64" y="349"/>
                </a:cubicBezTo>
                <a:cubicBezTo>
                  <a:pt x="81" y="349"/>
                  <a:pt x="101" y="359"/>
                  <a:pt x="108" y="375"/>
                </a:cubicBezTo>
                <a:cubicBezTo>
                  <a:pt x="109" y="375"/>
                  <a:pt x="109" y="375"/>
                  <a:pt x="109" y="374"/>
                </a:cubicBezTo>
                <a:cubicBezTo>
                  <a:pt x="115" y="370"/>
                  <a:pt x="119" y="364"/>
                  <a:pt x="124" y="362"/>
                </a:cubicBezTo>
                <a:cubicBezTo>
                  <a:pt x="129" y="360"/>
                  <a:pt x="142" y="350"/>
                  <a:pt x="148" y="347"/>
                </a:cubicBezTo>
                <a:cubicBezTo>
                  <a:pt x="154" y="345"/>
                  <a:pt x="164" y="345"/>
                  <a:pt x="170" y="342"/>
                </a:cubicBezTo>
                <a:cubicBezTo>
                  <a:pt x="176" y="339"/>
                  <a:pt x="183" y="346"/>
                  <a:pt x="191" y="342"/>
                </a:cubicBezTo>
                <a:cubicBezTo>
                  <a:pt x="198" y="339"/>
                  <a:pt x="206" y="336"/>
                  <a:pt x="212" y="334"/>
                </a:cubicBezTo>
                <a:cubicBezTo>
                  <a:pt x="202" y="319"/>
                  <a:pt x="191" y="304"/>
                  <a:pt x="178" y="290"/>
                </a:cubicBezTo>
                <a:cubicBezTo>
                  <a:pt x="162" y="273"/>
                  <a:pt x="145" y="255"/>
                  <a:pt x="148" y="222"/>
                </a:cubicBezTo>
                <a:cubicBezTo>
                  <a:pt x="169" y="222"/>
                  <a:pt x="187" y="208"/>
                  <a:pt x="201" y="192"/>
                </a:cubicBezTo>
                <a:cubicBezTo>
                  <a:pt x="214" y="178"/>
                  <a:pt x="245" y="159"/>
                  <a:pt x="252" y="143"/>
                </a:cubicBezTo>
                <a:cubicBezTo>
                  <a:pt x="275" y="90"/>
                  <a:pt x="289" y="59"/>
                  <a:pt x="331" y="21"/>
                </a:cubicBezTo>
                <a:lnTo>
                  <a:pt x="331" y="21"/>
                </a:lnTo>
                <a:cubicBezTo>
                  <a:pt x="331" y="21"/>
                  <a:pt x="332" y="21"/>
                  <a:pt x="333" y="22"/>
                </a:cubicBezTo>
                <a:lnTo>
                  <a:pt x="335" y="18"/>
                </a:lnTo>
                <a:lnTo>
                  <a:pt x="335" y="1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8" name="Freeform 389">
            <a:extLst>
              <a:ext uri="{FF2B5EF4-FFF2-40B4-BE49-F238E27FC236}">
                <a16:creationId xmlns:a16="http://schemas.microsoft.com/office/drawing/2014/main" id="{F5BD26D0-7386-FD54-7EE4-5CC0144A68F9}"/>
              </a:ext>
            </a:extLst>
          </p:cNvPr>
          <p:cNvSpPr>
            <a:spLocks noEditPoints="1"/>
          </p:cNvSpPr>
          <p:nvPr/>
        </p:nvSpPr>
        <p:spPr bwMode="auto">
          <a:xfrm>
            <a:off x="5147054" y="1869563"/>
            <a:ext cx="174625" cy="196850"/>
          </a:xfrm>
          <a:custGeom>
            <a:avLst/>
            <a:gdLst>
              <a:gd name="T0" fmla="*/ 67 w 341"/>
              <a:gd name="T1" fmla="*/ 352 h 382"/>
              <a:gd name="T2" fmla="*/ 119 w 341"/>
              <a:gd name="T3" fmla="*/ 371 h 382"/>
              <a:gd name="T4" fmla="*/ 135 w 341"/>
              <a:gd name="T5" fmla="*/ 359 h 382"/>
              <a:gd name="T6" fmla="*/ 161 w 341"/>
              <a:gd name="T7" fmla="*/ 347 h 382"/>
              <a:gd name="T8" fmla="*/ 182 w 341"/>
              <a:gd name="T9" fmla="*/ 345 h 382"/>
              <a:gd name="T10" fmla="*/ 212 w 341"/>
              <a:gd name="T11" fmla="*/ 337 h 382"/>
              <a:gd name="T12" fmla="*/ 178 w 341"/>
              <a:gd name="T13" fmla="*/ 293 h 382"/>
              <a:gd name="T14" fmla="*/ 150 w 341"/>
              <a:gd name="T15" fmla="*/ 224 h 382"/>
              <a:gd name="T16" fmla="*/ 203 w 341"/>
              <a:gd name="T17" fmla="*/ 195 h 382"/>
              <a:gd name="T18" fmla="*/ 253 w 341"/>
              <a:gd name="T19" fmla="*/ 146 h 382"/>
              <a:gd name="T20" fmla="*/ 334 w 341"/>
              <a:gd name="T21" fmla="*/ 24 h 382"/>
              <a:gd name="T22" fmla="*/ 335 w 341"/>
              <a:gd name="T23" fmla="*/ 24 h 382"/>
              <a:gd name="T24" fmla="*/ 337 w 341"/>
              <a:gd name="T25" fmla="*/ 9 h 382"/>
              <a:gd name="T26" fmla="*/ 291 w 341"/>
              <a:gd name="T27" fmla="*/ 40 h 382"/>
              <a:gd name="T28" fmla="*/ 278 w 341"/>
              <a:gd name="T29" fmla="*/ 52 h 382"/>
              <a:gd name="T30" fmla="*/ 260 w 341"/>
              <a:gd name="T31" fmla="*/ 65 h 382"/>
              <a:gd name="T32" fmla="*/ 227 w 341"/>
              <a:gd name="T33" fmla="*/ 99 h 382"/>
              <a:gd name="T34" fmla="*/ 207 w 341"/>
              <a:gd name="T35" fmla="*/ 114 h 382"/>
              <a:gd name="T36" fmla="*/ 176 w 341"/>
              <a:gd name="T37" fmla="*/ 132 h 382"/>
              <a:gd name="T38" fmla="*/ 130 w 341"/>
              <a:gd name="T39" fmla="*/ 125 h 382"/>
              <a:gd name="T40" fmla="*/ 92 w 341"/>
              <a:gd name="T41" fmla="*/ 172 h 382"/>
              <a:gd name="T42" fmla="*/ 7 w 341"/>
              <a:gd name="T43" fmla="*/ 228 h 382"/>
              <a:gd name="T44" fmla="*/ 44 w 341"/>
              <a:gd name="T45" fmla="*/ 243 h 382"/>
              <a:gd name="T46" fmla="*/ 46 w 341"/>
              <a:gd name="T47" fmla="*/ 246 h 382"/>
              <a:gd name="T48" fmla="*/ 46 w 341"/>
              <a:gd name="T49" fmla="*/ 288 h 382"/>
              <a:gd name="T50" fmla="*/ 26 w 341"/>
              <a:gd name="T51" fmla="*/ 329 h 382"/>
              <a:gd name="T52" fmla="*/ 49 w 341"/>
              <a:gd name="T53" fmla="*/ 358 h 382"/>
              <a:gd name="T54" fmla="*/ 111 w 341"/>
              <a:gd name="T55" fmla="*/ 382 h 382"/>
              <a:gd name="T56" fmla="*/ 110 w 341"/>
              <a:gd name="T57" fmla="*/ 380 h 382"/>
              <a:gd name="T58" fmla="*/ 50 w 341"/>
              <a:gd name="T59" fmla="*/ 361 h 382"/>
              <a:gd name="T60" fmla="*/ 23 w 341"/>
              <a:gd name="T61" fmla="*/ 329 h 382"/>
              <a:gd name="T62" fmla="*/ 42 w 341"/>
              <a:gd name="T63" fmla="*/ 288 h 382"/>
              <a:gd name="T64" fmla="*/ 42 w 341"/>
              <a:gd name="T65" fmla="*/ 247 h 382"/>
              <a:gd name="T66" fmla="*/ 3 w 341"/>
              <a:gd name="T67" fmla="*/ 229 h 382"/>
              <a:gd name="T68" fmla="*/ 55 w 341"/>
              <a:gd name="T69" fmla="*/ 191 h 382"/>
              <a:gd name="T70" fmla="*/ 115 w 341"/>
              <a:gd name="T71" fmla="*/ 128 h 382"/>
              <a:gd name="T72" fmla="*/ 157 w 341"/>
              <a:gd name="T73" fmla="*/ 122 h 382"/>
              <a:gd name="T74" fmla="*/ 189 w 341"/>
              <a:gd name="T75" fmla="*/ 129 h 382"/>
              <a:gd name="T76" fmla="*/ 203 w 341"/>
              <a:gd name="T77" fmla="*/ 95 h 382"/>
              <a:gd name="T78" fmla="*/ 257 w 341"/>
              <a:gd name="T79" fmla="*/ 77 h 382"/>
              <a:gd name="T80" fmla="*/ 259 w 341"/>
              <a:gd name="T81" fmla="*/ 48 h 382"/>
              <a:gd name="T82" fmla="*/ 284 w 341"/>
              <a:gd name="T83" fmla="*/ 43 h 382"/>
              <a:gd name="T84" fmla="*/ 315 w 341"/>
              <a:gd name="T85" fmla="*/ 25 h 382"/>
              <a:gd name="T86" fmla="*/ 339 w 341"/>
              <a:gd name="T87" fmla="*/ 23 h 382"/>
              <a:gd name="T88" fmla="*/ 335 w 341"/>
              <a:gd name="T89" fmla="*/ 27 h 382"/>
              <a:gd name="T90" fmla="*/ 225 w 341"/>
              <a:gd name="T91" fmla="*/ 180 h 382"/>
              <a:gd name="T92" fmla="*/ 153 w 341"/>
              <a:gd name="T93" fmla="*/ 227 h 382"/>
              <a:gd name="T94" fmla="*/ 183 w 341"/>
              <a:gd name="T95" fmla="*/ 293 h 382"/>
              <a:gd name="T96" fmla="*/ 218 w 341"/>
              <a:gd name="T97" fmla="*/ 340 h 382"/>
              <a:gd name="T98" fmla="*/ 195 w 341"/>
              <a:gd name="T99" fmla="*/ 347 h 382"/>
              <a:gd name="T100" fmla="*/ 182 w 341"/>
              <a:gd name="T101" fmla="*/ 348 h 382"/>
              <a:gd name="T102" fmla="*/ 161 w 341"/>
              <a:gd name="T103" fmla="*/ 351 h 382"/>
              <a:gd name="T104" fmla="*/ 137 w 341"/>
              <a:gd name="T105" fmla="*/ 362 h 382"/>
              <a:gd name="T106" fmla="*/ 121 w 341"/>
              <a:gd name="T107" fmla="*/ 373 h 382"/>
              <a:gd name="T108" fmla="*/ 113 w 341"/>
              <a:gd name="T109" fmla="*/ 38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1" h="382">
                <a:moveTo>
                  <a:pt x="67" y="352"/>
                </a:moveTo>
                <a:lnTo>
                  <a:pt x="67" y="352"/>
                </a:lnTo>
                <a:cubicBezTo>
                  <a:pt x="83" y="352"/>
                  <a:pt x="103" y="360"/>
                  <a:pt x="112" y="377"/>
                </a:cubicBezTo>
                <a:cubicBezTo>
                  <a:pt x="115" y="375"/>
                  <a:pt x="117" y="373"/>
                  <a:pt x="119" y="371"/>
                </a:cubicBezTo>
                <a:cubicBezTo>
                  <a:pt x="121" y="368"/>
                  <a:pt x="123" y="366"/>
                  <a:pt x="126" y="364"/>
                </a:cubicBezTo>
                <a:cubicBezTo>
                  <a:pt x="128" y="364"/>
                  <a:pt x="132" y="361"/>
                  <a:pt x="135" y="359"/>
                </a:cubicBezTo>
                <a:cubicBezTo>
                  <a:pt x="141" y="355"/>
                  <a:pt x="147" y="351"/>
                  <a:pt x="151" y="350"/>
                </a:cubicBezTo>
                <a:cubicBezTo>
                  <a:pt x="154" y="349"/>
                  <a:pt x="157" y="348"/>
                  <a:pt x="161" y="347"/>
                </a:cubicBezTo>
                <a:cubicBezTo>
                  <a:pt x="165" y="347"/>
                  <a:pt x="169" y="346"/>
                  <a:pt x="173" y="344"/>
                </a:cubicBezTo>
                <a:cubicBezTo>
                  <a:pt x="175" y="343"/>
                  <a:pt x="179" y="344"/>
                  <a:pt x="182" y="345"/>
                </a:cubicBezTo>
                <a:cubicBezTo>
                  <a:pt x="186" y="346"/>
                  <a:pt x="190" y="346"/>
                  <a:pt x="193" y="344"/>
                </a:cubicBezTo>
                <a:cubicBezTo>
                  <a:pt x="199" y="341"/>
                  <a:pt x="206" y="339"/>
                  <a:pt x="212" y="337"/>
                </a:cubicBezTo>
                <a:cubicBezTo>
                  <a:pt x="204" y="324"/>
                  <a:pt x="193" y="310"/>
                  <a:pt x="180" y="295"/>
                </a:cubicBezTo>
                <a:lnTo>
                  <a:pt x="178" y="293"/>
                </a:lnTo>
                <a:cubicBezTo>
                  <a:pt x="162" y="276"/>
                  <a:pt x="146" y="258"/>
                  <a:pt x="150" y="225"/>
                </a:cubicBezTo>
                <a:lnTo>
                  <a:pt x="150" y="224"/>
                </a:lnTo>
                <a:lnTo>
                  <a:pt x="151" y="224"/>
                </a:lnTo>
                <a:cubicBezTo>
                  <a:pt x="169" y="224"/>
                  <a:pt x="186" y="214"/>
                  <a:pt x="203" y="195"/>
                </a:cubicBezTo>
                <a:cubicBezTo>
                  <a:pt x="207" y="190"/>
                  <a:pt x="215" y="184"/>
                  <a:pt x="222" y="178"/>
                </a:cubicBezTo>
                <a:cubicBezTo>
                  <a:pt x="235" y="167"/>
                  <a:pt x="249" y="156"/>
                  <a:pt x="253" y="146"/>
                </a:cubicBezTo>
                <a:cubicBezTo>
                  <a:pt x="277" y="92"/>
                  <a:pt x="291" y="61"/>
                  <a:pt x="333" y="24"/>
                </a:cubicBezTo>
                <a:lnTo>
                  <a:pt x="334" y="24"/>
                </a:lnTo>
                <a:lnTo>
                  <a:pt x="334" y="24"/>
                </a:lnTo>
                <a:cubicBezTo>
                  <a:pt x="335" y="24"/>
                  <a:pt x="335" y="24"/>
                  <a:pt x="335" y="24"/>
                </a:cubicBezTo>
                <a:lnTo>
                  <a:pt x="336" y="21"/>
                </a:lnTo>
                <a:lnTo>
                  <a:pt x="337" y="9"/>
                </a:lnTo>
                <a:lnTo>
                  <a:pt x="316" y="28"/>
                </a:lnTo>
                <a:lnTo>
                  <a:pt x="291" y="40"/>
                </a:lnTo>
                <a:lnTo>
                  <a:pt x="286" y="46"/>
                </a:lnTo>
                <a:lnTo>
                  <a:pt x="278" y="52"/>
                </a:lnTo>
                <a:lnTo>
                  <a:pt x="262" y="52"/>
                </a:lnTo>
                <a:lnTo>
                  <a:pt x="260" y="65"/>
                </a:lnTo>
                <a:lnTo>
                  <a:pt x="260" y="79"/>
                </a:lnTo>
                <a:lnTo>
                  <a:pt x="227" y="99"/>
                </a:lnTo>
                <a:lnTo>
                  <a:pt x="207" y="99"/>
                </a:lnTo>
                <a:lnTo>
                  <a:pt x="207" y="114"/>
                </a:lnTo>
                <a:lnTo>
                  <a:pt x="191" y="132"/>
                </a:lnTo>
                <a:lnTo>
                  <a:pt x="176" y="132"/>
                </a:lnTo>
                <a:lnTo>
                  <a:pt x="156" y="125"/>
                </a:lnTo>
                <a:lnTo>
                  <a:pt x="130" y="125"/>
                </a:lnTo>
                <a:lnTo>
                  <a:pt x="118" y="131"/>
                </a:lnTo>
                <a:lnTo>
                  <a:pt x="92" y="172"/>
                </a:lnTo>
                <a:lnTo>
                  <a:pt x="57" y="194"/>
                </a:lnTo>
                <a:lnTo>
                  <a:pt x="7" y="228"/>
                </a:lnTo>
                <a:cubicBezTo>
                  <a:pt x="9" y="229"/>
                  <a:pt x="11" y="230"/>
                  <a:pt x="13" y="232"/>
                </a:cubicBezTo>
                <a:cubicBezTo>
                  <a:pt x="22" y="238"/>
                  <a:pt x="31" y="243"/>
                  <a:pt x="44" y="243"/>
                </a:cubicBezTo>
                <a:lnTo>
                  <a:pt x="47" y="243"/>
                </a:lnTo>
                <a:lnTo>
                  <a:pt x="46" y="246"/>
                </a:lnTo>
                <a:cubicBezTo>
                  <a:pt x="41" y="257"/>
                  <a:pt x="42" y="261"/>
                  <a:pt x="43" y="269"/>
                </a:cubicBezTo>
                <a:cubicBezTo>
                  <a:pt x="44" y="273"/>
                  <a:pt x="46" y="279"/>
                  <a:pt x="46" y="288"/>
                </a:cubicBezTo>
                <a:cubicBezTo>
                  <a:pt x="46" y="298"/>
                  <a:pt x="41" y="303"/>
                  <a:pt x="36" y="308"/>
                </a:cubicBezTo>
                <a:cubicBezTo>
                  <a:pt x="31" y="313"/>
                  <a:pt x="26" y="318"/>
                  <a:pt x="26" y="329"/>
                </a:cubicBezTo>
                <a:cubicBezTo>
                  <a:pt x="26" y="340"/>
                  <a:pt x="32" y="361"/>
                  <a:pt x="42" y="361"/>
                </a:cubicBezTo>
                <a:cubicBezTo>
                  <a:pt x="44" y="361"/>
                  <a:pt x="46" y="360"/>
                  <a:pt x="49" y="358"/>
                </a:cubicBezTo>
                <a:cubicBezTo>
                  <a:pt x="53" y="355"/>
                  <a:pt x="59" y="352"/>
                  <a:pt x="67" y="352"/>
                </a:cubicBezTo>
                <a:close/>
                <a:moveTo>
                  <a:pt x="111" y="382"/>
                </a:moveTo>
                <a:lnTo>
                  <a:pt x="111" y="382"/>
                </a:lnTo>
                <a:lnTo>
                  <a:pt x="110" y="380"/>
                </a:lnTo>
                <a:cubicBezTo>
                  <a:pt x="102" y="364"/>
                  <a:pt x="82" y="355"/>
                  <a:pt x="67" y="355"/>
                </a:cubicBezTo>
                <a:cubicBezTo>
                  <a:pt x="60" y="355"/>
                  <a:pt x="55" y="358"/>
                  <a:pt x="50" y="361"/>
                </a:cubicBezTo>
                <a:cubicBezTo>
                  <a:pt x="47" y="363"/>
                  <a:pt x="45" y="364"/>
                  <a:pt x="42" y="364"/>
                </a:cubicBezTo>
                <a:cubicBezTo>
                  <a:pt x="29" y="364"/>
                  <a:pt x="23" y="340"/>
                  <a:pt x="23" y="329"/>
                </a:cubicBezTo>
                <a:cubicBezTo>
                  <a:pt x="23" y="316"/>
                  <a:pt x="29" y="311"/>
                  <a:pt x="34" y="305"/>
                </a:cubicBezTo>
                <a:cubicBezTo>
                  <a:pt x="38" y="301"/>
                  <a:pt x="42" y="297"/>
                  <a:pt x="42" y="288"/>
                </a:cubicBezTo>
                <a:cubicBezTo>
                  <a:pt x="42" y="279"/>
                  <a:pt x="41" y="274"/>
                  <a:pt x="40" y="269"/>
                </a:cubicBezTo>
                <a:cubicBezTo>
                  <a:pt x="38" y="263"/>
                  <a:pt x="37" y="258"/>
                  <a:pt x="42" y="247"/>
                </a:cubicBezTo>
                <a:cubicBezTo>
                  <a:pt x="28" y="246"/>
                  <a:pt x="19" y="240"/>
                  <a:pt x="11" y="235"/>
                </a:cubicBezTo>
                <a:cubicBezTo>
                  <a:pt x="8" y="233"/>
                  <a:pt x="6" y="231"/>
                  <a:pt x="3" y="229"/>
                </a:cubicBezTo>
                <a:lnTo>
                  <a:pt x="0" y="228"/>
                </a:lnTo>
                <a:lnTo>
                  <a:pt x="55" y="191"/>
                </a:lnTo>
                <a:lnTo>
                  <a:pt x="89" y="170"/>
                </a:lnTo>
                <a:lnTo>
                  <a:pt x="115" y="128"/>
                </a:lnTo>
                <a:lnTo>
                  <a:pt x="130" y="122"/>
                </a:lnTo>
                <a:lnTo>
                  <a:pt x="157" y="122"/>
                </a:lnTo>
                <a:lnTo>
                  <a:pt x="177" y="129"/>
                </a:lnTo>
                <a:lnTo>
                  <a:pt x="189" y="129"/>
                </a:lnTo>
                <a:lnTo>
                  <a:pt x="203" y="113"/>
                </a:lnTo>
                <a:lnTo>
                  <a:pt x="203" y="95"/>
                </a:lnTo>
                <a:lnTo>
                  <a:pt x="226" y="95"/>
                </a:lnTo>
                <a:lnTo>
                  <a:pt x="257" y="77"/>
                </a:lnTo>
                <a:lnTo>
                  <a:pt x="257" y="65"/>
                </a:lnTo>
                <a:lnTo>
                  <a:pt x="259" y="48"/>
                </a:lnTo>
                <a:lnTo>
                  <a:pt x="277" y="48"/>
                </a:lnTo>
                <a:lnTo>
                  <a:pt x="284" y="43"/>
                </a:lnTo>
                <a:lnTo>
                  <a:pt x="290" y="37"/>
                </a:lnTo>
                <a:lnTo>
                  <a:pt x="315" y="25"/>
                </a:lnTo>
                <a:lnTo>
                  <a:pt x="341" y="0"/>
                </a:lnTo>
                <a:lnTo>
                  <a:pt x="339" y="23"/>
                </a:lnTo>
                <a:lnTo>
                  <a:pt x="337" y="28"/>
                </a:lnTo>
                <a:lnTo>
                  <a:pt x="335" y="27"/>
                </a:lnTo>
                <a:cubicBezTo>
                  <a:pt x="294" y="63"/>
                  <a:pt x="280" y="94"/>
                  <a:pt x="257" y="148"/>
                </a:cubicBezTo>
                <a:cubicBezTo>
                  <a:pt x="252" y="158"/>
                  <a:pt x="238" y="169"/>
                  <a:pt x="225" y="180"/>
                </a:cubicBezTo>
                <a:cubicBezTo>
                  <a:pt x="217" y="186"/>
                  <a:pt x="210" y="192"/>
                  <a:pt x="205" y="197"/>
                </a:cubicBezTo>
                <a:cubicBezTo>
                  <a:pt x="188" y="217"/>
                  <a:pt x="171" y="227"/>
                  <a:pt x="153" y="227"/>
                </a:cubicBezTo>
                <a:cubicBezTo>
                  <a:pt x="150" y="257"/>
                  <a:pt x="165" y="274"/>
                  <a:pt x="180" y="290"/>
                </a:cubicBezTo>
                <a:lnTo>
                  <a:pt x="183" y="293"/>
                </a:lnTo>
                <a:cubicBezTo>
                  <a:pt x="197" y="309"/>
                  <a:pt x="208" y="323"/>
                  <a:pt x="216" y="338"/>
                </a:cubicBezTo>
                <a:lnTo>
                  <a:pt x="218" y="340"/>
                </a:lnTo>
                <a:lnTo>
                  <a:pt x="215" y="340"/>
                </a:lnTo>
                <a:cubicBezTo>
                  <a:pt x="209" y="341"/>
                  <a:pt x="201" y="344"/>
                  <a:pt x="195" y="347"/>
                </a:cubicBezTo>
                <a:cubicBezTo>
                  <a:pt x="193" y="349"/>
                  <a:pt x="191" y="349"/>
                  <a:pt x="188" y="349"/>
                </a:cubicBezTo>
                <a:cubicBezTo>
                  <a:pt x="186" y="349"/>
                  <a:pt x="184" y="348"/>
                  <a:pt x="182" y="348"/>
                </a:cubicBezTo>
                <a:cubicBezTo>
                  <a:pt x="179" y="347"/>
                  <a:pt x="176" y="346"/>
                  <a:pt x="174" y="347"/>
                </a:cubicBezTo>
                <a:cubicBezTo>
                  <a:pt x="171" y="349"/>
                  <a:pt x="166" y="350"/>
                  <a:pt x="161" y="351"/>
                </a:cubicBezTo>
                <a:cubicBezTo>
                  <a:pt x="158" y="351"/>
                  <a:pt x="155" y="352"/>
                  <a:pt x="152" y="353"/>
                </a:cubicBezTo>
                <a:cubicBezTo>
                  <a:pt x="149" y="354"/>
                  <a:pt x="142" y="358"/>
                  <a:pt x="137" y="362"/>
                </a:cubicBezTo>
                <a:cubicBezTo>
                  <a:pt x="133" y="364"/>
                  <a:pt x="130" y="366"/>
                  <a:pt x="128" y="367"/>
                </a:cubicBezTo>
                <a:cubicBezTo>
                  <a:pt x="125" y="369"/>
                  <a:pt x="123" y="371"/>
                  <a:pt x="121" y="373"/>
                </a:cubicBezTo>
                <a:cubicBezTo>
                  <a:pt x="119" y="375"/>
                  <a:pt x="116" y="378"/>
                  <a:pt x="113" y="380"/>
                </a:cubicBezTo>
                <a:cubicBezTo>
                  <a:pt x="113" y="380"/>
                  <a:pt x="113" y="380"/>
                  <a:pt x="113" y="380"/>
                </a:cubicBezTo>
                <a:lnTo>
                  <a:pt x="111" y="382"/>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79" name="Freeform 390">
            <a:extLst>
              <a:ext uri="{FF2B5EF4-FFF2-40B4-BE49-F238E27FC236}">
                <a16:creationId xmlns:a16="http://schemas.microsoft.com/office/drawing/2014/main" id="{3DBAA737-4CBC-1AC3-98AF-0A0EC6FF87EE}"/>
              </a:ext>
            </a:extLst>
          </p:cNvPr>
          <p:cNvSpPr>
            <a:spLocks noEditPoints="1"/>
          </p:cNvSpPr>
          <p:nvPr/>
        </p:nvSpPr>
        <p:spPr bwMode="auto">
          <a:xfrm>
            <a:off x="5147054" y="1869563"/>
            <a:ext cx="174625" cy="196850"/>
          </a:xfrm>
          <a:custGeom>
            <a:avLst/>
            <a:gdLst>
              <a:gd name="T0" fmla="*/ 67 w 341"/>
              <a:gd name="T1" fmla="*/ 352 h 382"/>
              <a:gd name="T2" fmla="*/ 119 w 341"/>
              <a:gd name="T3" fmla="*/ 371 h 382"/>
              <a:gd name="T4" fmla="*/ 135 w 341"/>
              <a:gd name="T5" fmla="*/ 359 h 382"/>
              <a:gd name="T6" fmla="*/ 161 w 341"/>
              <a:gd name="T7" fmla="*/ 347 h 382"/>
              <a:gd name="T8" fmla="*/ 182 w 341"/>
              <a:gd name="T9" fmla="*/ 345 h 382"/>
              <a:gd name="T10" fmla="*/ 212 w 341"/>
              <a:gd name="T11" fmla="*/ 337 h 382"/>
              <a:gd name="T12" fmla="*/ 178 w 341"/>
              <a:gd name="T13" fmla="*/ 293 h 382"/>
              <a:gd name="T14" fmla="*/ 150 w 341"/>
              <a:gd name="T15" fmla="*/ 224 h 382"/>
              <a:gd name="T16" fmla="*/ 203 w 341"/>
              <a:gd name="T17" fmla="*/ 195 h 382"/>
              <a:gd name="T18" fmla="*/ 253 w 341"/>
              <a:gd name="T19" fmla="*/ 146 h 382"/>
              <a:gd name="T20" fmla="*/ 334 w 341"/>
              <a:gd name="T21" fmla="*/ 24 h 382"/>
              <a:gd name="T22" fmla="*/ 335 w 341"/>
              <a:gd name="T23" fmla="*/ 24 h 382"/>
              <a:gd name="T24" fmla="*/ 337 w 341"/>
              <a:gd name="T25" fmla="*/ 9 h 382"/>
              <a:gd name="T26" fmla="*/ 291 w 341"/>
              <a:gd name="T27" fmla="*/ 40 h 382"/>
              <a:gd name="T28" fmla="*/ 278 w 341"/>
              <a:gd name="T29" fmla="*/ 52 h 382"/>
              <a:gd name="T30" fmla="*/ 260 w 341"/>
              <a:gd name="T31" fmla="*/ 65 h 382"/>
              <a:gd name="T32" fmla="*/ 227 w 341"/>
              <a:gd name="T33" fmla="*/ 99 h 382"/>
              <a:gd name="T34" fmla="*/ 207 w 341"/>
              <a:gd name="T35" fmla="*/ 114 h 382"/>
              <a:gd name="T36" fmla="*/ 176 w 341"/>
              <a:gd name="T37" fmla="*/ 132 h 382"/>
              <a:gd name="T38" fmla="*/ 130 w 341"/>
              <a:gd name="T39" fmla="*/ 125 h 382"/>
              <a:gd name="T40" fmla="*/ 92 w 341"/>
              <a:gd name="T41" fmla="*/ 172 h 382"/>
              <a:gd name="T42" fmla="*/ 7 w 341"/>
              <a:gd name="T43" fmla="*/ 228 h 382"/>
              <a:gd name="T44" fmla="*/ 44 w 341"/>
              <a:gd name="T45" fmla="*/ 243 h 382"/>
              <a:gd name="T46" fmla="*/ 46 w 341"/>
              <a:gd name="T47" fmla="*/ 246 h 382"/>
              <a:gd name="T48" fmla="*/ 46 w 341"/>
              <a:gd name="T49" fmla="*/ 288 h 382"/>
              <a:gd name="T50" fmla="*/ 26 w 341"/>
              <a:gd name="T51" fmla="*/ 329 h 382"/>
              <a:gd name="T52" fmla="*/ 49 w 341"/>
              <a:gd name="T53" fmla="*/ 358 h 382"/>
              <a:gd name="T54" fmla="*/ 67 w 341"/>
              <a:gd name="T55" fmla="*/ 352 h 382"/>
              <a:gd name="T56" fmla="*/ 111 w 341"/>
              <a:gd name="T57" fmla="*/ 382 h 382"/>
              <a:gd name="T58" fmla="*/ 67 w 341"/>
              <a:gd name="T59" fmla="*/ 355 h 382"/>
              <a:gd name="T60" fmla="*/ 42 w 341"/>
              <a:gd name="T61" fmla="*/ 364 h 382"/>
              <a:gd name="T62" fmla="*/ 34 w 341"/>
              <a:gd name="T63" fmla="*/ 305 h 382"/>
              <a:gd name="T64" fmla="*/ 40 w 341"/>
              <a:gd name="T65" fmla="*/ 269 h 382"/>
              <a:gd name="T66" fmla="*/ 11 w 341"/>
              <a:gd name="T67" fmla="*/ 235 h 382"/>
              <a:gd name="T68" fmla="*/ 0 w 341"/>
              <a:gd name="T69" fmla="*/ 228 h 382"/>
              <a:gd name="T70" fmla="*/ 89 w 341"/>
              <a:gd name="T71" fmla="*/ 170 h 382"/>
              <a:gd name="T72" fmla="*/ 130 w 341"/>
              <a:gd name="T73" fmla="*/ 122 h 382"/>
              <a:gd name="T74" fmla="*/ 177 w 341"/>
              <a:gd name="T75" fmla="*/ 129 h 382"/>
              <a:gd name="T76" fmla="*/ 203 w 341"/>
              <a:gd name="T77" fmla="*/ 113 h 382"/>
              <a:gd name="T78" fmla="*/ 226 w 341"/>
              <a:gd name="T79" fmla="*/ 95 h 382"/>
              <a:gd name="T80" fmla="*/ 257 w 341"/>
              <a:gd name="T81" fmla="*/ 65 h 382"/>
              <a:gd name="T82" fmla="*/ 277 w 341"/>
              <a:gd name="T83" fmla="*/ 48 h 382"/>
              <a:gd name="T84" fmla="*/ 290 w 341"/>
              <a:gd name="T85" fmla="*/ 37 h 382"/>
              <a:gd name="T86" fmla="*/ 341 w 341"/>
              <a:gd name="T87" fmla="*/ 0 h 382"/>
              <a:gd name="T88" fmla="*/ 337 w 341"/>
              <a:gd name="T89" fmla="*/ 28 h 382"/>
              <a:gd name="T90" fmla="*/ 257 w 341"/>
              <a:gd name="T91" fmla="*/ 148 h 382"/>
              <a:gd name="T92" fmla="*/ 205 w 341"/>
              <a:gd name="T93" fmla="*/ 197 h 382"/>
              <a:gd name="T94" fmla="*/ 180 w 341"/>
              <a:gd name="T95" fmla="*/ 290 h 382"/>
              <a:gd name="T96" fmla="*/ 216 w 341"/>
              <a:gd name="T97" fmla="*/ 338 h 382"/>
              <a:gd name="T98" fmla="*/ 215 w 341"/>
              <a:gd name="T99" fmla="*/ 340 h 382"/>
              <a:gd name="T100" fmla="*/ 188 w 341"/>
              <a:gd name="T101" fmla="*/ 349 h 382"/>
              <a:gd name="T102" fmla="*/ 174 w 341"/>
              <a:gd name="T103" fmla="*/ 347 h 382"/>
              <a:gd name="T104" fmla="*/ 152 w 341"/>
              <a:gd name="T105" fmla="*/ 353 h 382"/>
              <a:gd name="T106" fmla="*/ 128 w 341"/>
              <a:gd name="T107" fmla="*/ 367 h 382"/>
              <a:gd name="T108" fmla="*/ 113 w 341"/>
              <a:gd name="T109" fmla="*/ 380 h 382"/>
              <a:gd name="T110" fmla="*/ 111 w 341"/>
              <a:gd name="T111"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1" h="382">
                <a:moveTo>
                  <a:pt x="67" y="352"/>
                </a:moveTo>
                <a:lnTo>
                  <a:pt x="67" y="352"/>
                </a:lnTo>
                <a:cubicBezTo>
                  <a:pt x="83" y="352"/>
                  <a:pt x="103" y="360"/>
                  <a:pt x="112" y="377"/>
                </a:cubicBezTo>
                <a:cubicBezTo>
                  <a:pt x="115" y="375"/>
                  <a:pt x="117" y="373"/>
                  <a:pt x="119" y="371"/>
                </a:cubicBezTo>
                <a:cubicBezTo>
                  <a:pt x="121" y="368"/>
                  <a:pt x="123" y="366"/>
                  <a:pt x="126" y="364"/>
                </a:cubicBezTo>
                <a:cubicBezTo>
                  <a:pt x="128" y="364"/>
                  <a:pt x="132" y="361"/>
                  <a:pt x="135" y="359"/>
                </a:cubicBezTo>
                <a:cubicBezTo>
                  <a:pt x="141" y="355"/>
                  <a:pt x="147" y="351"/>
                  <a:pt x="151" y="350"/>
                </a:cubicBezTo>
                <a:cubicBezTo>
                  <a:pt x="154" y="349"/>
                  <a:pt x="157" y="348"/>
                  <a:pt x="161" y="347"/>
                </a:cubicBezTo>
                <a:cubicBezTo>
                  <a:pt x="165" y="347"/>
                  <a:pt x="169" y="346"/>
                  <a:pt x="173" y="344"/>
                </a:cubicBezTo>
                <a:cubicBezTo>
                  <a:pt x="175" y="343"/>
                  <a:pt x="179" y="344"/>
                  <a:pt x="182" y="345"/>
                </a:cubicBezTo>
                <a:cubicBezTo>
                  <a:pt x="186" y="346"/>
                  <a:pt x="190" y="346"/>
                  <a:pt x="193" y="344"/>
                </a:cubicBezTo>
                <a:cubicBezTo>
                  <a:pt x="199" y="341"/>
                  <a:pt x="206" y="339"/>
                  <a:pt x="212" y="337"/>
                </a:cubicBezTo>
                <a:cubicBezTo>
                  <a:pt x="204" y="324"/>
                  <a:pt x="193" y="310"/>
                  <a:pt x="180" y="295"/>
                </a:cubicBezTo>
                <a:lnTo>
                  <a:pt x="178" y="293"/>
                </a:lnTo>
                <a:cubicBezTo>
                  <a:pt x="162" y="276"/>
                  <a:pt x="146" y="258"/>
                  <a:pt x="150" y="225"/>
                </a:cubicBezTo>
                <a:lnTo>
                  <a:pt x="150" y="224"/>
                </a:lnTo>
                <a:lnTo>
                  <a:pt x="151" y="224"/>
                </a:lnTo>
                <a:cubicBezTo>
                  <a:pt x="169" y="224"/>
                  <a:pt x="186" y="214"/>
                  <a:pt x="203" y="195"/>
                </a:cubicBezTo>
                <a:cubicBezTo>
                  <a:pt x="207" y="190"/>
                  <a:pt x="215" y="184"/>
                  <a:pt x="222" y="178"/>
                </a:cubicBezTo>
                <a:cubicBezTo>
                  <a:pt x="235" y="167"/>
                  <a:pt x="249" y="156"/>
                  <a:pt x="253" y="146"/>
                </a:cubicBezTo>
                <a:cubicBezTo>
                  <a:pt x="277" y="92"/>
                  <a:pt x="291" y="61"/>
                  <a:pt x="333" y="24"/>
                </a:cubicBezTo>
                <a:lnTo>
                  <a:pt x="334" y="24"/>
                </a:lnTo>
                <a:lnTo>
                  <a:pt x="334" y="24"/>
                </a:lnTo>
                <a:cubicBezTo>
                  <a:pt x="335" y="24"/>
                  <a:pt x="335" y="24"/>
                  <a:pt x="335" y="24"/>
                </a:cubicBezTo>
                <a:lnTo>
                  <a:pt x="336" y="21"/>
                </a:lnTo>
                <a:lnTo>
                  <a:pt x="337" y="9"/>
                </a:lnTo>
                <a:lnTo>
                  <a:pt x="316" y="28"/>
                </a:lnTo>
                <a:lnTo>
                  <a:pt x="291" y="40"/>
                </a:lnTo>
                <a:lnTo>
                  <a:pt x="286" y="46"/>
                </a:lnTo>
                <a:lnTo>
                  <a:pt x="278" y="52"/>
                </a:lnTo>
                <a:lnTo>
                  <a:pt x="262" y="52"/>
                </a:lnTo>
                <a:lnTo>
                  <a:pt x="260" y="65"/>
                </a:lnTo>
                <a:lnTo>
                  <a:pt x="260" y="79"/>
                </a:lnTo>
                <a:lnTo>
                  <a:pt x="227" y="99"/>
                </a:lnTo>
                <a:lnTo>
                  <a:pt x="207" y="99"/>
                </a:lnTo>
                <a:lnTo>
                  <a:pt x="207" y="114"/>
                </a:lnTo>
                <a:lnTo>
                  <a:pt x="191" y="132"/>
                </a:lnTo>
                <a:lnTo>
                  <a:pt x="176" y="132"/>
                </a:lnTo>
                <a:lnTo>
                  <a:pt x="156" y="125"/>
                </a:lnTo>
                <a:lnTo>
                  <a:pt x="130" y="125"/>
                </a:lnTo>
                <a:lnTo>
                  <a:pt x="118" y="131"/>
                </a:lnTo>
                <a:lnTo>
                  <a:pt x="92" y="172"/>
                </a:lnTo>
                <a:lnTo>
                  <a:pt x="57" y="194"/>
                </a:lnTo>
                <a:lnTo>
                  <a:pt x="7" y="228"/>
                </a:lnTo>
                <a:cubicBezTo>
                  <a:pt x="9" y="229"/>
                  <a:pt x="11" y="230"/>
                  <a:pt x="13" y="232"/>
                </a:cubicBezTo>
                <a:cubicBezTo>
                  <a:pt x="22" y="238"/>
                  <a:pt x="31" y="243"/>
                  <a:pt x="44" y="243"/>
                </a:cubicBezTo>
                <a:lnTo>
                  <a:pt x="47" y="243"/>
                </a:lnTo>
                <a:lnTo>
                  <a:pt x="46" y="246"/>
                </a:lnTo>
                <a:cubicBezTo>
                  <a:pt x="41" y="257"/>
                  <a:pt x="42" y="261"/>
                  <a:pt x="43" y="269"/>
                </a:cubicBezTo>
                <a:cubicBezTo>
                  <a:pt x="44" y="273"/>
                  <a:pt x="46" y="279"/>
                  <a:pt x="46" y="288"/>
                </a:cubicBezTo>
                <a:cubicBezTo>
                  <a:pt x="46" y="298"/>
                  <a:pt x="41" y="303"/>
                  <a:pt x="36" y="308"/>
                </a:cubicBezTo>
                <a:cubicBezTo>
                  <a:pt x="31" y="313"/>
                  <a:pt x="26" y="318"/>
                  <a:pt x="26" y="329"/>
                </a:cubicBezTo>
                <a:cubicBezTo>
                  <a:pt x="26" y="340"/>
                  <a:pt x="32" y="361"/>
                  <a:pt x="42" y="361"/>
                </a:cubicBezTo>
                <a:cubicBezTo>
                  <a:pt x="44" y="361"/>
                  <a:pt x="46" y="360"/>
                  <a:pt x="49" y="358"/>
                </a:cubicBezTo>
                <a:cubicBezTo>
                  <a:pt x="53" y="355"/>
                  <a:pt x="59" y="352"/>
                  <a:pt x="67" y="352"/>
                </a:cubicBezTo>
                <a:lnTo>
                  <a:pt x="67" y="352"/>
                </a:lnTo>
                <a:close/>
                <a:moveTo>
                  <a:pt x="111" y="382"/>
                </a:moveTo>
                <a:lnTo>
                  <a:pt x="111" y="382"/>
                </a:lnTo>
                <a:lnTo>
                  <a:pt x="110" y="380"/>
                </a:lnTo>
                <a:cubicBezTo>
                  <a:pt x="102" y="364"/>
                  <a:pt x="82" y="355"/>
                  <a:pt x="67" y="355"/>
                </a:cubicBezTo>
                <a:cubicBezTo>
                  <a:pt x="60" y="355"/>
                  <a:pt x="55" y="358"/>
                  <a:pt x="50" y="361"/>
                </a:cubicBezTo>
                <a:cubicBezTo>
                  <a:pt x="47" y="363"/>
                  <a:pt x="45" y="364"/>
                  <a:pt x="42" y="364"/>
                </a:cubicBezTo>
                <a:cubicBezTo>
                  <a:pt x="29" y="364"/>
                  <a:pt x="23" y="340"/>
                  <a:pt x="23" y="329"/>
                </a:cubicBezTo>
                <a:cubicBezTo>
                  <a:pt x="23" y="316"/>
                  <a:pt x="29" y="311"/>
                  <a:pt x="34" y="305"/>
                </a:cubicBezTo>
                <a:cubicBezTo>
                  <a:pt x="38" y="301"/>
                  <a:pt x="42" y="297"/>
                  <a:pt x="42" y="288"/>
                </a:cubicBezTo>
                <a:cubicBezTo>
                  <a:pt x="42" y="279"/>
                  <a:pt x="41" y="274"/>
                  <a:pt x="40" y="269"/>
                </a:cubicBezTo>
                <a:cubicBezTo>
                  <a:pt x="38" y="263"/>
                  <a:pt x="37" y="258"/>
                  <a:pt x="42" y="247"/>
                </a:cubicBezTo>
                <a:cubicBezTo>
                  <a:pt x="28" y="246"/>
                  <a:pt x="19" y="240"/>
                  <a:pt x="11" y="235"/>
                </a:cubicBezTo>
                <a:cubicBezTo>
                  <a:pt x="8" y="233"/>
                  <a:pt x="6" y="231"/>
                  <a:pt x="3" y="229"/>
                </a:cubicBezTo>
                <a:lnTo>
                  <a:pt x="0" y="228"/>
                </a:lnTo>
                <a:lnTo>
                  <a:pt x="55" y="191"/>
                </a:lnTo>
                <a:lnTo>
                  <a:pt x="89" y="170"/>
                </a:lnTo>
                <a:lnTo>
                  <a:pt x="115" y="128"/>
                </a:lnTo>
                <a:lnTo>
                  <a:pt x="130" y="122"/>
                </a:lnTo>
                <a:lnTo>
                  <a:pt x="157" y="122"/>
                </a:lnTo>
                <a:lnTo>
                  <a:pt x="177" y="129"/>
                </a:lnTo>
                <a:lnTo>
                  <a:pt x="189" y="129"/>
                </a:lnTo>
                <a:lnTo>
                  <a:pt x="203" y="113"/>
                </a:lnTo>
                <a:lnTo>
                  <a:pt x="203" y="95"/>
                </a:lnTo>
                <a:lnTo>
                  <a:pt x="226" y="95"/>
                </a:lnTo>
                <a:lnTo>
                  <a:pt x="257" y="77"/>
                </a:lnTo>
                <a:lnTo>
                  <a:pt x="257" y="65"/>
                </a:lnTo>
                <a:lnTo>
                  <a:pt x="259" y="48"/>
                </a:lnTo>
                <a:lnTo>
                  <a:pt x="277" y="48"/>
                </a:lnTo>
                <a:lnTo>
                  <a:pt x="284" y="43"/>
                </a:lnTo>
                <a:lnTo>
                  <a:pt x="290" y="37"/>
                </a:lnTo>
                <a:lnTo>
                  <a:pt x="315" y="25"/>
                </a:lnTo>
                <a:lnTo>
                  <a:pt x="341" y="0"/>
                </a:lnTo>
                <a:lnTo>
                  <a:pt x="339" y="23"/>
                </a:lnTo>
                <a:lnTo>
                  <a:pt x="337" y="28"/>
                </a:lnTo>
                <a:lnTo>
                  <a:pt x="335" y="27"/>
                </a:lnTo>
                <a:cubicBezTo>
                  <a:pt x="294" y="63"/>
                  <a:pt x="280" y="94"/>
                  <a:pt x="257" y="148"/>
                </a:cubicBezTo>
                <a:cubicBezTo>
                  <a:pt x="252" y="158"/>
                  <a:pt x="238" y="169"/>
                  <a:pt x="225" y="180"/>
                </a:cubicBezTo>
                <a:cubicBezTo>
                  <a:pt x="217" y="186"/>
                  <a:pt x="210" y="192"/>
                  <a:pt x="205" y="197"/>
                </a:cubicBezTo>
                <a:cubicBezTo>
                  <a:pt x="188" y="217"/>
                  <a:pt x="171" y="227"/>
                  <a:pt x="153" y="227"/>
                </a:cubicBezTo>
                <a:cubicBezTo>
                  <a:pt x="150" y="257"/>
                  <a:pt x="165" y="274"/>
                  <a:pt x="180" y="290"/>
                </a:cubicBezTo>
                <a:lnTo>
                  <a:pt x="183" y="293"/>
                </a:lnTo>
                <a:cubicBezTo>
                  <a:pt x="197" y="309"/>
                  <a:pt x="208" y="323"/>
                  <a:pt x="216" y="338"/>
                </a:cubicBezTo>
                <a:lnTo>
                  <a:pt x="218" y="340"/>
                </a:lnTo>
                <a:lnTo>
                  <a:pt x="215" y="340"/>
                </a:lnTo>
                <a:cubicBezTo>
                  <a:pt x="209" y="341"/>
                  <a:pt x="201" y="344"/>
                  <a:pt x="195" y="347"/>
                </a:cubicBezTo>
                <a:cubicBezTo>
                  <a:pt x="193" y="349"/>
                  <a:pt x="191" y="349"/>
                  <a:pt x="188" y="349"/>
                </a:cubicBezTo>
                <a:cubicBezTo>
                  <a:pt x="186" y="349"/>
                  <a:pt x="184" y="348"/>
                  <a:pt x="182" y="348"/>
                </a:cubicBezTo>
                <a:cubicBezTo>
                  <a:pt x="179" y="347"/>
                  <a:pt x="176" y="346"/>
                  <a:pt x="174" y="347"/>
                </a:cubicBezTo>
                <a:cubicBezTo>
                  <a:pt x="171" y="349"/>
                  <a:pt x="166" y="350"/>
                  <a:pt x="161" y="351"/>
                </a:cubicBezTo>
                <a:cubicBezTo>
                  <a:pt x="158" y="351"/>
                  <a:pt x="155" y="352"/>
                  <a:pt x="152" y="353"/>
                </a:cubicBezTo>
                <a:cubicBezTo>
                  <a:pt x="149" y="354"/>
                  <a:pt x="142" y="358"/>
                  <a:pt x="137" y="362"/>
                </a:cubicBezTo>
                <a:cubicBezTo>
                  <a:pt x="133" y="364"/>
                  <a:pt x="130" y="366"/>
                  <a:pt x="128" y="367"/>
                </a:cubicBezTo>
                <a:cubicBezTo>
                  <a:pt x="125" y="369"/>
                  <a:pt x="123" y="371"/>
                  <a:pt x="121" y="373"/>
                </a:cubicBezTo>
                <a:cubicBezTo>
                  <a:pt x="119" y="375"/>
                  <a:pt x="116" y="378"/>
                  <a:pt x="113" y="380"/>
                </a:cubicBezTo>
                <a:cubicBezTo>
                  <a:pt x="113" y="380"/>
                  <a:pt x="113" y="380"/>
                  <a:pt x="113" y="380"/>
                </a:cubicBezTo>
                <a:lnTo>
                  <a:pt x="111" y="382"/>
                </a:lnTo>
                <a:lnTo>
                  <a:pt x="111" y="38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0" name="Freeform 391">
            <a:extLst>
              <a:ext uri="{FF2B5EF4-FFF2-40B4-BE49-F238E27FC236}">
                <a16:creationId xmlns:a16="http://schemas.microsoft.com/office/drawing/2014/main" id="{8FE54003-8640-00BC-89EE-5F6113BDDB30}"/>
              </a:ext>
            </a:extLst>
          </p:cNvPr>
          <p:cNvSpPr>
            <a:spLocks/>
          </p:cNvSpPr>
          <p:nvPr/>
        </p:nvSpPr>
        <p:spPr bwMode="auto">
          <a:xfrm>
            <a:off x="5189917" y="2042600"/>
            <a:ext cx="84137" cy="122238"/>
          </a:xfrm>
          <a:custGeom>
            <a:avLst/>
            <a:gdLst>
              <a:gd name="T0" fmla="*/ 130 w 161"/>
              <a:gd name="T1" fmla="*/ 0 h 237"/>
              <a:gd name="T2" fmla="*/ 130 w 161"/>
              <a:gd name="T3" fmla="*/ 0 h 237"/>
              <a:gd name="T4" fmla="*/ 109 w 161"/>
              <a:gd name="T5" fmla="*/ 8 h 237"/>
              <a:gd name="T6" fmla="*/ 88 w 161"/>
              <a:gd name="T7" fmla="*/ 8 h 237"/>
              <a:gd name="T8" fmla="*/ 66 w 161"/>
              <a:gd name="T9" fmla="*/ 13 h 237"/>
              <a:gd name="T10" fmla="*/ 42 w 161"/>
              <a:gd name="T11" fmla="*/ 28 h 237"/>
              <a:gd name="T12" fmla="*/ 27 w 161"/>
              <a:gd name="T13" fmla="*/ 40 h 237"/>
              <a:gd name="T14" fmla="*/ 26 w 161"/>
              <a:gd name="T15" fmla="*/ 41 h 237"/>
              <a:gd name="T16" fmla="*/ 29 w 161"/>
              <a:gd name="T17" fmla="*/ 54 h 237"/>
              <a:gd name="T18" fmla="*/ 0 w 161"/>
              <a:gd name="T19" fmla="*/ 80 h 237"/>
              <a:gd name="T20" fmla="*/ 0 w 161"/>
              <a:gd name="T21" fmla="*/ 99 h 237"/>
              <a:gd name="T22" fmla="*/ 18 w 161"/>
              <a:gd name="T23" fmla="*/ 113 h 237"/>
              <a:gd name="T24" fmla="*/ 27 w 161"/>
              <a:gd name="T25" fmla="*/ 146 h 237"/>
              <a:gd name="T26" fmla="*/ 12 w 161"/>
              <a:gd name="T27" fmla="*/ 192 h 237"/>
              <a:gd name="T28" fmla="*/ 21 w 161"/>
              <a:gd name="T29" fmla="*/ 211 h 237"/>
              <a:gd name="T30" fmla="*/ 10 w 161"/>
              <a:gd name="T31" fmla="*/ 237 h 237"/>
              <a:gd name="T32" fmla="*/ 37 w 161"/>
              <a:gd name="T33" fmla="*/ 237 h 237"/>
              <a:gd name="T34" fmla="*/ 71 w 161"/>
              <a:gd name="T35" fmla="*/ 219 h 237"/>
              <a:gd name="T36" fmla="*/ 126 w 161"/>
              <a:gd name="T37" fmla="*/ 196 h 237"/>
              <a:gd name="T38" fmla="*/ 161 w 161"/>
              <a:gd name="T39" fmla="*/ 121 h 237"/>
              <a:gd name="T40" fmla="*/ 130 w 161"/>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237">
                <a:moveTo>
                  <a:pt x="130" y="0"/>
                </a:moveTo>
                <a:lnTo>
                  <a:pt x="130" y="0"/>
                </a:lnTo>
                <a:cubicBezTo>
                  <a:pt x="124" y="2"/>
                  <a:pt x="116" y="5"/>
                  <a:pt x="109" y="8"/>
                </a:cubicBezTo>
                <a:cubicBezTo>
                  <a:pt x="101" y="12"/>
                  <a:pt x="94" y="5"/>
                  <a:pt x="88" y="8"/>
                </a:cubicBezTo>
                <a:cubicBezTo>
                  <a:pt x="82" y="11"/>
                  <a:pt x="72" y="11"/>
                  <a:pt x="66" y="13"/>
                </a:cubicBezTo>
                <a:cubicBezTo>
                  <a:pt x="60" y="16"/>
                  <a:pt x="47" y="26"/>
                  <a:pt x="42" y="28"/>
                </a:cubicBezTo>
                <a:cubicBezTo>
                  <a:pt x="37" y="30"/>
                  <a:pt x="33" y="36"/>
                  <a:pt x="27" y="40"/>
                </a:cubicBezTo>
                <a:cubicBezTo>
                  <a:pt x="27" y="41"/>
                  <a:pt x="27" y="41"/>
                  <a:pt x="26" y="41"/>
                </a:cubicBezTo>
                <a:cubicBezTo>
                  <a:pt x="28" y="45"/>
                  <a:pt x="29" y="49"/>
                  <a:pt x="29" y="54"/>
                </a:cubicBezTo>
                <a:cubicBezTo>
                  <a:pt x="29" y="68"/>
                  <a:pt x="13" y="80"/>
                  <a:pt x="0" y="80"/>
                </a:cubicBezTo>
                <a:lnTo>
                  <a:pt x="0" y="99"/>
                </a:lnTo>
                <a:cubicBezTo>
                  <a:pt x="3" y="103"/>
                  <a:pt x="8" y="111"/>
                  <a:pt x="18" y="113"/>
                </a:cubicBezTo>
                <a:cubicBezTo>
                  <a:pt x="18" y="125"/>
                  <a:pt x="27" y="135"/>
                  <a:pt x="27" y="146"/>
                </a:cubicBezTo>
                <a:cubicBezTo>
                  <a:pt x="27" y="152"/>
                  <a:pt x="12" y="178"/>
                  <a:pt x="12" y="192"/>
                </a:cubicBezTo>
                <a:cubicBezTo>
                  <a:pt x="12" y="199"/>
                  <a:pt x="12" y="210"/>
                  <a:pt x="21" y="211"/>
                </a:cubicBezTo>
                <a:cubicBezTo>
                  <a:pt x="19" y="221"/>
                  <a:pt x="10" y="227"/>
                  <a:pt x="10" y="237"/>
                </a:cubicBezTo>
                <a:lnTo>
                  <a:pt x="37" y="237"/>
                </a:lnTo>
                <a:cubicBezTo>
                  <a:pt x="47" y="227"/>
                  <a:pt x="51" y="225"/>
                  <a:pt x="71" y="219"/>
                </a:cubicBezTo>
                <a:cubicBezTo>
                  <a:pt x="71" y="202"/>
                  <a:pt x="115" y="200"/>
                  <a:pt x="126" y="196"/>
                </a:cubicBezTo>
                <a:cubicBezTo>
                  <a:pt x="151" y="188"/>
                  <a:pt x="161" y="166"/>
                  <a:pt x="161" y="121"/>
                </a:cubicBezTo>
                <a:cubicBezTo>
                  <a:pt x="161" y="57"/>
                  <a:pt x="143" y="23"/>
                  <a:pt x="130"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1" name="Freeform 392">
            <a:extLst>
              <a:ext uri="{FF2B5EF4-FFF2-40B4-BE49-F238E27FC236}">
                <a16:creationId xmlns:a16="http://schemas.microsoft.com/office/drawing/2014/main" id="{47F34A91-05E7-BBE7-A92B-34325F147779}"/>
              </a:ext>
            </a:extLst>
          </p:cNvPr>
          <p:cNvSpPr>
            <a:spLocks/>
          </p:cNvSpPr>
          <p:nvPr/>
        </p:nvSpPr>
        <p:spPr bwMode="auto">
          <a:xfrm>
            <a:off x="5189917" y="2042600"/>
            <a:ext cx="84137" cy="122238"/>
          </a:xfrm>
          <a:custGeom>
            <a:avLst/>
            <a:gdLst>
              <a:gd name="T0" fmla="*/ 130 w 161"/>
              <a:gd name="T1" fmla="*/ 0 h 237"/>
              <a:gd name="T2" fmla="*/ 130 w 161"/>
              <a:gd name="T3" fmla="*/ 0 h 237"/>
              <a:gd name="T4" fmla="*/ 109 w 161"/>
              <a:gd name="T5" fmla="*/ 8 h 237"/>
              <a:gd name="T6" fmla="*/ 88 w 161"/>
              <a:gd name="T7" fmla="*/ 8 h 237"/>
              <a:gd name="T8" fmla="*/ 66 w 161"/>
              <a:gd name="T9" fmla="*/ 13 h 237"/>
              <a:gd name="T10" fmla="*/ 42 w 161"/>
              <a:gd name="T11" fmla="*/ 28 h 237"/>
              <a:gd name="T12" fmla="*/ 27 w 161"/>
              <a:gd name="T13" fmla="*/ 40 h 237"/>
              <a:gd name="T14" fmla="*/ 26 w 161"/>
              <a:gd name="T15" fmla="*/ 41 h 237"/>
              <a:gd name="T16" fmla="*/ 29 w 161"/>
              <a:gd name="T17" fmla="*/ 54 h 237"/>
              <a:gd name="T18" fmla="*/ 0 w 161"/>
              <a:gd name="T19" fmla="*/ 80 h 237"/>
              <a:gd name="T20" fmla="*/ 0 w 161"/>
              <a:gd name="T21" fmla="*/ 99 h 237"/>
              <a:gd name="T22" fmla="*/ 18 w 161"/>
              <a:gd name="T23" fmla="*/ 113 h 237"/>
              <a:gd name="T24" fmla="*/ 27 w 161"/>
              <a:gd name="T25" fmla="*/ 146 h 237"/>
              <a:gd name="T26" fmla="*/ 12 w 161"/>
              <a:gd name="T27" fmla="*/ 192 h 237"/>
              <a:gd name="T28" fmla="*/ 21 w 161"/>
              <a:gd name="T29" fmla="*/ 211 h 237"/>
              <a:gd name="T30" fmla="*/ 10 w 161"/>
              <a:gd name="T31" fmla="*/ 237 h 237"/>
              <a:gd name="T32" fmla="*/ 37 w 161"/>
              <a:gd name="T33" fmla="*/ 237 h 237"/>
              <a:gd name="T34" fmla="*/ 71 w 161"/>
              <a:gd name="T35" fmla="*/ 219 h 237"/>
              <a:gd name="T36" fmla="*/ 126 w 161"/>
              <a:gd name="T37" fmla="*/ 196 h 237"/>
              <a:gd name="T38" fmla="*/ 161 w 161"/>
              <a:gd name="T39" fmla="*/ 121 h 237"/>
              <a:gd name="T40" fmla="*/ 130 w 161"/>
              <a:gd name="T41" fmla="*/ 0 h 237"/>
              <a:gd name="T42" fmla="*/ 130 w 161"/>
              <a:gd name="T43"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1" h="237">
                <a:moveTo>
                  <a:pt x="130" y="0"/>
                </a:moveTo>
                <a:lnTo>
                  <a:pt x="130" y="0"/>
                </a:lnTo>
                <a:cubicBezTo>
                  <a:pt x="124" y="2"/>
                  <a:pt x="116" y="5"/>
                  <a:pt x="109" y="8"/>
                </a:cubicBezTo>
                <a:cubicBezTo>
                  <a:pt x="101" y="12"/>
                  <a:pt x="94" y="5"/>
                  <a:pt x="88" y="8"/>
                </a:cubicBezTo>
                <a:cubicBezTo>
                  <a:pt x="82" y="11"/>
                  <a:pt x="72" y="11"/>
                  <a:pt x="66" y="13"/>
                </a:cubicBezTo>
                <a:cubicBezTo>
                  <a:pt x="60" y="16"/>
                  <a:pt x="47" y="26"/>
                  <a:pt x="42" y="28"/>
                </a:cubicBezTo>
                <a:cubicBezTo>
                  <a:pt x="37" y="30"/>
                  <a:pt x="33" y="36"/>
                  <a:pt x="27" y="40"/>
                </a:cubicBezTo>
                <a:cubicBezTo>
                  <a:pt x="27" y="41"/>
                  <a:pt x="27" y="41"/>
                  <a:pt x="26" y="41"/>
                </a:cubicBezTo>
                <a:cubicBezTo>
                  <a:pt x="28" y="45"/>
                  <a:pt x="29" y="49"/>
                  <a:pt x="29" y="54"/>
                </a:cubicBezTo>
                <a:cubicBezTo>
                  <a:pt x="29" y="68"/>
                  <a:pt x="13" y="80"/>
                  <a:pt x="0" y="80"/>
                </a:cubicBezTo>
                <a:lnTo>
                  <a:pt x="0" y="99"/>
                </a:lnTo>
                <a:cubicBezTo>
                  <a:pt x="3" y="103"/>
                  <a:pt x="8" y="111"/>
                  <a:pt x="18" y="113"/>
                </a:cubicBezTo>
                <a:cubicBezTo>
                  <a:pt x="18" y="125"/>
                  <a:pt x="27" y="135"/>
                  <a:pt x="27" y="146"/>
                </a:cubicBezTo>
                <a:cubicBezTo>
                  <a:pt x="27" y="152"/>
                  <a:pt x="12" y="178"/>
                  <a:pt x="12" y="192"/>
                </a:cubicBezTo>
                <a:cubicBezTo>
                  <a:pt x="12" y="199"/>
                  <a:pt x="12" y="210"/>
                  <a:pt x="21" y="211"/>
                </a:cubicBezTo>
                <a:cubicBezTo>
                  <a:pt x="19" y="221"/>
                  <a:pt x="10" y="227"/>
                  <a:pt x="10" y="237"/>
                </a:cubicBezTo>
                <a:lnTo>
                  <a:pt x="37" y="237"/>
                </a:lnTo>
                <a:cubicBezTo>
                  <a:pt x="47" y="227"/>
                  <a:pt x="51" y="225"/>
                  <a:pt x="71" y="219"/>
                </a:cubicBezTo>
                <a:cubicBezTo>
                  <a:pt x="71" y="202"/>
                  <a:pt x="115" y="200"/>
                  <a:pt x="126" y="196"/>
                </a:cubicBezTo>
                <a:cubicBezTo>
                  <a:pt x="151" y="188"/>
                  <a:pt x="161" y="166"/>
                  <a:pt x="161" y="121"/>
                </a:cubicBezTo>
                <a:cubicBezTo>
                  <a:pt x="161" y="57"/>
                  <a:pt x="143" y="23"/>
                  <a:pt x="130" y="0"/>
                </a:cubicBezTo>
                <a:lnTo>
                  <a:pt x="130"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2" name="Freeform 393">
            <a:extLst>
              <a:ext uri="{FF2B5EF4-FFF2-40B4-BE49-F238E27FC236}">
                <a16:creationId xmlns:a16="http://schemas.microsoft.com/office/drawing/2014/main" id="{A081C73C-6D0E-A2C8-BDA5-31F7D2376F9B}"/>
              </a:ext>
            </a:extLst>
          </p:cNvPr>
          <p:cNvSpPr>
            <a:spLocks noEditPoints="1"/>
          </p:cNvSpPr>
          <p:nvPr/>
        </p:nvSpPr>
        <p:spPr bwMode="auto">
          <a:xfrm>
            <a:off x="5189917" y="2042600"/>
            <a:ext cx="84137" cy="123825"/>
          </a:xfrm>
          <a:custGeom>
            <a:avLst/>
            <a:gdLst>
              <a:gd name="T0" fmla="*/ 14 w 165"/>
              <a:gd name="T1" fmla="*/ 237 h 240"/>
              <a:gd name="T2" fmla="*/ 72 w 165"/>
              <a:gd name="T3" fmla="*/ 219 h 240"/>
              <a:gd name="T4" fmla="*/ 128 w 165"/>
              <a:gd name="T5" fmla="*/ 195 h 240"/>
              <a:gd name="T6" fmla="*/ 131 w 165"/>
              <a:gd name="T7" fmla="*/ 3 h 240"/>
              <a:gd name="T8" fmla="*/ 105 w 165"/>
              <a:gd name="T9" fmla="*/ 12 h 240"/>
              <a:gd name="T10" fmla="*/ 91 w 165"/>
              <a:gd name="T11" fmla="*/ 10 h 240"/>
              <a:gd name="T12" fmla="*/ 69 w 165"/>
              <a:gd name="T13" fmla="*/ 16 h 240"/>
              <a:gd name="T14" fmla="*/ 45 w 165"/>
              <a:gd name="T15" fmla="*/ 30 h 240"/>
              <a:gd name="T16" fmla="*/ 31 w 165"/>
              <a:gd name="T17" fmla="*/ 43 h 240"/>
              <a:gd name="T18" fmla="*/ 3 w 165"/>
              <a:gd name="T19" fmla="*/ 82 h 240"/>
              <a:gd name="T20" fmla="*/ 5 w 165"/>
              <a:gd name="T21" fmla="*/ 101 h 240"/>
              <a:gd name="T22" fmla="*/ 22 w 165"/>
              <a:gd name="T23" fmla="*/ 113 h 240"/>
              <a:gd name="T24" fmla="*/ 26 w 165"/>
              <a:gd name="T25" fmla="*/ 130 h 240"/>
              <a:gd name="T26" fmla="*/ 25 w 165"/>
              <a:gd name="T27" fmla="*/ 162 h 240"/>
              <a:gd name="T28" fmla="*/ 23 w 165"/>
              <a:gd name="T29" fmla="*/ 211 h 240"/>
              <a:gd name="T30" fmla="*/ 24 w 165"/>
              <a:gd name="T31" fmla="*/ 213 h 240"/>
              <a:gd name="T32" fmla="*/ 14 w 165"/>
              <a:gd name="T33" fmla="*/ 237 h 240"/>
              <a:gd name="T34" fmla="*/ 39 w 165"/>
              <a:gd name="T35" fmla="*/ 240 h 240"/>
              <a:gd name="T36" fmla="*/ 10 w 165"/>
              <a:gd name="T37" fmla="*/ 238 h 240"/>
              <a:gd name="T38" fmla="*/ 21 w 165"/>
              <a:gd name="T39" fmla="*/ 214 h 240"/>
              <a:gd name="T40" fmla="*/ 22 w 165"/>
              <a:gd name="T41" fmla="*/ 161 h 240"/>
              <a:gd name="T42" fmla="*/ 23 w 165"/>
              <a:gd name="T43" fmla="*/ 131 h 240"/>
              <a:gd name="T44" fmla="*/ 2 w 165"/>
              <a:gd name="T45" fmla="*/ 103 h 240"/>
              <a:gd name="T46" fmla="*/ 0 w 165"/>
              <a:gd name="T47" fmla="*/ 101 h 240"/>
              <a:gd name="T48" fmla="*/ 2 w 165"/>
              <a:gd name="T49" fmla="*/ 79 h 240"/>
              <a:gd name="T50" fmla="*/ 27 w 165"/>
              <a:gd name="T51" fmla="*/ 43 h 240"/>
              <a:gd name="T52" fmla="*/ 28 w 165"/>
              <a:gd name="T53" fmla="*/ 41 h 240"/>
              <a:gd name="T54" fmla="*/ 36 w 165"/>
              <a:gd name="T55" fmla="*/ 34 h 240"/>
              <a:gd name="T56" fmla="*/ 52 w 165"/>
              <a:gd name="T57" fmla="*/ 22 h 240"/>
              <a:gd name="T58" fmla="*/ 78 w 165"/>
              <a:gd name="T59" fmla="*/ 10 h 240"/>
              <a:gd name="T60" fmla="*/ 99 w 165"/>
              <a:gd name="T61" fmla="*/ 8 h 240"/>
              <a:gd name="T62" fmla="*/ 132 w 165"/>
              <a:gd name="T63" fmla="*/ 0 h 240"/>
              <a:gd name="T64" fmla="*/ 133 w 165"/>
              <a:gd name="T65" fmla="*/ 1 h 240"/>
              <a:gd name="T66" fmla="*/ 129 w 165"/>
              <a:gd name="T67" fmla="*/ 198 h 240"/>
              <a:gd name="T68" fmla="*/ 75 w 165"/>
              <a:gd name="T69" fmla="*/ 220 h 240"/>
              <a:gd name="T70" fmla="*/ 74 w 165"/>
              <a:gd name="T71" fmla="*/ 222 h 240"/>
              <a:gd name="T72" fmla="*/ 39 w 165"/>
              <a:gd name="T73"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240">
                <a:moveTo>
                  <a:pt x="14" y="237"/>
                </a:moveTo>
                <a:lnTo>
                  <a:pt x="14" y="237"/>
                </a:lnTo>
                <a:lnTo>
                  <a:pt x="38" y="237"/>
                </a:lnTo>
                <a:cubicBezTo>
                  <a:pt x="48" y="227"/>
                  <a:pt x="52" y="225"/>
                  <a:pt x="72" y="219"/>
                </a:cubicBezTo>
                <a:cubicBezTo>
                  <a:pt x="73" y="205"/>
                  <a:pt x="97" y="201"/>
                  <a:pt x="114" y="198"/>
                </a:cubicBezTo>
                <a:cubicBezTo>
                  <a:pt x="120" y="197"/>
                  <a:pt x="125" y="196"/>
                  <a:pt x="128" y="195"/>
                </a:cubicBezTo>
                <a:cubicBezTo>
                  <a:pt x="152" y="187"/>
                  <a:pt x="162" y="166"/>
                  <a:pt x="162" y="122"/>
                </a:cubicBezTo>
                <a:cubicBezTo>
                  <a:pt x="162" y="64"/>
                  <a:pt x="147" y="31"/>
                  <a:pt x="131" y="3"/>
                </a:cubicBezTo>
                <a:cubicBezTo>
                  <a:pt x="125" y="5"/>
                  <a:pt x="118" y="7"/>
                  <a:pt x="112" y="10"/>
                </a:cubicBezTo>
                <a:cubicBezTo>
                  <a:pt x="110" y="12"/>
                  <a:pt x="108" y="12"/>
                  <a:pt x="105" y="12"/>
                </a:cubicBezTo>
                <a:cubicBezTo>
                  <a:pt x="103" y="12"/>
                  <a:pt x="101" y="11"/>
                  <a:pt x="99" y="11"/>
                </a:cubicBezTo>
                <a:cubicBezTo>
                  <a:pt x="96" y="10"/>
                  <a:pt x="93" y="9"/>
                  <a:pt x="91" y="10"/>
                </a:cubicBezTo>
                <a:cubicBezTo>
                  <a:pt x="88" y="12"/>
                  <a:pt x="83" y="13"/>
                  <a:pt x="78" y="14"/>
                </a:cubicBezTo>
                <a:cubicBezTo>
                  <a:pt x="75" y="14"/>
                  <a:pt x="72" y="15"/>
                  <a:pt x="69" y="16"/>
                </a:cubicBezTo>
                <a:cubicBezTo>
                  <a:pt x="66" y="17"/>
                  <a:pt x="59" y="21"/>
                  <a:pt x="54" y="25"/>
                </a:cubicBezTo>
                <a:cubicBezTo>
                  <a:pt x="50" y="27"/>
                  <a:pt x="47" y="29"/>
                  <a:pt x="45" y="30"/>
                </a:cubicBezTo>
                <a:cubicBezTo>
                  <a:pt x="42" y="32"/>
                  <a:pt x="40" y="34"/>
                  <a:pt x="38" y="36"/>
                </a:cubicBezTo>
                <a:cubicBezTo>
                  <a:pt x="36" y="38"/>
                  <a:pt x="34" y="41"/>
                  <a:pt x="31" y="43"/>
                </a:cubicBezTo>
                <a:cubicBezTo>
                  <a:pt x="32" y="47"/>
                  <a:pt x="32" y="51"/>
                  <a:pt x="32" y="55"/>
                </a:cubicBezTo>
                <a:cubicBezTo>
                  <a:pt x="32" y="70"/>
                  <a:pt x="17" y="81"/>
                  <a:pt x="3" y="82"/>
                </a:cubicBezTo>
                <a:lnTo>
                  <a:pt x="3" y="100"/>
                </a:lnTo>
                <a:cubicBezTo>
                  <a:pt x="4" y="100"/>
                  <a:pt x="4" y="101"/>
                  <a:pt x="5" y="101"/>
                </a:cubicBezTo>
                <a:cubicBezTo>
                  <a:pt x="8" y="105"/>
                  <a:pt x="12" y="111"/>
                  <a:pt x="20" y="112"/>
                </a:cubicBezTo>
                <a:lnTo>
                  <a:pt x="22" y="113"/>
                </a:lnTo>
                <a:lnTo>
                  <a:pt x="22" y="114"/>
                </a:lnTo>
                <a:cubicBezTo>
                  <a:pt x="22" y="120"/>
                  <a:pt x="24" y="125"/>
                  <a:pt x="26" y="130"/>
                </a:cubicBezTo>
                <a:cubicBezTo>
                  <a:pt x="28" y="136"/>
                  <a:pt x="31" y="141"/>
                  <a:pt x="31" y="147"/>
                </a:cubicBezTo>
                <a:cubicBezTo>
                  <a:pt x="31" y="150"/>
                  <a:pt x="29" y="154"/>
                  <a:pt x="25" y="162"/>
                </a:cubicBezTo>
                <a:cubicBezTo>
                  <a:pt x="21" y="172"/>
                  <a:pt x="15" y="185"/>
                  <a:pt x="15" y="193"/>
                </a:cubicBezTo>
                <a:cubicBezTo>
                  <a:pt x="15" y="202"/>
                  <a:pt x="16" y="209"/>
                  <a:pt x="23" y="211"/>
                </a:cubicBezTo>
                <a:lnTo>
                  <a:pt x="25" y="211"/>
                </a:lnTo>
                <a:lnTo>
                  <a:pt x="24" y="213"/>
                </a:lnTo>
                <a:cubicBezTo>
                  <a:pt x="23" y="217"/>
                  <a:pt x="21" y="221"/>
                  <a:pt x="19" y="225"/>
                </a:cubicBezTo>
                <a:cubicBezTo>
                  <a:pt x="16" y="229"/>
                  <a:pt x="14" y="232"/>
                  <a:pt x="14" y="237"/>
                </a:cubicBezTo>
                <a:close/>
                <a:moveTo>
                  <a:pt x="39" y="240"/>
                </a:moveTo>
                <a:lnTo>
                  <a:pt x="39" y="240"/>
                </a:lnTo>
                <a:lnTo>
                  <a:pt x="10" y="240"/>
                </a:lnTo>
                <a:lnTo>
                  <a:pt x="10" y="238"/>
                </a:lnTo>
                <a:cubicBezTo>
                  <a:pt x="10" y="232"/>
                  <a:pt x="13" y="228"/>
                  <a:pt x="16" y="223"/>
                </a:cubicBezTo>
                <a:cubicBezTo>
                  <a:pt x="18" y="220"/>
                  <a:pt x="20" y="217"/>
                  <a:pt x="21" y="214"/>
                </a:cubicBezTo>
                <a:cubicBezTo>
                  <a:pt x="12" y="211"/>
                  <a:pt x="12" y="200"/>
                  <a:pt x="12" y="193"/>
                </a:cubicBezTo>
                <a:cubicBezTo>
                  <a:pt x="12" y="184"/>
                  <a:pt x="18" y="171"/>
                  <a:pt x="22" y="161"/>
                </a:cubicBezTo>
                <a:cubicBezTo>
                  <a:pt x="25" y="155"/>
                  <a:pt x="27" y="149"/>
                  <a:pt x="27" y="147"/>
                </a:cubicBezTo>
                <a:cubicBezTo>
                  <a:pt x="27" y="142"/>
                  <a:pt x="25" y="137"/>
                  <a:pt x="23" y="131"/>
                </a:cubicBezTo>
                <a:cubicBezTo>
                  <a:pt x="21" y="126"/>
                  <a:pt x="19" y="121"/>
                  <a:pt x="18" y="115"/>
                </a:cubicBezTo>
                <a:cubicBezTo>
                  <a:pt x="10" y="113"/>
                  <a:pt x="5" y="107"/>
                  <a:pt x="2" y="103"/>
                </a:cubicBezTo>
                <a:cubicBezTo>
                  <a:pt x="1" y="103"/>
                  <a:pt x="1" y="102"/>
                  <a:pt x="0" y="102"/>
                </a:cubicBezTo>
                <a:lnTo>
                  <a:pt x="0" y="101"/>
                </a:lnTo>
                <a:lnTo>
                  <a:pt x="0" y="79"/>
                </a:lnTo>
                <a:lnTo>
                  <a:pt x="2" y="79"/>
                </a:lnTo>
                <a:cubicBezTo>
                  <a:pt x="14" y="79"/>
                  <a:pt x="29" y="68"/>
                  <a:pt x="29" y="55"/>
                </a:cubicBezTo>
                <a:cubicBezTo>
                  <a:pt x="29" y="50"/>
                  <a:pt x="29" y="46"/>
                  <a:pt x="27" y="43"/>
                </a:cubicBezTo>
                <a:lnTo>
                  <a:pt x="26" y="42"/>
                </a:lnTo>
                <a:lnTo>
                  <a:pt x="28" y="41"/>
                </a:lnTo>
                <a:cubicBezTo>
                  <a:pt x="28" y="40"/>
                  <a:pt x="28" y="40"/>
                  <a:pt x="28" y="40"/>
                </a:cubicBezTo>
                <a:cubicBezTo>
                  <a:pt x="31" y="38"/>
                  <a:pt x="34" y="36"/>
                  <a:pt x="36" y="34"/>
                </a:cubicBezTo>
                <a:cubicBezTo>
                  <a:pt x="38" y="31"/>
                  <a:pt x="40" y="29"/>
                  <a:pt x="43" y="27"/>
                </a:cubicBezTo>
                <a:cubicBezTo>
                  <a:pt x="45" y="26"/>
                  <a:pt x="49" y="24"/>
                  <a:pt x="52" y="22"/>
                </a:cubicBezTo>
                <a:cubicBezTo>
                  <a:pt x="58" y="18"/>
                  <a:pt x="64" y="14"/>
                  <a:pt x="68" y="13"/>
                </a:cubicBezTo>
                <a:cubicBezTo>
                  <a:pt x="71" y="12"/>
                  <a:pt x="74" y="11"/>
                  <a:pt x="78" y="10"/>
                </a:cubicBezTo>
                <a:cubicBezTo>
                  <a:pt x="82" y="10"/>
                  <a:pt x="86" y="9"/>
                  <a:pt x="90" y="7"/>
                </a:cubicBezTo>
                <a:cubicBezTo>
                  <a:pt x="93" y="6"/>
                  <a:pt x="96" y="7"/>
                  <a:pt x="99" y="8"/>
                </a:cubicBezTo>
                <a:cubicBezTo>
                  <a:pt x="103" y="9"/>
                  <a:pt x="107" y="9"/>
                  <a:pt x="110" y="7"/>
                </a:cubicBezTo>
                <a:cubicBezTo>
                  <a:pt x="117" y="4"/>
                  <a:pt x="125" y="1"/>
                  <a:pt x="132" y="0"/>
                </a:cubicBezTo>
                <a:lnTo>
                  <a:pt x="133" y="0"/>
                </a:lnTo>
                <a:lnTo>
                  <a:pt x="133" y="1"/>
                </a:lnTo>
                <a:cubicBezTo>
                  <a:pt x="150" y="28"/>
                  <a:pt x="165" y="62"/>
                  <a:pt x="165" y="122"/>
                </a:cubicBezTo>
                <a:cubicBezTo>
                  <a:pt x="165" y="167"/>
                  <a:pt x="154" y="190"/>
                  <a:pt x="129" y="198"/>
                </a:cubicBezTo>
                <a:cubicBezTo>
                  <a:pt x="126" y="199"/>
                  <a:pt x="121" y="200"/>
                  <a:pt x="115" y="201"/>
                </a:cubicBezTo>
                <a:cubicBezTo>
                  <a:pt x="99" y="204"/>
                  <a:pt x="75" y="208"/>
                  <a:pt x="75" y="220"/>
                </a:cubicBezTo>
                <a:lnTo>
                  <a:pt x="75" y="221"/>
                </a:lnTo>
                <a:lnTo>
                  <a:pt x="74" y="222"/>
                </a:lnTo>
                <a:cubicBezTo>
                  <a:pt x="53" y="228"/>
                  <a:pt x="50" y="230"/>
                  <a:pt x="40" y="240"/>
                </a:cubicBezTo>
                <a:lnTo>
                  <a:pt x="39" y="240"/>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3" name="Freeform 394">
            <a:extLst>
              <a:ext uri="{FF2B5EF4-FFF2-40B4-BE49-F238E27FC236}">
                <a16:creationId xmlns:a16="http://schemas.microsoft.com/office/drawing/2014/main" id="{5989A053-4072-6F55-08D4-6835365C3410}"/>
              </a:ext>
            </a:extLst>
          </p:cNvPr>
          <p:cNvSpPr>
            <a:spLocks noEditPoints="1"/>
          </p:cNvSpPr>
          <p:nvPr/>
        </p:nvSpPr>
        <p:spPr bwMode="auto">
          <a:xfrm>
            <a:off x="5189917" y="2042600"/>
            <a:ext cx="84137" cy="123825"/>
          </a:xfrm>
          <a:custGeom>
            <a:avLst/>
            <a:gdLst>
              <a:gd name="T0" fmla="*/ 14 w 165"/>
              <a:gd name="T1" fmla="*/ 237 h 240"/>
              <a:gd name="T2" fmla="*/ 72 w 165"/>
              <a:gd name="T3" fmla="*/ 219 h 240"/>
              <a:gd name="T4" fmla="*/ 128 w 165"/>
              <a:gd name="T5" fmla="*/ 195 h 240"/>
              <a:gd name="T6" fmla="*/ 131 w 165"/>
              <a:gd name="T7" fmla="*/ 3 h 240"/>
              <a:gd name="T8" fmla="*/ 105 w 165"/>
              <a:gd name="T9" fmla="*/ 12 h 240"/>
              <a:gd name="T10" fmla="*/ 91 w 165"/>
              <a:gd name="T11" fmla="*/ 10 h 240"/>
              <a:gd name="T12" fmla="*/ 69 w 165"/>
              <a:gd name="T13" fmla="*/ 16 h 240"/>
              <a:gd name="T14" fmla="*/ 45 w 165"/>
              <a:gd name="T15" fmla="*/ 30 h 240"/>
              <a:gd name="T16" fmla="*/ 31 w 165"/>
              <a:gd name="T17" fmla="*/ 43 h 240"/>
              <a:gd name="T18" fmla="*/ 3 w 165"/>
              <a:gd name="T19" fmla="*/ 82 h 240"/>
              <a:gd name="T20" fmla="*/ 5 w 165"/>
              <a:gd name="T21" fmla="*/ 101 h 240"/>
              <a:gd name="T22" fmla="*/ 22 w 165"/>
              <a:gd name="T23" fmla="*/ 113 h 240"/>
              <a:gd name="T24" fmla="*/ 26 w 165"/>
              <a:gd name="T25" fmla="*/ 130 h 240"/>
              <a:gd name="T26" fmla="*/ 25 w 165"/>
              <a:gd name="T27" fmla="*/ 162 h 240"/>
              <a:gd name="T28" fmla="*/ 23 w 165"/>
              <a:gd name="T29" fmla="*/ 211 h 240"/>
              <a:gd name="T30" fmla="*/ 24 w 165"/>
              <a:gd name="T31" fmla="*/ 213 h 240"/>
              <a:gd name="T32" fmla="*/ 14 w 165"/>
              <a:gd name="T33" fmla="*/ 237 h 240"/>
              <a:gd name="T34" fmla="*/ 39 w 165"/>
              <a:gd name="T35" fmla="*/ 240 h 240"/>
              <a:gd name="T36" fmla="*/ 10 w 165"/>
              <a:gd name="T37" fmla="*/ 240 h 240"/>
              <a:gd name="T38" fmla="*/ 16 w 165"/>
              <a:gd name="T39" fmla="*/ 223 h 240"/>
              <a:gd name="T40" fmla="*/ 12 w 165"/>
              <a:gd name="T41" fmla="*/ 193 h 240"/>
              <a:gd name="T42" fmla="*/ 27 w 165"/>
              <a:gd name="T43" fmla="*/ 147 h 240"/>
              <a:gd name="T44" fmla="*/ 18 w 165"/>
              <a:gd name="T45" fmla="*/ 115 h 240"/>
              <a:gd name="T46" fmla="*/ 0 w 165"/>
              <a:gd name="T47" fmla="*/ 102 h 240"/>
              <a:gd name="T48" fmla="*/ 0 w 165"/>
              <a:gd name="T49" fmla="*/ 79 h 240"/>
              <a:gd name="T50" fmla="*/ 29 w 165"/>
              <a:gd name="T51" fmla="*/ 55 h 240"/>
              <a:gd name="T52" fmla="*/ 26 w 165"/>
              <a:gd name="T53" fmla="*/ 42 h 240"/>
              <a:gd name="T54" fmla="*/ 28 w 165"/>
              <a:gd name="T55" fmla="*/ 40 h 240"/>
              <a:gd name="T56" fmla="*/ 43 w 165"/>
              <a:gd name="T57" fmla="*/ 27 h 240"/>
              <a:gd name="T58" fmla="*/ 68 w 165"/>
              <a:gd name="T59" fmla="*/ 13 h 240"/>
              <a:gd name="T60" fmla="*/ 90 w 165"/>
              <a:gd name="T61" fmla="*/ 7 h 240"/>
              <a:gd name="T62" fmla="*/ 110 w 165"/>
              <a:gd name="T63" fmla="*/ 7 h 240"/>
              <a:gd name="T64" fmla="*/ 133 w 165"/>
              <a:gd name="T65" fmla="*/ 0 h 240"/>
              <a:gd name="T66" fmla="*/ 165 w 165"/>
              <a:gd name="T67" fmla="*/ 122 h 240"/>
              <a:gd name="T68" fmla="*/ 115 w 165"/>
              <a:gd name="T69" fmla="*/ 201 h 240"/>
              <a:gd name="T70" fmla="*/ 75 w 165"/>
              <a:gd name="T71" fmla="*/ 221 h 240"/>
              <a:gd name="T72" fmla="*/ 40 w 165"/>
              <a:gd name="T73" fmla="*/ 240 h 240"/>
              <a:gd name="T74" fmla="*/ 39 w 165"/>
              <a:gd name="T7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5" h="240">
                <a:moveTo>
                  <a:pt x="14" y="237"/>
                </a:moveTo>
                <a:lnTo>
                  <a:pt x="14" y="237"/>
                </a:lnTo>
                <a:lnTo>
                  <a:pt x="38" y="237"/>
                </a:lnTo>
                <a:cubicBezTo>
                  <a:pt x="48" y="227"/>
                  <a:pt x="52" y="225"/>
                  <a:pt x="72" y="219"/>
                </a:cubicBezTo>
                <a:cubicBezTo>
                  <a:pt x="73" y="205"/>
                  <a:pt x="97" y="201"/>
                  <a:pt x="114" y="198"/>
                </a:cubicBezTo>
                <a:cubicBezTo>
                  <a:pt x="120" y="197"/>
                  <a:pt x="125" y="196"/>
                  <a:pt x="128" y="195"/>
                </a:cubicBezTo>
                <a:cubicBezTo>
                  <a:pt x="152" y="187"/>
                  <a:pt x="162" y="166"/>
                  <a:pt x="162" y="122"/>
                </a:cubicBezTo>
                <a:cubicBezTo>
                  <a:pt x="162" y="64"/>
                  <a:pt x="147" y="31"/>
                  <a:pt x="131" y="3"/>
                </a:cubicBezTo>
                <a:cubicBezTo>
                  <a:pt x="125" y="5"/>
                  <a:pt x="118" y="7"/>
                  <a:pt x="112" y="10"/>
                </a:cubicBezTo>
                <a:cubicBezTo>
                  <a:pt x="110" y="12"/>
                  <a:pt x="108" y="12"/>
                  <a:pt x="105" y="12"/>
                </a:cubicBezTo>
                <a:cubicBezTo>
                  <a:pt x="103" y="12"/>
                  <a:pt x="101" y="11"/>
                  <a:pt x="99" y="11"/>
                </a:cubicBezTo>
                <a:cubicBezTo>
                  <a:pt x="96" y="10"/>
                  <a:pt x="93" y="9"/>
                  <a:pt x="91" y="10"/>
                </a:cubicBezTo>
                <a:cubicBezTo>
                  <a:pt x="88" y="12"/>
                  <a:pt x="83" y="13"/>
                  <a:pt x="78" y="14"/>
                </a:cubicBezTo>
                <a:cubicBezTo>
                  <a:pt x="75" y="14"/>
                  <a:pt x="72" y="15"/>
                  <a:pt x="69" y="16"/>
                </a:cubicBezTo>
                <a:cubicBezTo>
                  <a:pt x="66" y="17"/>
                  <a:pt x="59" y="21"/>
                  <a:pt x="54" y="25"/>
                </a:cubicBezTo>
                <a:cubicBezTo>
                  <a:pt x="50" y="27"/>
                  <a:pt x="47" y="29"/>
                  <a:pt x="45" y="30"/>
                </a:cubicBezTo>
                <a:cubicBezTo>
                  <a:pt x="42" y="32"/>
                  <a:pt x="40" y="34"/>
                  <a:pt x="38" y="36"/>
                </a:cubicBezTo>
                <a:cubicBezTo>
                  <a:pt x="36" y="38"/>
                  <a:pt x="34" y="41"/>
                  <a:pt x="31" y="43"/>
                </a:cubicBezTo>
                <a:cubicBezTo>
                  <a:pt x="32" y="47"/>
                  <a:pt x="32" y="51"/>
                  <a:pt x="32" y="55"/>
                </a:cubicBezTo>
                <a:cubicBezTo>
                  <a:pt x="32" y="70"/>
                  <a:pt x="17" y="81"/>
                  <a:pt x="3" y="82"/>
                </a:cubicBezTo>
                <a:lnTo>
                  <a:pt x="3" y="100"/>
                </a:lnTo>
                <a:cubicBezTo>
                  <a:pt x="4" y="100"/>
                  <a:pt x="4" y="101"/>
                  <a:pt x="5" y="101"/>
                </a:cubicBezTo>
                <a:cubicBezTo>
                  <a:pt x="8" y="105"/>
                  <a:pt x="12" y="111"/>
                  <a:pt x="20" y="112"/>
                </a:cubicBezTo>
                <a:lnTo>
                  <a:pt x="22" y="113"/>
                </a:lnTo>
                <a:lnTo>
                  <a:pt x="22" y="114"/>
                </a:lnTo>
                <a:cubicBezTo>
                  <a:pt x="22" y="120"/>
                  <a:pt x="24" y="125"/>
                  <a:pt x="26" y="130"/>
                </a:cubicBezTo>
                <a:cubicBezTo>
                  <a:pt x="28" y="136"/>
                  <a:pt x="31" y="141"/>
                  <a:pt x="31" y="147"/>
                </a:cubicBezTo>
                <a:cubicBezTo>
                  <a:pt x="31" y="150"/>
                  <a:pt x="29" y="154"/>
                  <a:pt x="25" y="162"/>
                </a:cubicBezTo>
                <a:cubicBezTo>
                  <a:pt x="21" y="172"/>
                  <a:pt x="15" y="185"/>
                  <a:pt x="15" y="193"/>
                </a:cubicBezTo>
                <a:cubicBezTo>
                  <a:pt x="15" y="202"/>
                  <a:pt x="16" y="209"/>
                  <a:pt x="23" y="211"/>
                </a:cubicBezTo>
                <a:lnTo>
                  <a:pt x="25" y="211"/>
                </a:lnTo>
                <a:lnTo>
                  <a:pt x="24" y="213"/>
                </a:lnTo>
                <a:cubicBezTo>
                  <a:pt x="23" y="217"/>
                  <a:pt x="21" y="221"/>
                  <a:pt x="19" y="225"/>
                </a:cubicBezTo>
                <a:cubicBezTo>
                  <a:pt x="16" y="229"/>
                  <a:pt x="14" y="232"/>
                  <a:pt x="14" y="237"/>
                </a:cubicBezTo>
                <a:lnTo>
                  <a:pt x="14" y="237"/>
                </a:lnTo>
                <a:close/>
                <a:moveTo>
                  <a:pt x="39" y="240"/>
                </a:moveTo>
                <a:lnTo>
                  <a:pt x="39" y="240"/>
                </a:lnTo>
                <a:lnTo>
                  <a:pt x="10" y="240"/>
                </a:lnTo>
                <a:lnTo>
                  <a:pt x="10" y="238"/>
                </a:lnTo>
                <a:cubicBezTo>
                  <a:pt x="10" y="232"/>
                  <a:pt x="13" y="228"/>
                  <a:pt x="16" y="223"/>
                </a:cubicBezTo>
                <a:cubicBezTo>
                  <a:pt x="18" y="220"/>
                  <a:pt x="20" y="217"/>
                  <a:pt x="21" y="214"/>
                </a:cubicBezTo>
                <a:cubicBezTo>
                  <a:pt x="12" y="211"/>
                  <a:pt x="12" y="200"/>
                  <a:pt x="12" y="193"/>
                </a:cubicBezTo>
                <a:cubicBezTo>
                  <a:pt x="12" y="184"/>
                  <a:pt x="18" y="171"/>
                  <a:pt x="22" y="161"/>
                </a:cubicBezTo>
                <a:cubicBezTo>
                  <a:pt x="25" y="155"/>
                  <a:pt x="27" y="149"/>
                  <a:pt x="27" y="147"/>
                </a:cubicBezTo>
                <a:cubicBezTo>
                  <a:pt x="27" y="142"/>
                  <a:pt x="25" y="137"/>
                  <a:pt x="23" y="131"/>
                </a:cubicBezTo>
                <a:cubicBezTo>
                  <a:pt x="21" y="126"/>
                  <a:pt x="19" y="121"/>
                  <a:pt x="18" y="115"/>
                </a:cubicBezTo>
                <a:cubicBezTo>
                  <a:pt x="10" y="113"/>
                  <a:pt x="5" y="107"/>
                  <a:pt x="2" y="103"/>
                </a:cubicBezTo>
                <a:cubicBezTo>
                  <a:pt x="1" y="103"/>
                  <a:pt x="1" y="102"/>
                  <a:pt x="0" y="102"/>
                </a:cubicBezTo>
                <a:lnTo>
                  <a:pt x="0" y="101"/>
                </a:lnTo>
                <a:lnTo>
                  <a:pt x="0" y="79"/>
                </a:lnTo>
                <a:lnTo>
                  <a:pt x="2" y="79"/>
                </a:lnTo>
                <a:cubicBezTo>
                  <a:pt x="14" y="79"/>
                  <a:pt x="29" y="68"/>
                  <a:pt x="29" y="55"/>
                </a:cubicBezTo>
                <a:cubicBezTo>
                  <a:pt x="29" y="50"/>
                  <a:pt x="29" y="46"/>
                  <a:pt x="27" y="43"/>
                </a:cubicBezTo>
                <a:lnTo>
                  <a:pt x="26" y="42"/>
                </a:lnTo>
                <a:lnTo>
                  <a:pt x="28" y="41"/>
                </a:lnTo>
                <a:cubicBezTo>
                  <a:pt x="28" y="40"/>
                  <a:pt x="28" y="40"/>
                  <a:pt x="28" y="40"/>
                </a:cubicBezTo>
                <a:cubicBezTo>
                  <a:pt x="31" y="38"/>
                  <a:pt x="34" y="36"/>
                  <a:pt x="36" y="34"/>
                </a:cubicBezTo>
                <a:cubicBezTo>
                  <a:pt x="38" y="31"/>
                  <a:pt x="40" y="29"/>
                  <a:pt x="43" y="27"/>
                </a:cubicBezTo>
                <a:cubicBezTo>
                  <a:pt x="45" y="26"/>
                  <a:pt x="49" y="24"/>
                  <a:pt x="52" y="22"/>
                </a:cubicBezTo>
                <a:cubicBezTo>
                  <a:pt x="58" y="18"/>
                  <a:pt x="64" y="14"/>
                  <a:pt x="68" y="13"/>
                </a:cubicBezTo>
                <a:cubicBezTo>
                  <a:pt x="71" y="12"/>
                  <a:pt x="74" y="11"/>
                  <a:pt x="78" y="10"/>
                </a:cubicBezTo>
                <a:cubicBezTo>
                  <a:pt x="82" y="10"/>
                  <a:pt x="86" y="9"/>
                  <a:pt x="90" y="7"/>
                </a:cubicBezTo>
                <a:cubicBezTo>
                  <a:pt x="93" y="6"/>
                  <a:pt x="96" y="7"/>
                  <a:pt x="99" y="8"/>
                </a:cubicBezTo>
                <a:cubicBezTo>
                  <a:pt x="103" y="9"/>
                  <a:pt x="107" y="9"/>
                  <a:pt x="110" y="7"/>
                </a:cubicBezTo>
                <a:cubicBezTo>
                  <a:pt x="117" y="4"/>
                  <a:pt x="125" y="1"/>
                  <a:pt x="132" y="0"/>
                </a:cubicBezTo>
                <a:lnTo>
                  <a:pt x="133" y="0"/>
                </a:lnTo>
                <a:lnTo>
                  <a:pt x="133" y="1"/>
                </a:lnTo>
                <a:cubicBezTo>
                  <a:pt x="150" y="28"/>
                  <a:pt x="165" y="62"/>
                  <a:pt x="165" y="122"/>
                </a:cubicBezTo>
                <a:cubicBezTo>
                  <a:pt x="165" y="167"/>
                  <a:pt x="154" y="190"/>
                  <a:pt x="129" y="198"/>
                </a:cubicBezTo>
                <a:cubicBezTo>
                  <a:pt x="126" y="199"/>
                  <a:pt x="121" y="200"/>
                  <a:pt x="115" y="201"/>
                </a:cubicBezTo>
                <a:cubicBezTo>
                  <a:pt x="99" y="204"/>
                  <a:pt x="75" y="208"/>
                  <a:pt x="75" y="220"/>
                </a:cubicBezTo>
                <a:lnTo>
                  <a:pt x="75" y="221"/>
                </a:lnTo>
                <a:lnTo>
                  <a:pt x="74" y="222"/>
                </a:lnTo>
                <a:cubicBezTo>
                  <a:pt x="53" y="228"/>
                  <a:pt x="50" y="230"/>
                  <a:pt x="40" y="240"/>
                </a:cubicBezTo>
                <a:lnTo>
                  <a:pt x="39" y="240"/>
                </a:lnTo>
                <a:lnTo>
                  <a:pt x="39" y="24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4" name="Freeform 395">
            <a:extLst>
              <a:ext uri="{FF2B5EF4-FFF2-40B4-BE49-F238E27FC236}">
                <a16:creationId xmlns:a16="http://schemas.microsoft.com/office/drawing/2014/main" id="{F1BF849C-B940-1D61-50E4-9D706CEEE192}"/>
              </a:ext>
            </a:extLst>
          </p:cNvPr>
          <p:cNvSpPr>
            <a:spLocks/>
          </p:cNvSpPr>
          <p:nvPr/>
        </p:nvSpPr>
        <p:spPr bwMode="auto">
          <a:xfrm>
            <a:off x="4872417" y="3055425"/>
            <a:ext cx="50800" cy="44450"/>
          </a:xfrm>
          <a:custGeom>
            <a:avLst/>
            <a:gdLst>
              <a:gd name="T0" fmla="*/ 88 w 98"/>
              <a:gd name="T1" fmla="*/ 14 h 87"/>
              <a:gd name="T2" fmla="*/ 88 w 98"/>
              <a:gd name="T3" fmla="*/ 14 h 87"/>
              <a:gd name="T4" fmla="*/ 83 w 98"/>
              <a:gd name="T5" fmla="*/ 0 h 87"/>
              <a:gd name="T6" fmla="*/ 23 w 98"/>
              <a:gd name="T7" fmla="*/ 19 h 87"/>
              <a:gd name="T8" fmla="*/ 13 w 98"/>
              <a:gd name="T9" fmla="*/ 35 h 87"/>
              <a:gd name="T10" fmla="*/ 0 w 98"/>
              <a:gd name="T11" fmla="*/ 46 h 87"/>
              <a:gd name="T12" fmla="*/ 12 w 98"/>
              <a:gd name="T13" fmla="*/ 58 h 87"/>
              <a:gd name="T14" fmla="*/ 33 w 98"/>
              <a:gd name="T15" fmla="*/ 69 h 87"/>
              <a:gd name="T16" fmla="*/ 44 w 98"/>
              <a:gd name="T17" fmla="*/ 76 h 87"/>
              <a:gd name="T18" fmla="*/ 56 w 98"/>
              <a:gd name="T19" fmla="*/ 87 h 87"/>
              <a:gd name="T20" fmla="*/ 64 w 98"/>
              <a:gd name="T21" fmla="*/ 87 h 87"/>
              <a:gd name="T22" fmla="*/ 64 w 98"/>
              <a:gd name="T23" fmla="*/ 69 h 87"/>
              <a:gd name="T24" fmla="*/ 64 w 98"/>
              <a:gd name="T25" fmla="*/ 64 h 87"/>
              <a:gd name="T26" fmla="*/ 71 w 98"/>
              <a:gd name="T27" fmla="*/ 64 h 87"/>
              <a:gd name="T28" fmla="*/ 79 w 98"/>
              <a:gd name="T29" fmla="*/ 64 h 87"/>
              <a:gd name="T30" fmla="*/ 91 w 98"/>
              <a:gd name="T31" fmla="*/ 63 h 87"/>
              <a:gd name="T32" fmla="*/ 95 w 98"/>
              <a:gd name="T33" fmla="*/ 56 h 87"/>
              <a:gd name="T34" fmla="*/ 95 w 98"/>
              <a:gd name="T35" fmla="*/ 34 h 87"/>
              <a:gd name="T36" fmla="*/ 88 w 98"/>
              <a:gd name="T37" fmla="*/ 1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87">
                <a:moveTo>
                  <a:pt x="88" y="14"/>
                </a:moveTo>
                <a:lnTo>
                  <a:pt x="88" y="14"/>
                </a:lnTo>
                <a:cubicBezTo>
                  <a:pt x="87" y="12"/>
                  <a:pt x="85" y="6"/>
                  <a:pt x="83" y="0"/>
                </a:cubicBezTo>
                <a:cubicBezTo>
                  <a:pt x="71" y="10"/>
                  <a:pt x="37" y="4"/>
                  <a:pt x="23" y="19"/>
                </a:cubicBezTo>
                <a:cubicBezTo>
                  <a:pt x="20" y="23"/>
                  <a:pt x="18" y="33"/>
                  <a:pt x="13" y="35"/>
                </a:cubicBezTo>
                <a:cubicBezTo>
                  <a:pt x="6" y="38"/>
                  <a:pt x="5" y="41"/>
                  <a:pt x="0" y="46"/>
                </a:cubicBezTo>
                <a:lnTo>
                  <a:pt x="12" y="58"/>
                </a:lnTo>
                <a:lnTo>
                  <a:pt x="33" y="69"/>
                </a:lnTo>
                <a:lnTo>
                  <a:pt x="44" y="76"/>
                </a:lnTo>
                <a:lnTo>
                  <a:pt x="56" y="87"/>
                </a:lnTo>
                <a:lnTo>
                  <a:pt x="64" y="87"/>
                </a:lnTo>
                <a:lnTo>
                  <a:pt x="64" y="69"/>
                </a:lnTo>
                <a:lnTo>
                  <a:pt x="64" y="64"/>
                </a:lnTo>
                <a:lnTo>
                  <a:pt x="71" y="64"/>
                </a:lnTo>
                <a:lnTo>
                  <a:pt x="79" y="64"/>
                </a:lnTo>
                <a:lnTo>
                  <a:pt x="91" y="63"/>
                </a:lnTo>
                <a:cubicBezTo>
                  <a:pt x="91" y="63"/>
                  <a:pt x="95" y="64"/>
                  <a:pt x="95" y="56"/>
                </a:cubicBezTo>
                <a:cubicBezTo>
                  <a:pt x="95" y="48"/>
                  <a:pt x="98" y="36"/>
                  <a:pt x="95" y="34"/>
                </a:cubicBezTo>
                <a:cubicBezTo>
                  <a:pt x="93" y="31"/>
                  <a:pt x="90" y="19"/>
                  <a:pt x="88" y="14"/>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5" name="Freeform 396">
            <a:extLst>
              <a:ext uri="{FF2B5EF4-FFF2-40B4-BE49-F238E27FC236}">
                <a16:creationId xmlns:a16="http://schemas.microsoft.com/office/drawing/2014/main" id="{1E39295F-9316-5A26-9FAD-D0BB02F7DF9E}"/>
              </a:ext>
            </a:extLst>
          </p:cNvPr>
          <p:cNvSpPr>
            <a:spLocks/>
          </p:cNvSpPr>
          <p:nvPr/>
        </p:nvSpPr>
        <p:spPr bwMode="auto">
          <a:xfrm>
            <a:off x="4872417" y="3055425"/>
            <a:ext cx="50800" cy="44450"/>
          </a:xfrm>
          <a:custGeom>
            <a:avLst/>
            <a:gdLst>
              <a:gd name="T0" fmla="*/ 88 w 98"/>
              <a:gd name="T1" fmla="*/ 14 h 87"/>
              <a:gd name="T2" fmla="*/ 88 w 98"/>
              <a:gd name="T3" fmla="*/ 14 h 87"/>
              <a:gd name="T4" fmla="*/ 83 w 98"/>
              <a:gd name="T5" fmla="*/ 0 h 87"/>
              <a:gd name="T6" fmla="*/ 23 w 98"/>
              <a:gd name="T7" fmla="*/ 19 h 87"/>
              <a:gd name="T8" fmla="*/ 13 w 98"/>
              <a:gd name="T9" fmla="*/ 35 h 87"/>
              <a:gd name="T10" fmla="*/ 0 w 98"/>
              <a:gd name="T11" fmla="*/ 46 h 87"/>
              <a:gd name="T12" fmla="*/ 12 w 98"/>
              <a:gd name="T13" fmla="*/ 58 h 87"/>
              <a:gd name="T14" fmla="*/ 33 w 98"/>
              <a:gd name="T15" fmla="*/ 69 h 87"/>
              <a:gd name="T16" fmla="*/ 44 w 98"/>
              <a:gd name="T17" fmla="*/ 76 h 87"/>
              <a:gd name="T18" fmla="*/ 56 w 98"/>
              <a:gd name="T19" fmla="*/ 87 h 87"/>
              <a:gd name="T20" fmla="*/ 64 w 98"/>
              <a:gd name="T21" fmla="*/ 87 h 87"/>
              <a:gd name="T22" fmla="*/ 64 w 98"/>
              <a:gd name="T23" fmla="*/ 69 h 87"/>
              <a:gd name="T24" fmla="*/ 64 w 98"/>
              <a:gd name="T25" fmla="*/ 64 h 87"/>
              <a:gd name="T26" fmla="*/ 71 w 98"/>
              <a:gd name="T27" fmla="*/ 64 h 87"/>
              <a:gd name="T28" fmla="*/ 79 w 98"/>
              <a:gd name="T29" fmla="*/ 64 h 87"/>
              <a:gd name="T30" fmla="*/ 91 w 98"/>
              <a:gd name="T31" fmla="*/ 63 h 87"/>
              <a:gd name="T32" fmla="*/ 95 w 98"/>
              <a:gd name="T33" fmla="*/ 56 h 87"/>
              <a:gd name="T34" fmla="*/ 95 w 98"/>
              <a:gd name="T35" fmla="*/ 34 h 87"/>
              <a:gd name="T36" fmla="*/ 88 w 98"/>
              <a:gd name="T37" fmla="*/ 14 h 87"/>
              <a:gd name="T38" fmla="*/ 88 w 98"/>
              <a:gd name="T39" fmla="*/ 1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87">
                <a:moveTo>
                  <a:pt x="88" y="14"/>
                </a:moveTo>
                <a:lnTo>
                  <a:pt x="88" y="14"/>
                </a:lnTo>
                <a:cubicBezTo>
                  <a:pt x="87" y="12"/>
                  <a:pt x="85" y="6"/>
                  <a:pt x="83" y="0"/>
                </a:cubicBezTo>
                <a:cubicBezTo>
                  <a:pt x="71" y="10"/>
                  <a:pt x="37" y="4"/>
                  <a:pt x="23" y="19"/>
                </a:cubicBezTo>
                <a:cubicBezTo>
                  <a:pt x="20" y="23"/>
                  <a:pt x="18" y="33"/>
                  <a:pt x="13" y="35"/>
                </a:cubicBezTo>
                <a:cubicBezTo>
                  <a:pt x="6" y="38"/>
                  <a:pt x="5" y="41"/>
                  <a:pt x="0" y="46"/>
                </a:cubicBezTo>
                <a:lnTo>
                  <a:pt x="12" y="58"/>
                </a:lnTo>
                <a:lnTo>
                  <a:pt x="33" y="69"/>
                </a:lnTo>
                <a:lnTo>
                  <a:pt x="44" y="76"/>
                </a:lnTo>
                <a:lnTo>
                  <a:pt x="56" y="87"/>
                </a:lnTo>
                <a:lnTo>
                  <a:pt x="64" y="87"/>
                </a:lnTo>
                <a:lnTo>
                  <a:pt x="64" y="69"/>
                </a:lnTo>
                <a:lnTo>
                  <a:pt x="64" y="64"/>
                </a:lnTo>
                <a:lnTo>
                  <a:pt x="71" y="64"/>
                </a:lnTo>
                <a:lnTo>
                  <a:pt x="79" y="64"/>
                </a:lnTo>
                <a:lnTo>
                  <a:pt x="91" y="63"/>
                </a:lnTo>
                <a:cubicBezTo>
                  <a:pt x="91" y="63"/>
                  <a:pt x="95" y="64"/>
                  <a:pt x="95" y="56"/>
                </a:cubicBezTo>
                <a:cubicBezTo>
                  <a:pt x="95" y="48"/>
                  <a:pt x="98" y="36"/>
                  <a:pt x="95" y="34"/>
                </a:cubicBezTo>
                <a:cubicBezTo>
                  <a:pt x="93" y="31"/>
                  <a:pt x="90" y="19"/>
                  <a:pt x="88" y="14"/>
                </a:cubicBezTo>
                <a:lnTo>
                  <a:pt x="88" y="1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6" name="Freeform 397">
            <a:extLst>
              <a:ext uri="{FF2B5EF4-FFF2-40B4-BE49-F238E27FC236}">
                <a16:creationId xmlns:a16="http://schemas.microsoft.com/office/drawing/2014/main" id="{A52732B9-886D-55A5-9954-42119678C067}"/>
              </a:ext>
            </a:extLst>
          </p:cNvPr>
          <p:cNvSpPr>
            <a:spLocks noEditPoints="1"/>
          </p:cNvSpPr>
          <p:nvPr/>
        </p:nvSpPr>
        <p:spPr bwMode="auto">
          <a:xfrm>
            <a:off x="4870829" y="3053838"/>
            <a:ext cx="52387" cy="47625"/>
          </a:xfrm>
          <a:custGeom>
            <a:avLst/>
            <a:gdLst>
              <a:gd name="T0" fmla="*/ 59 w 102"/>
              <a:gd name="T1" fmla="*/ 88 h 91"/>
              <a:gd name="T2" fmla="*/ 59 w 102"/>
              <a:gd name="T3" fmla="*/ 88 h 91"/>
              <a:gd name="T4" fmla="*/ 65 w 102"/>
              <a:gd name="T5" fmla="*/ 88 h 91"/>
              <a:gd name="T6" fmla="*/ 65 w 102"/>
              <a:gd name="T7" fmla="*/ 64 h 91"/>
              <a:gd name="T8" fmla="*/ 82 w 102"/>
              <a:gd name="T9" fmla="*/ 64 h 91"/>
              <a:gd name="T10" fmla="*/ 94 w 102"/>
              <a:gd name="T11" fmla="*/ 63 h 91"/>
              <a:gd name="T12" fmla="*/ 95 w 102"/>
              <a:gd name="T13" fmla="*/ 63 h 91"/>
              <a:gd name="T14" fmla="*/ 96 w 102"/>
              <a:gd name="T15" fmla="*/ 63 h 91"/>
              <a:gd name="T16" fmla="*/ 97 w 102"/>
              <a:gd name="T17" fmla="*/ 58 h 91"/>
              <a:gd name="T18" fmla="*/ 97 w 102"/>
              <a:gd name="T19" fmla="*/ 49 h 91"/>
              <a:gd name="T20" fmla="*/ 97 w 102"/>
              <a:gd name="T21" fmla="*/ 37 h 91"/>
              <a:gd name="T22" fmla="*/ 91 w 102"/>
              <a:gd name="T23" fmla="*/ 23 h 91"/>
              <a:gd name="T24" fmla="*/ 89 w 102"/>
              <a:gd name="T25" fmla="*/ 17 h 91"/>
              <a:gd name="T26" fmla="*/ 85 w 102"/>
              <a:gd name="T27" fmla="*/ 5 h 91"/>
              <a:gd name="T28" fmla="*/ 62 w 102"/>
              <a:gd name="T29" fmla="*/ 11 h 91"/>
              <a:gd name="T30" fmla="*/ 28 w 102"/>
              <a:gd name="T31" fmla="*/ 22 h 91"/>
              <a:gd name="T32" fmla="*/ 24 w 102"/>
              <a:gd name="T33" fmla="*/ 28 h 91"/>
              <a:gd name="T34" fmla="*/ 16 w 102"/>
              <a:gd name="T35" fmla="*/ 39 h 91"/>
              <a:gd name="T36" fmla="*/ 9 w 102"/>
              <a:gd name="T37" fmla="*/ 44 h 91"/>
              <a:gd name="T38" fmla="*/ 5 w 102"/>
              <a:gd name="T39" fmla="*/ 48 h 91"/>
              <a:gd name="T40" fmla="*/ 16 w 102"/>
              <a:gd name="T41" fmla="*/ 59 h 91"/>
              <a:gd name="T42" fmla="*/ 37 w 102"/>
              <a:gd name="T43" fmla="*/ 70 h 91"/>
              <a:gd name="T44" fmla="*/ 49 w 102"/>
              <a:gd name="T45" fmla="*/ 77 h 91"/>
              <a:gd name="T46" fmla="*/ 59 w 102"/>
              <a:gd name="T47" fmla="*/ 88 h 91"/>
              <a:gd name="T48" fmla="*/ 69 w 102"/>
              <a:gd name="T49" fmla="*/ 91 h 91"/>
              <a:gd name="T50" fmla="*/ 69 w 102"/>
              <a:gd name="T51" fmla="*/ 91 h 91"/>
              <a:gd name="T52" fmla="*/ 58 w 102"/>
              <a:gd name="T53" fmla="*/ 91 h 91"/>
              <a:gd name="T54" fmla="*/ 46 w 102"/>
              <a:gd name="T55" fmla="*/ 79 h 91"/>
              <a:gd name="T56" fmla="*/ 35 w 102"/>
              <a:gd name="T57" fmla="*/ 73 h 91"/>
              <a:gd name="T58" fmla="*/ 14 w 102"/>
              <a:gd name="T59" fmla="*/ 61 h 91"/>
              <a:gd name="T60" fmla="*/ 0 w 102"/>
              <a:gd name="T61" fmla="*/ 48 h 91"/>
              <a:gd name="T62" fmla="*/ 2 w 102"/>
              <a:gd name="T63" fmla="*/ 46 h 91"/>
              <a:gd name="T64" fmla="*/ 6 w 102"/>
              <a:gd name="T65" fmla="*/ 42 h 91"/>
              <a:gd name="T66" fmla="*/ 15 w 102"/>
              <a:gd name="T67" fmla="*/ 36 h 91"/>
              <a:gd name="T68" fmla="*/ 21 w 102"/>
              <a:gd name="T69" fmla="*/ 27 h 91"/>
              <a:gd name="T70" fmla="*/ 25 w 102"/>
              <a:gd name="T71" fmla="*/ 20 h 91"/>
              <a:gd name="T72" fmla="*/ 61 w 102"/>
              <a:gd name="T73" fmla="*/ 7 h 91"/>
              <a:gd name="T74" fmla="*/ 85 w 102"/>
              <a:gd name="T75" fmla="*/ 1 h 91"/>
              <a:gd name="T76" fmla="*/ 87 w 102"/>
              <a:gd name="T77" fmla="*/ 0 h 91"/>
              <a:gd name="T78" fmla="*/ 87 w 102"/>
              <a:gd name="T79" fmla="*/ 2 h 91"/>
              <a:gd name="T80" fmla="*/ 92 w 102"/>
              <a:gd name="T81" fmla="*/ 15 h 91"/>
              <a:gd name="T82" fmla="*/ 94 w 102"/>
              <a:gd name="T83" fmla="*/ 22 h 91"/>
              <a:gd name="T84" fmla="*/ 99 w 102"/>
              <a:gd name="T85" fmla="*/ 34 h 91"/>
              <a:gd name="T86" fmla="*/ 100 w 102"/>
              <a:gd name="T87" fmla="*/ 50 h 91"/>
              <a:gd name="T88" fmla="*/ 100 w 102"/>
              <a:gd name="T89" fmla="*/ 58 h 91"/>
              <a:gd name="T90" fmla="*/ 98 w 102"/>
              <a:gd name="T91" fmla="*/ 65 h 91"/>
              <a:gd name="T92" fmla="*/ 95 w 102"/>
              <a:gd name="T93" fmla="*/ 67 h 91"/>
              <a:gd name="T94" fmla="*/ 94 w 102"/>
              <a:gd name="T95" fmla="*/ 66 h 91"/>
              <a:gd name="T96" fmla="*/ 82 w 102"/>
              <a:gd name="T97" fmla="*/ 68 h 91"/>
              <a:gd name="T98" fmla="*/ 69 w 102"/>
              <a:gd name="T99" fmla="*/ 68 h 91"/>
              <a:gd name="T100" fmla="*/ 69 w 102"/>
              <a:gd name="T10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2" h="91">
                <a:moveTo>
                  <a:pt x="59" y="88"/>
                </a:moveTo>
                <a:lnTo>
                  <a:pt x="59" y="88"/>
                </a:lnTo>
                <a:lnTo>
                  <a:pt x="65" y="88"/>
                </a:lnTo>
                <a:lnTo>
                  <a:pt x="65" y="64"/>
                </a:lnTo>
                <a:lnTo>
                  <a:pt x="82" y="64"/>
                </a:lnTo>
                <a:lnTo>
                  <a:pt x="94" y="63"/>
                </a:lnTo>
                <a:lnTo>
                  <a:pt x="95" y="63"/>
                </a:lnTo>
                <a:cubicBezTo>
                  <a:pt x="95" y="63"/>
                  <a:pt x="95" y="63"/>
                  <a:pt x="96" y="63"/>
                </a:cubicBezTo>
                <a:cubicBezTo>
                  <a:pt x="96" y="62"/>
                  <a:pt x="97" y="61"/>
                  <a:pt x="97" y="58"/>
                </a:cubicBezTo>
                <a:cubicBezTo>
                  <a:pt x="97" y="56"/>
                  <a:pt x="97" y="52"/>
                  <a:pt x="97" y="49"/>
                </a:cubicBezTo>
                <a:cubicBezTo>
                  <a:pt x="98" y="45"/>
                  <a:pt x="98" y="38"/>
                  <a:pt x="97" y="37"/>
                </a:cubicBezTo>
                <a:cubicBezTo>
                  <a:pt x="95" y="35"/>
                  <a:pt x="93" y="30"/>
                  <a:pt x="91" y="23"/>
                </a:cubicBezTo>
                <a:cubicBezTo>
                  <a:pt x="91" y="20"/>
                  <a:pt x="90" y="18"/>
                  <a:pt x="89" y="17"/>
                </a:cubicBezTo>
                <a:cubicBezTo>
                  <a:pt x="89" y="15"/>
                  <a:pt x="87" y="10"/>
                  <a:pt x="85" y="5"/>
                </a:cubicBezTo>
                <a:cubicBezTo>
                  <a:pt x="79" y="8"/>
                  <a:pt x="71" y="9"/>
                  <a:pt x="62" y="11"/>
                </a:cubicBezTo>
                <a:cubicBezTo>
                  <a:pt x="49" y="12"/>
                  <a:pt x="35" y="14"/>
                  <a:pt x="28" y="22"/>
                </a:cubicBezTo>
                <a:cubicBezTo>
                  <a:pt x="26" y="24"/>
                  <a:pt x="25" y="26"/>
                  <a:pt x="24" y="28"/>
                </a:cubicBezTo>
                <a:cubicBezTo>
                  <a:pt x="22" y="33"/>
                  <a:pt x="20" y="37"/>
                  <a:pt x="16" y="39"/>
                </a:cubicBezTo>
                <a:cubicBezTo>
                  <a:pt x="12" y="40"/>
                  <a:pt x="11" y="42"/>
                  <a:pt x="9" y="44"/>
                </a:cubicBezTo>
                <a:cubicBezTo>
                  <a:pt x="8" y="45"/>
                  <a:pt x="7" y="47"/>
                  <a:pt x="5" y="48"/>
                </a:cubicBezTo>
                <a:lnTo>
                  <a:pt x="16" y="59"/>
                </a:lnTo>
                <a:lnTo>
                  <a:pt x="37" y="70"/>
                </a:lnTo>
                <a:lnTo>
                  <a:pt x="49" y="77"/>
                </a:lnTo>
                <a:lnTo>
                  <a:pt x="59" y="88"/>
                </a:lnTo>
                <a:close/>
                <a:moveTo>
                  <a:pt x="69" y="91"/>
                </a:moveTo>
                <a:lnTo>
                  <a:pt x="69" y="91"/>
                </a:lnTo>
                <a:lnTo>
                  <a:pt x="58" y="91"/>
                </a:lnTo>
                <a:lnTo>
                  <a:pt x="46" y="79"/>
                </a:lnTo>
                <a:lnTo>
                  <a:pt x="35" y="73"/>
                </a:lnTo>
                <a:lnTo>
                  <a:pt x="14" y="61"/>
                </a:lnTo>
                <a:lnTo>
                  <a:pt x="0" y="48"/>
                </a:lnTo>
                <a:lnTo>
                  <a:pt x="2" y="46"/>
                </a:lnTo>
                <a:cubicBezTo>
                  <a:pt x="4" y="45"/>
                  <a:pt x="5" y="43"/>
                  <a:pt x="6" y="42"/>
                </a:cubicBezTo>
                <a:cubicBezTo>
                  <a:pt x="8" y="40"/>
                  <a:pt x="10" y="38"/>
                  <a:pt x="15" y="36"/>
                </a:cubicBezTo>
                <a:cubicBezTo>
                  <a:pt x="18" y="35"/>
                  <a:pt x="19" y="31"/>
                  <a:pt x="21" y="27"/>
                </a:cubicBezTo>
                <a:cubicBezTo>
                  <a:pt x="22" y="24"/>
                  <a:pt x="24" y="22"/>
                  <a:pt x="25" y="20"/>
                </a:cubicBezTo>
                <a:cubicBezTo>
                  <a:pt x="33" y="11"/>
                  <a:pt x="48" y="9"/>
                  <a:pt x="61" y="7"/>
                </a:cubicBezTo>
                <a:cubicBezTo>
                  <a:pt x="71" y="6"/>
                  <a:pt x="80" y="5"/>
                  <a:pt x="85" y="1"/>
                </a:cubicBezTo>
                <a:lnTo>
                  <a:pt x="87" y="0"/>
                </a:lnTo>
                <a:lnTo>
                  <a:pt x="87" y="2"/>
                </a:lnTo>
                <a:cubicBezTo>
                  <a:pt x="90" y="8"/>
                  <a:pt x="92" y="13"/>
                  <a:pt x="92" y="15"/>
                </a:cubicBezTo>
                <a:cubicBezTo>
                  <a:pt x="93" y="17"/>
                  <a:pt x="94" y="19"/>
                  <a:pt x="94" y="22"/>
                </a:cubicBezTo>
                <a:cubicBezTo>
                  <a:pt x="96" y="26"/>
                  <a:pt x="98" y="33"/>
                  <a:pt x="99" y="34"/>
                </a:cubicBezTo>
                <a:cubicBezTo>
                  <a:pt x="102" y="37"/>
                  <a:pt x="101" y="42"/>
                  <a:pt x="100" y="50"/>
                </a:cubicBezTo>
                <a:cubicBezTo>
                  <a:pt x="100" y="53"/>
                  <a:pt x="100" y="56"/>
                  <a:pt x="100" y="58"/>
                </a:cubicBezTo>
                <a:cubicBezTo>
                  <a:pt x="100" y="61"/>
                  <a:pt x="99" y="63"/>
                  <a:pt x="98" y="65"/>
                </a:cubicBezTo>
                <a:cubicBezTo>
                  <a:pt x="98" y="66"/>
                  <a:pt x="96" y="67"/>
                  <a:pt x="95" y="67"/>
                </a:cubicBezTo>
                <a:cubicBezTo>
                  <a:pt x="95" y="67"/>
                  <a:pt x="94" y="66"/>
                  <a:pt x="94" y="66"/>
                </a:cubicBezTo>
                <a:lnTo>
                  <a:pt x="82" y="68"/>
                </a:lnTo>
                <a:lnTo>
                  <a:pt x="69" y="68"/>
                </a:lnTo>
                <a:lnTo>
                  <a:pt x="69" y="91"/>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7" name="Freeform 398">
            <a:extLst>
              <a:ext uri="{FF2B5EF4-FFF2-40B4-BE49-F238E27FC236}">
                <a16:creationId xmlns:a16="http://schemas.microsoft.com/office/drawing/2014/main" id="{ACCA52F0-D182-9D99-AB68-5BCD9B4CA65B}"/>
              </a:ext>
            </a:extLst>
          </p:cNvPr>
          <p:cNvSpPr>
            <a:spLocks noEditPoints="1"/>
          </p:cNvSpPr>
          <p:nvPr/>
        </p:nvSpPr>
        <p:spPr bwMode="auto">
          <a:xfrm>
            <a:off x="4870829" y="3053838"/>
            <a:ext cx="52387" cy="47625"/>
          </a:xfrm>
          <a:custGeom>
            <a:avLst/>
            <a:gdLst>
              <a:gd name="T0" fmla="*/ 59 w 102"/>
              <a:gd name="T1" fmla="*/ 88 h 91"/>
              <a:gd name="T2" fmla="*/ 59 w 102"/>
              <a:gd name="T3" fmla="*/ 88 h 91"/>
              <a:gd name="T4" fmla="*/ 65 w 102"/>
              <a:gd name="T5" fmla="*/ 88 h 91"/>
              <a:gd name="T6" fmla="*/ 65 w 102"/>
              <a:gd name="T7" fmla="*/ 64 h 91"/>
              <a:gd name="T8" fmla="*/ 82 w 102"/>
              <a:gd name="T9" fmla="*/ 64 h 91"/>
              <a:gd name="T10" fmla="*/ 94 w 102"/>
              <a:gd name="T11" fmla="*/ 63 h 91"/>
              <a:gd name="T12" fmla="*/ 95 w 102"/>
              <a:gd name="T13" fmla="*/ 63 h 91"/>
              <a:gd name="T14" fmla="*/ 96 w 102"/>
              <a:gd name="T15" fmla="*/ 63 h 91"/>
              <a:gd name="T16" fmla="*/ 97 w 102"/>
              <a:gd name="T17" fmla="*/ 58 h 91"/>
              <a:gd name="T18" fmla="*/ 97 w 102"/>
              <a:gd name="T19" fmla="*/ 49 h 91"/>
              <a:gd name="T20" fmla="*/ 97 w 102"/>
              <a:gd name="T21" fmla="*/ 37 h 91"/>
              <a:gd name="T22" fmla="*/ 91 w 102"/>
              <a:gd name="T23" fmla="*/ 23 h 91"/>
              <a:gd name="T24" fmla="*/ 89 w 102"/>
              <a:gd name="T25" fmla="*/ 17 h 91"/>
              <a:gd name="T26" fmla="*/ 85 w 102"/>
              <a:gd name="T27" fmla="*/ 5 h 91"/>
              <a:gd name="T28" fmla="*/ 62 w 102"/>
              <a:gd name="T29" fmla="*/ 11 h 91"/>
              <a:gd name="T30" fmla="*/ 28 w 102"/>
              <a:gd name="T31" fmla="*/ 22 h 91"/>
              <a:gd name="T32" fmla="*/ 24 w 102"/>
              <a:gd name="T33" fmla="*/ 28 h 91"/>
              <a:gd name="T34" fmla="*/ 16 w 102"/>
              <a:gd name="T35" fmla="*/ 39 h 91"/>
              <a:gd name="T36" fmla="*/ 9 w 102"/>
              <a:gd name="T37" fmla="*/ 44 h 91"/>
              <a:gd name="T38" fmla="*/ 5 w 102"/>
              <a:gd name="T39" fmla="*/ 48 h 91"/>
              <a:gd name="T40" fmla="*/ 16 w 102"/>
              <a:gd name="T41" fmla="*/ 59 h 91"/>
              <a:gd name="T42" fmla="*/ 37 w 102"/>
              <a:gd name="T43" fmla="*/ 70 h 91"/>
              <a:gd name="T44" fmla="*/ 49 w 102"/>
              <a:gd name="T45" fmla="*/ 77 h 91"/>
              <a:gd name="T46" fmla="*/ 59 w 102"/>
              <a:gd name="T47" fmla="*/ 88 h 91"/>
              <a:gd name="T48" fmla="*/ 59 w 102"/>
              <a:gd name="T49" fmla="*/ 88 h 91"/>
              <a:gd name="T50" fmla="*/ 69 w 102"/>
              <a:gd name="T51" fmla="*/ 91 h 91"/>
              <a:gd name="T52" fmla="*/ 69 w 102"/>
              <a:gd name="T53" fmla="*/ 91 h 91"/>
              <a:gd name="T54" fmla="*/ 58 w 102"/>
              <a:gd name="T55" fmla="*/ 91 h 91"/>
              <a:gd name="T56" fmla="*/ 46 w 102"/>
              <a:gd name="T57" fmla="*/ 79 h 91"/>
              <a:gd name="T58" fmla="*/ 35 w 102"/>
              <a:gd name="T59" fmla="*/ 73 h 91"/>
              <a:gd name="T60" fmla="*/ 14 w 102"/>
              <a:gd name="T61" fmla="*/ 61 h 91"/>
              <a:gd name="T62" fmla="*/ 0 w 102"/>
              <a:gd name="T63" fmla="*/ 48 h 91"/>
              <a:gd name="T64" fmla="*/ 2 w 102"/>
              <a:gd name="T65" fmla="*/ 46 h 91"/>
              <a:gd name="T66" fmla="*/ 6 w 102"/>
              <a:gd name="T67" fmla="*/ 42 h 91"/>
              <a:gd name="T68" fmla="*/ 15 w 102"/>
              <a:gd name="T69" fmla="*/ 36 h 91"/>
              <a:gd name="T70" fmla="*/ 21 w 102"/>
              <a:gd name="T71" fmla="*/ 27 h 91"/>
              <a:gd name="T72" fmla="*/ 25 w 102"/>
              <a:gd name="T73" fmla="*/ 20 h 91"/>
              <a:gd name="T74" fmla="*/ 61 w 102"/>
              <a:gd name="T75" fmla="*/ 7 h 91"/>
              <a:gd name="T76" fmla="*/ 85 w 102"/>
              <a:gd name="T77" fmla="*/ 1 h 91"/>
              <a:gd name="T78" fmla="*/ 87 w 102"/>
              <a:gd name="T79" fmla="*/ 0 h 91"/>
              <a:gd name="T80" fmla="*/ 87 w 102"/>
              <a:gd name="T81" fmla="*/ 2 h 91"/>
              <a:gd name="T82" fmla="*/ 92 w 102"/>
              <a:gd name="T83" fmla="*/ 15 h 91"/>
              <a:gd name="T84" fmla="*/ 94 w 102"/>
              <a:gd name="T85" fmla="*/ 22 h 91"/>
              <a:gd name="T86" fmla="*/ 99 w 102"/>
              <a:gd name="T87" fmla="*/ 34 h 91"/>
              <a:gd name="T88" fmla="*/ 100 w 102"/>
              <a:gd name="T89" fmla="*/ 50 h 91"/>
              <a:gd name="T90" fmla="*/ 100 w 102"/>
              <a:gd name="T91" fmla="*/ 58 h 91"/>
              <a:gd name="T92" fmla="*/ 98 w 102"/>
              <a:gd name="T93" fmla="*/ 65 h 91"/>
              <a:gd name="T94" fmla="*/ 95 w 102"/>
              <a:gd name="T95" fmla="*/ 67 h 91"/>
              <a:gd name="T96" fmla="*/ 94 w 102"/>
              <a:gd name="T97" fmla="*/ 66 h 91"/>
              <a:gd name="T98" fmla="*/ 82 w 102"/>
              <a:gd name="T99" fmla="*/ 68 h 91"/>
              <a:gd name="T100" fmla="*/ 69 w 102"/>
              <a:gd name="T101" fmla="*/ 68 h 91"/>
              <a:gd name="T102" fmla="*/ 69 w 102"/>
              <a:gd name="T103" fmla="*/ 91 h 91"/>
              <a:gd name="T104" fmla="*/ 69 w 102"/>
              <a:gd name="T10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 h="91">
                <a:moveTo>
                  <a:pt x="59" y="88"/>
                </a:moveTo>
                <a:lnTo>
                  <a:pt x="59" y="88"/>
                </a:lnTo>
                <a:lnTo>
                  <a:pt x="65" y="88"/>
                </a:lnTo>
                <a:lnTo>
                  <a:pt x="65" y="64"/>
                </a:lnTo>
                <a:lnTo>
                  <a:pt x="82" y="64"/>
                </a:lnTo>
                <a:lnTo>
                  <a:pt x="94" y="63"/>
                </a:lnTo>
                <a:lnTo>
                  <a:pt x="95" y="63"/>
                </a:lnTo>
                <a:cubicBezTo>
                  <a:pt x="95" y="63"/>
                  <a:pt x="95" y="63"/>
                  <a:pt x="96" y="63"/>
                </a:cubicBezTo>
                <a:cubicBezTo>
                  <a:pt x="96" y="62"/>
                  <a:pt x="97" y="61"/>
                  <a:pt x="97" y="58"/>
                </a:cubicBezTo>
                <a:cubicBezTo>
                  <a:pt x="97" y="56"/>
                  <a:pt x="97" y="52"/>
                  <a:pt x="97" y="49"/>
                </a:cubicBezTo>
                <a:cubicBezTo>
                  <a:pt x="98" y="45"/>
                  <a:pt x="98" y="38"/>
                  <a:pt x="97" y="37"/>
                </a:cubicBezTo>
                <a:cubicBezTo>
                  <a:pt x="95" y="35"/>
                  <a:pt x="93" y="30"/>
                  <a:pt x="91" y="23"/>
                </a:cubicBezTo>
                <a:cubicBezTo>
                  <a:pt x="91" y="20"/>
                  <a:pt x="90" y="18"/>
                  <a:pt x="89" y="17"/>
                </a:cubicBezTo>
                <a:cubicBezTo>
                  <a:pt x="89" y="15"/>
                  <a:pt x="87" y="10"/>
                  <a:pt x="85" y="5"/>
                </a:cubicBezTo>
                <a:cubicBezTo>
                  <a:pt x="79" y="8"/>
                  <a:pt x="71" y="9"/>
                  <a:pt x="62" y="11"/>
                </a:cubicBezTo>
                <a:cubicBezTo>
                  <a:pt x="49" y="12"/>
                  <a:pt x="35" y="14"/>
                  <a:pt x="28" y="22"/>
                </a:cubicBezTo>
                <a:cubicBezTo>
                  <a:pt x="26" y="24"/>
                  <a:pt x="25" y="26"/>
                  <a:pt x="24" y="28"/>
                </a:cubicBezTo>
                <a:cubicBezTo>
                  <a:pt x="22" y="33"/>
                  <a:pt x="20" y="37"/>
                  <a:pt x="16" y="39"/>
                </a:cubicBezTo>
                <a:cubicBezTo>
                  <a:pt x="12" y="40"/>
                  <a:pt x="11" y="42"/>
                  <a:pt x="9" y="44"/>
                </a:cubicBezTo>
                <a:cubicBezTo>
                  <a:pt x="8" y="45"/>
                  <a:pt x="7" y="47"/>
                  <a:pt x="5" y="48"/>
                </a:cubicBezTo>
                <a:lnTo>
                  <a:pt x="16" y="59"/>
                </a:lnTo>
                <a:lnTo>
                  <a:pt x="37" y="70"/>
                </a:lnTo>
                <a:lnTo>
                  <a:pt x="49" y="77"/>
                </a:lnTo>
                <a:lnTo>
                  <a:pt x="59" y="88"/>
                </a:lnTo>
                <a:lnTo>
                  <a:pt x="59" y="88"/>
                </a:lnTo>
                <a:close/>
                <a:moveTo>
                  <a:pt x="69" y="91"/>
                </a:moveTo>
                <a:lnTo>
                  <a:pt x="69" y="91"/>
                </a:lnTo>
                <a:lnTo>
                  <a:pt x="58" y="91"/>
                </a:lnTo>
                <a:lnTo>
                  <a:pt x="46" y="79"/>
                </a:lnTo>
                <a:lnTo>
                  <a:pt x="35" y="73"/>
                </a:lnTo>
                <a:lnTo>
                  <a:pt x="14" y="61"/>
                </a:lnTo>
                <a:lnTo>
                  <a:pt x="0" y="48"/>
                </a:lnTo>
                <a:lnTo>
                  <a:pt x="2" y="46"/>
                </a:lnTo>
                <a:cubicBezTo>
                  <a:pt x="4" y="45"/>
                  <a:pt x="5" y="43"/>
                  <a:pt x="6" y="42"/>
                </a:cubicBezTo>
                <a:cubicBezTo>
                  <a:pt x="8" y="40"/>
                  <a:pt x="10" y="38"/>
                  <a:pt x="15" y="36"/>
                </a:cubicBezTo>
                <a:cubicBezTo>
                  <a:pt x="18" y="35"/>
                  <a:pt x="19" y="31"/>
                  <a:pt x="21" y="27"/>
                </a:cubicBezTo>
                <a:cubicBezTo>
                  <a:pt x="22" y="24"/>
                  <a:pt x="24" y="22"/>
                  <a:pt x="25" y="20"/>
                </a:cubicBezTo>
                <a:cubicBezTo>
                  <a:pt x="33" y="11"/>
                  <a:pt x="48" y="9"/>
                  <a:pt x="61" y="7"/>
                </a:cubicBezTo>
                <a:cubicBezTo>
                  <a:pt x="71" y="6"/>
                  <a:pt x="80" y="5"/>
                  <a:pt x="85" y="1"/>
                </a:cubicBezTo>
                <a:lnTo>
                  <a:pt x="87" y="0"/>
                </a:lnTo>
                <a:lnTo>
                  <a:pt x="87" y="2"/>
                </a:lnTo>
                <a:cubicBezTo>
                  <a:pt x="90" y="8"/>
                  <a:pt x="92" y="13"/>
                  <a:pt x="92" y="15"/>
                </a:cubicBezTo>
                <a:cubicBezTo>
                  <a:pt x="93" y="17"/>
                  <a:pt x="94" y="19"/>
                  <a:pt x="94" y="22"/>
                </a:cubicBezTo>
                <a:cubicBezTo>
                  <a:pt x="96" y="26"/>
                  <a:pt x="98" y="33"/>
                  <a:pt x="99" y="34"/>
                </a:cubicBezTo>
                <a:cubicBezTo>
                  <a:pt x="102" y="37"/>
                  <a:pt x="101" y="42"/>
                  <a:pt x="100" y="50"/>
                </a:cubicBezTo>
                <a:cubicBezTo>
                  <a:pt x="100" y="53"/>
                  <a:pt x="100" y="56"/>
                  <a:pt x="100" y="58"/>
                </a:cubicBezTo>
                <a:cubicBezTo>
                  <a:pt x="100" y="61"/>
                  <a:pt x="99" y="63"/>
                  <a:pt x="98" y="65"/>
                </a:cubicBezTo>
                <a:cubicBezTo>
                  <a:pt x="98" y="66"/>
                  <a:pt x="96" y="67"/>
                  <a:pt x="95" y="67"/>
                </a:cubicBezTo>
                <a:cubicBezTo>
                  <a:pt x="95" y="67"/>
                  <a:pt x="94" y="66"/>
                  <a:pt x="94" y="66"/>
                </a:cubicBezTo>
                <a:lnTo>
                  <a:pt x="82" y="68"/>
                </a:lnTo>
                <a:lnTo>
                  <a:pt x="69" y="68"/>
                </a:lnTo>
                <a:lnTo>
                  <a:pt x="69" y="91"/>
                </a:lnTo>
                <a:lnTo>
                  <a:pt x="69" y="91"/>
                </a:lnTo>
                <a:close/>
              </a:path>
            </a:pathLst>
          </a:custGeom>
          <a:solidFill>
            <a:schemeClr val="bg1">
              <a:lumMod val="65000"/>
            </a:schemeClr>
          </a:solid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8" name="Freeform 399">
            <a:extLst>
              <a:ext uri="{FF2B5EF4-FFF2-40B4-BE49-F238E27FC236}">
                <a16:creationId xmlns:a16="http://schemas.microsoft.com/office/drawing/2014/main" id="{006FE059-585A-FE51-6F37-EA6199B36829}"/>
              </a:ext>
            </a:extLst>
          </p:cNvPr>
          <p:cNvSpPr>
            <a:spLocks/>
          </p:cNvSpPr>
          <p:nvPr/>
        </p:nvSpPr>
        <p:spPr bwMode="auto">
          <a:xfrm>
            <a:off x="5150229" y="3442775"/>
            <a:ext cx="65087" cy="30163"/>
          </a:xfrm>
          <a:custGeom>
            <a:avLst/>
            <a:gdLst>
              <a:gd name="T0" fmla="*/ 16 w 126"/>
              <a:gd name="T1" fmla="*/ 28 h 59"/>
              <a:gd name="T2" fmla="*/ 16 w 126"/>
              <a:gd name="T3" fmla="*/ 28 h 59"/>
              <a:gd name="T4" fmla="*/ 7 w 126"/>
              <a:gd name="T5" fmla="*/ 45 h 59"/>
              <a:gd name="T6" fmla="*/ 0 w 126"/>
              <a:gd name="T7" fmla="*/ 48 h 59"/>
              <a:gd name="T8" fmla="*/ 0 w 126"/>
              <a:gd name="T9" fmla="*/ 48 h 59"/>
              <a:gd name="T10" fmla="*/ 12 w 126"/>
              <a:gd name="T11" fmla="*/ 53 h 59"/>
              <a:gd name="T12" fmla="*/ 17 w 126"/>
              <a:gd name="T13" fmla="*/ 59 h 59"/>
              <a:gd name="T14" fmla="*/ 17 w 126"/>
              <a:gd name="T15" fmla="*/ 59 h 59"/>
              <a:gd name="T16" fmla="*/ 22 w 126"/>
              <a:gd name="T17" fmla="*/ 57 h 59"/>
              <a:gd name="T18" fmla="*/ 126 w 126"/>
              <a:gd name="T19" fmla="*/ 12 h 59"/>
              <a:gd name="T20" fmla="*/ 16 w 126"/>
              <a:gd name="T21"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59">
                <a:moveTo>
                  <a:pt x="16" y="28"/>
                </a:moveTo>
                <a:lnTo>
                  <a:pt x="16" y="28"/>
                </a:lnTo>
                <a:cubicBezTo>
                  <a:pt x="13" y="31"/>
                  <a:pt x="13" y="43"/>
                  <a:pt x="7" y="45"/>
                </a:cubicBezTo>
                <a:cubicBezTo>
                  <a:pt x="5" y="46"/>
                  <a:pt x="2" y="47"/>
                  <a:pt x="0" y="48"/>
                </a:cubicBezTo>
                <a:cubicBezTo>
                  <a:pt x="0" y="48"/>
                  <a:pt x="0" y="48"/>
                  <a:pt x="0" y="48"/>
                </a:cubicBezTo>
                <a:lnTo>
                  <a:pt x="12" y="53"/>
                </a:lnTo>
                <a:lnTo>
                  <a:pt x="17" y="59"/>
                </a:lnTo>
                <a:lnTo>
                  <a:pt x="17" y="59"/>
                </a:lnTo>
                <a:cubicBezTo>
                  <a:pt x="17" y="58"/>
                  <a:pt x="20" y="57"/>
                  <a:pt x="22" y="57"/>
                </a:cubicBezTo>
                <a:cubicBezTo>
                  <a:pt x="50" y="57"/>
                  <a:pt x="109" y="41"/>
                  <a:pt x="126" y="12"/>
                </a:cubicBezTo>
                <a:cubicBezTo>
                  <a:pt x="110" y="0"/>
                  <a:pt x="33" y="8"/>
                  <a:pt x="16" y="28"/>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89" name="Freeform 400">
            <a:extLst>
              <a:ext uri="{FF2B5EF4-FFF2-40B4-BE49-F238E27FC236}">
                <a16:creationId xmlns:a16="http://schemas.microsoft.com/office/drawing/2014/main" id="{ED495751-8B56-9F1A-7F74-D543FFB4CB8B}"/>
              </a:ext>
            </a:extLst>
          </p:cNvPr>
          <p:cNvSpPr>
            <a:spLocks/>
          </p:cNvSpPr>
          <p:nvPr/>
        </p:nvSpPr>
        <p:spPr bwMode="auto">
          <a:xfrm>
            <a:off x="5150229" y="3442775"/>
            <a:ext cx="65087" cy="30163"/>
          </a:xfrm>
          <a:custGeom>
            <a:avLst/>
            <a:gdLst>
              <a:gd name="T0" fmla="*/ 16 w 126"/>
              <a:gd name="T1" fmla="*/ 28 h 59"/>
              <a:gd name="T2" fmla="*/ 16 w 126"/>
              <a:gd name="T3" fmla="*/ 28 h 59"/>
              <a:gd name="T4" fmla="*/ 7 w 126"/>
              <a:gd name="T5" fmla="*/ 45 h 59"/>
              <a:gd name="T6" fmla="*/ 0 w 126"/>
              <a:gd name="T7" fmla="*/ 48 h 59"/>
              <a:gd name="T8" fmla="*/ 0 w 126"/>
              <a:gd name="T9" fmla="*/ 48 h 59"/>
              <a:gd name="T10" fmla="*/ 12 w 126"/>
              <a:gd name="T11" fmla="*/ 53 h 59"/>
              <a:gd name="T12" fmla="*/ 17 w 126"/>
              <a:gd name="T13" fmla="*/ 59 h 59"/>
              <a:gd name="T14" fmla="*/ 17 w 126"/>
              <a:gd name="T15" fmla="*/ 59 h 59"/>
              <a:gd name="T16" fmla="*/ 22 w 126"/>
              <a:gd name="T17" fmla="*/ 57 h 59"/>
              <a:gd name="T18" fmla="*/ 126 w 126"/>
              <a:gd name="T19" fmla="*/ 12 h 59"/>
              <a:gd name="T20" fmla="*/ 16 w 126"/>
              <a:gd name="T21" fmla="*/ 28 h 59"/>
              <a:gd name="T22" fmla="*/ 16 w 126"/>
              <a:gd name="T23"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59">
                <a:moveTo>
                  <a:pt x="16" y="28"/>
                </a:moveTo>
                <a:lnTo>
                  <a:pt x="16" y="28"/>
                </a:lnTo>
                <a:cubicBezTo>
                  <a:pt x="13" y="31"/>
                  <a:pt x="13" y="43"/>
                  <a:pt x="7" y="45"/>
                </a:cubicBezTo>
                <a:cubicBezTo>
                  <a:pt x="5" y="46"/>
                  <a:pt x="2" y="47"/>
                  <a:pt x="0" y="48"/>
                </a:cubicBezTo>
                <a:cubicBezTo>
                  <a:pt x="0" y="48"/>
                  <a:pt x="0" y="48"/>
                  <a:pt x="0" y="48"/>
                </a:cubicBezTo>
                <a:lnTo>
                  <a:pt x="12" y="53"/>
                </a:lnTo>
                <a:lnTo>
                  <a:pt x="17" y="59"/>
                </a:lnTo>
                <a:lnTo>
                  <a:pt x="17" y="59"/>
                </a:lnTo>
                <a:cubicBezTo>
                  <a:pt x="17" y="58"/>
                  <a:pt x="20" y="57"/>
                  <a:pt x="22" y="57"/>
                </a:cubicBezTo>
                <a:cubicBezTo>
                  <a:pt x="50" y="57"/>
                  <a:pt x="109" y="41"/>
                  <a:pt x="126" y="12"/>
                </a:cubicBezTo>
                <a:cubicBezTo>
                  <a:pt x="110" y="0"/>
                  <a:pt x="33" y="8"/>
                  <a:pt x="16" y="28"/>
                </a:cubicBezTo>
                <a:lnTo>
                  <a:pt x="16" y="2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0" name="Freeform 401">
            <a:extLst>
              <a:ext uri="{FF2B5EF4-FFF2-40B4-BE49-F238E27FC236}">
                <a16:creationId xmlns:a16="http://schemas.microsoft.com/office/drawing/2014/main" id="{5414C487-7100-38EA-60DF-657736A69AA9}"/>
              </a:ext>
            </a:extLst>
          </p:cNvPr>
          <p:cNvSpPr>
            <a:spLocks noEditPoints="1"/>
          </p:cNvSpPr>
          <p:nvPr/>
        </p:nvSpPr>
        <p:spPr bwMode="auto">
          <a:xfrm>
            <a:off x="5143879" y="3445950"/>
            <a:ext cx="73025" cy="28575"/>
          </a:xfrm>
          <a:custGeom>
            <a:avLst/>
            <a:gdLst>
              <a:gd name="T0" fmla="*/ 17 w 141"/>
              <a:gd name="T1" fmla="*/ 43 h 55"/>
              <a:gd name="T2" fmla="*/ 17 w 141"/>
              <a:gd name="T3" fmla="*/ 43 h 55"/>
              <a:gd name="T4" fmla="*/ 25 w 141"/>
              <a:gd name="T5" fmla="*/ 46 h 55"/>
              <a:gd name="T6" fmla="*/ 29 w 141"/>
              <a:gd name="T7" fmla="*/ 52 h 55"/>
              <a:gd name="T8" fmla="*/ 34 w 141"/>
              <a:gd name="T9" fmla="*/ 50 h 55"/>
              <a:gd name="T10" fmla="*/ 136 w 141"/>
              <a:gd name="T11" fmla="*/ 7 h 55"/>
              <a:gd name="T12" fmla="*/ 108 w 141"/>
              <a:gd name="T13" fmla="*/ 3 h 55"/>
              <a:gd name="T14" fmla="*/ 29 w 141"/>
              <a:gd name="T15" fmla="*/ 24 h 55"/>
              <a:gd name="T16" fmla="*/ 26 w 141"/>
              <a:gd name="T17" fmla="*/ 31 h 55"/>
              <a:gd name="T18" fmla="*/ 20 w 141"/>
              <a:gd name="T19" fmla="*/ 42 h 55"/>
              <a:gd name="T20" fmla="*/ 17 w 141"/>
              <a:gd name="T21" fmla="*/ 43 h 55"/>
              <a:gd name="T22" fmla="*/ 28 w 141"/>
              <a:gd name="T23" fmla="*/ 55 h 55"/>
              <a:gd name="T24" fmla="*/ 28 w 141"/>
              <a:gd name="T25" fmla="*/ 55 h 55"/>
              <a:gd name="T26" fmla="*/ 23 w 141"/>
              <a:gd name="T27" fmla="*/ 49 h 55"/>
              <a:gd name="T28" fmla="*/ 11 w 141"/>
              <a:gd name="T29" fmla="*/ 44 h 55"/>
              <a:gd name="T30" fmla="*/ 0 w 141"/>
              <a:gd name="T31" fmla="*/ 44 h 55"/>
              <a:gd name="T32" fmla="*/ 11 w 141"/>
              <a:gd name="T33" fmla="*/ 41 h 55"/>
              <a:gd name="T34" fmla="*/ 11 w 141"/>
              <a:gd name="T35" fmla="*/ 41 h 55"/>
              <a:gd name="T36" fmla="*/ 12 w 141"/>
              <a:gd name="T37" fmla="*/ 41 h 55"/>
              <a:gd name="T38" fmla="*/ 12 w 141"/>
              <a:gd name="T39" fmla="*/ 41 h 55"/>
              <a:gd name="T40" fmla="*/ 19 w 141"/>
              <a:gd name="T41" fmla="*/ 39 h 55"/>
              <a:gd name="T42" fmla="*/ 23 w 141"/>
              <a:gd name="T43" fmla="*/ 30 h 55"/>
              <a:gd name="T44" fmla="*/ 27 w 141"/>
              <a:gd name="T45" fmla="*/ 22 h 55"/>
              <a:gd name="T46" fmla="*/ 108 w 141"/>
              <a:gd name="T47" fmla="*/ 0 h 55"/>
              <a:gd name="T48" fmla="*/ 139 w 141"/>
              <a:gd name="T49" fmla="*/ 5 h 55"/>
              <a:gd name="T50" fmla="*/ 141 w 141"/>
              <a:gd name="T51" fmla="*/ 6 h 55"/>
              <a:gd name="T52" fmla="*/ 140 w 141"/>
              <a:gd name="T53" fmla="*/ 8 h 55"/>
              <a:gd name="T54" fmla="*/ 34 w 141"/>
              <a:gd name="T55" fmla="*/ 54 h 55"/>
              <a:gd name="T56" fmla="*/ 31 w 141"/>
              <a:gd name="T57" fmla="*/ 55 h 55"/>
              <a:gd name="T58" fmla="*/ 29 w 141"/>
              <a:gd name="T59" fmla="*/ 55 h 55"/>
              <a:gd name="T60" fmla="*/ 28 w 141"/>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1" h="55">
                <a:moveTo>
                  <a:pt x="17" y="43"/>
                </a:moveTo>
                <a:lnTo>
                  <a:pt x="17" y="43"/>
                </a:lnTo>
                <a:lnTo>
                  <a:pt x="25" y="46"/>
                </a:lnTo>
                <a:lnTo>
                  <a:pt x="29" y="52"/>
                </a:lnTo>
                <a:cubicBezTo>
                  <a:pt x="31" y="51"/>
                  <a:pt x="33" y="50"/>
                  <a:pt x="34" y="50"/>
                </a:cubicBezTo>
                <a:cubicBezTo>
                  <a:pt x="60" y="50"/>
                  <a:pt x="117" y="36"/>
                  <a:pt x="136" y="7"/>
                </a:cubicBezTo>
                <a:cubicBezTo>
                  <a:pt x="131" y="5"/>
                  <a:pt x="121" y="3"/>
                  <a:pt x="108" y="3"/>
                </a:cubicBezTo>
                <a:cubicBezTo>
                  <a:pt x="79" y="3"/>
                  <a:pt x="41" y="11"/>
                  <a:pt x="29" y="24"/>
                </a:cubicBezTo>
                <a:cubicBezTo>
                  <a:pt x="28" y="25"/>
                  <a:pt x="27" y="28"/>
                  <a:pt x="26" y="31"/>
                </a:cubicBezTo>
                <a:cubicBezTo>
                  <a:pt x="25" y="35"/>
                  <a:pt x="24" y="40"/>
                  <a:pt x="20" y="42"/>
                </a:cubicBezTo>
                <a:cubicBezTo>
                  <a:pt x="19" y="42"/>
                  <a:pt x="18" y="43"/>
                  <a:pt x="17" y="43"/>
                </a:cubicBezTo>
                <a:close/>
                <a:moveTo>
                  <a:pt x="28" y="55"/>
                </a:moveTo>
                <a:lnTo>
                  <a:pt x="28" y="55"/>
                </a:lnTo>
                <a:lnTo>
                  <a:pt x="23" y="49"/>
                </a:lnTo>
                <a:lnTo>
                  <a:pt x="11" y="44"/>
                </a:lnTo>
                <a:lnTo>
                  <a:pt x="0" y="44"/>
                </a:lnTo>
                <a:lnTo>
                  <a:pt x="11" y="41"/>
                </a:lnTo>
                <a:lnTo>
                  <a:pt x="11" y="41"/>
                </a:lnTo>
                <a:lnTo>
                  <a:pt x="12" y="41"/>
                </a:lnTo>
                <a:lnTo>
                  <a:pt x="12" y="41"/>
                </a:lnTo>
                <a:cubicBezTo>
                  <a:pt x="14" y="40"/>
                  <a:pt x="16" y="40"/>
                  <a:pt x="19" y="39"/>
                </a:cubicBezTo>
                <a:cubicBezTo>
                  <a:pt x="21" y="38"/>
                  <a:pt x="22" y="33"/>
                  <a:pt x="23" y="30"/>
                </a:cubicBezTo>
                <a:cubicBezTo>
                  <a:pt x="24" y="26"/>
                  <a:pt x="25" y="23"/>
                  <a:pt x="27" y="22"/>
                </a:cubicBezTo>
                <a:cubicBezTo>
                  <a:pt x="39" y="8"/>
                  <a:pt x="78" y="0"/>
                  <a:pt x="108" y="0"/>
                </a:cubicBezTo>
                <a:cubicBezTo>
                  <a:pt x="117" y="0"/>
                  <a:pt x="132" y="1"/>
                  <a:pt x="139" y="5"/>
                </a:cubicBezTo>
                <a:lnTo>
                  <a:pt x="141" y="6"/>
                </a:lnTo>
                <a:lnTo>
                  <a:pt x="140" y="8"/>
                </a:lnTo>
                <a:cubicBezTo>
                  <a:pt x="121" y="38"/>
                  <a:pt x="62" y="54"/>
                  <a:pt x="34" y="54"/>
                </a:cubicBezTo>
                <a:cubicBezTo>
                  <a:pt x="33" y="54"/>
                  <a:pt x="31" y="54"/>
                  <a:pt x="31" y="55"/>
                </a:cubicBezTo>
                <a:lnTo>
                  <a:pt x="29" y="55"/>
                </a:lnTo>
                <a:lnTo>
                  <a:pt x="28" y="55"/>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1" name="Freeform 402">
            <a:extLst>
              <a:ext uri="{FF2B5EF4-FFF2-40B4-BE49-F238E27FC236}">
                <a16:creationId xmlns:a16="http://schemas.microsoft.com/office/drawing/2014/main" id="{46EE44E0-1B8B-C4F8-7E4A-F57D0F866538}"/>
              </a:ext>
            </a:extLst>
          </p:cNvPr>
          <p:cNvSpPr>
            <a:spLocks noEditPoints="1"/>
          </p:cNvSpPr>
          <p:nvPr/>
        </p:nvSpPr>
        <p:spPr bwMode="auto">
          <a:xfrm>
            <a:off x="5143879" y="3445950"/>
            <a:ext cx="73025" cy="28575"/>
          </a:xfrm>
          <a:custGeom>
            <a:avLst/>
            <a:gdLst>
              <a:gd name="T0" fmla="*/ 17 w 141"/>
              <a:gd name="T1" fmla="*/ 43 h 55"/>
              <a:gd name="T2" fmla="*/ 17 w 141"/>
              <a:gd name="T3" fmla="*/ 43 h 55"/>
              <a:gd name="T4" fmla="*/ 25 w 141"/>
              <a:gd name="T5" fmla="*/ 46 h 55"/>
              <a:gd name="T6" fmla="*/ 29 w 141"/>
              <a:gd name="T7" fmla="*/ 52 h 55"/>
              <a:gd name="T8" fmla="*/ 34 w 141"/>
              <a:gd name="T9" fmla="*/ 50 h 55"/>
              <a:gd name="T10" fmla="*/ 136 w 141"/>
              <a:gd name="T11" fmla="*/ 7 h 55"/>
              <a:gd name="T12" fmla="*/ 108 w 141"/>
              <a:gd name="T13" fmla="*/ 3 h 55"/>
              <a:gd name="T14" fmla="*/ 29 w 141"/>
              <a:gd name="T15" fmla="*/ 24 h 55"/>
              <a:gd name="T16" fmla="*/ 26 w 141"/>
              <a:gd name="T17" fmla="*/ 31 h 55"/>
              <a:gd name="T18" fmla="*/ 20 w 141"/>
              <a:gd name="T19" fmla="*/ 42 h 55"/>
              <a:gd name="T20" fmla="*/ 17 w 141"/>
              <a:gd name="T21" fmla="*/ 43 h 55"/>
              <a:gd name="T22" fmla="*/ 17 w 141"/>
              <a:gd name="T23" fmla="*/ 43 h 55"/>
              <a:gd name="T24" fmla="*/ 28 w 141"/>
              <a:gd name="T25" fmla="*/ 55 h 55"/>
              <a:gd name="T26" fmla="*/ 28 w 141"/>
              <a:gd name="T27" fmla="*/ 55 h 55"/>
              <a:gd name="T28" fmla="*/ 23 w 141"/>
              <a:gd name="T29" fmla="*/ 49 h 55"/>
              <a:gd name="T30" fmla="*/ 11 w 141"/>
              <a:gd name="T31" fmla="*/ 44 h 55"/>
              <a:gd name="T32" fmla="*/ 0 w 141"/>
              <a:gd name="T33" fmla="*/ 44 h 55"/>
              <a:gd name="T34" fmla="*/ 11 w 141"/>
              <a:gd name="T35" fmla="*/ 41 h 55"/>
              <a:gd name="T36" fmla="*/ 11 w 141"/>
              <a:gd name="T37" fmla="*/ 41 h 55"/>
              <a:gd name="T38" fmla="*/ 12 w 141"/>
              <a:gd name="T39" fmla="*/ 41 h 55"/>
              <a:gd name="T40" fmla="*/ 12 w 141"/>
              <a:gd name="T41" fmla="*/ 41 h 55"/>
              <a:gd name="T42" fmla="*/ 19 w 141"/>
              <a:gd name="T43" fmla="*/ 39 h 55"/>
              <a:gd name="T44" fmla="*/ 23 w 141"/>
              <a:gd name="T45" fmla="*/ 30 h 55"/>
              <a:gd name="T46" fmla="*/ 27 w 141"/>
              <a:gd name="T47" fmla="*/ 22 h 55"/>
              <a:gd name="T48" fmla="*/ 108 w 141"/>
              <a:gd name="T49" fmla="*/ 0 h 55"/>
              <a:gd name="T50" fmla="*/ 139 w 141"/>
              <a:gd name="T51" fmla="*/ 5 h 55"/>
              <a:gd name="T52" fmla="*/ 141 w 141"/>
              <a:gd name="T53" fmla="*/ 6 h 55"/>
              <a:gd name="T54" fmla="*/ 140 w 141"/>
              <a:gd name="T55" fmla="*/ 8 h 55"/>
              <a:gd name="T56" fmla="*/ 34 w 141"/>
              <a:gd name="T57" fmla="*/ 54 h 55"/>
              <a:gd name="T58" fmla="*/ 31 w 141"/>
              <a:gd name="T59" fmla="*/ 55 h 55"/>
              <a:gd name="T60" fmla="*/ 29 w 141"/>
              <a:gd name="T61" fmla="*/ 55 h 55"/>
              <a:gd name="T62" fmla="*/ 28 w 141"/>
              <a:gd name="T63" fmla="*/ 55 h 55"/>
              <a:gd name="T64" fmla="*/ 28 w 141"/>
              <a:gd name="T6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55">
                <a:moveTo>
                  <a:pt x="17" y="43"/>
                </a:moveTo>
                <a:lnTo>
                  <a:pt x="17" y="43"/>
                </a:lnTo>
                <a:lnTo>
                  <a:pt x="25" y="46"/>
                </a:lnTo>
                <a:lnTo>
                  <a:pt x="29" y="52"/>
                </a:lnTo>
                <a:cubicBezTo>
                  <a:pt x="31" y="51"/>
                  <a:pt x="33" y="50"/>
                  <a:pt x="34" y="50"/>
                </a:cubicBezTo>
                <a:cubicBezTo>
                  <a:pt x="60" y="50"/>
                  <a:pt x="117" y="36"/>
                  <a:pt x="136" y="7"/>
                </a:cubicBezTo>
                <a:cubicBezTo>
                  <a:pt x="131" y="5"/>
                  <a:pt x="121" y="3"/>
                  <a:pt x="108" y="3"/>
                </a:cubicBezTo>
                <a:cubicBezTo>
                  <a:pt x="79" y="3"/>
                  <a:pt x="41" y="11"/>
                  <a:pt x="29" y="24"/>
                </a:cubicBezTo>
                <a:cubicBezTo>
                  <a:pt x="28" y="25"/>
                  <a:pt x="27" y="28"/>
                  <a:pt x="26" y="31"/>
                </a:cubicBezTo>
                <a:cubicBezTo>
                  <a:pt x="25" y="35"/>
                  <a:pt x="24" y="40"/>
                  <a:pt x="20" y="42"/>
                </a:cubicBezTo>
                <a:cubicBezTo>
                  <a:pt x="19" y="42"/>
                  <a:pt x="18" y="43"/>
                  <a:pt x="17" y="43"/>
                </a:cubicBezTo>
                <a:lnTo>
                  <a:pt x="17" y="43"/>
                </a:lnTo>
                <a:close/>
                <a:moveTo>
                  <a:pt x="28" y="55"/>
                </a:moveTo>
                <a:lnTo>
                  <a:pt x="28" y="55"/>
                </a:lnTo>
                <a:lnTo>
                  <a:pt x="23" y="49"/>
                </a:lnTo>
                <a:lnTo>
                  <a:pt x="11" y="44"/>
                </a:lnTo>
                <a:lnTo>
                  <a:pt x="0" y="44"/>
                </a:lnTo>
                <a:lnTo>
                  <a:pt x="11" y="41"/>
                </a:lnTo>
                <a:lnTo>
                  <a:pt x="11" y="41"/>
                </a:lnTo>
                <a:lnTo>
                  <a:pt x="12" y="41"/>
                </a:lnTo>
                <a:lnTo>
                  <a:pt x="12" y="41"/>
                </a:lnTo>
                <a:cubicBezTo>
                  <a:pt x="14" y="40"/>
                  <a:pt x="16" y="40"/>
                  <a:pt x="19" y="39"/>
                </a:cubicBezTo>
                <a:cubicBezTo>
                  <a:pt x="21" y="38"/>
                  <a:pt x="22" y="33"/>
                  <a:pt x="23" y="30"/>
                </a:cubicBezTo>
                <a:cubicBezTo>
                  <a:pt x="24" y="26"/>
                  <a:pt x="25" y="23"/>
                  <a:pt x="27" y="22"/>
                </a:cubicBezTo>
                <a:cubicBezTo>
                  <a:pt x="39" y="8"/>
                  <a:pt x="78" y="0"/>
                  <a:pt x="108" y="0"/>
                </a:cubicBezTo>
                <a:cubicBezTo>
                  <a:pt x="117" y="0"/>
                  <a:pt x="132" y="1"/>
                  <a:pt x="139" y="5"/>
                </a:cubicBezTo>
                <a:lnTo>
                  <a:pt x="141" y="6"/>
                </a:lnTo>
                <a:lnTo>
                  <a:pt x="140" y="8"/>
                </a:lnTo>
                <a:cubicBezTo>
                  <a:pt x="121" y="38"/>
                  <a:pt x="62" y="54"/>
                  <a:pt x="34" y="54"/>
                </a:cubicBezTo>
                <a:cubicBezTo>
                  <a:pt x="33" y="54"/>
                  <a:pt x="31" y="54"/>
                  <a:pt x="31" y="55"/>
                </a:cubicBezTo>
                <a:lnTo>
                  <a:pt x="29" y="55"/>
                </a:lnTo>
                <a:lnTo>
                  <a:pt x="28" y="55"/>
                </a:lnTo>
                <a:lnTo>
                  <a:pt x="28" y="55"/>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2" name="Freeform 403">
            <a:extLst>
              <a:ext uri="{FF2B5EF4-FFF2-40B4-BE49-F238E27FC236}">
                <a16:creationId xmlns:a16="http://schemas.microsoft.com/office/drawing/2014/main" id="{05BBCF26-7B7E-4A9E-25EE-BB3B38BC0976}"/>
              </a:ext>
            </a:extLst>
          </p:cNvPr>
          <p:cNvSpPr>
            <a:spLocks/>
          </p:cNvSpPr>
          <p:nvPr/>
        </p:nvSpPr>
        <p:spPr bwMode="auto">
          <a:xfrm>
            <a:off x="4397754" y="3039550"/>
            <a:ext cx="271462" cy="330200"/>
          </a:xfrm>
          <a:custGeom>
            <a:avLst/>
            <a:gdLst>
              <a:gd name="T0" fmla="*/ 522 w 531"/>
              <a:gd name="T1" fmla="*/ 614 h 642"/>
              <a:gd name="T2" fmla="*/ 522 w 531"/>
              <a:gd name="T3" fmla="*/ 614 h 642"/>
              <a:gd name="T4" fmla="*/ 531 w 531"/>
              <a:gd name="T5" fmla="*/ 560 h 642"/>
              <a:gd name="T6" fmla="*/ 531 w 531"/>
              <a:gd name="T7" fmla="*/ 475 h 642"/>
              <a:gd name="T8" fmla="*/ 495 w 531"/>
              <a:gd name="T9" fmla="*/ 438 h 642"/>
              <a:gd name="T10" fmla="*/ 455 w 531"/>
              <a:gd name="T11" fmla="*/ 363 h 642"/>
              <a:gd name="T12" fmla="*/ 422 w 531"/>
              <a:gd name="T13" fmla="*/ 332 h 642"/>
              <a:gd name="T14" fmla="*/ 429 w 531"/>
              <a:gd name="T15" fmla="*/ 312 h 642"/>
              <a:gd name="T16" fmla="*/ 413 w 531"/>
              <a:gd name="T17" fmla="*/ 295 h 642"/>
              <a:gd name="T18" fmla="*/ 399 w 531"/>
              <a:gd name="T19" fmla="*/ 295 h 642"/>
              <a:gd name="T20" fmla="*/ 402 w 531"/>
              <a:gd name="T21" fmla="*/ 285 h 642"/>
              <a:gd name="T22" fmla="*/ 346 w 531"/>
              <a:gd name="T23" fmla="*/ 236 h 642"/>
              <a:gd name="T24" fmla="*/ 244 w 531"/>
              <a:gd name="T25" fmla="*/ 155 h 642"/>
              <a:gd name="T26" fmla="*/ 188 w 531"/>
              <a:gd name="T27" fmla="*/ 102 h 642"/>
              <a:gd name="T28" fmla="*/ 168 w 531"/>
              <a:gd name="T29" fmla="*/ 93 h 642"/>
              <a:gd name="T30" fmla="*/ 103 w 531"/>
              <a:gd name="T31" fmla="*/ 18 h 642"/>
              <a:gd name="T32" fmla="*/ 45 w 531"/>
              <a:gd name="T33" fmla="*/ 18 h 642"/>
              <a:gd name="T34" fmla="*/ 10 w 531"/>
              <a:gd name="T35" fmla="*/ 0 h 642"/>
              <a:gd name="T36" fmla="*/ 0 w 531"/>
              <a:gd name="T37" fmla="*/ 0 h 642"/>
              <a:gd name="T38" fmla="*/ 0 w 531"/>
              <a:gd name="T39" fmla="*/ 16 h 642"/>
              <a:gd name="T40" fmla="*/ 47 w 531"/>
              <a:gd name="T41" fmla="*/ 95 h 642"/>
              <a:gd name="T42" fmla="*/ 87 w 531"/>
              <a:gd name="T43" fmla="*/ 112 h 642"/>
              <a:gd name="T44" fmla="*/ 114 w 531"/>
              <a:gd name="T45" fmla="*/ 171 h 642"/>
              <a:gd name="T46" fmla="*/ 179 w 531"/>
              <a:gd name="T47" fmla="*/ 236 h 642"/>
              <a:gd name="T48" fmla="*/ 204 w 531"/>
              <a:gd name="T49" fmla="*/ 304 h 642"/>
              <a:gd name="T50" fmla="*/ 232 w 531"/>
              <a:gd name="T51" fmla="*/ 314 h 642"/>
              <a:gd name="T52" fmla="*/ 237 w 531"/>
              <a:gd name="T53" fmla="*/ 332 h 642"/>
              <a:gd name="T54" fmla="*/ 267 w 531"/>
              <a:gd name="T55" fmla="*/ 381 h 642"/>
              <a:gd name="T56" fmla="*/ 335 w 531"/>
              <a:gd name="T57" fmla="*/ 501 h 642"/>
              <a:gd name="T58" fmla="*/ 432 w 531"/>
              <a:gd name="T59" fmla="*/ 589 h 642"/>
              <a:gd name="T60" fmla="*/ 474 w 531"/>
              <a:gd name="T61" fmla="*/ 642 h 642"/>
              <a:gd name="T62" fmla="*/ 522 w 531"/>
              <a:gd name="T63" fmla="*/ 614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1" h="642">
                <a:moveTo>
                  <a:pt x="522" y="614"/>
                </a:moveTo>
                <a:lnTo>
                  <a:pt x="522" y="614"/>
                </a:lnTo>
                <a:cubicBezTo>
                  <a:pt x="522" y="595"/>
                  <a:pt x="513" y="567"/>
                  <a:pt x="531" y="560"/>
                </a:cubicBezTo>
                <a:lnTo>
                  <a:pt x="531" y="475"/>
                </a:lnTo>
                <a:cubicBezTo>
                  <a:pt x="531" y="455"/>
                  <a:pt x="506" y="450"/>
                  <a:pt x="495" y="438"/>
                </a:cubicBezTo>
                <a:cubicBezTo>
                  <a:pt x="476" y="416"/>
                  <a:pt x="455" y="405"/>
                  <a:pt x="455" y="363"/>
                </a:cubicBezTo>
                <a:cubicBezTo>
                  <a:pt x="436" y="363"/>
                  <a:pt x="422" y="357"/>
                  <a:pt x="422" y="332"/>
                </a:cubicBezTo>
                <a:lnTo>
                  <a:pt x="429" y="312"/>
                </a:lnTo>
                <a:cubicBezTo>
                  <a:pt x="425" y="304"/>
                  <a:pt x="420" y="295"/>
                  <a:pt x="413" y="295"/>
                </a:cubicBezTo>
                <a:lnTo>
                  <a:pt x="399" y="295"/>
                </a:lnTo>
                <a:cubicBezTo>
                  <a:pt x="399" y="293"/>
                  <a:pt x="402" y="287"/>
                  <a:pt x="402" y="285"/>
                </a:cubicBezTo>
                <a:cubicBezTo>
                  <a:pt x="402" y="255"/>
                  <a:pt x="372" y="246"/>
                  <a:pt x="346" y="236"/>
                </a:cubicBezTo>
                <a:cubicBezTo>
                  <a:pt x="297" y="218"/>
                  <a:pt x="277" y="193"/>
                  <a:pt x="244" y="155"/>
                </a:cubicBezTo>
                <a:cubicBezTo>
                  <a:pt x="226" y="136"/>
                  <a:pt x="214" y="112"/>
                  <a:pt x="188" y="102"/>
                </a:cubicBezTo>
                <a:cubicBezTo>
                  <a:pt x="181" y="101"/>
                  <a:pt x="172" y="102"/>
                  <a:pt x="168" y="93"/>
                </a:cubicBezTo>
                <a:cubicBezTo>
                  <a:pt x="154" y="61"/>
                  <a:pt x="142" y="32"/>
                  <a:pt x="103" y="18"/>
                </a:cubicBezTo>
                <a:lnTo>
                  <a:pt x="45" y="18"/>
                </a:lnTo>
                <a:cubicBezTo>
                  <a:pt x="31" y="10"/>
                  <a:pt x="28" y="0"/>
                  <a:pt x="10" y="0"/>
                </a:cubicBezTo>
                <a:lnTo>
                  <a:pt x="0" y="0"/>
                </a:lnTo>
                <a:lnTo>
                  <a:pt x="0" y="16"/>
                </a:lnTo>
                <a:cubicBezTo>
                  <a:pt x="5" y="36"/>
                  <a:pt x="33" y="91"/>
                  <a:pt x="47" y="95"/>
                </a:cubicBezTo>
                <a:cubicBezTo>
                  <a:pt x="63" y="98"/>
                  <a:pt x="80" y="95"/>
                  <a:pt x="87" y="112"/>
                </a:cubicBezTo>
                <a:cubicBezTo>
                  <a:pt x="98" y="136"/>
                  <a:pt x="103" y="148"/>
                  <a:pt x="114" y="171"/>
                </a:cubicBezTo>
                <a:cubicBezTo>
                  <a:pt x="126" y="198"/>
                  <a:pt x="167" y="191"/>
                  <a:pt x="179" y="236"/>
                </a:cubicBezTo>
                <a:cubicBezTo>
                  <a:pt x="182" y="252"/>
                  <a:pt x="195" y="298"/>
                  <a:pt x="204" y="304"/>
                </a:cubicBezTo>
                <a:cubicBezTo>
                  <a:pt x="209" y="308"/>
                  <a:pt x="230" y="310"/>
                  <a:pt x="232" y="314"/>
                </a:cubicBezTo>
                <a:cubicBezTo>
                  <a:pt x="235" y="320"/>
                  <a:pt x="232" y="332"/>
                  <a:pt x="237" y="332"/>
                </a:cubicBezTo>
                <a:cubicBezTo>
                  <a:pt x="242" y="332"/>
                  <a:pt x="263" y="371"/>
                  <a:pt x="267" y="381"/>
                </a:cubicBezTo>
                <a:cubicBezTo>
                  <a:pt x="286" y="426"/>
                  <a:pt x="300" y="461"/>
                  <a:pt x="335" y="501"/>
                </a:cubicBezTo>
                <a:cubicBezTo>
                  <a:pt x="367" y="536"/>
                  <a:pt x="399" y="552"/>
                  <a:pt x="432" y="589"/>
                </a:cubicBezTo>
                <a:cubicBezTo>
                  <a:pt x="434" y="591"/>
                  <a:pt x="466" y="642"/>
                  <a:pt x="474" y="642"/>
                </a:cubicBezTo>
                <a:cubicBezTo>
                  <a:pt x="487" y="642"/>
                  <a:pt x="522" y="636"/>
                  <a:pt x="522" y="614"/>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3" name="Freeform 404">
            <a:extLst>
              <a:ext uri="{FF2B5EF4-FFF2-40B4-BE49-F238E27FC236}">
                <a16:creationId xmlns:a16="http://schemas.microsoft.com/office/drawing/2014/main" id="{280BB606-063B-290D-4874-3AE60DBD32C0}"/>
              </a:ext>
            </a:extLst>
          </p:cNvPr>
          <p:cNvSpPr>
            <a:spLocks/>
          </p:cNvSpPr>
          <p:nvPr/>
        </p:nvSpPr>
        <p:spPr bwMode="auto">
          <a:xfrm>
            <a:off x="4397754" y="3039550"/>
            <a:ext cx="271462" cy="330200"/>
          </a:xfrm>
          <a:custGeom>
            <a:avLst/>
            <a:gdLst>
              <a:gd name="T0" fmla="*/ 522 w 531"/>
              <a:gd name="T1" fmla="*/ 614 h 642"/>
              <a:gd name="T2" fmla="*/ 522 w 531"/>
              <a:gd name="T3" fmla="*/ 614 h 642"/>
              <a:gd name="T4" fmla="*/ 531 w 531"/>
              <a:gd name="T5" fmla="*/ 560 h 642"/>
              <a:gd name="T6" fmla="*/ 531 w 531"/>
              <a:gd name="T7" fmla="*/ 475 h 642"/>
              <a:gd name="T8" fmla="*/ 495 w 531"/>
              <a:gd name="T9" fmla="*/ 438 h 642"/>
              <a:gd name="T10" fmla="*/ 455 w 531"/>
              <a:gd name="T11" fmla="*/ 363 h 642"/>
              <a:gd name="T12" fmla="*/ 422 w 531"/>
              <a:gd name="T13" fmla="*/ 332 h 642"/>
              <a:gd name="T14" fmla="*/ 429 w 531"/>
              <a:gd name="T15" fmla="*/ 312 h 642"/>
              <a:gd name="T16" fmla="*/ 413 w 531"/>
              <a:gd name="T17" fmla="*/ 295 h 642"/>
              <a:gd name="T18" fmla="*/ 399 w 531"/>
              <a:gd name="T19" fmla="*/ 295 h 642"/>
              <a:gd name="T20" fmla="*/ 402 w 531"/>
              <a:gd name="T21" fmla="*/ 285 h 642"/>
              <a:gd name="T22" fmla="*/ 346 w 531"/>
              <a:gd name="T23" fmla="*/ 236 h 642"/>
              <a:gd name="T24" fmla="*/ 244 w 531"/>
              <a:gd name="T25" fmla="*/ 155 h 642"/>
              <a:gd name="T26" fmla="*/ 188 w 531"/>
              <a:gd name="T27" fmla="*/ 102 h 642"/>
              <a:gd name="T28" fmla="*/ 168 w 531"/>
              <a:gd name="T29" fmla="*/ 93 h 642"/>
              <a:gd name="T30" fmla="*/ 103 w 531"/>
              <a:gd name="T31" fmla="*/ 18 h 642"/>
              <a:gd name="T32" fmla="*/ 45 w 531"/>
              <a:gd name="T33" fmla="*/ 18 h 642"/>
              <a:gd name="T34" fmla="*/ 10 w 531"/>
              <a:gd name="T35" fmla="*/ 0 h 642"/>
              <a:gd name="T36" fmla="*/ 0 w 531"/>
              <a:gd name="T37" fmla="*/ 0 h 642"/>
              <a:gd name="T38" fmla="*/ 0 w 531"/>
              <a:gd name="T39" fmla="*/ 16 h 642"/>
              <a:gd name="T40" fmla="*/ 47 w 531"/>
              <a:gd name="T41" fmla="*/ 95 h 642"/>
              <a:gd name="T42" fmla="*/ 87 w 531"/>
              <a:gd name="T43" fmla="*/ 112 h 642"/>
              <a:gd name="T44" fmla="*/ 114 w 531"/>
              <a:gd name="T45" fmla="*/ 171 h 642"/>
              <a:gd name="T46" fmla="*/ 179 w 531"/>
              <a:gd name="T47" fmla="*/ 236 h 642"/>
              <a:gd name="T48" fmla="*/ 204 w 531"/>
              <a:gd name="T49" fmla="*/ 304 h 642"/>
              <a:gd name="T50" fmla="*/ 232 w 531"/>
              <a:gd name="T51" fmla="*/ 314 h 642"/>
              <a:gd name="T52" fmla="*/ 237 w 531"/>
              <a:gd name="T53" fmla="*/ 332 h 642"/>
              <a:gd name="T54" fmla="*/ 267 w 531"/>
              <a:gd name="T55" fmla="*/ 381 h 642"/>
              <a:gd name="T56" fmla="*/ 335 w 531"/>
              <a:gd name="T57" fmla="*/ 501 h 642"/>
              <a:gd name="T58" fmla="*/ 432 w 531"/>
              <a:gd name="T59" fmla="*/ 589 h 642"/>
              <a:gd name="T60" fmla="*/ 474 w 531"/>
              <a:gd name="T61" fmla="*/ 642 h 642"/>
              <a:gd name="T62" fmla="*/ 522 w 531"/>
              <a:gd name="T63" fmla="*/ 614 h 642"/>
              <a:gd name="T64" fmla="*/ 522 w 531"/>
              <a:gd name="T65" fmla="*/ 614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1" h="642">
                <a:moveTo>
                  <a:pt x="522" y="614"/>
                </a:moveTo>
                <a:lnTo>
                  <a:pt x="522" y="614"/>
                </a:lnTo>
                <a:cubicBezTo>
                  <a:pt x="522" y="595"/>
                  <a:pt x="513" y="567"/>
                  <a:pt x="531" y="560"/>
                </a:cubicBezTo>
                <a:lnTo>
                  <a:pt x="531" y="475"/>
                </a:lnTo>
                <a:cubicBezTo>
                  <a:pt x="531" y="455"/>
                  <a:pt x="506" y="450"/>
                  <a:pt x="495" y="438"/>
                </a:cubicBezTo>
                <a:cubicBezTo>
                  <a:pt x="476" y="416"/>
                  <a:pt x="455" y="405"/>
                  <a:pt x="455" y="363"/>
                </a:cubicBezTo>
                <a:cubicBezTo>
                  <a:pt x="436" y="363"/>
                  <a:pt x="422" y="357"/>
                  <a:pt x="422" y="332"/>
                </a:cubicBezTo>
                <a:lnTo>
                  <a:pt x="429" y="312"/>
                </a:lnTo>
                <a:cubicBezTo>
                  <a:pt x="425" y="304"/>
                  <a:pt x="420" y="295"/>
                  <a:pt x="413" y="295"/>
                </a:cubicBezTo>
                <a:lnTo>
                  <a:pt x="399" y="295"/>
                </a:lnTo>
                <a:cubicBezTo>
                  <a:pt x="399" y="293"/>
                  <a:pt x="402" y="287"/>
                  <a:pt x="402" y="285"/>
                </a:cubicBezTo>
                <a:cubicBezTo>
                  <a:pt x="402" y="255"/>
                  <a:pt x="372" y="246"/>
                  <a:pt x="346" y="236"/>
                </a:cubicBezTo>
                <a:cubicBezTo>
                  <a:pt x="297" y="218"/>
                  <a:pt x="277" y="193"/>
                  <a:pt x="244" y="155"/>
                </a:cubicBezTo>
                <a:cubicBezTo>
                  <a:pt x="226" y="136"/>
                  <a:pt x="214" y="112"/>
                  <a:pt x="188" y="102"/>
                </a:cubicBezTo>
                <a:cubicBezTo>
                  <a:pt x="181" y="101"/>
                  <a:pt x="172" y="102"/>
                  <a:pt x="168" y="93"/>
                </a:cubicBezTo>
                <a:cubicBezTo>
                  <a:pt x="154" y="61"/>
                  <a:pt x="142" y="32"/>
                  <a:pt x="103" y="18"/>
                </a:cubicBezTo>
                <a:lnTo>
                  <a:pt x="45" y="18"/>
                </a:lnTo>
                <a:cubicBezTo>
                  <a:pt x="31" y="10"/>
                  <a:pt x="28" y="0"/>
                  <a:pt x="10" y="0"/>
                </a:cubicBezTo>
                <a:lnTo>
                  <a:pt x="0" y="0"/>
                </a:lnTo>
                <a:lnTo>
                  <a:pt x="0" y="16"/>
                </a:lnTo>
                <a:cubicBezTo>
                  <a:pt x="5" y="36"/>
                  <a:pt x="33" y="91"/>
                  <a:pt x="47" y="95"/>
                </a:cubicBezTo>
                <a:cubicBezTo>
                  <a:pt x="63" y="98"/>
                  <a:pt x="80" y="95"/>
                  <a:pt x="87" y="112"/>
                </a:cubicBezTo>
                <a:cubicBezTo>
                  <a:pt x="98" y="136"/>
                  <a:pt x="103" y="148"/>
                  <a:pt x="114" y="171"/>
                </a:cubicBezTo>
                <a:cubicBezTo>
                  <a:pt x="126" y="198"/>
                  <a:pt x="167" y="191"/>
                  <a:pt x="179" y="236"/>
                </a:cubicBezTo>
                <a:cubicBezTo>
                  <a:pt x="182" y="252"/>
                  <a:pt x="195" y="298"/>
                  <a:pt x="204" y="304"/>
                </a:cubicBezTo>
                <a:cubicBezTo>
                  <a:pt x="209" y="308"/>
                  <a:pt x="230" y="310"/>
                  <a:pt x="232" y="314"/>
                </a:cubicBezTo>
                <a:cubicBezTo>
                  <a:pt x="235" y="320"/>
                  <a:pt x="232" y="332"/>
                  <a:pt x="237" y="332"/>
                </a:cubicBezTo>
                <a:cubicBezTo>
                  <a:pt x="242" y="332"/>
                  <a:pt x="263" y="371"/>
                  <a:pt x="267" y="381"/>
                </a:cubicBezTo>
                <a:cubicBezTo>
                  <a:pt x="286" y="426"/>
                  <a:pt x="300" y="461"/>
                  <a:pt x="335" y="501"/>
                </a:cubicBezTo>
                <a:cubicBezTo>
                  <a:pt x="367" y="536"/>
                  <a:pt x="399" y="552"/>
                  <a:pt x="432" y="589"/>
                </a:cubicBezTo>
                <a:cubicBezTo>
                  <a:pt x="434" y="591"/>
                  <a:pt x="466" y="642"/>
                  <a:pt x="474" y="642"/>
                </a:cubicBezTo>
                <a:cubicBezTo>
                  <a:pt x="487" y="642"/>
                  <a:pt x="522" y="636"/>
                  <a:pt x="522" y="614"/>
                </a:cubicBezTo>
                <a:lnTo>
                  <a:pt x="522" y="61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4" name="Freeform 405">
            <a:extLst>
              <a:ext uri="{FF2B5EF4-FFF2-40B4-BE49-F238E27FC236}">
                <a16:creationId xmlns:a16="http://schemas.microsoft.com/office/drawing/2014/main" id="{73229FD0-7A59-5EAD-6E87-D2BAC1405C08}"/>
              </a:ext>
            </a:extLst>
          </p:cNvPr>
          <p:cNvSpPr>
            <a:spLocks/>
          </p:cNvSpPr>
          <p:nvPr/>
        </p:nvSpPr>
        <p:spPr bwMode="auto">
          <a:xfrm>
            <a:off x="5001004" y="3152263"/>
            <a:ext cx="163512" cy="212725"/>
          </a:xfrm>
          <a:custGeom>
            <a:avLst/>
            <a:gdLst>
              <a:gd name="T0" fmla="*/ 128 w 318"/>
              <a:gd name="T1" fmla="*/ 73 h 414"/>
              <a:gd name="T2" fmla="*/ 128 w 318"/>
              <a:gd name="T3" fmla="*/ 73 h 414"/>
              <a:gd name="T4" fmla="*/ 195 w 318"/>
              <a:gd name="T5" fmla="*/ 65 h 414"/>
              <a:gd name="T6" fmla="*/ 257 w 318"/>
              <a:gd name="T7" fmla="*/ 78 h 414"/>
              <a:gd name="T8" fmla="*/ 310 w 318"/>
              <a:gd name="T9" fmla="*/ 16 h 414"/>
              <a:gd name="T10" fmla="*/ 318 w 318"/>
              <a:gd name="T11" fmla="*/ 0 h 414"/>
              <a:gd name="T12" fmla="*/ 308 w 318"/>
              <a:gd name="T13" fmla="*/ 0 h 414"/>
              <a:gd name="T14" fmla="*/ 252 w 318"/>
              <a:gd name="T15" fmla="*/ 45 h 414"/>
              <a:gd name="T16" fmla="*/ 238 w 318"/>
              <a:gd name="T17" fmla="*/ 45 h 414"/>
              <a:gd name="T18" fmla="*/ 115 w 318"/>
              <a:gd name="T19" fmla="*/ 22 h 414"/>
              <a:gd name="T20" fmla="*/ 48 w 318"/>
              <a:gd name="T21" fmla="*/ 133 h 414"/>
              <a:gd name="T22" fmla="*/ 32 w 318"/>
              <a:gd name="T23" fmla="*/ 163 h 414"/>
              <a:gd name="T24" fmla="*/ 0 w 318"/>
              <a:gd name="T25" fmla="*/ 269 h 414"/>
              <a:gd name="T26" fmla="*/ 35 w 318"/>
              <a:gd name="T27" fmla="*/ 294 h 414"/>
              <a:gd name="T28" fmla="*/ 35 w 318"/>
              <a:gd name="T29" fmla="*/ 388 h 414"/>
              <a:gd name="T30" fmla="*/ 63 w 318"/>
              <a:gd name="T31" fmla="*/ 414 h 414"/>
              <a:gd name="T32" fmla="*/ 90 w 318"/>
              <a:gd name="T33" fmla="*/ 336 h 414"/>
              <a:gd name="T34" fmla="*/ 74 w 318"/>
              <a:gd name="T35" fmla="*/ 271 h 414"/>
              <a:gd name="T36" fmla="*/ 101 w 318"/>
              <a:gd name="T37" fmla="*/ 247 h 414"/>
              <a:gd name="T38" fmla="*/ 115 w 318"/>
              <a:gd name="T39" fmla="*/ 247 h 414"/>
              <a:gd name="T40" fmla="*/ 107 w 318"/>
              <a:gd name="T41" fmla="*/ 289 h 414"/>
              <a:gd name="T42" fmla="*/ 136 w 318"/>
              <a:gd name="T43" fmla="*/ 349 h 414"/>
              <a:gd name="T44" fmla="*/ 136 w 318"/>
              <a:gd name="T45" fmla="*/ 367 h 414"/>
              <a:gd name="T46" fmla="*/ 158 w 318"/>
              <a:gd name="T47" fmla="*/ 367 h 414"/>
              <a:gd name="T48" fmla="*/ 197 w 318"/>
              <a:gd name="T49" fmla="*/ 326 h 414"/>
              <a:gd name="T50" fmla="*/ 173 w 318"/>
              <a:gd name="T51" fmla="*/ 290 h 414"/>
              <a:gd name="T52" fmla="*/ 180 w 318"/>
              <a:gd name="T53" fmla="*/ 279 h 414"/>
              <a:gd name="T54" fmla="*/ 136 w 318"/>
              <a:gd name="T55" fmla="*/ 196 h 414"/>
              <a:gd name="T56" fmla="*/ 229 w 318"/>
              <a:gd name="T57" fmla="*/ 139 h 414"/>
              <a:gd name="T58" fmla="*/ 229 w 318"/>
              <a:gd name="T59" fmla="*/ 124 h 414"/>
              <a:gd name="T60" fmla="*/ 123 w 318"/>
              <a:gd name="T61" fmla="*/ 159 h 414"/>
              <a:gd name="T62" fmla="*/ 127 w 318"/>
              <a:gd name="T63" fmla="*/ 151 h 414"/>
              <a:gd name="T64" fmla="*/ 107 w 318"/>
              <a:gd name="T65" fmla="*/ 171 h 414"/>
              <a:gd name="T66" fmla="*/ 70 w 318"/>
              <a:gd name="T67" fmla="*/ 104 h 414"/>
              <a:gd name="T68" fmla="*/ 128 w 318"/>
              <a:gd name="T69" fmla="*/ 7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8" h="414">
                <a:moveTo>
                  <a:pt x="128" y="73"/>
                </a:moveTo>
                <a:lnTo>
                  <a:pt x="128" y="73"/>
                </a:lnTo>
                <a:cubicBezTo>
                  <a:pt x="158" y="73"/>
                  <a:pt x="171" y="65"/>
                  <a:pt x="195" y="65"/>
                </a:cubicBezTo>
                <a:cubicBezTo>
                  <a:pt x="218" y="65"/>
                  <a:pt x="234" y="78"/>
                  <a:pt x="257" y="78"/>
                </a:cubicBezTo>
                <a:cubicBezTo>
                  <a:pt x="292" y="78"/>
                  <a:pt x="304" y="45"/>
                  <a:pt x="310" y="16"/>
                </a:cubicBezTo>
                <a:cubicBezTo>
                  <a:pt x="315" y="16"/>
                  <a:pt x="317" y="6"/>
                  <a:pt x="318" y="0"/>
                </a:cubicBezTo>
                <a:lnTo>
                  <a:pt x="308" y="0"/>
                </a:lnTo>
                <a:cubicBezTo>
                  <a:pt x="287" y="16"/>
                  <a:pt x="262" y="33"/>
                  <a:pt x="252" y="45"/>
                </a:cubicBezTo>
                <a:lnTo>
                  <a:pt x="238" y="45"/>
                </a:lnTo>
                <a:lnTo>
                  <a:pt x="115" y="22"/>
                </a:lnTo>
                <a:cubicBezTo>
                  <a:pt x="69" y="22"/>
                  <a:pt x="48" y="87"/>
                  <a:pt x="48" y="133"/>
                </a:cubicBezTo>
                <a:cubicBezTo>
                  <a:pt x="48" y="145"/>
                  <a:pt x="34" y="155"/>
                  <a:pt x="32" y="163"/>
                </a:cubicBezTo>
                <a:cubicBezTo>
                  <a:pt x="20" y="208"/>
                  <a:pt x="0" y="226"/>
                  <a:pt x="0" y="269"/>
                </a:cubicBezTo>
                <a:cubicBezTo>
                  <a:pt x="0" y="292"/>
                  <a:pt x="25" y="292"/>
                  <a:pt x="35" y="294"/>
                </a:cubicBezTo>
                <a:lnTo>
                  <a:pt x="35" y="388"/>
                </a:lnTo>
                <a:cubicBezTo>
                  <a:pt x="35" y="400"/>
                  <a:pt x="49" y="414"/>
                  <a:pt x="63" y="414"/>
                </a:cubicBezTo>
                <a:cubicBezTo>
                  <a:pt x="83" y="414"/>
                  <a:pt x="90" y="345"/>
                  <a:pt x="90" y="336"/>
                </a:cubicBezTo>
                <a:cubicBezTo>
                  <a:pt x="90" y="310"/>
                  <a:pt x="74" y="296"/>
                  <a:pt x="74" y="271"/>
                </a:cubicBezTo>
                <a:cubicBezTo>
                  <a:pt x="74" y="257"/>
                  <a:pt x="88" y="247"/>
                  <a:pt x="101" y="247"/>
                </a:cubicBezTo>
                <a:cubicBezTo>
                  <a:pt x="106" y="247"/>
                  <a:pt x="109" y="249"/>
                  <a:pt x="115" y="247"/>
                </a:cubicBezTo>
                <a:lnTo>
                  <a:pt x="107" y="289"/>
                </a:lnTo>
                <a:cubicBezTo>
                  <a:pt x="107" y="314"/>
                  <a:pt x="136" y="324"/>
                  <a:pt x="136" y="349"/>
                </a:cubicBezTo>
                <a:cubicBezTo>
                  <a:pt x="136" y="355"/>
                  <a:pt x="137" y="361"/>
                  <a:pt x="136" y="367"/>
                </a:cubicBezTo>
                <a:lnTo>
                  <a:pt x="158" y="367"/>
                </a:lnTo>
                <a:cubicBezTo>
                  <a:pt x="158" y="345"/>
                  <a:pt x="197" y="347"/>
                  <a:pt x="197" y="326"/>
                </a:cubicBezTo>
                <a:cubicBezTo>
                  <a:pt x="190" y="324"/>
                  <a:pt x="173" y="302"/>
                  <a:pt x="173" y="290"/>
                </a:cubicBezTo>
                <a:cubicBezTo>
                  <a:pt x="173" y="286"/>
                  <a:pt x="178" y="283"/>
                  <a:pt x="180" y="279"/>
                </a:cubicBezTo>
                <a:cubicBezTo>
                  <a:pt x="169" y="273"/>
                  <a:pt x="136" y="202"/>
                  <a:pt x="136" y="196"/>
                </a:cubicBezTo>
                <a:cubicBezTo>
                  <a:pt x="185" y="196"/>
                  <a:pt x="188" y="153"/>
                  <a:pt x="229" y="139"/>
                </a:cubicBezTo>
                <a:lnTo>
                  <a:pt x="229" y="124"/>
                </a:lnTo>
                <a:cubicBezTo>
                  <a:pt x="218" y="122"/>
                  <a:pt x="125" y="153"/>
                  <a:pt x="123" y="159"/>
                </a:cubicBezTo>
                <a:lnTo>
                  <a:pt x="127" y="151"/>
                </a:lnTo>
                <a:cubicBezTo>
                  <a:pt x="120" y="161"/>
                  <a:pt x="118" y="171"/>
                  <a:pt x="107" y="171"/>
                </a:cubicBezTo>
                <a:cubicBezTo>
                  <a:pt x="81" y="171"/>
                  <a:pt x="70" y="133"/>
                  <a:pt x="70" y="104"/>
                </a:cubicBezTo>
                <a:cubicBezTo>
                  <a:pt x="70" y="65"/>
                  <a:pt x="99" y="73"/>
                  <a:pt x="128" y="73"/>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5" name="Freeform 406">
            <a:extLst>
              <a:ext uri="{FF2B5EF4-FFF2-40B4-BE49-F238E27FC236}">
                <a16:creationId xmlns:a16="http://schemas.microsoft.com/office/drawing/2014/main" id="{10816B6D-883C-F64C-8ADD-678B5C122744}"/>
              </a:ext>
            </a:extLst>
          </p:cNvPr>
          <p:cNvSpPr>
            <a:spLocks/>
          </p:cNvSpPr>
          <p:nvPr/>
        </p:nvSpPr>
        <p:spPr bwMode="auto">
          <a:xfrm>
            <a:off x="5001004" y="3152263"/>
            <a:ext cx="163512" cy="212725"/>
          </a:xfrm>
          <a:custGeom>
            <a:avLst/>
            <a:gdLst>
              <a:gd name="T0" fmla="*/ 128 w 318"/>
              <a:gd name="T1" fmla="*/ 73 h 414"/>
              <a:gd name="T2" fmla="*/ 128 w 318"/>
              <a:gd name="T3" fmla="*/ 73 h 414"/>
              <a:gd name="T4" fmla="*/ 195 w 318"/>
              <a:gd name="T5" fmla="*/ 65 h 414"/>
              <a:gd name="T6" fmla="*/ 257 w 318"/>
              <a:gd name="T7" fmla="*/ 78 h 414"/>
              <a:gd name="T8" fmla="*/ 310 w 318"/>
              <a:gd name="T9" fmla="*/ 16 h 414"/>
              <a:gd name="T10" fmla="*/ 318 w 318"/>
              <a:gd name="T11" fmla="*/ 0 h 414"/>
              <a:gd name="T12" fmla="*/ 308 w 318"/>
              <a:gd name="T13" fmla="*/ 0 h 414"/>
              <a:gd name="T14" fmla="*/ 252 w 318"/>
              <a:gd name="T15" fmla="*/ 45 h 414"/>
              <a:gd name="T16" fmla="*/ 238 w 318"/>
              <a:gd name="T17" fmla="*/ 45 h 414"/>
              <a:gd name="T18" fmla="*/ 115 w 318"/>
              <a:gd name="T19" fmla="*/ 22 h 414"/>
              <a:gd name="T20" fmla="*/ 48 w 318"/>
              <a:gd name="T21" fmla="*/ 133 h 414"/>
              <a:gd name="T22" fmla="*/ 32 w 318"/>
              <a:gd name="T23" fmla="*/ 163 h 414"/>
              <a:gd name="T24" fmla="*/ 0 w 318"/>
              <a:gd name="T25" fmla="*/ 269 h 414"/>
              <a:gd name="T26" fmla="*/ 35 w 318"/>
              <a:gd name="T27" fmla="*/ 294 h 414"/>
              <a:gd name="T28" fmla="*/ 35 w 318"/>
              <a:gd name="T29" fmla="*/ 388 h 414"/>
              <a:gd name="T30" fmla="*/ 63 w 318"/>
              <a:gd name="T31" fmla="*/ 414 h 414"/>
              <a:gd name="T32" fmla="*/ 90 w 318"/>
              <a:gd name="T33" fmla="*/ 336 h 414"/>
              <a:gd name="T34" fmla="*/ 74 w 318"/>
              <a:gd name="T35" fmla="*/ 271 h 414"/>
              <a:gd name="T36" fmla="*/ 101 w 318"/>
              <a:gd name="T37" fmla="*/ 247 h 414"/>
              <a:gd name="T38" fmla="*/ 115 w 318"/>
              <a:gd name="T39" fmla="*/ 247 h 414"/>
              <a:gd name="T40" fmla="*/ 107 w 318"/>
              <a:gd name="T41" fmla="*/ 289 h 414"/>
              <a:gd name="T42" fmla="*/ 136 w 318"/>
              <a:gd name="T43" fmla="*/ 349 h 414"/>
              <a:gd name="T44" fmla="*/ 136 w 318"/>
              <a:gd name="T45" fmla="*/ 367 h 414"/>
              <a:gd name="T46" fmla="*/ 158 w 318"/>
              <a:gd name="T47" fmla="*/ 367 h 414"/>
              <a:gd name="T48" fmla="*/ 197 w 318"/>
              <a:gd name="T49" fmla="*/ 326 h 414"/>
              <a:gd name="T50" fmla="*/ 173 w 318"/>
              <a:gd name="T51" fmla="*/ 290 h 414"/>
              <a:gd name="T52" fmla="*/ 180 w 318"/>
              <a:gd name="T53" fmla="*/ 279 h 414"/>
              <a:gd name="T54" fmla="*/ 136 w 318"/>
              <a:gd name="T55" fmla="*/ 196 h 414"/>
              <a:gd name="T56" fmla="*/ 229 w 318"/>
              <a:gd name="T57" fmla="*/ 139 h 414"/>
              <a:gd name="T58" fmla="*/ 229 w 318"/>
              <a:gd name="T59" fmla="*/ 124 h 414"/>
              <a:gd name="T60" fmla="*/ 123 w 318"/>
              <a:gd name="T61" fmla="*/ 159 h 414"/>
              <a:gd name="T62" fmla="*/ 127 w 318"/>
              <a:gd name="T63" fmla="*/ 151 h 414"/>
              <a:gd name="T64" fmla="*/ 107 w 318"/>
              <a:gd name="T65" fmla="*/ 171 h 414"/>
              <a:gd name="T66" fmla="*/ 70 w 318"/>
              <a:gd name="T67" fmla="*/ 104 h 414"/>
              <a:gd name="T68" fmla="*/ 128 w 318"/>
              <a:gd name="T69" fmla="*/ 73 h 414"/>
              <a:gd name="T70" fmla="*/ 128 w 318"/>
              <a:gd name="T71" fmla="*/ 7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8" h="414">
                <a:moveTo>
                  <a:pt x="128" y="73"/>
                </a:moveTo>
                <a:lnTo>
                  <a:pt x="128" y="73"/>
                </a:lnTo>
                <a:cubicBezTo>
                  <a:pt x="158" y="73"/>
                  <a:pt x="171" y="65"/>
                  <a:pt x="195" y="65"/>
                </a:cubicBezTo>
                <a:cubicBezTo>
                  <a:pt x="218" y="65"/>
                  <a:pt x="234" y="78"/>
                  <a:pt x="257" y="78"/>
                </a:cubicBezTo>
                <a:cubicBezTo>
                  <a:pt x="292" y="78"/>
                  <a:pt x="304" y="45"/>
                  <a:pt x="310" y="16"/>
                </a:cubicBezTo>
                <a:cubicBezTo>
                  <a:pt x="315" y="16"/>
                  <a:pt x="317" y="6"/>
                  <a:pt x="318" y="0"/>
                </a:cubicBezTo>
                <a:lnTo>
                  <a:pt x="308" y="0"/>
                </a:lnTo>
                <a:cubicBezTo>
                  <a:pt x="287" y="16"/>
                  <a:pt x="262" y="33"/>
                  <a:pt x="252" y="45"/>
                </a:cubicBezTo>
                <a:lnTo>
                  <a:pt x="238" y="45"/>
                </a:lnTo>
                <a:lnTo>
                  <a:pt x="115" y="22"/>
                </a:lnTo>
                <a:cubicBezTo>
                  <a:pt x="69" y="22"/>
                  <a:pt x="48" y="87"/>
                  <a:pt x="48" y="133"/>
                </a:cubicBezTo>
                <a:cubicBezTo>
                  <a:pt x="48" y="145"/>
                  <a:pt x="34" y="155"/>
                  <a:pt x="32" y="163"/>
                </a:cubicBezTo>
                <a:cubicBezTo>
                  <a:pt x="20" y="208"/>
                  <a:pt x="0" y="226"/>
                  <a:pt x="0" y="269"/>
                </a:cubicBezTo>
                <a:cubicBezTo>
                  <a:pt x="0" y="292"/>
                  <a:pt x="25" y="292"/>
                  <a:pt x="35" y="294"/>
                </a:cubicBezTo>
                <a:lnTo>
                  <a:pt x="35" y="388"/>
                </a:lnTo>
                <a:cubicBezTo>
                  <a:pt x="35" y="400"/>
                  <a:pt x="49" y="414"/>
                  <a:pt x="63" y="414"/>
                </a:cubicBezTo>
                <a:cubicBezTo>
                  <a:pt x="83" y="414"/>
                  <a:pt x="90" y="345"/>
                  <a:pt x="90" y="336"/>
                </a:cubicBezTo>
                <a:cubicBezTo>
                  <a:pt x="90" y="310"/>
                  <a:pt x="74" y="296"/>
                  <a:pt x="74" y="271"/>
                </a:cubicBezTo>
                <a:cubicBezTo>
                  <a:pt x="74" y="257"/>
                  <a:pt x="88" y="247"/>
                  <a:pt x="101" y="247"/>
                </a:cubicBezTo>
                <a:cubicBezTo>
                  <a:pt x="106" y="247"/>
                  <a:pt x="109" y="249"/>
                  <a:pt x="115" y="247"/>
                </a:cubicBezTo>
                <a:lnTo>
                  <a:pt x="107" y="289"/>
                </a:lnTo>
                <a:cubicBezTo>
                  <a:pt x="107" y="314"/>
                  <a:pt x="136" y="324"/>
                  <a:pt x="136" y="349"/>
                </a:cubicBezTo>
                <a:cubicBezTo>
                  <a:pt x="136" y="355"/>
                  <a:pt x="137" y="361"/>
                  <a:pt x="136" y="367"/>
                </a:cubicBezTo>
                <a:lnTo>
                  <a:pt x="158" y="367"/>
                </a:lnTo>
                <a:cubicBezTo>
                  <a:pt x="158" y="345"/>
                  <a:pt x="197" y="347"/>
                  <a:pt x="197" y="326"/>
                </a:cubicBezTo>
                <a:cubicBezTo>
                  <a:pt x="190" y="324"/>
                  <a:pt x="173" y="302"/>
                  <a:pt x="173" y="290"/>
                </a:cubicBezTo>
                <a:cubicBezTo>
                  <a:pt x="173" y="286"/>
                  <a:pt x="178" y="283"/>
                  <a:pt x="180" y="279"/>
                </a:cubicBezTo>
                <a:cubicBezTo>
                  <a:pt x="169" y="273"/>
                  <a:pt x="136" y="202"/>
                  <a:pt x="136" y="196"/>
                </a:cubicBezTo>
                <a:cubicBezTo>
                  <a:pt x="185" y="196"/>
                  <a:pt x="188" y="153"/>
                  <a:pt x="229" y="139"/>
                </a:cubicBezTo>
                <a:lnTo>
                  <a:pt x="229" y="124"/>
                </a:lnTo>
                <a:cubicBezTo>
                  <a:pt x="218" y="122"/>
                  <a:pt x="125" y="153"/>
                  <a:pt x="123" y="159"/>
                </a:cubicBezTo>
                <a:lnTo>
                  <a:pt x="127" y="151"/>
                </a:lnTo>
                <a:cubicBezTo>
                  <a:pt x="120" y="161"/>
                  <a:pt x="118" y="171"/>
                  <a:pt x="107" y="171"/>
                </a:cubicBezTo>
                <a:cubicBezTo>
                  <a:pt x="81" y="171"/>
                  <a:pt x="70" y="133"/>
                  <a:pt x="70" y="104"/>
                </a:cubicBezTo>
                <a:cubicBezTo>
                  <a:pt x="70" y="65"/>
                  <a:pt x="99" y="73"/>
                  <a:pt x="128" y="73"/>
                </a:cubicBezTo>
                <a:lnTo>
                  <a:pt x="128" y="7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6" name="Freeform 407">
            <a:extLst>
              <a:ext uri="{FF2B5EF4-FFF2-40B4-BE49-F238E27FC236}">
                <a16:creationId xmlns:a16="http://schemas.microsoft.com/office/drawing/2014/main" id="{FC2D2BE3-16A4-21D2-7581-7F3CC19965B2}"/>
              </a:ext>
            </a:extLst>
          </p:cNvPr>
          <p:cNvSpPr>
            <a:spLocks/>
          </p:cNvSpPr>
          <p:nvPr/>
        </p:nvSpPr>
        <p:spPr bwMode="auto">
          <a:xfrm>
            <a:off x="4659692" y="3369750"/>
            <a:ext cx="261937" cy="85725"/>
          </a:xfrm>
          <a:custGeom>
            <a:avLst/>
            <a:gdLst>
              <a:gd name="T0" fmla="*/ 456 w 512"/>
              <a:gd name="T1" fmla="*/ 147 h 167"/>
              <a:gd name="T2" fmla="*/ 456 w 512"/>
              <a:gd name="T3" fmla="*/ 147 h 167"/>
              <a:gd name="T4" fmla="*/ 493 w 512"/>
              <a:gd name="T5" fmla="*/ 161 h 167"/>
              <a:gd name="T6" fmla="*/ 512 w 512"/>
              <a:gd name="T7" fmla="*/ 139 h 167"/>
              <a:gd name="T8" fmla="*/ 484 w 512"/>
              <a:gd name="T9" fmla="*/ 121 h 167"/>
              <a:gd name="T10" fmla="*/ 442 w 512"/>
              <a:gd name="T11" fmla="*/ 118 h 167"/>
              <a:gd name="T12" fmla="*/ 428 w 512"/>
              <a:gd name="T13" fmla="*/ 100 h 167"/>
              <a:gd name="T14" fmla="*/ 354 w 512"/>
              <a:gd name="T15" fmla="*/ 74 h 167"/>
              <a:gd name="T16" fmla="*/ 419 w 512"/>
              <a:gd name="T17" fmla="*/ 61 h 167"/>
              <a:gd name="T18" fmla="*/ 405 w 512"/>
              <a:gd name="T19" fmla="*/ 61 h 167"/>
              <a:gd name="T20" fmla="*/ 352 w 512"/>
              <a:gd name="T21" fmla="*/ 68 h 167"/>
              <a:gd name="T22" fmla="*/ 273 w 512"/>
              <a:gd name="T23" fmla="*/ 33 h 167"/>
              <a:gd name="T24" fmla="*/ 220 w 512"/>
              <a:gd name="T25" fmla="*/ 63 h 167"/>
              <a:gd name="T26" fmla="*/ 86 w 512"/>
              <a:gd name="T27" fmla="*/ 0 h 167"/>
              <a:gd name="T28" fmla="*/ 58 w 512"/>
              <a:gd name="T29" fmla="*/ 12 h 167"/>
              <a:gd name="T30" fmla="*/ 44 w 512"/>
              <a:gd name="T31" fmla="*/ 4 h 167"/>
              <a:gd name="T32" fmla="*/ 0 w 512"/>
              <a:gd name="T33" fmla="*/ 45 h 167"/>
              <a:gd name="T34" fmla="*/ 58 w 512"/>
              <a:gd name="T35" fmla="*/ 88 h 167"/>
              <a:gd name="T36" fmla="*/ 129 w 512"/>
              <a:gd name="T37" fmla="*/ 98 h 167"/>
              <a:gd name="T38" fmla="*/ 225 w 512"/>
              <a:gd name="T39" fmla="*/ 112 h 167"/>
              <a:gd name="T40" fmla="*/ 269 w 512"/>
              <a:gd name="T41" fmla="*/ 137 h 167"/>
              <a:gd name="T42" fmla="*/ 456 w 512"/>
              <a:gd name="T43" fmla="*/ 167 h 167"/>
              <a:gd name="T44" fmla="*/ 456 w 512"/>
              <a:gd name="T4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2" h="167">
                <a:moveTo>
                  <a:pt x="456" y="147"/>
                </a:moveTo>
                <a:lnTo>
                  <a:pt x="456" y="147"/>
                </a:lnTo>
                <a:cubicBezTo>
                  <a:pt x="477" y="147"/>
                  <a:pt x="475" y="161"/>
                  <a:pt x="493" y="161"/>
                </a:cubicBezTo>
                <a:cubicBezTo>
                  <a:pt x="496" y="161"/>
                  <a:pt x="509" y="147"/>
                  <a:pt x="512" y="139"/>
                </a:cubicBezTo>
                <a:cubicBezTo>
                  <a:pt x="500" y="133"/>
                  <a:pt x="500" y="127"/>
                  <a:pt x="484" y="121"/>
                </a:cubicBezTo>
                <a:cubicBezTo>
                  <a:pt x="468" y="115"/>
                  <a:pt x="454" y="131"/>
                  <a:pt x="442" y="118"/>
                </a:cubicBezTo>
                <a:cubicBezTo>
                  <a:pt x="438" y="114"/>
                  <a:pt x="438" y="100"/>
                  <a:pt x="428" y="100"/>
                </a:cubicBezTo>
                <a:cubicBezTo>
                  <a:pt x="396" y="100"/>
                  <a:pt x="373" y="96"/>
                  <a:pt x="354" y="74"/>
                </a:cubicBezTo>
                <a:cubicBezTo>
                  <a:pt x="357" y="76"/>
                  <a:pt x="417" y="71"/>
                  <a:pt x="419" y="61"/>
                </a:cubicBezTo>
                <a:lnTo>
                  <a:pt x="405" y="61"/>
                </a:lnTo>
                <a:lnTo>
                  <a:pt x="352" y="68"/>
                </a:lnTo>
                <a:cubicBezTo>
                  <a:pt x="320" y="68"/>
                  <a:pt x="308" y="33"/>
                  <a:pt x="273" y="33"/>
                </a:cubicBezTo>
                <a:cubicBezTo>
                  <a:pt x="252" y="33"/>
                  <a:pt x="247" y="63"/>
                  <a:pt x="220" y="63"/>
                </a:cubicBezTo>
                <a:cubicBezTo>
                  <a:pt x="162" y="63"/>
                  <a:pt x="139" y="0"/>
                  <a:pt x="86" y="0"/>
                </a:cubicBezTo>
                <a:cubicBezTo>
                  <a:pt x="76" y="0"/>
                  <a:pt x="69" y="12"/>
                  <a:pt x="58" y="12"/>
                </a:cubicBezTo>
                <a:cubicBezTo>
                  <a:pt x="53" y="12"/>
                  <a:pt x="49" y="4"/>
                  <a:pt x="44" y="4"/>
                </a:cubicBezTo>
                <a:cubicBezTo>
                  <a:pt x="34" y="4"/>
                  <a:pt x="2" y="39"/>
                  <a:pt x="0" y="45"/>
                </a:cubicBezTo>
                <a:cubicBezTo>
                  <a:pt x="27" y="45"/>
                  <a:pt x="41" y="68"/>
                  <a:pt x="58" y="88"/>
                </a:cubicBezTo>
                <a:cubicBezTo>
                  <a:pt x="76" y="108"/>
                  <a:pt x="102" y="88"/>
                  <a:pt x="129" y="98"/>
                </a:cubicBezTo>
                <a:cubicBezTo>
                  <a:pt x="164" y="110"/>
                  <a:pt x="192" y="112"/>
                  <a:pt x="225" y="112"/>
                </a:cubicBezTo>
                <a:cubicBezTo>
                  <a:pt x="243" y="112"/>
                  <a:pt x="248" y="137"/>
                  <a:pt x="269" y="137"/>
                </a:cubicBezTo>
                <a:cubicBezTo>
                  <a:pt x="338" y="137"/>
                  <a:pt x="398" y="141"/>
                  <a:pt x="456" y="167"/>
                </a:cubicBezTo>
                <a:cubicBezTo>
                  <a:pt x="454" y="161"/>
                  <a:pt x="451" y="147"/>
                  <a:pt x="456" y="147"/>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7" name="Freeform 408">
            <a:extLst>
              <a:ext uri="{FF2B5EF4-FFF2-40B4-BE49-F238E27FC236}">
                <a16:creationId xmlns:a16="http://schemas.microsoft.com/office/drawing/2014/main" id="{0ABBD7B1-4EAC-3137-4CCE-159A3EB4D0AA}"/>
              </a:ext>
            </a:extLst>
          </p:cNvPr>
          <p:cNvSpPr>
            <a:spLocks/>
          </p:cNvSpPr>
          <p:nvPr/>
        </p:nvSpPr>
        <p:spPr bwMode="auto">
          <a:xfrm>
            <a:off x="4659692" y="3369750"/>
            <a:ext cx="261937" cy="85725"/>
          </a:xfrm>
          <a:custGeom>
            <a:avLst/>
            <a:gdLst>
              <a:gd name="T0" fmla="*/ 456 w 512"/>
              <a:gd name="T1" fmla="*/ 147 h 167"/>
              <a:gd name="T2" fmla="*/ 456 w 512"/>
              <a:gd name="T3" fmla="*/ 147 h 167"/>
              <a:gd name="T4" fmla="*/ 493 w 512"/>
              <a:gd name="T5" fmla="*/ 161 h 167"/>
              <a:gd name="T6" fmla="*/ 512 w 512"/>
              <a:gd name="T7" fmla="*/ 139 h 167"/>
              <a:gd name="T8" fmla="*/ 484 w 512"/>
              <a:gd name="T9" fmla="*/ 121 h 167"/>
              <a:gd name="T10" fmla="*/ 442 w 512"/>
              <a:gd name="T11" fmla="*/ 118 h 167"/>
              <a:gd name="T12" fmla="*/ 428 w 512"/>
              <a:gd name="T13" fmla="*/ 100 h 167"/>
              <a:gd name="T14" fmla="*/ 354 w 512"/>
              <a:gd name="T15" fmla="*/ 74 h 167"/>
              <a:gd name="T16" fmla="*/ 419 w 512"/>
              <a:gd name="T17" fmla="*/ 61 h 167"/>
              <a:gd name="T18" fmla="*/ 405 w 512"/>
              <a:gd name="T19" fmla="*/ 61 h 167"/>
              <a:gd name="T20" fmla="*/ 352 w 512"/>
              <a:gd name="T21" fmla="*/ 68 h 167"/>
              <a:gd name="T22" fmla="*/ 273 w 512"/>
              <a:gd name="T23" fmla="*/ 33 h 167"/>
              <a:gd name="T24" fmla="*/ 220 w 512"/>
              <a:gd name="T25" fmla="*/ 63 h 167"/>
              <a:gd name="T26" fmla="*/ 86 w 512"/>
              <a:gd name="T27" fmla="*/ 0 h 167"/>
              <a:gd name="T28" fmla="*/ 58 w 512"/>
              <a:gd name="T29" fmla="*/ 12 h 167"/>
              <a:gd name="T30" fmla="*/ 44 w 512"/>
              <a:gd name="T31" fmla="*/ 4 h 167"/>
              <a:gd name="T32" fmla="*/ 0 w 512"/>
              <a:gd name="T33" fmla="*/ 45 h 167"/>
              <a:gd name="T34" fmla="*/ 58 w 512"/>
              <a:gd name="T35" fmla="*/ 88 h 167"/>
              <a:gd name="T36" fmla="*/ 129 w 512"/>
              <a:gd name="T37" fmla="*/ 98 h 167"/>
              <a:gd name="T38" fmla="*/ 225 w 512"/>
              <a:gd name="T39" fmla="*/ 112 h 167"/>
              <a:gd name="T40" fmla="*/ 269 w 512"/>
              <a:gd name="T41" fmla="*/ 137 h 167"/>
              <a:gd name="T42" fmla="*/ 456 w 512"/>
              <a:gd name="T43" fmla="*/ 167 h 167"/>
              <a:gd name="T44" fmla="*/ 456 w 512"/>
              <a:gd name="T45" fmla="*/ 147 h 167"/>
              <a:gd name="T46" fmla="*/ 456 w 512"/>
              <a:gd name="T47"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2" h="167">
                <a:moveTo>
                  <a:pt x="456" y="147"/>
                </a:moveTo>
                <a:lnTo>
                  <a:pt x="456" y="147"/>
                </a:lnTo>
                <a:cubicBezTo>
                  <a:pt x="477" y="147"/>
                  <a:pt x="475" y="161"/>
                  <a:pt x="493" y="161"/>
                </a:cubicBezTo>
                <a:cubicBezTo>
                  <a:pt x="496" y="161"/>
                  <a:pt x="509" y="147"/>
                  <a:pt x="512" y="139"/>
                </a:cubicBezTo>
                <a:cubicBezTo>
                  <a:pt x="500" y="133"/>
                  <a:pt x="500" y="127"/>
                  <a:pt x="484" y="121"/>
                </a:cubicBezTo>
                <a:cubicBezTo>
                  <a:pt x="468" y="115"/>
                  <a:pt x="454" y="131"/>
                  <a:pt x="442" y="118"/>
                </a:cubicBezTo>
                <a:cubicBezTo>
                  <a:pt x="438" y="114"/>
                  <a:pt x="438" y="100"/>
                  <a:pt x="428" y="100"/>
                </a:cubicBezTo>
                <a:cubicBezTo>
                  <a:pt x="396" y="100"/>
                  <a:pt x="373" y="96"/>
                  <a:pt x="354" y="74"/>
                </a:cubicBezTo>
                <a:cubicBezTo>
                  <a:pt x="357" y="76"/>
                  <a:pt x="417" y="71"/>
                  <a:pt x="419" y="61"/>
                </a:cubicBezTo>
                <a:lnTo>
                  <a:pt x="405" y="61"/>
                </a:lnTo>
                <a:lnTo>
                  <a:pt x="352" y="68"/>
                </a:lnTo>
                <a:cubicBezTo>
                  <a:pt x="320" y="68"/>
                  <a:pt x="308" y="33"/>
                  <a:pt x="273" y="33"/>
                </a:cubicBezTo>
                <a:cubicBezTo>
                  <a:pt x="252" y="33"/>
                  <a:pt x="247" y="63"/>
                  <a:pt x="220" y="63"/>
                </a:cubicBezTo>
                <a:cubicBezTo>
                  <a:pt x="162" y="63"/>
                  <a:pt x="139" y="0"/>
                  <a:pt x="86" y="0"/>
                </a:cubicBezTo>
                <a:cubicBezTo>
                  <a:pt x="76" y="0"/>
                  <a:pt x="69" y="12"/>
                  <a:pt x="58" y="12"/>
                </a:cubicBezTo>
                <a:cubicBezTo>
                  <a:pt x="53" y="12"/>
                  <a:pt x="49" y="4"/>
                  <a:pt x="44" y="4"/>
                </a:cubicBezTo>
                <a:cubicBezTo>
                  <a:pt x="34" y="4"/>
                  <a:pt x="2" y="39"/>
                  <a:pt x="0" y="45"/>
                </a:cubicBezTo>
                <a:cubicBezTo>
                  <a:pt x="27" y="45"/>
                  <a:pt x="41" y="68"/>
                  <a:pt x="58" y="88"/>
                </a:cubicBezTo>
                <a:cubicBezTo>
                  <a:pt x="76" y="108"/>
                  <a:pt x="102" y="88"/>
                  <a:pt x="129" y="98"/>
                </a:cubicBezTo>
                <a:cubicBezTo>
                  <a:pt x="164" y="110"/>
                  <a:pt x="192" y="112"/>
                  <a:pt x="225" y="112"/>
                </a:cubicBezTo>
                <a:cubicBezTo>
                  <a:pt x="243" y="112"/>
                  <a:pt x="248" y="137"/>
                  <a:pt x="269" y="137"/>
                </a:cubicBezTo>
                <a:cubicBezTo>
                  <a:pt x="338" y="137"/>
                  <a:pt x="398" y="141"/>
                  <a:pt x="456" y="167"/>
                </a:cubicBezTo>
                <a:cubicBezTo>
                  <a:pt x="454" y="161"/>
                  <a:pt x="451" y="147"/>
                  <a:pt x="456" y="147"/>
                </a:cubicBezTo>
                <a:lnTo>
                  <a:pt x="456" y="14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8" name="Freeform 409">
            <a:extLst>
              <a:ext uri="{FF2B5EF4-FFF2-40B4-BE49-F238E27FC236}">
                <a16:creationId xmlns:a16="http://schemas.microsoft.com/office/drawing/2014/main" id="{C89A78F9-2BD1-660A-CED8-D29FD7980D67}"/>
              </a:ext>
            </a:extLst>
          </p:cNvPr>
          <p:cNvSpPr>
            <a:spLocks/>
          </p:cNvSpPr>
          <p:nvPr/>
        </p:nvSpPr>
        <p:spPr bwMode="auto">
          <a:xfrm>
            <a:off x="5031167" y="3438013"/>
            <a:ext cx="77787" cy="20638"/>
          </a:xfrm>
          <a:custGeom>
            <a:avLst/>
            <a:gdLst>
              <a:gd name="T0" fmla="*/ 102 w 153"/>
              <a:gd name="T1" fmla="*/ 39 h 41"/>
              <a:gd name="T2" fmla="*/ 102 w 153"/>
              <a:gd name="T3" fmla="*/ 39 h 41"/>
              <a:gd name="T4" fmla="*/ 153 w 153"/>
              <a:gd name="T5" fmla="*/ 0 h 41"/>
              <a:gd name="T6" fmla="*/ 102 w 153"/>
              <a:gd name="T7" fmla="*/ 20 h 41"/>
              <a:gd name="T8" fmla="*/ 32 w 153"/>
              <a:gd name="T9" fmla="*/ 6 h 41"/>
              <a:gd name="T10" fmla="*/ 0 w 153"/>
              <a:gd name="T11" fmla="*/ 20 h 41"/>
              <a:gd name="T12" fmla="*/ 39 w 153"/>
              <a:gd name="T13" fmla="*/ 39 h 41"/>
              <a:gd name="T14" fmla="*/ 102 w 153"/>
              <a:gd name="T15" fmla="*/ 39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41">
                <a:moveTo>
                  <a:pt x="102" y="39"/>
                </a:moveTo>
                <a:lnTo>
                  <a:pt x="102" y="39"/>
                </a:lnTo>
                <a:cubicBezTo>
                  <a:pt x="125" y="32"/>
                  <a:pt x="141" y="26"/>
                  <a:pt x="153" y="0"/>
                </a:cubicBezTo>
                <a:cubicBezTo>
                  <a:pt x="137" y="8"/>
                  <a:pt x="129" y="20"/>
                  <a:pt x="102" y="20"/>
                </a:cubicBezTo>
                <a:cubicBezTo>
                  <a:pt x="76" y="20"/>
                  <a:pt x="64" y="6"/>
                  <a:pt x="32" y="6"/>
                </a:cubicBezTo>
                <a:cubicBezTo>
                  <a:pt x="19" y="6"/>
                  <a:pt x="0" y="4"/>
                  <a:pt x="0" y="20"/>
                </a:cubicBezTo>
                <a:cubicBezTo>
                  <a:pt x="0" y="41"/>
                  <a:pt x="27" y="39"/>
                  <a:pt x="39" y="39"/>
                </a:cubicBezTo>
                <a:lnTo>
                  <a:pt x="102" y="39"/>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199" name="Freeform 410">
            <a:extLst>
              <a:ext uri="{FF2B5EF4-FFF2-40B4-BE49-F238E27FC236}">
                <a16:creationId xmlns:a16="http://schemas.microsoft.com/office/drawing/2014/main" id="{47FC1FF6-A714-D035-47FC-7D621695E449}"/>
              </a:ext>
            </a:extLst>
          </p:cNvPr>
          <p:cNvSpPr>
            <a:spLocks/>
          </p:cNvSpPr>
          <p:nvPr/>
        </p:nvSpPr>
        <p:spPr bwMode="auto">
          <a:xfrm>
            <a:off x="5031167" y="3438013"/>
            <a:ext cx="77787" cy="20638"/>
          </a:xfrm>
          <a:custGeom>
            <a:avLst/>
            <a:gdLst>
              <a:gd name="T0" fmla="*/ 102 w 153"/>
              <a:gd name="T1" fmla="*/ 39 h 41"/>
              <a:gd name="T2" fmla="*/ 102 w 153"/>
              <a:gd name="T3" fmla="*/ 39 h 41"/>
              <a:gd name="T4" fmla="*/ 153 w 153"/>
              <a:gd name="T5" fmla="*/ 0 h 41"/>
              <a:gd name="T6" fmla="*/ 102 w 153"/>
              <a:gd name="T7" fmla="*/ 20 h 41"/>
              <a:gd name="T8" fmla="*/ 32 w 153"/>
              <a:gd name="T9" fmla="*/ 6 h 41"/>
              <a:gd name="T10" fmla="*/ 0 w 153"/>
              <a:gd name="T11" fmla="*/ 20 h 41"/>
              <a:gd name="T12" fmla="*/ 39 w 153"/>
              <a:gd name="T13" fmla="*/ 39 h 41"/>
              <a:gd name="T14" fmla="*/ 102 w 153"/>
              <a:gd name="T15" fmla="*/ 39 h 41"/>
              <a:gd name="T16" fmla="*/ 102 w 153"/>
              <a:gd name="T1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41">
                <a:moveTo>
                  <a:pt x="102" y="39"/>
                </a:moveTo>
                <a:lnTo>
                  <a:pt x="102" y="39"/>
                </a:lnTo>
                <a:cubicBezTo>
                  <a:pt x="125" y="32"/>
                  <a:pt x="141" y="26"/>
                  <a:pt x="153" y="0"/>
                </a:cubicBezTo>
                <a:cubicBezTo>
                  <a:pt x="137" y="8"/>
                  <a:pt x="129" y="20"/>
                  <a:pt x="102" y="20"/>
                </a:cubicBezTo>
                <a:cubicBezTo>
                  <a:pt x="76" y="20"/>
                  <a:pt x="64" y="6"/>
                  <a:pt x="32" y="6"/>
                </a:cubicBezTo>
                <a:cubicBezTo>
                  <a:pt x="19" y="6"/>
                  <a:pt x="0" y="4"/>
                  <a:pt x="0" y="20"/>
                </a:cubicBezTo>
                <a:cubicBezTo>
                  <a:pt x="0" y="41"/>
                  <a:pt x="27" y="39"/>
                  <a:pt x="39" y="39"/>
                </a:cubicBezTo>
                <a:lnTo>
                  <a:pt x="102" y="39"/>
                </a:lnTo>
                <a:lnTo>
                  <a:pt x="102" y="39"/>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0" name="Freeform 411">
            <a:extLst>
              <a:ext uri="{FF2B5EF4-FFF2-40B4-BE49-F238E27FC236}">
                <a16:creationId xmlns:a16="http://schemas.microsoft.com/office/drawing/2014/main" id="{1EAFD659-04C2-BCB6-22BB-3B3060A8EDF5}"/>
              </a:ext>
            </a:extLst>
          </p:cNvPr>
          <p:cNvSpPr>
            <a:spLocks/>
          </p:cNvSpPr>
          <p:nvPr/>
        </p:nvSpPr>
        <p:spPr bwMode="auto">
          <a:xfrm>
            <a:off x="4951792" y="3442775"/>
            <a:ext cx="55562" cy="20638"/>
          </a:xfrm>
          <a:custGeom>
            <a:avLst/>
            <a:gdLst>
              <a:gd name="T0" fmla="*/ 65 w 107"/>
              <a:gd name="T1" fmla="*/ 0 h 41"/>
              <a:gd name="T2" fmla="*/ 65 w 107"/>
              <a:gd name="T3" fmla="*/ 0 h 41"/>
              <a:gd name="T4" fmla="*/ 63 w 107"/>
              <a:gd name="T5" fmla="*/ 16 h 41"/>
              <a:gd name="T6" fmla="*/ 30 w 107"/>
              <a:gd name="T7" fmla="*/ 8 h 41"/>
              <a:gd name="T8" fmla="*/ 0 w 107"/>
              <a:gd name="T9" fmla="*/ 27 h 41"/>
              <a:gd name="T10" fmla="*/ 35 w 107"/>
              <a:gd name="T11" fmla="*/ 41 h 41"/>
              <a:gd name="T12" fmla="*/ 78 w 107"/>
              <a:gd name="T13" fmla="*/ 22 h 41"/>
              <a:gd name="T14" fmla="*/ 92 w 107"/>
              <a:gd name="T15" fmla="*/ 29 h 41"/>
              <a:gd name="T16" fmla="*/ 107 w 107"/>
              <a:gd name="T17" fmla="*/ 29 h 41"/>
              <a:gd name="T18" fmla="*/ 107 w 107"/>
              <a:gd name="T19" fmla="*/ 0 h 41"/>
              <a:gd name="T20" fmla="*/ 65 w 107"/>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41">
                <a:moveTo>
                  <a:pt x="65" y="0"/>
                </a:moveTo>
                <a:lnTo>
                  <a:pt x="65" y="0"/>
                </a:lnTo>
                <a:cubicBezTo>
                  <a:pt x="65" y="6"/>
                  <a:pt x="63" y="10"/>
                  <a:pt x="63" y="16"/>
                </a:cubicBezTo>
                <a:cubicBezTo>
                  <a:pt x="55" y="12"/>
                  <a:pt x="46" y="8"/>
                  <a:pt x="30" y="8"/>
                </a:cubicBezTo>
                <a:cubicBezTo>
                  <a:pt x="14" y="8"/>
                  <a:pt x="0" y="6"/>
                  <a:pt x="0" y="27"/>
                </a:cubicBezTo>
                <a:cubicBezTo>
                  <a:pt x="0" y="35"/>
                  <a:pt x="21" y="41"/>
                  <a:pt x="35" y="41"/>
                </a:cubicBezTo>
                <a:cubicBezTo>
                  <a:pt x="53" y="41"/>
                  <a:pt x="60" y="29"/>
                  <a:pt x="78" y="22"/>
                </a:cubicBezTo>
                <a:lnTo>
                  <a:pt x="92" y="29"/>
                </a:lnTo>
                <a:lnTo>
                  <a:pt x="107" y="29"/>
                </a:lnTo>
                <a:cubicBezTo>
                  <a:pt x="104" y="26"/>
                  <a:pt x="107" y="16"/>
                  <a:pt x="107" y="0"/>
                </a:cubicBezTo>
                <a:lnTo>
                  <a:pt x="65" y="0"/>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1" name="Freeform 412">
            <a:extLst>
              <a:ext uri="{FF2B5EF4-FFF2-40B4-BE49-F238E27FC236}">
                <a16:creationId xmlns:a16="http://schemas.microsoft.com/office/drawing/2014/main" id="{C0911E28-260C-0390-2CFC-381C26DE80EF}"/>
              </a:ext>
            </a:extLst>
          </p:cNvPr>
          <p:cNvSpPr>
            <a:spLocks/>
          </p:cNvSpPr>
          <p:nvPr/>
        </p:nvSpPr>
        <p:spPr bwMode="auto">
          <a:xfrm>
            <a:off x="4951792" y="3442775"/>
            <a:ext cx="55562" cy="20638"/>
          </a:xfrm>
          <a:custGeom>
            <a:avLst/>
            <a:gdLst>
              <a:gd name="T0" fmla="*/ 65 w 107"/>
              <a:gd name="T1" fmla="*/ 0 h 41"/>
              <a:gd name="T2" fmla="*/ 65 w 107"/>
              <a:gd name="T3" fmla="*/ 0 h 41"/>
              <a:gd name="T4" fmla="*/ 63 w 107"/>
              <a:gd name="T5" fmla="*/ 16 h 41"/>
              <a:gd name="T6" fmla="*/ 30 w 107"/>
              <a:gd name="T7" fmla="*/ 8 h 41"/>
              <a:gd name="T8" fmla="*/ 0 w 107"/>
              <a:gd name="T9" fmla="*/ 27 h 41"/>
              <a:gd name="T10" fmla="*/ 35 w 107"/>
              <a:gd name="T11" fmla="*/ 41 h 41"/>
              <a:gd name="T12" fmla="*/ 78 w 107"/>
              <a:gd name="T13" fmla="*/ 22 h 41"/>
              <a:gd name="T14" fmla="*/ 92 w 107"/>
              <a:gd name="T15" fmla="*/ 29 h 41"/>
              <a:gd name="T16" fmla="*/ 107 w 107"/>
              <a:gd name="T17" fmla="*/ 29 h 41"/>
              <a:gd name="T18" fmla="*/ 107 w 107"/>
              <a:gd name="T19" fmla="*/ 0 h 41"/>
              <a:gd name="T20" fmla="*/ 65 w 107"/>
              <a:gd name="T21" fmla="*/ 0 h 41"/>
              <a:gd name="T22" fmla="*/ 65 w 107"/>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41">
                <a:moveTo>
                  <a:pt x="65" y="0"/>
                </a:moveTo>
                <a:lnTo>
                  <a:pt x="65" y="0"/>
                </a:lnTo>
                <a:cubicBezTo>
                  <a:pt x="65" y="6"/>
                  <a:pt x="63" y="10"/>
                  <a:pt x="63" y="16"/>
                </a:cubicBezTo>
                <a:cubicBezTo>
                  <a:pt x="55" y="12"/>
                  <a:pt x="46" y="8"/>
                  <a:pt x="30" y="8"/>
                </a:cubicBezTo>
                <a:cubicBezTo>
                  <a:pt x="14" y="8"/>
                  <a:pt x="0" y="6"/>
                  <a:pt x="0" y="27"/>
                </a:cubicBezTo>
                <a:cubicBezTo>
                  <a:pt x="0" y="35"/>
                  <a:pt x="21" y="41"/>
                  <a:pt x="35" y="41"/>
                </a:cubicBezTo>
                <a:cubicBezTo>
                  <a:pt x="53" y="41"/>
                  <a:pt x="60" y="29"/>
                  <a:pt x="78" y="22"/>
                </a:cubicBezTo>
                <a:lnTo>
                  <a:pt x="92" y="29"/>
                </a:lnTo>
                <a:lnTo>
                  <a:pt x="107" y="29"/>
                </a:lnTo>
                <a:cubicBezTo>
                  <a:pt x="104" y="26"/>
                  <a:pt x="107" y="16"/>
                  <a:pt x="107" y="0"/>
                </a:cubicBezTo>
                <a:lnTo>
                  <a:pt x="65" y="0"/>
                </a:lnTo>
                <a:lnTo>
                  <a:pt x="65"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2" name="Freeform 413">
            <a:extLst>
              <a:ext uri="{FF2B5EF4-FFF2-40B4-BE49-F238E27FC236}">
                <a16:creationId xmlns:a16="http://schemas.microsoft.com/office/drawing/2014/main" id="{E6FC71D8-00CC-393A-71DE-D7C86690E222}"/>
              </a:ext>
            </a:extLst>
          </p:cNvPr>
          <p:cNvSpPr>
            <a:spLocks/>
          </p:cNvSpPr>
          <p:nvPr/>
        </p:nvSpPr>
        <p:spPr bwMode="auto">
          <a:xfrm>
            <a:off x="5010529" y="3468175"/>
            <a:ext cx="39687" cy="33338"/>
          </a:xfrm>
          <a:custGeom>
            <a:avLst/>
            <a:gdLst>
              <a:gd name="T0" fmla="*/ 50 w 77"/>
              <a:gd name="T1" fmla="*/ 4 h 63"/>
              <a:gd name="T2" fmla="*/ 50 w 77"/>
              <a:gd name="T3" fmla="*/ 4 h 63"/>
              <a:gd name="T4" fmla="*/ 33 w 77"/>
              <a:gd name="T5" fmla="*/ 4 h 63"/>
              <a:gd name="T6" fmla="*/ 0 w 77"/>
              <a:gd name="T7" fmla="*/ 16 h 63"/>
              <a:gd name="T8" fmla="*/ 45 w 77"/>
              <a:gd name="T9" fmla="*/ 37 h 63"/>
              <a:gd name="T10" fmla="*/ 56 w 77"/>
              <a:gd name="T11" fmla="*/ 63 h 63"/>
              <a:gd name="T12" fmla="*/ 63 w 77"/>
              <a:gd name="T13" fmla="*/ 63 h 63"/>
              <a:gd name="T14" fmla="*/ 77 w 77"/>
              <a:gd name="T15" fmla="*/ 49 h 63"/>
              <a:gd name="T16" fmla="*/ 50 w 77"/>
              <a:gd name="T17"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50" y="4"/>
                </a:moveTo>
                <a:lnTo>
                  <a:pt x="50" y="4"/>
                </a:lnTo>
                <a:lnTo>
                  <a:pt x="33" y="4"/>
                </a:lnTo>
                <a:cubicBezTo>
                  <a:pt x="21" y="4"/>
                  <a:pt x="0" y="0"/>
                  <a:pt x="0" y="16"/>
                </a:cubicBezTo>
                <a:cubicBezTo>
                  <a:pt x="0" y="35"/>
                  <a:pt x="28" y="37"/>
                  <a:pt x="45" y="37"/>
                </a:cubicBezTo>
                <a:cubicBezTo>
                  <a:pt x="45" y="43"/>
                  <a:pt x="47" y="63"/>
                  <a:pt x="56" y="63"/>
                </a:cubicBezTo>
                <a:lnTo>
                  <a:pt x="63" y="63"/>
                </a:lnTo>
                <a:cubicBezTo>
                  <a:pt x="68" y="63"/>
                  <a:pt x="77" y="55"/>
                  <a:pt x="77" y="49"/>
                </a:cubicBezTo>
                <a:cubicBezTo>
                  <a:pt x="77" y="26"/>
                  <a:pt x="50" y="31"/>
                  <a:pt x="50" y="4"/>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3" name="Freeform 414">
            <a:extLst>
              <a:ext uri="{FF2B5EF4-FFF2-40B4-BE49-F238E27FC236}">
                <a16:creationId xmlns:a16="http://schemas.microsoft.com/office/drawing/2014/main" id="{1E8178C6-B88E-4493-FAB6-42D0BEE841E5}"/>
              </a:ext>
            </a:extLst>
          </p:cNvPr>
          <p:cNvSpPr>
            <a:spLocks/>
          </p:cNvSpPr>
          <p:nvPr/>
        </p:nvSpPr>
        <p:spPr bwMode="auto">
          <a:xfrm>
            <a:off x="5010529" y="3468175"/>
            <a:ext cx="39687" cy="33338"/>
          </a:xfrm>
          <a:custGeom>
            <a:avLst/>
            <a:gdLst>
              <a:gd name="T0" fmla="*/ 50 w 77"/>
              <a:gd name="T1" fmla="*/ 4 h 63"/>
              <a:gd name="T2" fmla="*/ 50 w 77"/>
              <a:gd name="T3" fmla="*/ 4 h 63"/>
              <a:gd name="T4" fmla="*/ 33 w 77"/>
              <a:gd name="T5" fmla="*/ 4 h 63"/>
              <a:gd name="T6" fmla="*/ 0 w 77"/>
              <a:gd name="T7" fmla="*/ 16 h 63"/>
              <a:gd name="T8" fmla="*/ 45 w 77"/>
              <a:gd name="T9" fmla="*/ 37 h 63"/>
              <a:gd name="T10" fmla="*/ 56 w 77"/>
              <a:gd name="T11" fmla="*/ 63 h 63"/>
              <a:gd name="T12" fmla="*/ 63 w 77"/>
              <a:gd name="T13" fmla="*/ 63 h 63"/>
              <a:gd name="T14" fmla="*/ 77 w 77"/>
              <a:gd name="T15" fmla="*/ 49 h 63"/>
              <a:gd name="T16" fmla="*/ 50 w 77"/>
              <a:gd name="T17" fmla="*/ 4 h 63"/>
              <a:gd name="T18" fmla="*/ 50 w 77"/>
              <a:gd name="T19"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63">
                <a:moveTo>
                  <a:pt x="50" y="4"/>
                </a:moveTo>
                <a:lnTo>
                  <a:pt x="50" y="4"/>
                </a:lnTo>
                <a:lnTo>
                  <a:pt x="33" y="4"/>
                </a:lnTo>
                <a:cubicBezTo>
                  <a:pt x="21" y="4"/>
                  <a:pt x="0" y="0"/>
                  <a:pt x="0" y="16"/>
                </a:cubicBezTo>
                <a:cubicBezTo>
                  <a:pt x="0" y="35"/>
                  <a:pt x="28" y="37"/>
                  <a:pt x="45" y="37"/>
                </a:cubicBezTo>
                <a:cubicBezTo>
                  <a:pt x="45" y="43"/>
                  <a:pt x="47" y="63"/>
                  <a:pt x="56" y="63"/>
                </a:cubicBezTo>
                <a:lnTo>
                  <a:pt x="63" y="63"/>
                </a:lnTo>
                <a:cubicBezTo>
                  <a:pt x="68" y="63"/>
                  <a:pt x="77" y="55"/>
                  <a:pt x="77" y="49"/>
                </a:cubicBezTo>
                <a:cubicBezTo>
                  <a:pt x="77" y="26"/>
                  <a:pt x="50" y="31"/>
                  <a:pt x="50" y="4"/>
                </a:cubicBezTo>
                <a:lnTo>
                  <a:pt x="50" y="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4" name="Freeform 415">
            <a:extLst>
              <a:ext uri="{FF2B5EF4-FFF2-40B4-BE49-F238E27FC236}">
                <a16:creationId xmlns:a16="http://schemas.microsoft.com/office/drawing/2014/main" id="{38C0DD20-C9FD-5292-71E2-8352A37122F3}"/>
              </a:ext>
            </a:extLst>
          </p:cNvPr>
          <p:cNvSpPr>
            <a:spLocks/>
          </p:cNvSpPr>
          <p:nvPr/>
        </p:nvSpPr>
        <p:spPr bwMode="auto">
          <a:xfrm>
            <a:off x="4931154" y="3441188"/>
            <a:ext cx="17462" cy="17463"/>
          </a:xfrm>
          <a:custGeom>
            <a:avLst/>
            <a:gdLst>
              <a:gd name="T0" fmla="*/ 16 w 32"/>
              <a:gd name="T1" fmla="*/ 0 h 33"/>
              <a:gd name="T2" fmla="*/ 16 w 32"/>
              <a:gd name="T3" fmla="*/ 0 h 33"/>
              <a:gd name="T4" fmla="*/ 0 w 32"/>
              <a:gd name="T5" fmla="*/ 0 h 33"/>
              <a:gd name="T6" fmla="*/ 0 w 32"/>
              <a:gd name="T7" fmla="*/ 20 h 33"/>
              <a:gd name="T8" fmla="*/ 14 w 32"/>
              <a:gd name="T9" fmla="*/ 33 h 33"/>
              <a:gd name="T10" fmla="*/ 32 w 32"/>
              <a:gd name="T11" fmla="*/ 14 h 33"/>
              <a:gd name="T12" fmla="*/ 16 w 32"/>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32" h="33">
                <a:moveTo>
                  <a:pt x="16" y="0"/>
                </a:moveTo>
                <a:lnTo>
                  <a:pt x="16" y="0"/>
                </a:lnTo>
                <a:lnTo>
                  <a:pt x="0" y="0"/>
                </a:lnTo>
                <a:lnTo>
                  <a:pt x="0" y="20"/>
                </a:lnTo>
                <a:cubicBezTo>
                  <a:pt x="0" y="26"/>
                  <a:pt x="8" y="33"/>
                  <a:pt x="14" y="33"/>
                </a:cubicBezTo>
                <a:cubicBezTo>
                  <a:pt x="22" y="33"/>
                  <a:pt x="30" y="26"/>
                  <a:pt x="32" y="14"/>
                </a:cubicBezTo>
                <a:cubicBezTo>
                  <a:pt x="24" y="10"/>
                  <a:pt x="24" y="0"/>
                  <a:pt x="16"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5" name="Freeform 416">
            <a:extLst>
              <a:ext uri="{FF2B5EF4-FFF2-40B4-BE49-F238E27FC236}">
                <a16:creationId xmlns:a16="http://schemas.microsoft.com/office/drawing/2014/main" id="{468FC87F-690D-9AA6-F3B4-6AC0834D0640}"/>
              </a:ext>
            </a:extLst>
          </p:cNvPr>
          <p:cNvSpPr>
            <a:spLocks/>
          </p:cNvSpPr>
          <p:nvPr/>
        </p:nvSpPr>
        <p:spPr bwMode="auto">
          <a:xfrm>
            <a:off x="4931154" y="3441188"/>
            <a:ext cx="17462" cy="17463"/>
          </a:xfrm>
          <a:custGeom>
            <a:avLst/>
            <a:gdLst>
              <a:gd name="T0" fmla="*/ 16 w 32"/>
              <a:gd name="T1" fmla="*/ 0 h 33"/>
              <a:gd name="T2" fmla="*/ 16 w 32"/>
              <a:gd name="T3" fmla="*/ 0 h 33"/>
              <a:gd name="T4" fmla="*/ 0 w 32"/>
              <a:gd name="T5" fmla="*/ 0 h 33"/>
              <a:gd name="T6" fmla="*/ 0 w 32"/>
              <a:gd name="T7" fmla="*/ 20 h 33"/>
              <a:gd name="T8" fmla="*/ 14 w 32"/>
              <a:gd name="T9" fmla="*/ 33 h 33"/>
              <a:gd name="T10" fmla="*/ 32 w 32"/>
              <a:gd name="T11" fmla="*/ 14 h 33"/>
              <a:gd name="T12" fmla="*/ 16 w 32"/>
              <a:gd name="T13" fmla="*/ 0 h 33"/>
              <a:gd name="T14" fmla="*/ 16 w 32"/>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3">
                <a:moveTo>
                  <a:pt x="16" y="0"/>
                </a:moveTo>
                <a:lnTo>
                  <a:pt x="16" y="0"/>
                </a:lnTo>
                <a:lnTo>
                  <a:pt x="0" y="0"/>
                </a:lnTo>
                <a:lnTo>
                  <a:pt x="0" y="20"/>
                </a:lnTo>
                <a:cubicBezTo>
                  <a:pt x="0" y="26"/>
                  <a:pt x="8" y="33"/>
                  <a:pt x="14" y="33"/>
                </a:cubicBezTo>
                <a:cubicBezTo>
                  <a:pt x="22" y="33"/>
                  <a:pt x="30" y="26"/>
                  <a:pt x="32" y="14"/>
                </a:cubicBezTo>
                <a:cubicBezTo>
                  <a:pt x="24" y="10"/>
                  <a:pt x="24" y="0"/>
                  <a:pt x="16" y="0"/>
                </a:cubicBezTo>
                <a:lnTo>
                  <a:pt x="16"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6" name="Freeform 417">
            <a:extLst>
              <a:ext uri="{FF2B5EF4-FFF2-40B4-BE49-F238E27FC236}">
                <a16:creationId xmlns:a16="http://schemas.microsoft.com/office/drawing/2014/main" id="{5612C521-6224-B2ED-D8CC-7393BB6C804A}"/>
              </a:ext>
            </a:extLst>
          </p:cNvPr>
          <p:cNvSpPr>
            <a:spLocks/>
          </p:cNvSpPr>
          <p:nvPr/>
        </p:nvSpPr>
        <p:spPr bwMode="auto">
          <a:xfrm>
            <a:off x="5393117" y="3360225"/>
            <a:ext cx="17462" cy="42863"/>
          </a:xfrm>
          <a:custGeom>
            <a:avLst/>
            <a:gdLst>
              <a:gd name="T0" fmla="*/ 35 w 35"/>
              <a:gd name="T1" fmla="*/ 22 h 83"/>
              <a:gd name="T2" fmla="*/ 35 w 35"/>
              <a:gd name="T3" fmla="*/ 22 h 83"/>
              <a:gd name="T4" fmla="*/ 28 w 35"/>
              <a:gd name="T5" fmla="*/ 0 h 83"/>
              <a:gd name="T6" fmla="*/ 18 w 35"/>
              <a:gd name="T7" fmla="*/ 34 h 83"/>
              <a:gd name="T8" fmla="*/ 0 w 35"/>
              <a:gd name="T9" fmla="*/ 67 h 83"/>
              <a:gd name="T10" fmla="*/ 11 w 35"/>
              <a:gd name="T11" fmla="*/ 83 h 83"/>
              <a:gd name="T12" fmla="*/ 21 w 35"/>
              <a:gd name="T13" fmla="*/ 41 h 83"/>
              <a:gd name="T14" fmla="*/ 35 w 35"/>
              <a:gd name="T15" fmla="*/ 2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3">
                <a:moveTo>
                  <a:pt x="35" y="22"/>
                </a:moveTo>
                <a:lnTo>
                  <a:pt x="35" y="22"/>
                </a:lnTo>
                <a:cubicBezTo>
                  <a:pt x="35" y="8"/>
                  <a:pt x="32" y="16"/>
                  <a:pt x="28" y="0"/>
                </a:cubicBezTo>
                <a:cubicBezTo>
                  <a:pt x="16" y="2"/>
                  <a:pt x="18" y="20"/>
                  <a:pt x="18" y="34"/>
                </a:cubicBezTo>
                <a:cubicBezTo>
                  <a:pt x="18" y="45"/>
                  <a:pt x="0" y="47"/>
                  <a:pt x="0" y="67"/>
                </a:cubicBezTo>
                <a:cubicBezTo>
                  <a:pt x="0" y="73"/>
                  <a:pt x="5" y="83"/>
                  <a:pt x="11" y="83"/>
                </a:cubicBezTo>
                <a:cubicBezTo>
                  <a:pt x="25" y="83"/>
                  <a:pt x="21" y="61"/>
                  <a:pt x="21" y="41"/>
                </a:cubicBezTo>
                <a:cubicBezTo>
                  <a:pt x="30" y="41"/>
                  <a:pt x="35" y="34"/>
                  <a:pt x="35" y="22"/>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7" name="Freeform 418">
            <a:extLst>
              <a:ext uri="{FF2B5EF4-FFF2-40B4-BE49-F238E27FC236}">
                <a16:creationId xmlns:a16="http://schemas.microsoft.com/office/drawing/2014/main" id="{7D001924-E493-067D-DDB8-3752C1E7F677}"/>
              </a:ext>
            </a:extLst>
          </p:cNvPr>
          <p:cNvSpPr>
            <a:spLocks/>
          </p:cNvSpPr>
          <p:nvPr/>
        </p:nvSpPr>
        <p:spPr bwMode="auto">
          <a:xfrm>
            <a:off x="5393117" y="3360225"/>
            <a:ext cx="17462" cy="42863"/>
          </a:xfrm>
          <a:custGeom>
            <a:avLst/>
            <a:gdLst>
              <a:gd name="T0" fmla="*/ 35 w 35"/>
              <a:gd name="T1" fmla="*/ 22 h 83"/>
              <a:gd name="T2" fmla="*/ 35 w 35"/>
              <a:gd name="T3" fmla="*/ 22 h 83"/>
              <a:gd name="T4" fmla="*/ 28 w 35"/>
              <a:gd name="T5" fmla="*/ 0 h 83"/>
              <a:gd name="T6" fmla="*/ 18 w 35"/>
              <a:gd name="T7" fmla="*/ 34 h 83"/>
              <a:gd name="T8" fmla="*/ 0 w 35"/>
              <a:gd name="T9" fmla="*/ 67 h 83"/>
              <a:gd name="T10" fmla="*/ 11 w 35"/>
              <a:gd name="T11" fmla="*/ 83 h 83"/>
              <a:gd name="T12" fmla="*/ 21 w 35"/>
              <a:gd name="T13" fmla="*/ 41 h 83"/>
              <a:gd name="T14" fmla="*/ 35 w 35"/>
              <a:gd name="T15" fmla="*/ 22 h 83"/>
              <a:gd name="T16" fmla="*/ 35 w 35"/>
              <a:gd name="T17" fmla="*/ 2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83">
                <a:moveTo>
                  <a:pt x="35" y="22"/>
                </a:moveTo>
                <a:lnTo>
                  <a:pt x="35" y="22"/>
                </a:lnTo>
                <a:cubicBezTo>
                  <a:pt x="35" y="8"/>
                  <a:pt x="32" y="16"/>
                  <a:pt x="28" y="0"/>
                </a:cubicBezTo>
                <a:cubicBezTo>
                  <a:pt x="16" y="2"/>
                  <a:pt x="18" y="20"/>
                  <a:pt x="18" y="34"/>
                </a:cubicBezTo>
                <a:cubicBezTo>
                  <a:pt x="18" y="45"/>
                  <a:pt x="0" y="47"/>
                  <a:pt x="0" y="67"/>
                </a:cubicBezTo>
                <a:cubicBezTo>
                  <a:pt x="0" y="73"/>
                  <a:pt x="5" y="83"/>
                  <a:pt x="11" y="83"/>
                </a:cubicBezTo>
                <a:cubicBezTo>
                  <a:pt x="25" y="83"/>
                  <a:pt x="21" y="61"/>
                  <a:pt x="21" y="41"/>
                </a:cubicBezTo>
                <a:cubicBezTo>
                  <a:pt x="30" y="41"/>
                  <a:pt x="35" y="34"/>
                  <a:pt x="35" y="22"/>
                </a:cubicBezTo>
                <a:lnTo>
                  <a:pt x="35" y="2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8" name="Freeform 419">
            <a:extLst>
              <a:ext uri="{FF2B5EF4-FFF2-40B4-BE49-F238E27FC236}">
                <a16:creationId xmlns:a16="http://schemas.microsoft.com/office/drawing/2014/main" id="{6AAFA209-3889-7196-DB95-715ADF6CB1F6}"/>
              </a:ext>
            </a:extLst>
          </p:cNvPr>
          <p:cNvSpPr>
            <a:spLocks/>
          </p:cNvSpPr>
          <p:nvPr/>
        </p:nvSpPr>
        <p:spPr bwMode="auto">
          <a:xfrm>
            <a:off x="5188329" y="3282438"/>
            <a:ext cx="25400" cy="31750"/>
          </a:xfrm>
          <a:custGeom>
            <a:avLst/>
            <a:gdLst>
              <a:gd name="T0" fmla="*/ 0 w 49"/>
              <a:gd name="T1" fmla="*/ 24 h 61"/>
              <a:gd name="T2" fmla="*/ 0 w 49"/>
              <a:gd name="T3" fmla="*/ 24 h 61"/>
              <a:gd name="T4" fmla="*/ 32 w 49"/>
              <a:gd name="T5" fmla="*/ 61 h 61"/>
              <a:gd name="T6" fmla="*/ 49 w 49"/>
              <a:gd name="T7" fmla="*/ 36 h 61"/>
              <a:gd name="T8" fmla="*/ 0 w 49"/>
              <a:gd name="T9" fmla="*/ 24 h 61"/>
            </a:gdLst>
            <a:ahLst/>
            <a:cxnLst>
              <a:cxn ang="0">
                <a:pos x="T0" y="T1"/>
              </a:cxn>
              <a:cxn ang="0">
                <a:pos x="T2" y="T3"/>
              </a:cxn>
              <a:cxn ang="0">
                <a:pos x="T4" y="T5"/>
              </a:cxn>
              <a:cxn ang="0">
                <a:pos x="T6" y="T7"/>
              </a:cxn>
              <a:cxn ang="0">
                <a:pos x="T8" y="T9"/>
              </a:cxn>
            </a:cxnLst>
            <a:rect l="0" t="0" r="r" b="b"/>
            <a:pathLst>
              <a:path w="49" h="61">
                <a:moveTo>
                  <a:pt x="0" y="24"/>
                </a:moveTo>
                <a:lnTo>
                  <a:pt x="0" y="24"/>
                </a:lnTo>
                <a:cubicBezTo>
                  <a:pt x="0" y="39"/>
                  <a:pt x="21" y="61"/>
                  <a:pt x="32" y="61"/>
                </a:cubicBezTo>
                <a:cubicBezTo>
                  <a:pt x="37" y="61"/>
                  <a:pt x="49" y="39"/>
                  <a:pt x="49" y="36"/>
                </a:cubicBezTo>
                <a:cubicBezTo>
                  <a:pt x="49" y="16"/>
                  <a:pt x="0" y="0"/>
                  <a:pt x="0" y="24"/>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09" name="Freeform 420">
            <a:extLst>
              <a:ext uri="{FF2B5EF4-FFF2-40B4-BE49-F238E27FC236}">
                <a16:creationId xmlns:a16="http://schemas.microsoft.com/office/drawing/2014/main" id="{0AEFBC2D-62B9-569B-A863-9A7D03C97432}"/>
              </a:ext>
            </a:extLst>
          </p:cNvPr>
          <p:cNvSpPr>
            <a:spLocks/>
          </p:cNvSpPr>
          <p:nvPr/>
        </p:nvSpPr>
        <p:spPr bwMode="auto">
          <a:xfrm>
            <a:off x="5188329" y="3282438"/>
            <a:ext cx="25400" cy="31750"/>
          </a:xfrm>
          <a:custGeom>
            <a:avLst/>
            <a:gdLst>
              <a:gd name="T0" fmla="*/ 0 w 49"/>
              <a:gd name="T1" fmla="*/ 24 h 61"/>
              <a:gd name="T2" fmla="*/ 0 w 49"/>
              <a:gd name="T3" fmla="*/ 24 h 61"/>
              <a:gd name="T4" fmla="*/ 32 w 49"/>
              <a:gd name="T5" fmla="*/ 61 h 61"/>
              <a:gd name="T6" fmla="*/ 49 w 49"/>
              <a:gd name="T7" fmla="*/ 36 h 61"/>
              <a:gd name="T8" fmla="*/ 0 w 49"/>
              <a:gd name="T9" fmla="*/ 24 h 61"/>
              <a:gd name="T10" fmla="*/ 0 w 49"/>
              <a:gd name="T11" fmla="*/ 24 h 61"/>
            </a:gdLst>
            <a:ahLst/>
            <a:cxnLst>
              <a:cxn ang="0">
                <a:pos x="T0" y="T1"/>
              </a:cxn>
              <a:cxn ang="0">
                <a:pos x="T2" y="T3"/>
              </a:cxn>
              <a:cxn ang="0">
                <a:pos x="T4" y="T5"/>
              </a:cxn>
              <a:cxn ang="0">
                <a:pos x="T6" y="T7"/>
              </a:cxn>
              <a:cxn ang="0">
                <a:pos x="T8" y="T9"/>
              </a:cxn>
              <a:cxn ang="0">
                <a:pos x="T10" y="T11"/>
              </a:cxn>
            </a:cxnLst>
            <a:rect l="0" t="0" r="r" b="b"/>
            <a:pathLst>
              <a:path w="49" h="61">
                <a:moveTo>
                  <a:pt x="0" y="24"/>
                </a:moveTo>
                <a:lnTo>
                  <a:pt x="0" y="24"/>
                </a:lnTo>
                <a:cubicBezTo>
                  <a:pt x="0" y="39"/>
                  <a:pt x="21" y="61"/>
                  <a:pt x="32" y="61"/>
                </a:cubicBezTo>
                <a:cubicBezTo>
                  <a:pt x="37" y="61"/>
                  <a:pt x="49" y="39"/>
                  <a:pt x="49" y="36"/>
                </a:cubicBezTo>
                <a:cubicBezTo>
                  <a:pt x="49" y="16"/>
                  <a:pt x="0" y="0"/>
                  <a:pt x="0" y="24"/>
                </a:cubicBezTo>
                <a:lnTo>
                  <a:pt x="0" y="2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0" name="Freeform 421">
            <a:extLst>
              <a:ext uri="{FF2B5EF4-FFF2-40B4-BE49-F238E27FC236}">
                <a16:creationId xmlns:a16="http://schemas.microsoft.com/office/drawing/2014/main" id="{5EA384E9-5BC0-1C13-7EAE-316C4A932450}"/>
              </a:ext>
            </a:extLst>
          </p:cNvPr>
          <p:cNvSpPr>
            <a:spLocks/>
          </p:cNvSpPr>
          <p:nvPr/>
        </p:nvSpPr>
        <p:spPr bwMode="auto">
          <a:xfrm>
            <a:off x="5235954" y="3285613"/>
            <a:ext cx="73025" cy="23813"/>
          </a:xfrm>
          <a:custGeom>
            <a:avLst/>
            <a:gdLst>
              <a:gd name="T0" fmla="*/ 0 w 145"/>
              <a:gd name="T1" fmla="*/ 18 h 45"/>
              <a:gd name="T2" fmla="*/ 0 w 145"/>
              <a:gd name="T3" fmla="*/ 18 h 45"/>
              <a:gd name="T4" fmla="*/ 32 w 145"/>
              <a:gd name="T5" fmla="*/ 26 h 45"/>
              <a:gd name="T6" fmla="*/ 73 w 145"/>
              <a:gd name="T7" fmla="*/ 26 h 45"/>
              <a:gd name="T8" fmla="*/ 134 w 145"/>
              <a:gd name="T9" fmla="*/ 45 h 45"/>
              <a:gd name="T10" fmla="*/ 145 w 145"/>
              <a:gd name="T11" fmla="*/ 41 h 45"/>
              <a:gd name="T12" fmla="*/ 124 w 145"/>
              <a:gd name="T13" fmla="*/ 6 h 45"/>
              <a:gd name="T14" fmla="*/ 118 w 145"/>
              <a:gd name="T15" fmla="*/ 8 h 45"/>
              <a:gd name="T16" fmla="*/ 92 w 145"/>
              <a:gd name="T17" fmla="*/ 0 h 45"/>
              <a:gd name="T18" fmla="*/ 13 w 145"/>
              <a:gd name="T19" fmla="*/ 0 h 45"/>
              <a:gd name="T20" fmla="*/ 0 w 145"/>
              <a:gd name="T21"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5">
                <a:moveTo>
                  <a:pt x="0" y="18"/>
                </a:moveTo>
                <a:lnTo>
                  <a:pt x="0" y="18"/>
                </a:lnTo>
                <a:cubicBezTo>
                  <a:pt x="0" y="18"/>
                  <a:pt x="25" y="26"/>
                  <a:pt x="32" y="26"/>
                </a:cubicBezTo>
                <a:lnTo>
                  <a:pt x="73" y="26"/>
                </a:lnTo>
                <a:cubicBezTo>
                  <a:pt x="97" y="26"/>
                  <a:pt x="109" y="45"/>
                  <a:pt x="134" y="45"/>
                </a:cubicBezTo>
                <a:cubicBezTo>
                  <a:pt x="138" y="45"/>
                  <a:pt x="145" y="45"/>
                  <a:pt x="145" y="41"/>
                </a:cubicBezTo>
                <a:cubicBezTo>
                  <a:pt x="145" y="26"/>
                  <a:pt x="125" y="22"/>
                  <a:pt x="124" y="6"/>
                </a:cubicBezTo>
                <a:lnTo>
                  <a:pt x="118" y="8"/>
                </a:lnTo>
                <a:cubicBezTo>
                  <a:pt x="108" y="8"/>
                  <a:pt x="95" y="14"/>
                  <a:pt x="92" y="0"/>
                </a:cubicBezTo>
                <a:lnTo>
                  <a:pt x="13" y="0"/>
                </a:lnTo>
                <a:cubicBezTo>
                  <a:pt x="9" y="4"/>
                  <a:pt x="0" y="8"/>
                  <a:pt x="0" y="18"/>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1" name="Freeform 422">
            <a:extLst>
              <a:ext uri="{FF2B5EF4-FFF2-40B4-BE49-F238E27FC236}">
                <a16:creationId xmlns:a16="http://schemas.microsoft.com/office/drawing/2014/main" id="{66ED9E12-DB2A-C582-C1FF-9D5FE8334C34}"/>
              </a:ext>
            </a:extLst>
          </p:cNvPr>
          <p:cNvSpPr>
            <a:spLocks/>
          </p:cNvSpPr>
          <p:nvPr/>
        </p:nvSpPr>
        <p:spPr bwMode="auto">
          <a:xfrm>
            <a:off x="5235954" y="3285613"/>
            <a:ext cx="73025" cy="23813"/>
          </a:xfrm>
          <a:custGeom>
            <a:avLst/>
            <a:gdLst>
              <a:gd name="T0" fmla="*/ 0 w 145"/>
              <a:gd name="T1" fmla="*/ 18 h 45"/>
              <a:gd name="T2" fmla="*/ 0 w 145"/>
              <a:gd name="T3" fmla="*/ 18 h 45"/>
              <a:gd name="T4" fmla="*/ 32 w 145"/>
              <a:gd name="T5" fmla="*/ 26 h 45"/>
              <a:gd name="T6" fmla="*/ 73 w 145"/>
              <a:gd name="T7" fmla="*/ 26 h 45"/>
              <a:gd name="T8" fmla="*/ 134 w 145"/>
              <a:gd name="T9" fmla="*/ 45 h 45"/>
              <a:gd name="T10" fmla="*/ 145 w 145"/>
              <a:gd name="T11" fmla="*/ 41 h 45"/>
              <a:gd name="T12" fmla="*/ 124 w 145"/>
              <a:gd name="T13" fmla="*/ 6 h 45"/>
              <a:gd name="T14" fmla="*/ 118 w 145"/>
              <a:gd name="T15" fmla="*/ 8 h 45"/>
              <a:gd name="T16" fmla="*/ 92 w 145"/>
              <a:gd name="T17" fmla="*/ 0 h 45"/>
              <a:gd name="T18" fmla="*/ 13 w 145"/>
              <a:gd name="T19" fmla="*/ 0 h 45"/>
              <a:gd name="T20" fmla="*/ 0 w 145"/>
              <a:gd name="T21" fmla="*/ 18 h 45"/>
              <a:gd name="T22" fmla="*/ 0 w 145"/>
              <a:gd name="T23"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45">
                <a:moveTo>
                  <a:pt x="0" y="18"/>
                </a:moveTo>
                <a:lnTo>
                  <a:pt x="0" y="18"/>
                </a:lnTo>
                <a:cubicBezTo>
                  <a:pt x="0" y="18"/>
                  <a:pt x="25" y="26"/>
                  <a:pt x="32" y="26"/>
                </a:cubicBezTo>
                <a:lnTo>
                  <a:pt x="73" y="26"/>
                </a:lnTo>
                <a:cubicBezTo>
                  <a:pt x="97" y="26"/>
                  <a:pt x="109" y="45"/>
                  <a:pt x="134" y="45"/>
                </a:cubicBezTo>
                <a:cubicBezTo>
                  <a:pt x="138" y="45"/>
                  <a:pt x="145" y="45"/>
                  <a:pt x="145" y="41"/>
                </a:cubicBezTo>
                <a:cubicBezTo>
                  <a:pt x="145" y="26"/>
                  <a:pt x="125" y="22"/>
                  <a:pt x="124" y="6"/>
                </a:cubicBezTo>
                <a:lnTo>
                  <a:pt x="118" y="8"/>
                </a:lnTo>
                <a:cubicBezTo>
                  <a:pt x="108" y="8"/>
                  <a:pt x="95" y="14"/>
                  <a:pt x="92" y="0"/>
                </a:cubicBezTo>
                <a:lnTo>
                  <a:pt x="13" y="0"/>
                </a:lnTo>
                <a:cubicBezTo>
                  <a:pt x="9" y="4"/>
                  <a:pt x="0" y="8"/>
                  <a:pt x="0" y="18"/>
                </a:cubicBezTo>
                <a:lnTo>
                  <a:pt x="0" y="1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2" name="Freeform 423">
            <a:extLst>
              <a:ext uri="{FF2B5EF4-FFF2-40B4-BE49-F238E27FC236}">
                <a16:creationId xmlns:a16="http://schemas.microsoft.com/office/drawing/2014/main" id="{6605D965-CB42-AB02-666C-45339E7693BB}"/>
              </a:ext>
            </a:extLst>
          </p:cNvPr>
          <p:cNvSpPr>
            <a:spLocks/>
          </p:cNvSpPr>
          <p:nvPr/>
        </p:nvSpPr>
        <p:spPr bwMode="auto">
          <a:xfrm>
            <a:off x="5224842" y="3134800"/>
            <a:ext cx="30162" cy="80963"/>
          </a:xfrm>
          <a:custGeom>
            <a:avLst/>
            <a:gdLst>
              <a:gd name="T0" fmla="*/ 61 w 61"/>
              <a:gd name="T1" fmla="*/ 51 h 157"/>
              <a:gd name="T2" fmla="*/ 61 w 61"/>
              <a:gd name="T3" fmla="*/ 51 h 157"/>
              <a:gd name="T4" fmla="*/ 15 w 61"/>
              <a:gd name="T5" fmla="*/ 0 h 157"/>
              <a:gd name="T6" fmla="*/ 0 w 61"/>
              <a:gd name="T7" fmla="*/ 39 h 157"/>
              <a:gd name="T8" fmla="*/ 14 w 61"/>
              <a:gd name="T9" fmla="*/ 94 h 157"/>
              <a:gd name="T10" fmla="*/ 14 w 61"/>
              <a:gd name="T11" fmla="*/ 119 h 157"/>
              <a:gd name="T12" fmla="*/ 36 w 61"/>
              <a:gd name="T13" fmla="*/ 157 h 157"/>
              <a:gd name="T14" fmla="*/ 17 w 61"/>
              <a:gd name="T15" fmla="*/ 123 h 157"/>
              <a:gd name="T16" fmla="*/ 17 w 61"/>
              <a:gd name="T17" fmla="*/ 110 h 157"/>
              <a:gd name="T18" fmla="*/ 58 w 61"/>
              <a:gd name="T19" fmla="*/ 106 h 157"/>
              <a:gd name="T20" fmla="*/ 44 w 61"/>
              <a:gd name="T21" fmla="*/ 76 h 157"/>
              <a:gd name="T22" fmla="*/ 61 w 61"/>
              <a:gd name="T23" fmla="*/ 5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57">
                <a:moveTo>
                  <a:pt x="61" y="51"/>
                </a:moveTo>
                <a:lnTo>
                  <a:pt x="61" y="51"/>
                </a:lnTo>
                <a:cubicBezTo>
                  <a:pt x="31" y="43"/>
                  <a:pt x="19" y="27"/>
                  <a:pt x="15" y="0"/>
                </a:cubicBezTo>
                <a:cubicBezTo>
                  <a:pt x="1" y="8"/>
                  <a:pt x="0" y="24"/>
                  <a:pt x="0" y="39"/>
                </a:cubicBezTo>
                <a:cubicBezTo>
                  <a:pt x="0" y="65"/>
                  <a:pt x="14" y="72"/>
                  <a:pt x="14" y="94"/>
                </a:cubicBezTo>
                <a:lnTo>
                  <a:pt x="14" y="119"/>
                </a:lnTo>
                <a:cubicBezTo>
                  <a:pt x="14" y="131"/>
                  <a:pt x="19" y="157"/>
                  <a:pt x="36" y="157"/>
                </a:cubicBezTo>
                <a:cubicBezTo>
                  <a:pt x="28" y="143"/>
                  <a:pt x="24" y="135"/>
                  <a:pt x="17" y="123"/>
                </a:cubicBezTo>
                <a:lnTo>
                  <a:pt x="17" y="110"/>
                </a:lnTo>
                <a:cubicBezTo>
                  <a:pt x="31" y="110"/>
                  <a:pt x="50" y="108"/>
                  <a:pt x="58" y="106"/>
                </a:cubicBezTo>
                <a:cubicBezTo>
                  <a:pt x="56" y="90"/>
                  <a:pt x="44" y="86"/>
                  <a:pt x="44" y="76"/>
                </a:cubicBezTo>
                <a:cubicBezTo>
                  <a:pt x="44" y="65"/>
                  <a:pt x="61" y="63"/>
                  <a:pt x="61" y="51"/>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3" name="Freeform 424">
            <a:extLst>
              <a:ext uri="{FF2B5EF4-FFF2-40B4-BE49-F238E27FC236}">
                <a16:creationId xmlns:a16="http://schemas.microsoft.com/office/drawing/2014/main" id="{6DB09746-5DE4-5E73-F808-22D8E4E49E6A}"/>
              </a:ext>
            </a:extLst>
          </p:cNvPr>
          <p:cNvSpPr>
            <a:spLocks/>
          </p:cNvSpPr>
          <p:nvPr/>
        </p:nvSpPr>
        <p:spPr bwMode="auto">
          <a:xfrm>
            <a:off x="5224842" y="3134800"/>
            <a:ext cx="30162" cy="80963"/>
          </a:xfrm>
          <a:custGeom>
            <a:avLst/>
            <a:gdLst>
              <a:gd name="T0" fmla="*/ 61 w 61"/>
              <a:gd name="T1" fmla="*/ 51 h 157"/>
              <a:gd name="T2" fmla="*/ 61 w 61"/>
              <a:gd name="T3" fmla="*/ 51 h 157"/>
              <a:gd name="T4" fmla="*/ 15 w 61"/>
              <a:gd name="T5" fmla="*/ 0 h 157"/>
              <a:gd name="T6" fmla="*/ 0 w 61"/>
              <a:gd name="T7" fmla="*/ 39 h 157"/>
              <a:gd name="T8" fmla="*/ 14 w 61"/>
              <a:gd name="T9" fmla="*/ 94 h 157"/>
              <a:gd name="T10" fmla="*/ 14 w 61"/>
              <a:gd name="T11" fmla="*/ 119 h 157"/>
              <a:gd name="T12" fmla="*/ 36 w 61"/>
              <a:gd name="T13" fmla="*/ 157 h 157"/>
              <a:gd name="T14" fmla="*/ 17 w 61"/>
              <a:gd name="T15" fmla="*/ 123 h 157"/>
              <a:gd name="T16" fmla="*/ 17 w 61"/>
              <a:gd name="T17" fmla="*/ 110 h 157"/>
              <a:gd name="T18" fmla="*/ 58 w 61"/>
              <a:gd name="T19" fmla="*/ 106 h 157"/>
              <a:gd name="T20" fmla="*/ 44 w 61"/>
              <a:gd name="T21" fmla="*/ 76 h 157"/>
              <a:gd name="T22" fmla="*/ 61 w 61"/>
              <a:gd name="T23" fmla="*/ 51 h 157"/>
              <a:gd name="T24" fmla="*/ 61 w 61"/>
              <a:gd name="T25" fmla="*/ 5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157">
                <a:moveTo>
                  <a:pt x="61" y="51"/>
                </a:moveTo>
                <a:lnTo>
                  <a:pt x="61" y="51"/>
                </a:lnTo>
                <a:cubicBezTo>
                  <a:pt x="31" y="43"/>
                  <a:pt x="19" y="27"/>
                  <a:pt x="15" y="0"/>
                </a:cubicBezTo>
                <a:cubicBezTo>
                  <a:pt x="1" y="8"/>
                  <a:pt x="0" y="24"/>
                  <a:pt x="0" y="39"/>
                </a:cubicBezTo>
                <a:cubicBezTo>
                  <a:pt x="0" y="65"/>
                  <a:pt x="14" y="72"/>
                  <a:pt x="14" y="94"/>
                </a:cubicBezTo>
                <a:lnTo>
                  <a:pt x="14" y="119"/>
                </a:lnTo>
                <a:cubicBezTo>
                  <a:pt x="14" y="131"/>
                  <a:pt x="19" y="157"/>
                  <a:pt x="36" y="157"/>
                </a:cubicBezTo>
                <a:cubicBezTo>
                  <a:pt x="28" y="143"/>
                  <a:pt x="24" y="135"/>
                  <a:pt x="17" y="123"/>
                </a:cubicBezTo>
                <a:lnTo>
                  <a:pt x="17" y="110"/>
                </a:lnTo>
                <a:cubicBezTo>
                  <a:pt x="31" y="110"/>
                  <a:pt x="50" y="108"/>
                  <a:pt x="58" y="106"/>
                </a:cubicBezTo>
                <a:cubicBezTo>
                  <a:pt x="56" y="90"/>
                  <a:pt x="44" y="86"/>
                  <a:pt x="44" y="76"/>
                </a:cubicBezTo>
                <a:cubicBezTo>
                  <a:pt x="44" y="65"/>
                  <a:pt x="61" y="63"/>
                  <a:pt x="61" y="51"/>
                </a:cubicBezTo>
                <a:lnTo>
                  <a:pt x="61" y="51"/>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4" name="Freeform 425">
            <a:extLst>
              <a:ext uri="{FF2B5EF4-FFF2-40B4-BE49-F238E27FC236}">
                <a16:creationId xmlns:a16="http://schemas.microsoft.com/office/drawing/2014/main" id="{E43FFB33-703D-CCB9-34C1-A29291672332}"/>
              </a:ext>
            </a:extLst>
          </p:cNvPr>
          <p:cNvSpPr>
            <a:spLocks/>
          </p:cNvSpPr>
          <p:nvPr/>
        </p:nvSpPr>
        <p:spPr bwMode="auto">
          <a:xfrm>
            <a:off x="4653342" y="3241163"/>
            <a:ext cx="42862" cy="44450"/>
          </a:xfrm>
          <a:custGeom>
            <a:avLst/>
            <a:gdLst>
              <a:gd name="T0" fmla="*/ 35 w 83"/>
              <a:gd name="T1" fmla="*/ 47 h 86"/>
              <a:gd name="T2" fmla="*/ 35 w 83"/>
              <a:gd name="T3" fmla="*/ 47 h 86"/>
              <a:gd name="T4" fmla="*/ 47 w 83"/>
              <a:gd name="T5" fmla="*/ 74 h 86"/>
              <a:gd name="T6" fmla="*/ 70 w 83"/>
              <a:gd name="T7" fmla="*/ 86 h 86"/>
              <a:gd name="T8" fmla="*/ 83 w 83"/>
              <a:gd name="T9" fmla="*/ 86 h 86"/>
              <a:gd name="T10" fmla="*/ 81 w 83"/>
              <a:gd name="T11" fmla="*/ 66 h 86"/>
              <a:gd name="T12" fmla="*/ 37 w 83"/>
              <a:gd name="T13" fmla="*/ 0 h 86"/>
              <a:gd name="T14" fmla="*/ 0 w 83"/>
              <a:gd name="T15" fmla="*/ 25 h 86"/>
              <a:gd name="T16" fmla="*/ 35 w 83"/>
              <a:gd name="T17" fmla="*/ 4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6">
                <a:moveTo>
                  <a:pt x="35" y="47"/>
                </a:moveTo>
                <a:lnTo>
                  <a:pt x="35" y="47"/>
                </a:lnTo>
                <a:cubicBezTo>
                  <a:pt x="37" y="53"/>
                  <a:pt x="44" y="74"/>
                  <a:pt x="47" y="74"/>
                </a:cubicBezTo>
                <a:cubicBezTo>
                  <a:pt x="55" y="74"/>
                  <a:pt x="60" y="86"/>
                  <a:pt x="70" y="86"/>
                </a:cubicBezTo>
                <a:lnTo>
                  <a:pt x="83" y="86"/>
                </a:lnTo>
                <a:cubicBezTo>
                  <a:pt x="81" y="80"/>
                  <a:pt x="81" y="72"/>
                  <a:pt x="81" y="66"/>
                </a:cubicBezTo>
                <a:cubicBezTo>
                  <a:pt x="56" y="66"/>
                  <a:pt x="46" y="29"/>
                  <a:pt x="37" y="0"/>
                </a:cubicBezTo>
                <a:cubicBezTo>
                  <a:pt x="24" y="2"/>
                  <a:pt x="0" y="15"/>
                  <a:pt x="0" y="25"/>
                </a:cubicBezTo>
                <a:cubicBezTo>
                  <a:pt x="0" y="41"/>
                  <a:pt x="28" y="31"/>
                  <a:pt x="35" y="47"/>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5" name="Freeform 426">
            <a:extLst>
              <a:ext uri="{FF2B5EF4-FFF2-40B4-BE49-F238E27FC236}">
                <a16:creationId xmlns:a16="http://schemas.microsoft.com/office/drawing/2014/main" id="{2010F8A6-DEC3-482F-B60E-AC16F6CD5D90}"/>
              </a:ext>
            </a:extLst>
          </p:cNvPr>
          <p:cNvSpPr>
            <a:spLocks/>
          </p:cNvSpPr>
          <p:nvPr/>
        </p:nvSpPr>
        <p:spPr bwMode="auto">
          <a:xfrm>
            <a:off x="4653342" y="3241163"/>
            <a:ext cx="42862" cy="44450"/>
          </a:xfrm>
          <a:custGeom>
            <a:avLst/>
            <a:gdLst>
              <a:gd name="T0" fmla="*/ 35 w 83"/>
              <a:gd name="T1" fmla="*/ 47 h 86"/>
              <a:gd name="T2" fmla="*/ 35 w 83"/>
              <a:gd name="T3" fmla="*/ 47 h 86"/>
              <a:gd name="T4" fmla="*/ 47 w 83"/>
              <a:gd name="T5" fmla="*/ 74 h 86"/>
              <a:gd name="T6" fmla="*/ 70 w 83"/>
              <a:gd name="T7" fmla="*/ 86 h 86"/>
              <a:gd name="T8" fmla="*/ 83 w 83"/>
              <a:gd name="T9" fmla="*/ 86 h 86"/>
              <a:gd name="T10" fmla="*/ 81 w 83"/>
              <a:gd name="T11" fmla="*/ 66 h 86"/>
              <a:gd name="T12" fmla="*/ 37 w 83"/>
              <a:gd name="T13" fmla="*/ 0 h 86"/>
              <a:gd name="T14" fmla="*/ 0 w 83"/>
              <a:gd name="T15" fmla="*/ 25 h 86"/>
              <a:gd name="T16" fmla="*/ 35 w 83"/>
              <a:gd name="T17" fmla="*/ 47 h 86"/>
              <a:gd name="T18" fmla="*/ 35 w 83"/>
              <a:gd name="T19" fmla="*/ 4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6">
                <a:moveTo>
                  <a:pt x="35" y="47"/>
                </a:moveTo>
                <a:lnTo>
                  <a:pt x="35" y="47"/>
                </a:lnTo>
                <a:cubicBezTo>
                  <a:pt x="37" y="53"/>
                  <a:pt x="44" y="74"/>
                  <a:pt x="47" y="74"/>
                </a:cubicBezTo>
                <a:cubicBezTo>
                  <a:pt x="55" y="74"/>
                  <a:pt x="60" y="86"/>
                  <a:pt x="70" y="86"/>
                </a:cubicBezTo>
                <a:lnTo>
                  <a:pt x="83" y="86"/>
                </a:lnTo>
                <a:cubicBezTo>
                  <a:pt x="81" y="80"/>
                  <a:pt x="81" y="72"/>
                  <a:pt x="81" y="66"/>
                </a:cubicBezTo>
                <a:cubicBezTo>
                  <a:pt x="56" y="66"/>
                  <a:pt x="46" y="29"/>
                  <a:pt x="37" y="0"/>
                </a:cubicBezTo>
                <a:cubicBezTo>
                  <a:pt x="24" y="2"/>
                  <a:pt x="0" y="15"/>
                  <a:pt x="0" y="25"/>
                </a:cubicBezTo>
                <a:cubicBezTo>
                  <a:pt x="0" y="41"/>
                  <a:pt x="28" y="31"/>
                  <a:pt x="35" y="47"/>
                </a:cubicBezTo>
                <a:lnTo>
                  <a:pt x="35" y="4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6" name="Freeform 427">
            <a:extLst>
              <a:ext uri="{FF2B5EF4-FFF2-40B4-BE49-F238E27FC236}">
                <a16:creationId xmlns:a16="http://schemas.microsoft.com/office/drawing/2014/main" id="{9DADDB30-A6B7-4B0F-EABD-20CB36E291CD}"/>
              </a:ext>
            </a:extLst>
          </p:cNvPr>
          <p:cNvSpPr>
            <a:spLocks/>
          </p:cNvSpPr>
          <p:nvPr/>
        </p:nvSpPr>
        <p:spPr bwMode="auto">
          <a:xfrm>
            <a:off x="4718429" y="3274500"/>
            <a:ext cx="17462" cy="17463"/>
          </a:xfrm>
          <a:custGeom>
            <a:avLst/>
            <a:gdLst>
              <a:gd name="T0" fmla="*/ 16 w 35"/>
              <a:gd name="T1" fmla="*/ 34 h 34"/>
              <a:gd name="T2" fmla="*/ 16 w 35"/>
              <a:gd name="T3" fmla="*/ 34 h 34"/>
              <a:gd name="T4" fmla="*/ 35 w 35"/>
              <a:gd name="T5" fmla="*/ 10 h 34"/>
              <a:gd name="T6" fmla="*/ 19 w 35"/>
              <a:gd name="T7" fmla="*/ 0 h 34"/>
              <a:gd name="T8" fmla="*/ 2 w 35"/>
              <a:gd name="T9" fmla="*/ 0 h 34"/>
              <a:gd name="T10" fmla="*/ 2 w 35"/>
              <a:gd name="T11" fmla="*/ 10 h 34"/>
              <a:gd name="T12" fmla="*/ 16 w 3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5" h="34">
                <a:moveTo>
                  <a:pt x="16" y="34"/>
                </a:moveTo>
                <a:lnTo>
                  <a:pt x="16" y="34"/>
                </a:lnTo>
                <a:cubicBezTo>
                  <a:pt x="26" y="34"/>
                  <a:pt x="33" y="22"/>
                  <a:pt x="35" y="10"/>
                </a:cubicBezTo>
                <a:cubicBezTo>
                  <a:pt x="30" y="8"/>
                  <a:pt x="24" y="0"/>
                  <a:pt x="19" y="0"/>
                </a:cubicBezTo>
                <a:lnTo>
                  <a:pt x="2" y="0"/>
                </a:lnTo>
                <a:cubicBezTo>
                  <a:pt x="0" y="0"/>
                  <a:pt x="2" y="8"/>
                  <a:pt x="2" y="10"/>
                </a:cubicBezTo>
                <a:cubicBezTo>
                  <a:pt x="2" y="20"/>
                  <a:pt x="5" y="34"/>
                  <a:pt x="16" y="34"/>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7" name="Freeform 428">
            <a:extLst>
              <a:ext uri="{FF2B5EF4-FFF2-40B4-BE49-F238E27FC236}">
                <a16:creationId xmlns:a16="http://schemas.microsoft.com/office/drawing/2014/main" id="{D3CF6C9C-AD2B-1D99-B699-EF806236541B}"/>
              </a:ext>
            </a:extLst>
          </p:cNvPr>
          <p:cNvSpPr>
            <a:spLocks/>
          </p:cNvSpPr>
          <p:nvPr/>
        </p:nvSpPr>
        <p:spPr bwMode="auto">
          <a:xfrm>
            <a:off x="4718429" y="3274500"/>
            <a:ext cx="17462" cy="17463"/>
          </a:xfrm>
          <a:custGeom>
            <a:avLst/>
            <a:gdLst>
              <a:gd name="T0" fmla="*/ 16 w 35"/>
              <a:gd name="T1" fmla="*/ 34 h 34"/>
              <a:gd name="T2" fmla="*/ 16 w 35"/>
              <a:gd name="T3" fmla="*/ 34 h 34"/>
              <a:gd name="T4" fmla="*/ 35 w 35"/>
              <a:gd name="T5" fmla="*/ 10 h 34"/>
              <a:gd name="T6" fmla="*/ 19 w 35"/>
              <a:gd name="T7" fmla="*/ 0 h 34"/>
              <a:gd name="T8" fmla="*/ 2 w 35"/>
              <a:gd name="T9" fmla="*/ 0 h 34"/>
              <a:gd name="T10" fmla="*/ 2 w 35"/>
              <a:gd name="T11" fmla="*/ 10 h 34"/>
              <a:gd name="T12" fmla="*/ 16 w 35"/>
              <a:gd name="T13" fmla="*/ 34 h 34"/>
              <a:gd name="T14" fmla="*/ 16 w 35"/>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16" y="34"/>
                </a:moveTo>
                <a:lnTo>
                  <a:pt x="16" y="34"/>
                </a:lnTo>
                <a:cubicBezTo>
                  <a:pt x="26" y="34"/>
                  <a:pt x="33" y="22"/>
                  <a:pt x="35" y="10"/>
                </a:cubicBezTo>
                <a:cubicBezTo>
                  <a:pt x="30" y="8"/>
                  <a:pt x="24" y="0"/>
                  <a:pt x="19" y="0"/>
                </a:cubicBezTo>
                <a:lnTo>
                  <a:pt x="2" y="0"/>
                </a:lnTo>
                <a:cubicBezTo>
                  <a:pt x="0" y="0"/>
                  <a:pt x="2" y="8"/>
                  <a:pt x="2" y="10"/>
                </a:cubicBezTo>
                <a:cubicBezTo>
                  <a:pt x="2" y="20"/>
                  <a:pt x="5" y="34"/>
                  <a:pt x="16" y="34"/>
                </a:cubicBezTo>
                <a:lnTo>
                  <a:pt x="16" y="3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8" name="Freeform 429">
            <a:extLst>
              <a:ext uri="{FF2B5EF4-FFF2-40B4-BE49-F238E27FC236}">
                <a16:creationId xmlns:a16="http://schemas.microsoft.com/office/drawing/2014/main" id="{9C8A676C-A8D4-4378-A5A7-711D2A18A1E3}"/>
              </a:ext>
            </a:extLst>
          </p:cNvPr>
          <p:cNvSpPr>
            <a:spLocks/>
          </p:cNvSpPr>
          <p:nvPr/>
        </p:nvSpPr>
        <p:spPr bwMode="auto">
          <a:xfrm>
            <a:off x="4489829" y="3230050"/>
            <a:ext cx="15875" cy="28575"/>
          </a:xfrm>
          <a:custGeom>
            <a:avLst/>
            <a:gdLst>
              <a:gd name="T0" fmla="*/ 14 w 33"/>
              <a:gd name="T1" fmla="*/ 0 h 55"/>
              <a:gd name="T2" fmla="*/ 14 w 33"/>
              <a:gd name="T3" fmla="*/ 0 h 55"/>
              <a:gd name="T4" fmla="*/ 0 w 33"/>
              <a:gd name="T5" fmla="*/ 0 h 55"/>
              <a:gd name="T6" fmla="*/ 0 w 33"/>
              <a:gd name="T7" fmla="*/ 8 h 55"/>
              <a:gd name="T8" fmla="*/ 31 w 33"/>
              <a:gd name="T9" fmla="*/ 55 h 55"/>
              <a:gd name="T10" fmla="*/ 14 w 33"/>
              <a:gd name="T11" fmla="*/ 10 h 55"/>
              <a:gd name="T12" fmla="*/ 14 w 3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3" h="55">
                <a:moveTo>
                  <a:pt x="14" y="0"/>
                </a:moveTo>
                <a:lnTo>
                  <a:pt x="14" y="0"/>
                </a:lnTo>
                <a:lnTo>
                  <a:pt x="0" y="0"/>
                </a:lnTo>
                <a:lnTo>
                  <a:pt x="0" y="8"/>
                </a:lnTo>
                <a:cubicBezTo>
                  <a:pt x="0" y="22"/>
                  <a:pt x="23" y="53"/>
                  <a:pt x="31" y="55"/>
                </a:cubicBezTo>
                <a:cubicBezTo>
                  <a:pt x="33" y="36"/>
                  <a:pt x="25" y="24"/>
                  <a:pt x="14" y="10"/>
                </a:cubicBezTo>
                <a:lnTo>
                  <a:pt x="14" y="0"/>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19" name="Freeform 430">
            <a:extLst>
              <a:ext uri="{FF2B5EF4-FFF2-40B4-BE49-F238E27FC236}">
                <a16:creationId xmlns:a16="http://schemas.microsoft.com/office/drawing/2014/main" id="{3174FEDA-C67F-5A32-A4B4-D197377868DC}"/>
              </a:ext>
            </a:extLst>
          </p:cNvPr>
          <p:cNvSpPr>
            <a:spLocks/>
          </p:cNvSpPr>
          <p:nvPr/>
        </p:nvSpPr>
        <p:spPr bwMode="auto">
          <a:xfrm>
            <a:off x="4489829" y="3230050"/>
            <a:ext cx="15875" cy="28575"/>
          </a:xfrm>
          <a:custGeom>
            <a:avLst/>
            <a:gdLst>
              <a:gd name="T0" fmla="*/ 14 w 33"/>
              <a:gd name="T1" fmla="*/ 0 h 55"/>
              <a:gd name="T2" fmla="*/ 14 w 33"/>
              <a:gd name="T3" fmla="*/ 0 h 55"/>
              <a:gd name="T4" fmla="*/ 0 w 33"/>
              <a:gd name="T5" fmla="*/ 0 h 55"/>
              <a:gd name="T6" fmla="*/ 0 w 33"/>
              <a:gd name="T7" fmla="*/ 8 h 55"/>
              <a:gd name="T8" fmla="*/ 31 w 33"/>
              <a:gd name="T9" fmla="*/ 55 h 55"/>
              <a:gd name="T10" fmla="*/ 14 w 33"/>
              <a:gd name="T11" fmla="*/ 10 h 55"/>
              <a:gd name="T12" fmla="*/ 14 w 33"/>
              <a:gd name="T13" fmla="*/ 0 h 55"/>
              <a:gd name="T14" fmla="*/ 14 w 33"/>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14" y="0"/>
                </a:moveTo>
                <a:lnTo>
                  <a:pt x="14" y="0"/>
                </a:lnTo>
                <a:lnTo>
                  <a:pt x="0" y="0"/>
                </a:lnTo>
                <a:lnTo>
                  <a:pt x="0" y="8"/>
                </a:lnTo>
                <a:cubicBezTo>
                  <a:pt x="0" y="22"/>
                  <a:pt x="23" y="53"/>
                  <a:pt x="31" y="55"/>
                </a:cubicBezTo>
                <a:cubicBezTo>
                  <a:pt x="33" y="36"/>
                  <a:pt x="25" y="24"/>
                  <a:pt x="14" y="10"/>
                </a:cubicBezTo>
                <a:lnTo>
                  <a:pt x="14" y="0"/>
                </a:lnTo>
                <a:lnTo>
                  <a:pt x="14"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0" name="Freeform 431">
            <a:extLst>
              <a:ext uri="{FF2B5EF4-FFF2-40B4-BE49-F238E27FC236}">
                <a16:creationId xmlns:a16="http://schemas.microsoft.com/office/drawing/2014/main" id="{E19D2A74-89E6-6E96-D86C-B93EE8756D69}"/>
              </a:ext>
            </a:extLst>
          </p:cNvPr>
          <p:cNvSpPr>
            <a:spLocks/>
          </p:cNvSpPr>
          <p:nvPr/>
        </p:nvSpPr>
        <p:spPr bwMode="auto">
          <a:xfrm>
            <a:off x="4456492" y="3169725"/>
            <a:ext cx="25400" cy="23813"/>
          </a:xfrm>
          <a:custGeom>
            <a:avLst/>
            <a:gdLst>
              <a:gd name="T0" fmla="*/ 8 w 47"/>
              <a:gd name="T1" fmla="*/ 0 h 46"/>
              <a:gd name="T2" fmla="*/ 8 w 47"/>
              <a:gd name="T3" fmla="*/ 0 h 46"/>
              <a:gd name="T4" fmla="*/ 0 w 47"/>
              <a:gd name="T5" fmla="*/ 3 h 46"/>
              <a:gd name="T6" fmla="*/ 1 w 47"/>
              <a:gd name="T7" fmla="*/ 3 h 46"/>
              <a:gd name="T8" fmla="*/ 33 w 47"/>
              <a:gd name="T9" fmla="*/ 46 h 46"/>
              <a:gd name="T10" fmla="*/ 8 w 47"/>
              <a:gd name="T11" fmla="*/ 0 h 46"/>
            </a:gdLst>
            <a:ahLst/>
            <a:cxnLst>
              <a:cxn ang="0">
                <a:pos x="T0" y="T1"/>
              </a:cxn>
              <a:cxn ang="0">
                <a:pos x="T2" y="T3"/>
              </a:cxn>
              <a:cxn ang="0">
                <a:pos x="T4" y="T5"/>
              </a:cxn>
              <a:cxn ang="0">
                <a:pos x="T6" y="T7"/>
              </a:cxn>
              <a:cxn ang="0">
                <a:pos x="T8" y="T9"/>
              </a:cxn>
              <a:cxn ang="0">
                <a:pos x="T10" y="T11"/>
              </a:cxn>
            </a:cxnLst>
            <a:rect l="0" t="0" r="r" b="b"/>
            <a:pathLst>
              <a:path w="47" h="46">
                <a:moveTo>
                  <a:pt x="8" y="0"/>
                </a:moveTo>
                <a:lnTo>
                  <a:pt x="8" y="0"/>
                </a:lnTo>
                <a:lnTo>
                  <a:pt x="0" y="3"/>
                </a:lnTo>
                <a:lnTo>
                  <a:pt x="1" y="3"/>
                </a:lnTo>
                <a:cubicBezTo>
                  <a:pt x="3" y="15"/>
                  <a:pt x="26" y="46"/>
                  <a:pt x="33" y="46"/>
                </a:cubicBezTo>
                <a:cubicBezTo>
                  <a:pt x="47" y="46"/>
                  <a:pt x="19" y="7"/>
                  <a:pt x="8"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1" name="Freeform 432">
            <a:extLst>
              <a:ext uri="{FF2B5EF4-FFF2-40B4-BE49-F238E27FC236}">
                <a16:creationId xmlns:a16="http://schemas.microsoft.com/office/drawing/2014/main" id="{F57BDFA6-5D4D-2789-BA47-58B256A6A0D9}"/>
              </a:ext>
            </a:extLst>
          </p:cNvPr>
          <p:cNvSpPr>
            <a:spLocks/>
          </p:cNvSpPr>
          <p:nvPr/>
        </p:nvSpPr>
        <p:spPr bwMode="auto">
          <a:xfrm>
            <a:off x="4456492" y="3169725"/>
            <a:ext cx="25400" cy="23813"/>
          </a:xfrm>
          <a:custGeom>
            <a:avLst/>
            <a:gdLst>
              <a:gd name="T0" fmla="*/ 8 w 47"/>
              <a:gd name="T1" fmla="*/ 0 h 46"/>
              <a:gd name="T2" fmla="*/ 8 w 47"/>
              <a:gd name="T3" fmla="*/ 0 h 46"/>
              <a:gd name="T4" fmla="*/ 0 w 47"/>
              <a:gd name="T5" fmla="*/ 3 h 46"/>
              <a:gd name="T6" fmla="*/ 1 w 47"/>
              <a:gd name="T7" fmla="*/ 3 h 46"/>
              <a:gd name="T8" fmla="*/ 33 w 47"/>
              <a:gd name="T9" fmla="*/ 46 h 46"/>
              <a:gd name="T10" fmla="*/ 8 w 47"/>
              <a:gd name="T11" fmla="*/ 0 h 46"/>
              <a:gd name="T12" fmla="*/ 8 w 4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7" h="46">
                <a:moveTo>
                  <a:pt x="8" y="0"/>
                </a:moveTo>
                <a:lnTo>
                  <a:pt x="8" y="0"/>
                </a:lnTo>
                <a:lnTo>
                  <a:pt x="0" y="3"/>
                </a:lnTo>
                <a:lnTo>
                  <a:pt x="1" y="3"/>
                </a:lnTo>
                <a:cubicBezTo>
                  <a:pt x="3" y="15"/>
                  <a:pt x="26" y="46"/>
                  <a:pt x="33" y="46"/>
                </a:cubicBezTo>
                <a:cubicBezTo>
                  <a:pt x="47" y="46"/>
                  <a:pt x="19" y="7"/>
                  <a:pt x="8" y="0"/>
                </a:cubicBezTo>
                <a:lnTo>
                  <a:pt x="8"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2" name="Freeform 433">
            <a:extLst>
              <a:ext uri="{FF2B5EF4-FFF2-40B4-BE49-F238E27FC236}">
                <a16:creationId xmlns:a16="http://schemas.microsoft.com/office/drawing/2014/main" id="{18FD6AEE-31BA-394B-7DD0-4632C3EA49FE}"/>
              </a:ext>
            </a:extLst>
          </p:cNvPr>
          <p:cNvSpPr>
            <a:spLocks/>
          </p:cNvSpPr>
          <p:nvPr/>
        </p:nvSpPr>
        <p:spPr bwMode="auto">
          <a:xfrm>
            <a:off x="4750179" y="3091938"/>
            <a:ext cx="255587" cy="230188"/>
          </a:xfrm>
          <a:custGeom>
            <a:avLst/>
            <a:gdLst>
              <a:gd name="T0" fmla="*/ 420 w 499"/>
              <a:gd name="T1" fmla="*/ 17 h 447"/>
              <a:gd name="T2" fmla="*/ 420 w 499"/>
              <a:gd name="T3" fmla="*/ 17 h 447"/>
              <a:gd name="T4" fmla="*/ 432 w 499"/>
              <a:gd name="T5" fmla="*/ 4 h 447"/>
              <a:gd name="T6" fmla="*/ 430 w 499"/>
              <a:gd name="T7" fmla="*/ 0 h 447"/>
              <a:gd name="T8" fmla="*/ 426 w 499"/>
              <a:gd name="T9" fmla="*/ 0 h 447"/>
              <a:gd name="T10" fmla="*/ 395 w 499"/>
              <a:gd name="T11" fmla="*/ 0 h 447"/>
              <a:gd name="T12" fmla="*/ 369 w 499"/>
              <a:gd name="T13" fmla="*/ 13 h 447"/>
              <a:gd name="T14" fmla="*/ 354 w 499"/>
              <a:gd name="T15" fmla="*/ 13 h 447"/>
              <a:gd name="T16" fmla="*/ 354 w 499"/>
              <a:gd name="T17" fmla="*/ 21 h 447"/>
              <a:gd name="T18" fmla="*/ 337 w 499"/>
              <a:gd name="T19" fmla="*/ 40 h 447"/>
              <a:gd name="T20" fmla="*/ 301 w 499"/>
              <a:gd name="T21" fmla="*/ 84 h 447"/>
              <a:gd name="T22" fmla="*/ 294 w 499"/>
              <a:gd name="T23" fmla="*/ 119 h 447"/>
              <a:gd name="T24" fmla="*/ 281 w 499"/>
              <a:gd name="T25" fmla="*/ 139 h 447"/>
              <a:gd name="T26" fmla="*/ 259 w 499"/>
              <a:gd name="T27" fmla="*/ 164 h 447"/>
              <a:gd name="T28" fmla="*/ 230 w 499"/>
              <a:gd name="T29" fmla="*/ 164 h 447"/>
              <a:gd name="T30" fmla="*/ 205 w 499"/>
              <a:gd name="T31" fmla="*/ 154 h 447"/>
              <a:gd name="T32" fmla="*/ 178 w 499"/>
              <a:gd name="T33" fmla="*/ 154 h 447"/>
              <a:gd name="T34" fmla="*/ 164 w 499"/>
              <a:gd name="T35" fmla="*/ 176 h 447"/>
              <a:gd name="T36" fmla="*/ 142 w 499"/>
              <a:gd name="T37" fmla="*/ 187 h 447"/>
              <a:gd name="T38" fmla="*/ 109 w 499"/>
              <a:gd name="T39" fmla="*/ 187 h 447"/>
              <a:gd name="T40" fmla="*/ 67 w 499"/>
              <a:gd name="T41" fmla="*/ 177 h 447"/>
              <a:gd name="T42" fmla="*/ 51 w 499"/>
              <a:gd name="T43" fmla="*/ 150 h 447"/>
              <a:gd name="T44" fmla="*/ 51 w 499"/>
              <a:gd name="T45" fmla="*/ 150 h 447"/>
              <a:gd name="T46" fmla="*/ 0 w 499"/>
              <a:gd name="T47" fmla="*/ 169 h 447"/>
              <a:gd name="T48" fmla="*/ 26 w 499"/>
              <a:gd name="T49" fmla="*/ 251 h 447"/>
              <a:gd name="T50" fmla="*/ 49 w 499"/>
              <a:gd name="T51" fmla="*/ 263 h 447"/>
              <a:gd name="T52" fmla="*/ 47 w 499"/>
              <a:gd name="T53" fmla="*/ 272 h 447"/>
              <a:gd name="T54" fmla="*/ 107 w 499"/>
              <a:gd name="T55" fmla="*/ 380 h 447"/>
              <a:gd name="T56" fmla="*/ 144 w 499"/>
              <a:gd name="T57" fmla="*/ 370 h 447"/>
              <a:gd name="T58" fmla="*/ 147 w 499"/>
              <a:gd name="T59" fmla="*/ 400 h 447"/>
              <a:gd name="T60" fmla="*/ 161 w 499"/>
              <a:gd name="T61" fmla="*/ 409 h 447"/>
              <a:gd name="T62" fmla="*/ 205 w 499"/>
              <a:gd name="T63" fmla="*/ 388 h 447"/>
              <a:gd name="T64" fmla="*/ 283 w 499"/>
              <a:gd name="T65" fmla="*/ 419 h 447"/>
              <a:gd name="T66" fmla="*/ 305 w 499"/>
              <a:gd name="T67" fmla="*/ 447 h 447"/>
              <a:gd name="T68" fmla="*/ 360 w 499"/>
              <a:gd name="T69" fmla="*/ 415 h 447"/>
              <a:gd name="T70" fmla="*/ 381 w 499"/>
              <a:gd name="T71" fmla="*/ 349 h 447"/>
              <a:gd name="T72" fmla="*/ 372 w 499"/>
              <a:gd name="T73" fmla="*/ 321 h 447"/>
              <a:gd name="T74" fmla="*/ 411 w 499"/>
              <a:gd name="T75" fmla="*/ 276 h 447"/>
              <a:gd name="T76" fmla="*/ 434 w 499"/>
              <a:gd name="T77" fmla="*/ 188 h 447"/>
              <a:gd name="T78" fmla="*/ 443 w 499"/>
              <a:gd name="T79" fmla="*/ 168 h 447"/>
              <a:gd name="T80" fmla="*/ 460 w 499"/>
              <a:gd name="T81" fmla="*/ 164 h 447"/>
              <a:gd name="T82" fmla="*/ 499 w 499"/>
              <a:gd name="T83" fmla="*/ 145 h 447"/>
              <a:gd name="T84" fmla="*/ 420 w 499"/>
              <a:gd name="T85" fmla="*/ 1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9" h="447">
                <a:moveTo>
                  <a:pt x="420" y="17"/>
                </a:moveTo>
                <a:lnTo>
                  <a:pt x="420" y="17"/>
                </a:lnTo>
                <a:cubicBezTo>
                  <a:pt x="420" y="11"/>
                  <a:pt x="427" y="6"/>
                  <a:pt x="432" y="4"/>
                </a:cubicBezTo>
                <a:cubicBezTo>
                  <a:pt x="432" y="2"/>
                  <a:pt x="431" y="0"/>
                  <a:pt x="430" y="0"/>
                </a:cubicBezTo>
                <a:lnTo>
                  <a:pt x="426" y="0"/>
                </a:lnTo>
                <a:lnTo>
                  <a:pt x="395" y="0"/>
                </a:lnTo>
                <a:cubicBezTo>
                  <a:pt x="388" y="0"/>
                  <a:pt x="369" y="13"/>
                  <a:pt x="369" y="13"/>
                </a:cubicBezTo>
                <a:lnTo>
                  <a:pt x="354" y="13"/>
                </a:lnTo>
                <a:lnTo>
                  <a:pt x="354" y="21"/>
                </a:lnTo>
                <a:lnTo>
                  <a:pt x="337" y="40"/>
                </a:lnTo>
                <a:lnTo>
                  <a:pt x="301" y="84"/>
                </a:lnTo>
                <a:lnTo>
                  <a:pt x="294" y="119"/>
                </a:lnTo>
                <a:lnTo>
                  <a:pt x="281" y="139"/>
                </a:lnTo>
                <a:lnTo>
                  <a:pt x="259" y="164"/>
                </a:lnTo>
                <a:lnTo>
                  <a:pt x="230" y="164"/>
                </a:lnTo>
                <a:lnTo>
                  <a:pt x="205" y="154"/>
                </a:lnTo>
                <a:lnTo>
                  <a:pt x="178" y="154"/>
                </a:lnTo>
                <a:lnTo>
                  <a:pt x="164" y="176"/>
                </a:lnTo>
                <a:lnTo>
                  <a:pt x="142" y="187"/>
                </a:lnTo>
                <a:lnTo>
                  <a:pt x="109" y="187"/>
                </a:lnTo>
                <a:lnTo>
                  <a:pt x="67" y="177"/>
                </a:lnTo>
                <a:lnTo>
                  <a:pt x="51" y="150"/>
                </a:lnTo>
                <a:lnTo>
                  <a:pt x="51" y="150"/>
                </a:lnTo>
                <a:cubicBezTo>
                  <a:pt x="28" y="147"/>
                  <a:pt x="0" y="140"/>
                  <a:pt x="0" y="169"/>
                </a:cubicBezTo>
                <a:cubicBezTo>
                  <a:pt x="0" y="179"/>
                  <a:pt x="17" y="249"/>
                  <a:pt x="26" y="251"/>
                </a:cubicBezTo>
                <a:cubicBezTo>
                  <a:pt x="35" y="253"/>
                  <a:pt x="45" y="253"/>
                  <a:pt x="49" y="263"/>
                </a:cubicBezTo>
                <a:cubicBezTo>
                  <a:pt x="49" y="265"/>
                  <a:pt x="47" y="270"/>
                  <a:pt x="47" y="272"/>
                </a:cubicBezTo>
                <a:cubicBezTo>
                  <a:pt x="70" y="312"/>
                  <a:pt x="42" y="380"/>
                  <a:pt x="107" y="380"/>
                </a:cubicBezTo>
                <a:cubicBezTo>
                  <a:pt x="121" y="380"/>
                  <a:pt x="130" y="368"/>
                  <a:pt x="144" y="370"/>
                </a:cubicBezTo>
                <a:cubicBezTo>
                  <a:pt x="145" y="378"/>
                  <a:pt x="144" y="400"/>
                  <a:pt x="147" y="400"/>
                </a:cubicBezTo>
                <a:cubicBezTo>
                  <a:pt x="152" y="400"/>
                  <a:pt x="156" y="409"/>
                  <a:pt x="161" y="409"/>
                </a:cubicBezTo>
                <a:cubicBezTo>
                  <a:pt x="182" y="409"/>
                  <a:pt x="191" y="388"/>
                  <a:pt x="205" y="388"/>
                </a:cubicBezTo>
                <a:cubicBezTo>
                  <a:pt x="235" y="388"/>
                  <a:pt x="254" y="411"/>
                  <a:pt x="283" y="419"/>
                </a:cubicBezTo>
                <a:cubicBezTo>
                  <a:pt x="283" y="431"/>
                  <a:pt x="288" y="447"/>
                  <a:pt x="305" y="447"/>
                </a:cubicBezTo>
                <a:cubicBezTo>
                  <a:pt x="328" y="447"/>
                  <a:pt x="332" y="423"/>
                  <a:pt x="360" y="415"/>
                </a:cubicBezTo>
                <a:cubicBezTo>
                  <a:pt x="360" y="394"/>
                  <a:pt x="381" y="364"/>
                  <a:pt x="381" y="349"/>
                </a:cubicBezTo>
                <a:cubicBezTo>
                  <a:pt x="381" y="339"/>
                  <a:pt x="372" y="335"/>
                  <a:pt x="372" y="321"/>
                </a:cubicBezTo>
                <a:cubicBezTo>
                  <a:pt x="372" y="309"/>
                  <a:pt x="390" y="280"/>
                  <a:pt x="411" y="276"/>
                </a:cubicBezTo>
                <a:cubicBezTo>
                  <a:pt x="411" y="243"/>
                  <a:pt x="425" y="231"/>
                  <a:pt x="434" y="188"/>
                </a:cubicBezTo>
                <a:lnTo>
                  <a:pt x="443" y="168"/>
                </a:lnTo>
                <a:cubicBezTo>
                  <a:pt x="448" y="166"/>
                  <a:pt x="455" y="164"/>
                  <a:pt x="460" y="164"/>
                </a:cubicBezTo>
                <a:cubicBezTo>
                  <a:pt x="479" y="164"/>
                  <a:pt x="494" y="174"/>
                  <a:pt x="499" y="145"/>
                </a:cubicBezTo>
                <a:cubicBezTo>
                  <a:pt x="467" y="145"/>
                  <a:pt x="420" y="47"/>
                  <a:pt x="420" y="17"/>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3" name="Freeform 434">
            <a:extLst>
              <a:ext uri="{FF2B5EF4-FFF2-40B4-BE49-F238E27FC236}">
                <a16:creationId xmlns:a16="http://schemas.microsoft.com/office/drawing/2014/main" id="{AADA18CA-1C9B-F4D7-27E0-DCA186C04E1A}"/>
              </a:ext>
            </a:extLst>
          </p:cNvPr>
          <p:cNvSpPr>
            <a:spLocks/>
          </p:cNvSpPr>
          <p:nvPr/>
        </p:nvSpPr>
        <p:spPr bwMode="auto">
          <a:xfrm>
            <a:off x="4750179" y="3091938"/>
            <a:ext cx="255587" cy="230188"/>
          </a:xfrm>
          <a:custGeom>
            <a:avLst/>
            <a:gdLst>
              <a:gd name="T0" fmla="*/ 420 w 499"/>
              <a:gd name="T1" fmla="*/ 17 h 447"/>
              <a:gd name="T2" fmla="*/ 420 w 499"/>
              <a:gd name="T3" fmla="*/ 17 h 447"/>
              <a:gd name="T4" fmla="*/ 432 w 499"/>
              <a:gd name="T5" fmla="*/ 4 h 447"/>
              <a:gd name="T6" fmla="*/ 430 w 499"/>
              <a:gd name="T7" fmla="*/ 0 h 447"/>
              <a:gd name="T8" fmla="*/ 426 w 499"/>
              <a:gd name="T9" fmla="*/ 0 h 447"/>
              <a:gd name="T10" fmla="*/ 395 w 499"/>
              <a:gd name="T11" fmla="*/ 0 h 447"/>
              <a:gd name="T12" fmla="*/ 369 w 499"/>
              <a:gd name="T13" fmla="*/ 13 h 447"/>
              <a:gd name="T14" fmla="*/ 354 w 499"/>
              <a:gd name="T15" fmla="*/ 13 h 447"/>
              <a:gd name="T16" fmla="*/ 354 w 499"/>
              <a:gd name="T17" fmla="*/ 21 h 447"/>
              <a:gd name="T18" fmla="*/ 337 w 499"/>
              <a:gd name="T19" fmla="*/ 40 h 447"/>
              <a:gd name="T20" fmla="*/ 301 w 499"/>
              <a:gd name="T21" fmla="*/ 84 h 447"/>
              <a:gd name="T22" fmla="*/ 294 w 499"/>
              <a:gd name="T23" fmla="*/ 119 h 447"/>
              <a:gd name="T24" fmla="*/ 281 w 499"/>
              <a:gd name="T25" fmla="*/ 139 h 447"/>
              <a:gd name="T26" fmla="*/ 259 w 499"/>
              <a:gd name="T27" fmla="*/ 164 h 447"/>
              <a:gd name="T28" fmla="*/ 230 w 499"/>
              <a:gd name="T29" fmla="*/ 164 h 447"/>
              <a:gd name="T30" fmla="*/ 205 w 499"/>
              <a:gd name="T31" fmla="*/ 154 h 447"/>
              <a:gd name="T32" fmla="*/ 178 w 499"/>
              <a:gd name="T33" fmla="*/ 154 h 447"/>
              <a:gd name="T34" fmla="*/ 164 w 499"/>
              <a:gd name="T35" fmla="*/ 176 h 447"/>
              <a:gd name="T36" fmla="*/ 142 w 499"/>
              <a:gd name="T37" fmla="*/ 187 h 447"/>
              <a:gd name="T38" fmla="*/ 109 w 499"/>
              <a:gd name="T39" fmla="*/ 187 h 447"/>
              <a:gd name="T40" fmla="*/ 67 w 499"/>
              <a:gd name="T41" fmla="*/ 177 h 447"/>
              <a:gd name="T42" fmla="*/ 51 w 499"/>
              <a:gd name="T43" fmla="*/ 150 h 447"/>
              <a:gd name="T44" fmla="*/ 51 w 499"/>
              <a:gd name="T45" fmla="*/ 150 h 447"/>
              <a:gd name="T46" fmla="*/ 0 w 499"/>
              <a:gd name="T47" fmla="*/ 169 h 447"/>
              <a:gd name="T48" fmla="*/ 26 w 499"/>
              <a:gd name="T49" fmla="*/ 251 h 447"/>
              <a:gd name="T50" fmla="*/ 49 w 499"/>
              <a:gd name="T51" fmla="*/ 263 h 447"/>
              <a:gd name="T52" fmla="*/ 47 w 499"/>
              <a:gd name="T53" fmla="*/ 272 h 447"/>
              <a:gd name="T54" fmla="*/ 107 w 499"/>
              <a:gd name="T55" fmla="*/ 380 h 447"/>
              <a:gd name="T56" fmla="*/ 144 w 499"/>
              <a:gd name="T57" fmla="*/ 370 h 447"/>
              <a:gd name="T58" fmla="*/ 147 w 499"/>
              <a:gd name="T59" fmla="*/ 400 h 447"/>
              <a:gd name="T60" fmla="*/ 161 w 499"/>
              <a:gd name="T61" fmla="*/ 409 h 447"/>
              <a:gd name="T62" fmla="*/ 205 w 499"/>
              <a:gd name="T63" fmla="*/ 388 h 447"/>
              <a:gd name="T64" fmla="*/ 283 w 499"/>
              <a:gd name="T65" fmla="*/ 419 h 447"/>
              <a:gd name="T66" fmla="*/ 305 w 499"/>
              <a:gd name="T67" fmla="*/ 447 h 447"/>
              <a:gd name="T68" fmla="*/ 360 w 499"/>
              <a:gd name="T69" fmla="*/ 415 h 447"/>
              <a:gd name="T70" fmla="*/ 381 w 499"/>
              <a:gd name="T71" fmla="*/ 349 h 447"/>
              <a:gd name="T72" fmla="*/ 372 w 499"/>
              <a:gd name="T73" fmla="*/ 321 h 447"/>
              <a:gd name="T74" fmla="*/ 411 w 499"/>
              <a:gd name="T75" fmla="*/ 276 h 447"/>
              <a:gd name="T76" fmla="*/ 434 w 499"/>
              <a:gd name="T77" fmla="*/ 188 h 447"/>
              <a:gd name="T78" fmla="*/ 443 w 499"/>
              <a:gd name="T79" fmla="*/ 168 h 447"/>
              <a:gd name="T80" fmla="*/ 460 w 499"/>
              <a:gd name="T81" fmla="*/ 164 h 447"/>
              <a:gd name="T82" fmla="*/ 499 w 499"/>
              <a:gd name="T83" fmla="*/ 145 h 447"/>
              <a:gd name="T84" fmla="*/ 420 w 499"/>
              <a:gd name="T85" fmla="*/ 17 h 447"/>
              <a:gd name="T86" fmla="*/ 420 w 499"/>
              <a:gd name="T87" fmla="*/ 1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9" h="447">
                <a:moveTo>
                  <a:pt x="420" y="17"/>
                </a:moveTo>
                <a:lnTo>
                  <a:pt x="420" y="17"/>
                </a:lnTo>
                <a:cubicBezTo>
                  <a:pt x="420" y="11"/>
                  <a:pt x="427" y="6"/>
                  <a:pt x="432" y="4"/>
                </a:cubicBezTo>
                <a:cubicBezTo>
                  <a:pt x="432" y="2"/>
                  <a:pt x="431" y="0"/>
                  <a:pt x="430" y="0"/>
                </a:cubicBezTo>
                <a:lnTo>
                  <a:pt x="426" y="0"/>
                </a:lnTo>
                <a:lnTo>
                  <a:pt x="395" y="0"/>
                </a:lnTo>
                <a:cubicBezTo>
                  <a:pt x="388" y="0"/>
                  <a:pt x="369" y="13"/>
                  <a:pt x="369" y="13"/>
                </a:cubicBezTo>
                <a:lnTo>
                  <a:pt x="354" y="13"/>
                </a:lnTo>
                <a:lnTo>
                  <a:pt x="354" y="21"/>
                </a:lnTo>
                <a:lnTo>
                  <a:pt x="337" y="40"/>
                </a:lnTo>
                <a:lnTo>
                  <a:pt x="301" y="84"/>
                </a:lnTo>
                <a:lnTo>
                  <a:pt x="294" y="119"/>
                </a:lnTo>
                <a:lnTo>
                  <a:pt x="281" y="139"/>
                </a:lnTo>
                <a:lnTo>
                  <a:pt x="259" y="164"/>
                </a:lnTo>
                <a:lnTo>
                  <a:pt x="230" y="164"/>
                </a:lnTo>
                <a:lnTo>
                  <a:pt x="205" y="154"/>
                </a:lnTo>
                <a:lnTo>
                  <a:pt x="178" y="154"/>
                </a:lnTo>
                <a:lnTo>
                  <a:pt x="164" y="176"/>
                </a:lnTo>
                <a:lnTo>
                  <a:pt x="142" y="187"/>
                </a:lnTo>
                <a:lnTo>
                  <a:pt x="109" y="187"/>
                </a:lnTo>
                <a:lnTo>
                  <a:pt x="67" y="177"/>
                </a:lnTo>
                <a:lnTo>
                  <a:pt x="51" y="150"/>
                </a:lnTo>
                <a:lnTo>
                  <a:pt x="51" y="150"/>
                </a:lnTo>
                <a:cubicBezTo>
                  <a:pt x="28" y="147"/>
                  <a:pt x="0" y="140"/>
                  <a:pt x="0" y="169"/>
                </a:cubicBezTo>
                <a:cubicBezTo>
                  <a:pt x="0" y="179"/>
                  <a:pt x="17" y="249"/>
                  <a:pt x="26" y="251"/>
                </a:cubicBezTo>
                <a:cubicBezTo>
                  <a:pt x="35" y="253"/>
                  <a:pt x="45" y="253"/>
                  <a:pt x="49" y="263"/>
                </a:cubicBezTo>
                <a:cubicBezTo>
                  <a:pt x="49" y="265"/>
                  <a:pt x="47" y="270"/>
                  <a:pt x="47" y="272"/>
                </a:cubicBezTo>
                <a:cubicBezTo>
                  <a:pt x="70" y="312"/>
                  <a:pt x="42" y="380"/>
                  <a:pt x="107" y="380"/>
                </a:cubicBezTo>
                <a:cubicBezTo>
                  <a:pt x="121" y="380"/>
                  <a:pt x="130" y="368"/>
                  <a:pt x="144" y="370"/>
                </a:cubicBezTo>
                <a:cubicBezTo>
                  <a:pt x="145" y="378"/>
                  <a:pt x="144" y="400"/>
                  <a:pt x="147" y="400"/>
                </a:cubicBezTo>
                <a:cubicBezTo>
                  <a:pt x="152" y="400"/>
                  <a:pt x="156" y="409"/>
                  <a:pt x="161" y="409"/>
                </a:cubicBezTo>
                <a:cubicBezTo>
                  <a:pt x="182" y="409"/>
                  <a:pt x="191" y="388"/>
                  <a:pt x="205" y="388"/>
                </a:cubicBezTo>
                <a:cubicBezTo>
                  <a:pt x="235" y="388"/>
                  <a:pt x="254" y="411"/>
                  <a:pt x="283" y="419"/>
                </a:cubicBezTo>
                <a:cubicBezTo>
                  <a:pt x="283" y="431"/>
                  <a:pt x="288" y="447"/>
                  <a:pt x="305" y="447"/>
                </a:cubicBezTo>
                <a:cubicBezTo>
                  <a:pt x="328" y="447"/>
                  <a:pt x="332" y="423"/>
                  <a:pt x="360" y="415"/>
                </a:cubicBezTo>
                <a:cubicBezTo>
                  <a:pt x="360" y="394"/>
                  <a:pt x="381" y="364"/>
                  <a:pt x="381" y="349"/>
                </a:cubicBezTo>
                <a:cubicBezTo>
                  <a:pt x="381" y="339"/>
                  <a:pt x="372" y="335"/>
                  <a:pt x="372" y="321"/>
                </a:cubicBezTo>
                <a:cubicBezTo>
                  <a:pt x="372" y="309"/>
                  <a:pt x="390" y="280"/>
                  <a:pt x="411" y="276"/>
                </a:cubicBezTo>
                <a:cubicBezTo>
                  <a:pt x="411" y="243"/>
                  <a:pt x="425" y="231"/>
                  <a:pt x="434" y="188"/>
                </a:cubicBezTo>
                <a:lnTo>
                  <a:pt x="443" y="168"/>
                </a:lnTo>
                <a:cubicBezTo>
                  <a:pt x="448" y="166"/>
                  <a:pt x="455" y="164"/>
                  <a:pt x="460" y="164"/>
                </a:cubicBezTo>
                <a:cubicBezTo>
                  <a:pt x="479" y="164"/>
                  <a:pt x="494" y="174"/>
                  <a:pt x="499" y="145"/>
                </a:cubicBezTo>
                <a:cubicBezTo>
                  <a:pt x="467" y="145"/>
                  <a:pt x="420" y="47"/>
                  <a:pt x="420" y="17"/>
                </a:cubicBezTo>
                <a:lnTo>
                  <a:pt x="420" y="1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4" name="Freeform 435">
            <a:extLst>
              <a:ext uri="{FF2B5EF4-FFF2-40B4-BE49-F238E27FC236}">
                <a16:creationId xmlns:a16="http://schemas.microsoft.com/office/drawing/2014/main" id="{D843C389-6F55-7A3D-EE66-17D368A6CBEC}"/>
              </a:ext>
            </a:extLst>
          </p:cNvPr>
          <p:cNvSpPr>
            <a:spLocks noEditPoints="1"/>
          </p:cNvSpPr>
          <p:nvPr/>
        </p:nvSpPr>
        <p:spPr bwMode="auto">
          <a:xfrm>
            <a:off x="4748592" y="3090350"/>
            <a:ext cx="257175" cy="231775"/>
          </a:xfrm>
          <a:custGeom>
            <a:avLst/>
            <a:gdLst>
              <a:gd name="T0" fmla="*/ 254 w 503"/>
              <a:gd name="T1" fmla="*/ 405 h 450"/>
              <a:gd name="T2" fmla="*/ 286 w 503"/>
              <a:gd name="T3" fmla="*/ 421 h 450"/>
              <a:gd name="T4" fmla="*/ 360 w 503"/>
              <a:gd name="T5" fmla="*/ 416 h 450"/>
              <a:gd name="T6" fmla="*/ 378 w 503"/>
              <a:gd name="T7" fmla="*/ 340 h 450"/>
              <a:gd name="T8" fmla="*/ 421 w 503"/>
              <a:gd name="T9" fmla="*/ 232 h 450"/>
              <a:gd name="T10" fmla="*/ 443 w 503"/>
              <a:gd name="T11" fmla="*/ 169 h 450"/>
              <a:gd name="T12" fmla="*/ 474 w 503"/>
              <a:gd name="T13" fmla="*/ 165 h 450"/>
              <a:gd name="T14" fmla="*/ 420 w 503"/>
              <a:gd name="T15" fmla="*/ 19 h 450"/>
              <a:gd name="T16" fmla="*/ 397 w 503"/>
              <a:gd name="T17" fmla="*/ 3 h 450"/>
              <a:gd name="T18" fmla="*/ 358 w 503"/>
              <a:gd name="T19" fmla="*/ 17 h 450"/>
              <a:gd name="T20" fmla="*/ 305 w 503"/>
              <a:gd name="T21" fmla="*/ 86 h 450"/>
              <a:gd name="T22" fmla="*/ 262 w 503"/>
              <a:gd name="T23" fmla="*/ 167 h 450"/>
              <a:gd name="T24" fmla="*/ 181 w 503"/>
              <a:gd name="T25" fmla="*/ 157 h 450"/>
              <a:gd name="T26" fmla="*/ 111 w 503"/>
              <a:gd name="T27" fmla="*/ 191 h 450"/>
              <a:gd name="T28" fmla="*/ 48 w 503"/>
              <a:gd name="T29" fmla="*/ 153 h 450"/>
              <a:gd name="T30" fmla="*/ 28 w 503"/>
              <a:gd name="T31" fmla="*/ 251 h 450"/>
              <a:gd name="T32" fmla="*/ 52 w 503"/>
              <a:gd name="T33" fmla="*/ 265 h 450"/>
              <a:gd name="T34" fmla="*/ 62 w 503"/>
              <a:gd name="T35" fmla="*/ 322 h 450"/>
              <a:gd name="T36" fmla="*/ 142 w 503"/>
              <a:gd name="T37" fmla="*/ 370 h 450"/>
              <a:gd name="T38" fmla="*/ 147 w 503"/>
              <a:gd name="T39" fmla="*/ 372 h 450"/>
              <a:gd name="T40" fmla="*/ 157 w 503"/>
              <a:gd name="T41" fmla="*/ 405 h 450"/>
              <a:gd name="T42" fmla="*/ 207 w 503"/>
              <a:gd name="T43" fmla="*/ 388 h 450"/>
              <a:gd name="T44" fmla="*/ 283 w 503"/>
              <a:gd name="T45" fmla="*/ 423 h 450"/>
              <a:gd name="T46" fmla="*/ 191 w 503"/>
              <a:gd name="T47" fmla="*/ 400 h 450"/>
              <a:gd name="T48" fmla="*/ 149 w 503"/>
              <a:gd name="T49" fmla="*/ 403 h 450"/>
              <a:gd name="T50" fmla="*/ 127 w 503"/>
              <a:gd name="T51" fmla="*/ 378 h 450"/>
              <a:gd name="T52" fmla="*/ 47 w 503"/>
              <a:gd name="T53" fmla="*/ 275 h 450"/>
              <a:gd name="T54" fmla="*/ 48 w 503"/>
              <a:gd name="T55" fmla="*/ 269 h 450"/>
              <a:gd name="T56" fmla="*/ 27 w 503"/>
              <a:gd name="T57" fmla="*/ 255 h 450"/>
              <a:gd name="T58" fmla="*/ 48 w 503"/>
              <a:gd name="T59" fmla="*/ 150 h 450"/>
              <a:gd name="T60" fmla="*/ 55 w 503"/>
              <a:gd name="T61" fmla="*/ 151 h 450"/>
              <a:gd name="T62" fmla="*/ 144 w 503"/>
              <a:gd name="T63" fmla="*/ 187 h 450"/>
              <a:gd name="T64" fmla="*/ 208 w 503"/>
              <a:gd name="T65" fmla="*/ 154 h 450"/>
              <a:gd name="T66" fmla="*/ 281 w 503"/>
              <a:gd name="T67" fmla="*/ 140 h 450"/>
              <a:gd name="T68" fmla="*/ 338 w 503"/>
              <a:gd name="T69" fmla="*/ 41 h 450"/>
              <a:gd name="T70" fmla="*/ 371 w 503"/>
              <a:gd name="T71" fmla="*/ 13 h 450"/>
              <a:gd name="T72" fmla="*/ 436 w 503"/>
              <a:gd name="T73" fmla="*/ 5 h 450"/>
              <a:gd name="T74" fmla="*/ 423 w 503"/>
              <a:gd name="T75" fmla="*/ 19 h 450"/>
              <a:gd name="T76" fmla="*/ 503 w 503"/>
              <a:gd name="T77" fmla="*/ 147 h 450"/>
              <a:gd name="T78" fmla="*/ 462 w 503"/>
              <a:gd name="T79" fmla="*/ 168 h 450"/>
              <a:gd name="T80" fmla="*/ 425 w 503"/>
              <a:gd name="T81" fmla="*/ 233 h 450"/>
              <a:gd name="T82" fmla="*/ 413 w 503"/>
              <a:gd name="T83" fmla="*/ 280 h 450"/>
              <a:gd name="T84" fmla="*/ 385 w 503"/>
              <a:gd name="T85" fmla="*/ 351 h 450"/>
              <a:gd name="T86" fmla="*/ 364 w 503"/>
              <a:gd name="T87" fmla="*/ 419 h 450"/>
              <a:gd name="T88" fmla="*/ 307 w 503"/>
              <a:gd name="T89"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3" h="450">
                <a:moveTo>
                  <a:pt x="207" y="388"/>
                </a:moveTo>
                <a:lnTo>
                  <a:pt x="207" y="388"/>
                </a:lnTo>
                <a:cubicBezTo>
                  <a:pt x="225" y="388"/>
                  <a:pt x="240" y="397"/>
                  <a:pt x="254" y="405"/>
                </a:cubicBezTo>
                <a:cubicBezTo>
                  <a:pt x="264" y="411"/>
                  <a:pt x="274" y="417"/>
                  <a:pt x="285" y="420"/>
                </a:cubicBezTo>
                <a:lnTo>
                  <a:pt x="286" y="420"/>
                </a:lnTo>
                <a:lnTo>
                  <a:pt x="286" y="421"/>
                </a:lnTo>
                <a:cubicBezTo>
                  <a:pt x="286" y="426"/>
                  <a:pt x="287" y="447"/>
                  <a:pt x="307" y="447"/>
                </a:cubicBezTo>
                <a:cubicBezTo>
                  <a:pt x="319" y="447"/>
                  <a:pt x="325" y="441"/>
                  <a:pt x="332" y="434"/>
                </a:cubicBezTo>
                <a:cubicBezTo>
                  <a:pt x="339" y="427"/>
                  <a:pt x="347" y="420"/>
                  <a:pt x="360" y="416"/>
                </a:cubicBezTo>
                <a:cubicBezTo>
                  <a:pt x="361" y="404"/>
                  <a:pt x="367" y="390"/>
                  <a:pt x="372" y="378"/>
                </a:cubicBezTo>
                <a:cubicBezTo>
                  <a:pt x="377" y="368"/>
                  <a:pt x="381" y="358"/>
                  <a:pt x="381" y="351"/>
                </a:cubicBezTo>
                <a:cubicBezTo>
                  <a:pt x="381" y="347"/>
                  <a:pt x="380" y="344"/>
                  <a:pt x="378" y="340"/>
                </a:cubicBezTo>
                <a:cubicBezTo>
                  <a:pt x="375" y="336"/>
                  <a:pt x="373" y="331"/>
                  <a:pt x="373" y="323"/>
                </a:cubicBezTo>
                <a:cubicBezTo>
                  <a:pt x="373" y="311"/>
                  <a:pt x="390" y="282"/>
                  <a:pt x="411" y="277"/>
                </a:cubicBezTo>
                <a:cubicBezTo>
                  <a:pt x="412" y="258"/>
                  <a:pt x="416" y="246"/>
                  <a:pt x="421" y="232"/>
                </a:cubicBezTo>
                <a:cubicBezTo>
                  <a:pt x="426" y="221"/>
                  <a:pt x="430" y="208"/>
                  <a:pt x="434" y="189"/>
                </a:cubicBezTo>
                <a:lnTo>
                  <a:pt x="434" y="189"/>
                </a:lnTo>
                <a:lnTo>
                  <a:pt x="443" y="169"/>
                </a:lnTo>
                <a:lnTo>
                  <a:pt x="444" y="169"/>
                </a:lnTo>
                <a:cubicBezTo>
                  <a:pt x="449" y="167"/>
                  <a:pt x="457" y="165"/>
                  <a:pt x="462" y="165"/>
                </a:cubicBezTo>
                <a:cubicBezTo>
                  <a:pt x="466" y="165"/>
                  <a:pt x="470" y="165"/>
                  <a:pt x="474" y="165"/>
                </a:cubicBezTo>
                <a:cubicBezTo>
                  <a:pt x="477" y="166"/>
                  <a:pt x="480" y="166"/>
                  <a:pt x="483" y="166"/>
                </a:cubicBezTo>
                <a:cubicBezTo>
                  <a:pt x="489" y="166"/>
                  <a:pt x="496" y="165"/>
                  <a:pt x="499" y="148"/>
                </a:cubicBezTo>
                <a:cubicBezTo>
                  <a:pt x="466" y="144"/>
                  <a:pt x="420" y="49"/>
                  <a:pt x="420" y="19"/>
                </a:cubicBezTo>
                <a:cubicBezTo>
                  <a:pt x="420" y="13"/>
                  <a:pt x="427" y="7"/>
                  <a:pt x="432" y="5"/>
                </a:cubicBezTo>
                <a:cubicBezTo>
                  <a:pt x="432" y="5"/>
                  <a:pt x="432" y="4"/>
                  <a:pt x="431" y="3"/>
                </a:cubicBezTo>
                <a:lnTo>
                  <a:pt x="397" y="3"/>
                </a:lnTo>
                <a:cubicBezTo>
                  <a:pt x="392" y="3"/>
                  <a:pt x="377" y="13"/>
                  <a:pt x="372" y="16"/>
                </a:cubicBezTo>
                <a:lnTo>
                  <a:pt x="372" y="17"/>
                </a:lnTo>
                <a:lnTo>
                  <a:pt x="358" y="17"/>
                </a:lnTo>
                <a:lnTo>
                  <a:pt x="358" y="24"/>
                </a:lnTo>
                <a:lnTo>
                  <a:pt x="340" y="43"/>
                </a:lnTo>
                <a:lnTo>
                  <a:pt x="305" y="86"/>
                </a:lnTo>
                <a:lnTo>
                  <a:pt x="298" y="122"/>
                </a:lnTo>
                <a:lnTo>
                  <a:pt x="284" y="142"/>
                </a:lnTo>
                <a:lnTo>
                  <a:pt x="262" y="167"/>
                </a:lnTo>
                <a:lnTo>
                  <a:pt x="232" y="167"/>
                </a:lnTo>
                <a:lnTo>
                  <a:pt x="207" y="157"/>
                </a:lnTo>
                <a:lnTo>
                  <a:pt x="181" y="157"/>
                </a:lnTo>
                <a:lnTo>
                  <a:pt x="167" y="180"/>
                </a:lnTo>
                <a:lnTo>
                  <a:pt x="144" y="191"/>
                </a:lnTo>
                <a:lnTo>
                  <a:pt x="111" y="191"/>
                </a:lnTo>
                <a:lnTo>
                  <a:pt x="68" y="181"/>
                </a:lnTo>
                <a:lnTo>
                  <a:pt x="52" y="154"/>
                </a:lnTo>
                <a:cubicBezTo>
                  <a:pt x="51" y="154"/>
                  <a:pt x="49" y="153"/>
                  <a:pt x="48" y="153"/>
                </a:cubicBezTo>
                <a:cubicBezTo>
                  <a:pt x="40" y="152"/>
                  <a:pt x="32" y="151"/>
                  <a:pt x="26" y="151"/>
                </a:cubicBezTo>
                <a:cubicBezTo>
                  <a:pt x="10" y="151"/>
                  <a:pt x="3" y="157"/>
                  <a:pt x="3" y="171"/>
                </a:cubicBezTo>
                <a:cubicBezTo>
                  <a:pt x="3" y="183"/>
                  <a:pt x="22" y="250"/>
                  <a:pt x="28" y="251"/>
                </a:cubicBezTo>
                <a:cubicBezTo>
                  <a:pt x="30" y="252"/>
                  <a:pt x="31" y="252"/>
                  <a:pt x="33" y="252"/>
                </a:cubicBezTo>
                <a:cubicBezTo>
                  <a:pt x="40" y="254"/>
                  <a:pt x="49" y="255"/>
                  <a:pt x="52" y="264"/>
                </a:cubicBezTo>
                <a:lnTo>
                  <a:pt x="52" y="265"/>
                </a:lnTo>
                <a:cubicBezTo>
                  <a:pt x="52" y="266"/>
                  <a:pt x="52" y="268"/>
                  <a:pt x="51" y="270"/>
                </a:cubicBezTo>
                <a:cubicBezTo>
                  <a:pt x="51" y="271"/>
                  <a:pt x="51" y="273"/>
                  <a:pt x="51" y="274"/>
                </a:cubicBezTo>
                <a:cubicBezTo>
                  <a:pt x="59" y="288"/>
                  <a:pt x="60" y="305"/>
                  <a:pt x="62" y="322"/>
                </a:cubicBezTo>
                <a:cubicBezTo>
                  <a:pt x="65" y="353"/>
                  <a:pt x="68" y="380"/>
                  <a:pt x="109" y="380"/>
                </a:cubicBezTo>
                <a:cubicBezTo>
                  <a:pt x="115" y="380"/>
                  <a:pt x="120" y="378"/>
                  <a:pt x="125" y="375"/>
                </a:cubicBezTo>
                <a:cubicBezTo>
                  <a:pt x="131" y="373"/>
                  <a:pt x="136" y="370"/>
                  <a:pt x="142" y="370"/>
                </a:cubicBezTo>
                <a:cubicBezTo>
                  <a:pt x="144" y="370"/>
                  <a:pt x="145" y="370"/>
                  <a:pt x="146" y="371"/>
                </a:cubicBezTo>
                <a:lnTo>
                  <a:pt x="147" y="371"/>
                </a:lnTo>
                <a:lnTo>
                  <a:pt x="147" y="372"/>
                </a:lnTo>
                <a:cubicBezTo>
                  <a:pt x="148" y="375"/>
                  <a:pt x="148" y="380"/>
                  <a:pt x="148" y="385"/>
                </a:cubicBezTo>
                <a:cubicBezTo>
                  <a:pt x="148" y="390"/>
                  <a:pt x="149" y="398"/>
                  <a:pt x="150" y="400"/>
                </a:cubicBezTo>
                <a:cubicBezTo>
                  <a:pt x="153" y="400"/>
                  <a:pt x="155" y="403"/>
                  <a:pt x="157" y="405"/>
                </a:cubicBezTo>
                <a:cubicBezTo>
                  <a:pt x="159" y="407"/>
                  <a:pt x="161" y="410"/>
                  <a:pt x="163" y="410"/>
                </a:cubicBezTo>
                <a:cubicBezTo>
                  <a:pt x="174" y="410"/>
                  <a:pt x="182" y="404"/>
                  <a:pt x="189" y="398"/>
                </a:cubicBezTo>
                <a:cubicBezTo>
                  <a:pt x="195" y="393"/>
                  <a:pt x="200" y="388"/>
                  <a:pt x="207" y="388"/>
                </a:cubicBezTo>
                <a:close/>
                <a:moveTo>
                  <a:pt x="307" y="450"/>
                </a:moveTo>
                <a:lnTo>
                  <a:pt x="307" y="450"/>
                </a:lnTo>
                <a:cubicBezTo>
                  <a:pt x="290" y="450"/>
                  <a:pt x="283" y="436"/>
                  <a:pt x="283" y="423"/>
                </a:cubicBezTo>
                <a:cubicBezTo>
                  <a:pt x="272" y="419"/>
                  <a:pt x="262" y="413"/>
                  <a:pt x="252" y="408"/>
                </a:cubicBezTo>
                <a:cubicBezTo>
                  <a:pt x="238" y="400"/>
                  <a:pt x="224" y="392"/>
                  <a:pt x="207" y="392"/>
                </a:cubicBezTo>
                <a:cubicBezTo>
                  <a:pt x="201" y="392"/>
                  <a:pt x="197" y="396"/>
                  <a:pt x="191" y="400"/>
                </a:cubicBezTo>
                <a:cubicBezTo>
                  <a:pt x="184" y="406"/>
                  <a:pt x="175" y="413"/>
                  <a:pt x="163" y="413"/>
                </a:cubicBezTo>
                <a:cubicBezTo>
                  <a:pt x="160" y="413"/>
                  <a:pt x="157" y="410"/>
                  <a:pt x="155" y="408"/>
                </a:cubicBezTo>
                <a:cubicBezTo>
                  <a:pt x="153" y="405"/>
                  <a:pt x="151" y="403"/>
                  <a:pt x="149" y="403"/>
                </a:cubicBezTo>
                <a:cubicBezTo>
                  <a:pt x="146" y="403"/>
                  <a:pt x="145" y="397"/>
                  <a:pt x="145" y="385"/>
                </a:cubicBezTo>
                <a:cubicBezTo>
                  <a:pt x="145" y="381"/>
                  <a:pt x="145" y="377"/>
                  <a:pt x="144" y="374"/>
                </a:cubicBezTo>
                <a:cubicBezTo>
                  <a:pt x="138" y="373"/>
                  <a:pt x="133" y="376"/>
                  <a:pt x="127" y="378"/>
                </a:cubicBezTo>
                <a:cubicBezTo>
                  <a:pt x="121" y="381"/>
                  <a:pt x="116" y="384"/>
                  <a:pt x="109" y="384"/>
                </a:cubicBezTo>
                <a:cubicBezTo>
                  <a:pt x="65" y="384"/>
                  <a:pt x="62" y="354"/>
                  <a:pt x="59" y="322"/>
                </a:cubicBezTo>
                <a:cubicBezTo>
                  <a:pt x="57" y="306"/>
                  <a:pt x="55" y="289"/>
                  <a:pt x="47" y="275"/>
                </a:cubicBezTo>
                <a:lnTo>
                  <a:pt x="47" y="275"/>
                </a:lnTo>
                <a:lnTo>
                  <a:pt x="47" y="274"/>
                </a:lnTo>
                <a:cubicBezTo>
                  <a:pt x="47" y="273"/>
                  <a:pt x="48" y="271"/>
                  <a:pt x="48" y="269"/>
                </a:cubicBezTo>
                <a:cubicBezTo>
                  <a:pt x="48" y="267"/>
                  <a:pt x="49" y="266"/>
                  <a:pt x="49" y="265"/>
                </a:cubicBezTo>
                <a:cubicBezTo>
                  <a:pt x="46" y="258"/>
                  <a:pt x="40" y="257"/>
                  <a:pt x="32" y="256"/>
                </a:cubicBezTo>
                <a:cubicBezTo>
                  <a:pt x="31" y="255"/>
                  <a:pt x="29" y="255"/>
                  <a:pt x="27" y="255"/>
                </a:cubicBezTo>
                <a:cubicBezTo>
                  <a:pt x="17" y="252"/>
                  <a:pt x="0" y="178"/>
                  <a:pt x="0" y="171"/>
                </a:cubicBezTo>
                <a:cubicBezTo>
                  <a:pt x="0" y="155"/>
                  <a:pt x="8" y="147"/>
                  <a:pt x="26" y="147"/>
                </a:cubicBezTo>
                <a:cubicBezTo>
                  <a:pt x="33" y="147"/>
                  <a:pt x="40" y="149"/>
                  <a:pt x="48" y="150"/>
                </a:cubicBezTo>
                <a:cubicBezTo>
                  <a:pt x="50" y="150"/>
                  <a:pt x="52" y="150"/>
                  <a:pt x="54" y="151"/>
                </a:cubicBezTo>
                <a:lnTo>
                  <a:pt x="53" y="152"/>
                </a:lnTo>
                <a:lnTo>
                  <a:pt x="55" y="151"/>
                </a:lnTo>
                <a:lnTo>
                  <a:pt x="70" y="178"/>
                </a:lnTo>
                <a:lnTo>
                  <a:pt x="111" y="187"/>
                </a:lnTo>
                <a:lnTo>
                  <a:pt x="144" y="187"/>
                </a:lnTo>
                <a:lnTo>
                  <a:pt x="165" y="177"/>
                </a:lnTo>
                <a:lnTo>
                  <a:pt x="179" y="154"/>
                </a:lnTo>
                <a:lnTo>
                  <a:pt x="208" y="154"/>
                </a:lnTo>
                <a:lnTo>
                  <a:pt x="233" y="164"/>
                </a:lnTo>
                <a:lnTo>
                  <a:pt x="260" y="164"/>
                </a:lnTo>
                <a:lnTo>
                  <a:pt x="281" y="140"/>
                </a:lnTo>
                <a:lnTo>
                  <a:pt x="295" y="120"/>
                </a:lnTo>
                <a:lnTo>
                  <a:pt x="301" y="85"/>
                </a:lnTo>
                <a:lnTo>
                  <a:pt x="338" y="41"/>
                </a:lnTo>
                <a:lnTo>
                  <a:pt x="355" y="23"/>
                </a:lnTo>
                <a:lnTo>
                  <a:pt x="355" y="13"/>
                </a:lnTo>
                <a:lnTo>
                  <a:pt x="371" y="13"/>
                </a:lnTo>
                <a:cubicBezTo>
                  <a:pt x="374" y="11"/>
                  <a:pt x="390" y="0"/>
                  <a:pt x="397" y="0"/>
                </a:cubicBezTo>
                <a:lnTo>
                  <a:pt x="432" y="0"/>
                </a:lnTo>
                <a:cubicBezTo>
                  <a:pt x="434" y="0"/>
                  <a:pt x="435" y="2"/>
                  <a:pt x="436" y="5"/>
                </a:cubicBezTo>
                <a:lnTo>
                  <a:pt x="436" y="7"/>
                </a:lnTo>
                <a:lnTo>
                  <a:pt x="435" y="8"/>
                </a:lnTo>
                <a:cubicBezTo>
                  <a:pt x="430" y="9"/>
                  <a:pt x="423" y="14"/>
                  <a:pt x="423" y="19"/>
                </a:cubicBezTo>
                <a:cubicBezTo>
                  <a:pt x="423" y="48"/>
                  <a:pt x="471" y="145"/>
                  <a:pt x="501" y="145"/>
                </a:cubicBezTo>
                <a:lnTo>
                  <a:pt x="503" y="145"/>
                </a:lnTo>
                <a:lnTo>
                  <a:pt x="503" y="147"/>
                </a:lnTo>
                <a:cubicBezTo>
                  <a:pt x="500" y="163"/>
                  <a:pt x="494" y="169"/>
                  <a:pt x="483" y="169"/>
                </a:cubicBezTo>
                <a:cubicBezTo>
                  <a:pt x="480" y="169"/>
                  <a:pt x="477" y="169"/>
                  <a:pt x="474" y="169"/>
                </a:cubicBezTo>
                <a:cubicBezTo>
                  <a:pt x="470" y="168"/>
                  <a:pt x="466" y="168"/>
                  <a:pt x="462" y="168"/>
                </a:cubicBezTo>
                <a:cubicBezTo>
                  <a:pt x="457" y="168"/>
                  <a:pt x="450" y="170"/>
                  <a:pt x="446" y="172"/>
                </a:cubicBezTo>
                <a:lnTo>
                  <a:pt x="438" y="190"/>
                </a:lnTo>
                <a:cubicBezTo>
                  <a:pt x="434" y="209"/>
                  <a:pt x="429" y="222"/>
                  <a:pt x="425" y="233"/>
                </a:cubicBezTo>
                <a:cubicBezTo>
                  <a:pt x="419" y="248"/>
                  <a:pt x="415" y="260"/>
                  <a:pt x="415" y="278"/>
                </a:cubicBezTo>
                <a:lnTo>
                  <a:pt x="415" y="279"/>
                </a:lnTo>
                <a:lnTo>
                  <a:pt x="413" y="280"/>
                </a:lnTo>
                <a:cubicBezTo>
                  <a:pt x="394" y="283"/>
                  <a:pt x="376" y="312"/>
                  <a:pt x="376" y="323"/>
                </a:cubicBezTo>
                <a:cubicBezTo>
                  <a:pt x="376" y="330"/>
                  <a:pt x="378" y="334"/>
                  <a:pt x="381" y="339"/>
                </a:cubicBezTo>
                <a:cubicBezTo>
                  <a:pt x="383" y="342"/>
                  <a:pt x="385" y="346"/>
                  <a:pt x="385" y="351"/>
                </a:cubicBezTo>
                <a:cubicBezTo>
                  <a:pt x="385" y="358"/>
                  <a:pt x="380" y="369"/>
                  <a:pt x="375" y="380"/>
                </a:cubicBezTo>
                <a:cubicBezTo>
                  <a:pt x="370" y="392"/>
                  <a:pt x="364" y="406"/>
                  <a:pt x="364" y="417"/>
                </a:cubicBezTo>
                <a:lnTo>
                  <a:pt x="364" y="419"/>
                </a:lnTo>
                <a:lnTo>
                  <a:pt x="362" y="419"/>
                </a:lnTo>
                <a:cubicBezTo>
                  <a:pt x="349" y="423"/>
                  <a:pt x="342" y="430"/>
                  <a:pt x="335" y="436"/>
                </a:cubicBezTo>
                <a:cubicBezTo>
                  <a:pt x="327" y="444"/>
                  <a:pt x="320" y="450"/>
                  <a:pt x="307" y="45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5" name="Freeform 436">
            <a:extLst>
              <a:ext uri="{FF2B5EF4-FFF2-40B4-BE49-F238E27FC236}">
                <a16:creationId xmlns:a16="http://schemas.microsoft.com/office/drawing/2014/main" id="{7E294E05-7285-4F25-0308-7DD7776A3F7D}"/>
              </a:ext>
            </a:extLst>
          </p:cNvPr>
          <p:cNvSpPr>
            <a:spLocks noEditPoints="1"/>
          </p:cNvSpPr>
          <p:nvPr/>
        </p:nvSpPr>
        <p:spPr bwMode="auto">
          <a:xfrm>
            <a:off x="4748592" y="3090350"/>
            <a:ext cx="257175" cy="231775"/>
          </a:xfrm>
          <a:custGeom>
            <a:avLst/>
            <a:gdLst>
              <a:gd name="T0" fmla="*/ 254 w 503"/>
              <a:gd name="T1" fmla="*/ 405 h 450"/>
              <a:gd name="T2" fmla="*/ 286 w 503"/>
              <a:gd name="T3" fmla="*/ 421 h 450"/>
              <a:gd name="T4" fmla="*/ 360 w 503"/>
              <a:gd name="T5" fmla="*/ 416 h 450"/>
              <a:gd name="T6" fmla="*/ 378 w 503"/>
              <a:gd name="T7" fmla="*/ 340 h 450"/>
              <a:gd name="T8" fmla="*/ 421 w 503"/>
              <a:gd name="T9" fmla="*/ 232 h 450"/>
              <a:gd name="T10" fmla="*/ 443 w 503"/>
              <a:gd name="T11" fmla="*/ 169 h 450"/>
              <a:gd name="T12" fmla="*/ 474 w 503"/>
              <a:gd name="T13" fmla="*/ 165 h 450"/>
              <a:gd name="T14" fmla="*/ 420 w 503"/>
              <a:gd name="T15" fmla="*/ 19 h 450"/>
              <a:gd name="T16" fmla="*/ 397 w 503"/>
              <a:gd name="T17" fmla="*/ 3 h 450"/>
              <a:gd name="T18" fmla="*/ 358 w 503"/>
              <a:gd name="T19" fmla="*/ 17 h 450"/>
              <a:gd name="T20" fmla="*/ 305 w 503"/>
              <a:gd name="T21" fmla="*/ 86 h 450"/>
              <a:gd name="T22" fmla="*/ 262 w 503"/>
              <a:gd name="T23" fmla="*/ 167 h 450"/>
              <a:gd name="T24" fmla="*/ 181 w 503"/>
              <a:gd name="T25" fmla="*/ 157 h 450"/>
              <a:gd name="T26" fmla="*/ 111 w 503"/>
              <a:gd name="T27" fmla="*/ 191 h 450"/>
              <a:gd name="T28" fmla="*/ 48 w 503"/>
              <a:gd name="T29" fmla="*/ 153 h 450"/>
              <a:gd name="T30" fmla="*/ 28 w 503"/>
              <a:gd name="T31" fmla="*/ 251 h 450"/>
              <a:gd name="T32" fmla="*/ 52 w 503"/>
              <a:gd name="T33" fmla="*/ 265 h 450"/>
              <a:gd name="T34" fmla="*/ 62 w 503"/>
              <a:gd name="T35" fmla="*/ 322 h 450"/>
              <a:gd name="T36" fmla="*/ 142 w 503"/>
              <a:gd name="T37" fmla="*/ 370 h 450"/>
              <a:gd name="T38" fmla="*/ 147 w 503"/>
              <a:gd name="T39" fmla="*/ 372 h 450"/>
              <a:gd name="T40" fmla="*/ 157 w 503"/>
              <a:gd name="T41" fmla="*/ 405 h 450"/>
              <a:gd name="T42" fmla="*/ 207 w 503"/>
              <a:gd name="T43" fmla="*/ 388 h 450"/>
              <a:gd name="T44" fmla="*/ 307 w 503"/>
              <a:gd name="T45" fmla="*/ 450 h 450"/>
              <a:gd name="T46" fmla="*/ 207 w 503"/>
              <a:gd name="T47" fmla="*/ 392 h 450"/>
              <a:gd name="T48" fmla="*/ 155 w 503"/>
              <a:gd name="T49" fmla="*/ 408 h 450"/>
              <a:gd name="T50" fmla="*/ 144 w 503"/>
              <a:gd name="T51" fmla="*/ 374 h 450"/>
              <a:gd name="T52" fmla="*/ 59 w 503"/>
              <a:gd name="T53" fmla="*/ 322 h 450"/>
              <a:gd name="T54" fmla="*/ 47 w 503"/>
              <a:gd name="T55" fmla="*/ 274 h 450"/>
              <a:gd name="T56" fmla="*/ 32 w 503"/>
              <a:gd name="T57" fmla="*/ 256 h 450"/>
              <a:gd name="T58" fmla="*/ 26 w 503"/>
              <a:gd name="T59" fmla="*/ 147 h 450"/>
              <a:gd name="T60" fmla="*/ 53 w 503"/>
              <a:gd name="T61" fmla="*/ 152 h 450"/>
              <a:gd name="T62" fmla="*/ 111 w 503"/>
              <a:gd name="T63" fmla="*/ 187 h 450"/>
              <a:gd name="T64" fmla="*/ 179 w 503"/>
              <a:gd name="T65" fmla="*/ 154 h 450"/>
              <a:gd name="T66" fmla="*/ 260 w 503"/>
              <a:gd name="T67" fmla="*/ 164 h 450"/>
              <a:gd name="T68" fmla="*/ 301 w 503"/>
              <a:gd name="T69" fmla="*/ 85 h 450"/>
              <a:gd name="T70" fmla="*/ 355 w 503"/>
              <a:gd name="T71" fmla="*/ 13 h 450"/>
              <a:gd name="T72" fmla="*/ 432 w 503"/>
              <a:gd name="T73" fmla="*/ 0 h 450"/>
              <a:gd name="T74" fmla="*/ 435 w 503"/>
              <a:gd name="T75" fmla="*/ 8 h 450"/>
              <a:gd name="T76" fmla="*/ 503 w 503"/>
              <a:gd name="T77" fmla="*/ 145 h 450"/>
              <a:gd name="T78" fmla="*/ 474 w 503"/>
              <a:gd name="T79" fmla="*/ 169 h 450"/>
              <a:gd name="T80" fmla="*/ 438 w 503"/>
              <a:gd name="T81" fmla="*/ 190 h 450"/>
              <a:gd name="T82" fmla="*/ 415 w 503"/>
              <a:gd name="T83" fmla="*/ 279 h 450"/>
              <a:gd name="T84" fmla="*/ 381 w 503"/>
              <a:gd name="T85" fmla="*/ 339 h 450"/>
              <a:gd name="T86" fmla="*/ 364 w 503"/>
              <a:gd name="T87" fmla="*/ 417 h 450"/>
              <a:gd name="T88" fmla="*/ 335 w 503"/>
              <a:gd name="T89" fmla="*/ 43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3" h="450">
                <a:moveTo>
                  <a:pt x="207" y="388"/>
                </a:moveTo>
                <a:lnTo>
                  <a:pt x="207" y="388"/>
                </a:lnTo>
                <a:cubicBezTo>
                  <a:pt x="225" y="388"/>
                  <a:pt x="240" y="397"/>
                  <a:pt x="254" y="405"/>
                </a:cubicBezTo>
                <a:cubicBezTo>
                  <a:pt x="264" y="411"/>
                  <a:pt x="274" y="417"/>
                  <a:pt x="285" y="420"/>
                </a:cubicBezTo>
                <a:lnTo>
                  <a:pt x="286" y="420"/>
                </a:lnTo>
                <a:lnTo>
                  <a:pt x="286" y="421"/>
                </a:lnTo>
                <a:cubicBezTo>
                  <a:pt x="286" y="426"/>
                  <a:pt x="287" y="447"/>
                  <a:pt x="307" y="447"/>
                </a:cubicBezTo>
                <a:cubicBezTo>
                  <a:pt x="319" y="447"/>
                  <a:pt x="325" y="441"/>
                  <a:pt x="332" y="434"/>
                </a:cubicBezTo>
                <a:cubicBezTo>
                  <a:pt x="339" y="427"/>
                  <a:pt x="347" y="420"/>
                  <a:pt x="360" y="416"/>
                </a:cubicBezTo>
                <a:cubicBezTo>
                  <a:pt x="361" y="404"/>
                  <a:pt x="367" y="390"/>
                  <a:pt x="372" y="378"/>
                </a:cubicBezTo>
                <a:cubicBezTo>
                  <a:pt x="377" y="368"/>
                  <a:pt x="381" y="358"/>
                  <a:pt x="381" y="351"/>
                </a:cubicBezTo>
                <a:cubicBezTo>
                  <a:pt x="381" y="347"/>
                  <a:pt x="380" y="344"/>
                  <a:pt x="378" y="340"/>
                </a:cubicBezTo>
                <a:cubicBezTo>
                  <a:pt x="375" y="336"/>
                  <a:pt x="373" y="331"/>
                  <a:pt x="373" y="323"/>
                </a:cubicBezTo>
                <a:cubicBezTo>
                  <a:pt x="373" y="311"/>
                  <a:pt x="390" y="282"/>
                  <a:pt x="411" y="277"/>
                </a:cubicBezTo>
                <a:cubicBezTo>
                  <a:pt x="412" y="258"/>
                  <a:pt x="416" y="246"/>
                  <a:pt x="421" y="232"/>
                </a:cubicBezTo>
                <a:cubicBezTo>
                  <a:pt x="426" y="221"/>
                  <a:pt x="430" y="208"/>
                  <a:pt x="434" y="189"/>
                </a:cubicBezTo>
                <a:lnTo>
                  <a:pt x="434" y="189"/>
                </a:lnTo>
                <a:lnTo>
                  <a:pt x="443" y="169"/>
                </a:lnTo>
                <a:lnTo>
                  <a:pt x="444" y="169"/>
                </a:lnTo>
                <a:cubicBezTo>
                  <a:pt x="449" y="167"/>
                  <a:pt x="457" y="165"/>
                  <a:pt x="462" y="165"/>
                </a:cubicBezTo>
                <a:cubicBezTo>
                  <a:pt x="466" y="165"/>
                  <a:pt x="470" y="165"/>
                  <a:pt x="474" y="165"/>
                </a:cubicBezTo>
                <a:cubicBezTo>
                  <a:pt x="477" y="166"/>
                  <a:pt x="480" y="166"/>
                  <a:pt x="483" y="166"/>
                </a:cubicBezTo>
                <a:cubicBezTo>
                  <a:pt x="489" y="166"/>
                  <a:pt x="496" y="165"/>
                  <a:pt x="499" y="148"/>
                </a:cubicBezTo>
                <a:cubicBezTo>
                  <a:pt x="466" y="144"/>
                  <a:pt x="420" y="49"/>
                  <a:pt x="420" y="19"/>
                </a:cubicBezTo>
                <a:cubicBezTo>
                  <a:pt x="420" y="13"/>
                  <a:pt x="427" y="7"/>
                  <a:pt x="432" y="5"/>
                </a:cubicBezTo>
                <a:cubicBezTo>
                  <a:pt x="432" y="5"/>
                  <a:pt x="432" y="4"/>
                  <a:pt x="431" y="3"/>
                </a:cubicBezTo>
                <a:lnTo>
                  <a:pt x="397" y="3"/>
                </a:lnTo>
                <a:cubicBezTo>
                  <a:pt x="392" y="3"/>
                  <a:pt x="377" y="13"/>
                  <a:pt x="372" y="16"/>
                </a:cubicBezTo>
                <a:lnTo>
                  <a:pt x="372" y="17"/>
                </a:lnTo>
                <a:lnTo>
                  <a:pt x="358" y="17"/>
                </a:lnTo>
                <a:lnTo>
                  <a:pt x="358" y="24"/>
                </a:lnTo>
                <a:lnTo>
                  <a:pt x="340" y="43"/>
                </a:lnTo>
                <a:lnTo>
                  <a:pt x="305" y="86"/>
                </a:lnTo>
                <a:lnTo>
                  <a:pt x="298" y="122"/>
                </a:lnTo>
                <a:lnTo>
                  <a:pt x="284" y="142"/>
                </a:lnTo>
                <a:lnTo>
                  <a:pt x="262" y="167"/>
                </a:lnTo>
                <a:lnTo>
                  <a:pt x="232" y="167"/>
                </a:lnTo>
                <a:lnTo>
                  <a:pt x="207" y="157"/>
                </a:lnTo>
                <a:lnTo>
                  <a:pt x="181" y="157"/>
                </a:lnTo>
                <a:lnTo>
                  <a:pt x="167" y="180"/>
                </a:lnTo>
                <a:lnTo>
                  <a:pt x="144" y="191"/>
                </a:lnTo>
                <a:lnTo>
                  <a:pt x="111" y="191"/>
                </a:lnTo>
                <a:lnTo>
                  <a:pt x="68" y="181"/>
                </a:lnTo>
                <a:lnTo>
                  <a:pt x="52" y="154"/>
                </a:lnTo>
                <a:cubicBezTo>
                  <a:pt x="51" y="154"/>
                  <a:pt x="49" y="153"/>
                  <a:pt x="48" y="153"/>
                </a:cubicBezTo>
                <a:cubicBezTo>
                  <a:pt x="40" y="152"/>
                  <a:pt x="32" y="151"/>
                  <a:pt x="26" y="151"/>
                </a:cubicBezTo>
                <a:cubicBezTo>
                  <a:pt x="10" y="151"/>
                  <a:pt x="3" y="157"/>
                  <a:pt x="3" y="171"/>
                </a:cubicBezTo>
                <a:cubicBezTo>
                  <a:pt x="3" y="183"/>
                  <a:pt x="22" y="250"/>
                  <a:pt x="28" y="251"/>
                </a:cubicBezTo>
                <a:cubicBezTo>
                  <a:pt x="30" y="252"/>
                  <a:pt x="31" y="252"/>
                  <a:pt x="33" y="252"/>
                </a:cubicBezTo>
                <a:cubicBezTo>
                  <a:pt x="40" y="254"/>
                  <a:pt x="49" y="255"/>
                  <a:pt x="52" y="264"/>
                </a:cubicBezTo>
                <a:lnTo>
                  <a:pt x="52" y="265"/>
                </a:lnTo>
                <a:cubicBezTo>
                  <a:pt x="52" y="266"/>
                  <a:pt x="52" y="268"/>
                  <a:pt x="51" y="270"/>
                </a:cubicBezTo>
                <a:cubicBezTo>
                  <a:pt x="51" y="271"/>
                  <a:pt x="51" y="273"/>
                  <a:pt x="51" y="274"/>
                </a:cubicBezTo>
                <a:cubicBezTo>
                  <a:pt x="59" y="288"/>
                  <a:pt x="60" y="305"/>
                  <a:pt x="62" y="322"/>
                </a:cubicBezTo>
                <a:cubicBezTo>
                  <a:pt x="65" y="353"/>
                  <a:pt x="68" y="380"/>
                  <a:pt x="109" y="380"/>
                </a:cubicBezTo>
                <a:cubicBezTo>
                  <a:pt x="115" y="380"/>
                  <a:pt x="120" y="378"/>
                  <a:pt x="125" y="375"/>
                </a:cubicBezTo>
                <a:cubicBezTo>
                  <a:pt x="131" y="373"/>
                  <a:pt x="136" y="370"/>
                  <a:pt x="142" y="370"/>
                </a:cubicBezTo>
                <a:cubicBezTo>
                  <a:pt x="144" y="370"/>
                  <a:pt x="145" y="370"/>
                  <a:pt x="146" y="371"/>
                </a:cubicBezTo>
                <a:lnTo>
                  <a:pt x="147" y="371"/>
                </a:lnTo>
                <a:lnTo>
                  <a:pt x="147" y="372"/>
                </a:lnTo>
                <a:cubicBezTo>
                  <a:pt x="148" y="375"/>
                  <a:pt x="148" y="380"/>
                  <a:pt x="148" y="385"/>
                </a:cubicBezTo>
                <a:cubicBezTo>
                  <a:pt x="148" y="390"/>
                  <a:pt x="149" y="398"/>
                  <a:pt x="150" y="400"/>
                </a:cubicBezTo>
                <a:cubicBezTo>
                  <a:pt x="153" y="400"/>
                  <a:pt x="155" y="403"/>
                  <a:pt x="157" y="405"/>
                </a:cubicBezTo>
                <a:cubicBezTo>
                  <a:pt x="159" y="407"/>
                  <a:pt x="161" y="410"/>
                  <a:pt x="163" y="410"/>
                </a:cubicBezTo>
                <a:cubicBezTo>
                  <a:pt x="174" y="410"/>
                  <a:pt x="182" y="404"/>
                  <a:pt x="189" y="398"/>
                </a:cubicBezTo>
                <a:cubicBezTo>
                  <a:pt x="195" y="393"/>
                  <a:pt x="200" y="388"/>
                  <a:pt x="207" y="388"/>
                </a:cubicBezTo>
                <a:lnTo>
                  <a:pt x="207" y="388"/>
                </a:lnTo>
                <a:close/>
                <a:moveTo>
                  <a:pt x="307" y="450"/>
                </a:moveTo>
                <a:lnTo>
                  <a:pt x="307" y="450"/>
                </a:lnTo>
                <a:cubicBezTo>
                  <a:pt x="290" y="450"/>
                  <a:pt x="283" y="436"/>
                  <a:pt x="283" y="423"/>
                </a:cubicBezTo>
                <a:cubicBezTo>
                  <a:pt x="272" y="419"/>
                  <a:pt x="262" y="413"/>
                  <a:pt x="252" y="408"/>
                </a:cubicBezTo>
                <a:cubicBezTo>
                  <a:pt x="238" y="400"/>
                  <a:pt x="224" y="392"/>
                  <a:pt x="207" y="392"/>
                </a:cubicBezTo>
                <a:cubicBezTo>
                  <a:pt x="201" y="392"/>
                  <a:pt x="197" y="396"/>
                  <a:pt x="191" y="400"/>
                </a:cubicBezTo>
                <a:cubicBezTo>
                  <a:pt x="184" y="406"/>
                  <a:pt x="175" y="413"/>
                  <a:pt x="163" y="413"/>
                </a:cubicBezTo>
                <a:cubicBezTo>
                  <a:pt x="160" y="413"/>
                  <a:pt x="157" y="410"/>
                  <a:pt x="155" y="408"/>
                </a:cubicBezTo>
                <a:cubicBezTo>
                  <a:pt x="153" y="405"/>
                  <a:pt x="151" y="403"/>
                  <a:pt x="149" y="403"/>
                </a:cubicBezTo>
                <a:cubicBezTo>
                  <a:pt x="146" y="403"/>
                  <a:pt x="145" y="397"/>
                  <a:pt x="145" y="385"/>
                </a:cubicBezTo>
                <a:cubicBezTo>
                  <a:pt x="145" y="381"/>
                  <a:pt x="145" y="377"/>
                  <a:pt x="144" y="374"/>
                </a:cubicBezTo>
                <a:cubicBezTo>
                  <a:pt x="138" y="373"/>
                  <a:pt x="133" y="376"/>
                  <a:pt x="127" y="378"/>
                </a:cubicBezTo>
                <a:cubicBezTo>
                  <a:pt x="121" y="381"/>
                  <a:pt x="116" y="384"/>
                  <a:pt x="109" y="384"/>
                </a:cubicBezTo>
                <a:cubicBezTo>
                  <a:pt x="65" y="384"/>
                  <a:pt x="62" y="354"/>
                  <a:pt x="59" y="322"/>
                </a:cubicBezTo>
                <a:cubicBezTo>
                  <a:pt x="57" y="306"/>
                  <a:pt x="55" y="289"/>
                  <a:pt x="47" y="275"/>
                </a:cubicBezTo>
                <a:lnTo>
                  <a:pt x="47" y="275"/>
                </a:lnTo>
                <a:lnTo>
                  <a:pt x="47" y="274"/>
                </a:lnTo>
                <a:cubicBezTo>
                  <a:pt x="47" y="273"/>
                  <a:pt x="48" y="271"/>
                  <a:pt x="48" y="269"/>
                </a:cubicBezTo>
                <a:cubicBezTo>
                  <a:pt x="48" y="267"/>
                  <a:pt x="49" y="266"/>
                  <a:pt x="49" y="265"/>
                </a:cubicBezTo>
                <a:cubicBezTo>
                  <a:pt x="46" y="258"/>
                  <a:pt x="40" y="257"/>
                  <a:pt x="32" y="256"/>
                </a:cubicBezTo>
                <a:cubicBezTo>
                  <a:pt x="31" y="255"/>
                  <a:pt x="29" y="255"/>
                  <a:pt x="27" y="255"/>
                </a:cubicBezTo>
                <a:cubicBezTo>
                  <a:pt x="17" y="252"/>
                  <a:pt x="0" y="178"/>
                  <a:pt x="0" y="171"/>
                </a:cubicBezTo>
                <a:cubicBezTo>
                  <a:pt x="0" y="155"/>
                  <a:pt x="8" y="147"/>
                  <a:pt x="26" y="147"/>
                </a:cubicBezTo>
                <a:cubicBezTo>
                  <a:pt x="33" y="147"/>
                  <a:pt x="40" y="149"/>
                  <a:pt x="48" y="150"/>
                </a:cubicBezTo>
                <a:cubicBezTo>
                  <a:pt x="50" y="150"/>
                  <a:pt x="52" y="150"/>
                  <a:pt x="54" y="151"/>
                </a:cubicBezTo>
                <a:lnTo>
                  <a:pt x="53" y="152"/>
                </a:lnTo>
                <a:lnTo>
                  <a:pt x="55" y="151"/>
                </a:lnTo>
                <a:lnTo>
                  <a:pt x="70" y="178"/>
                </a:lnTo>
                <a:lnTo>
                  <a:pt x="111" y="187"/>
                </a:lnTo>
                <a:lnTo>
                  <a:pt x="144" y="187"/>
                </a:lnTo>
                <a:lnTo>
                  <a:pt x="165" y="177"/>
                </a:lnTo>
                <a:lnTo>
                  <a:pt x="179" y="154"/>
                </a:lnTo>
                <a:lnTo>
                  <a:pt x="208" y="154"/>
                </a:lnTo>
                <a:lnTo>
                  <a:pt x="233" y="164"/>
                </a:lnTo>
                <a:lnTo>
                  <a:pt x="260" y="164"/>
                </a:lnTo>
                <a:lnTo>
                  <a:pt x="281" y="140"/>
                </a:lnTo>
                <a:lnTo>
                  <a:pt x="295" y="120"/>
                </a:lnTo>
                <a:lnTo>
                  <a:pt x="301" y="85"/>
                </a:lnTo>
                <a:lnTo>
                  <a:pt x="338" y="41"/>
                </a:lnTo>
                <a:lnTo>
                  <a:pt x="355" y="23"/>
                </a:lnTo>
                <a:lnTo>
                  <a:pt x="355" y="13"/>
                </a:lnTo>
                <a:lnTo>
                  <a:pt x="371" y="13"/>
                </a:lnTo>
                <a:cubicBezTo>
                  <a:pt x="374" y="11"/>
                  <a:pt x="390" y="0"/>
                  <a:pt x="397" y="0"/>
                </a:cubicBezTo>
                <a:lnTo>
                  <a:pt x="432" y="0"/>
                </a:lnTo>
                <a:cubicBezTo>
                  <a:pt x="434" y="0"/>
                  <a:pt x="435" y="2"/>
                  <a:pt x="436" y="5"/>
                </a:cubicBezTo>
                <a:lnTo>
                  <a:pt x="436" y="7"/>
                </a:lnTo>
                <a:lnTo>
                  <a:pt x="435" y="8"/>
                </a:lnTo>
                <a:cubicBezTo>
                  <a:pt x="430" y="9"/>
                  <a:pt x="423" y="14"/>
                  <a:pt x="423" y="19"/>
                </a:cubicBezTo>
                <a:cubicBezTo>
                  <a:pt x="423" y="48"/>
                  <a:pt x="471" y="145"/>
                  <a:pt x="501" y="145"/>
                </a:cubicBezTo>
                <a:lnTo>
                  <a:pt x="503" y="145"/>
                </a:lnTo>
                <a:lnTo>
                  <a:pt x="503" y="147"/>
                </a:lnTo>
                <a:cubicBezTo>
                  <a:pt x="500" y="163"/>
                  <a:pt x="494" y="169"/>
                  <a:pt x="483" y="169"/>
                </a:cubicBezTo>
                <a:cubicBezTo>
                  <a:pt x="480" y="169"/>
                  <a:pt x="477" y="169"/>
                  <a:pt x="474" y="169"/>
                </a:cubicBezTo>
                <a:cubicBezTo>
                  <a:pt x="470" y="168"/>
                  <a:pt x="466" y="168"/>
                  <a:pt x="462" y="168"/>
                </a:cubicBezTo>
                <a:cubicBezTo>
                  <a:pt x="457" y="168"/>
                  <a:pt x="450" y="170"/>
                  <a:pt x="446" y="172"/>
                </a:cubicBezTo>
                <a:lnTo>
                  <a:pt x="438" y="190"/>
                </a:lnTo>
                <a:cubicBezTo>
                  <a:pt x="434" y="209"/>
                  <a:pt x="429" y="222"/>
                  <a:pt x="425" y="233"/>
                </a:cubicBezTo>
                <a:cubicBezTo>
                  <a:pt x="419" y="248"/>
                  <a:pt x="415" y="260"/>
                  <a:pt x="415" y="278"/>
                </a:cubicBezTo>
                <a:lnTo>
                  <a:pt x="415" y="279"/>
                </a:lnTo>
                <a:lnTo>
                  <a:pt x="413" y="280"/>
                </a:lnTo>
                <a:cubicBezTo>
                  <a:pt x="394" y="283"/>
                  <a:pt x="376" y="312"/>
                  <a:pt x="376" y="323"/>
                </a:cubicBezTo>
                <a:cubicBezTo>
                  <a:pt x="376" y="330"/>
                  <a:pt x="378" y="334"/>
                  <a:pt x="381" y="339"/>
                </a:cubicBezTo>
                <a:cubicBezTo>
                  <a:pt x="383" y="342"/>
                  <a:pt x="385" y="346"/>
                  <a:pt x="385" y="351"/>
                </a:cubicBezTo>
                <a:cubicBezTo>
                  <a:pt x="385" y="358"/>
                  <a:pt x="380" y="369"/>
                  <a:pt x="375" y="380"/>
                </a:cubicBezTo>
                <a:cubicBezTo>
                  <a:pt x="370" y="392"/>
                  <a:pt x="364" y="406"/>
                  <a:pt x="364" y="417"/>
                </a:cubicBezTo>
                <a:lnTo>
                  <a:pt x="364" y="419"/>
                </a:lnTo>
                <a:lnTo>
                  <a:pt x="362" y="419"/>
                </a:lnTo>
                <a:cubicBezTo>
                  <a:pt x="349" y="423"/>
                  <a:pt x="342" y="430"/>
                  <a:pt x="335" y="436"/>
                </a:cubicBezTo>
                <a:cubicBezTo>
                  <a:pt x="327" y="444"/>
                  <a:pt x="320" y="450"/>
                  <a:pt x="307" y="450"/>
                </a:cubicBezTo>
                <a:lnTo>
                  <a:pt x="307" y="45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6" name="Freeform 437">
            <a:extLst>
              <a:ext uri="{FF2B5EF4-FFF2-40B4-BE49-F238E27FC236}">
                <a16:creationId xmlns:a16="http://schemas.microsoft.com/office/drawing/2014/main" id="{8F2B4C35-1AFB-7AD0-0D04-7C6C9DCFBC1C}"/>
              </a:ext>
            </a:extLst>
          </p:cNvPr>
          <p:cNvSpPr>
            <a:spLocks/>
          </p:cNvSpPr>
          <p:nvPr/>
        </p:nvSpPr>
        <p:spPr bwMode="auto">
          <a:xfrm>
            <a:off x="5123242" y="3468175"/>
            <a:ext cx="38100" cy="34925"/>
          </a:xfrm>
          <a:custGeom>
            <a:avLst/>
            <a:gdLst>
              <a:gd name="T0" fmla="*/ 71 w 75"/>
              <a:gd name="T1" fmla="*/ 35 h 68"/>
              <a:gd name="T2" fmla="*/ 71 w 75"/>
              <a:gd name="T3" fmla="*/ 35 h 68"/>
              <a:gd name="T4" fmla="*/ 73 w 75"/>
              <a:gd name="T5" fmla="*/ 11 h 68"/>
              <a:gd name="T6" fmla="*/ 66 w 75"/>
              <a:gd name="T7" fmla="*/ 5 h 68"/>
              <a:gd name="T8" fmla="*/ 53 w 75"/>
              <a:gd name="T9" fmla="*/ 0 h 68"/>
              <a:gd name="T10" fmla="*/ 0 w 75"/>
              <a:gd name="T11" fmla="*/ 50 h 68"/>
              <a:gd name="T12" fmla="*/ 13 w 75"/>
              <a:gd name="T13" fmla="*/ 68 h 68"/>
              <a:gd name="T14" fmla="*/ 71 w 75"/>
              <a:gd name="T15" fmla="*/ 3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8">
                <a:moveTo>
                  <a:pt x="71" y="35"/>
                </a:moveTo>
                <a:lnTo>
                  <a:pt x="71" y="35"/>
                </a:lnTo>
                <a:cubicBezTo>
                  <a:pt x="75" y="30"/>
                  <a:pt x="70" y="17"/>
                  <a:pt x="73" y="11"/>
                </a:cubicBezTo>
                <a:lnTo>
                  <a:pt x="66" y="5"/>
                </a:lnTo>
                <a:lnTo>
                  <a:pt x="53" y="0"/>
                </a:lnTo>
                <a:cubicBezTo>
                  <a:pt x="28" y="7"/>
                  <a:pt x="0" y="11"/>
                  <a:pt x="0" y="50"/>
                </a:cubicBezTo>
                <a:cubicBezTo>
                  <a:pt x="0" y="58"/>
                  <a:pt x="6" y="68"/>
                  <a:pt x="13" y="68"/>
                </a:cubicBezTo>
                <a:cubicBezTo>
                  <a:pt x="32" y="68"/>
                  <a:pt x="62" y="44"/>
                  <a:pt x="71" y="35"/>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7" name="Freeform 438">
            <a:extLst>
              <a:ext uri="{FF2B5EF4-FFF2-40B4-BE49-F238E27FC236}">
                <a16:creationId xmlns:a16="http://schemas.microsoft.com/office/drawing/2014/main" id="{6C019ED6-257E-56FE-7C6E-610F62488136}"/>
              </a:ext>
            </a:extLst>
          </p:cNvPr>
          <p:cNvSpPr>
            <a:spLocks/>
          </p:cNvSpPr>
          <p:nvPr/>
        </p:nvSpPr>
        <p:spPr bwMode="auto">
          <a:xfrm>
            <a:off x="5123242" y="3468175"/>
            <a:ext cx="38100" cy="34925"/>
          </a:xfrm>
          <a:custGeom>
            <a:avLst/>
            <a:gdLst>
              <a:gd name="T0" fmla="*/ 71 w 75"/>
              <a:gd name="T1" fmla="*/ 35 h 68"/>
              <a:gd name="T2" fmla="*/ 71 w 75"/>
              <a:gd name="T3" fmla="*/ 35 h 68"/>
              <a:gd name="T4" fmla="*/ 73 w 75"/>
              <a:gd name="T5" fmla="*/ 11 h 68"/>
              <a:gd name="T6" fmla="*/ 66 w 75"/>
              <a:gd name="T7" fmla="*/ 5 h 68"/>
              <a:gd name="T8" fmla="*/ 53 w 75"/>
              <a:gd name="T9" fmla="*/ 0 h 68"/>
              <a:gd name="T10" fmla="*/ 0 w 75"/>
              <a:gd name="T11" fmla="*/ 50 h 68"/>
              <a:gd name="T12" fmla="*/ 13 w 75"/>
              <a:gd name="T13" fmla="*/ 68 h 68"/>
              <a:gd name="T14" fmla="*/ 71 w 75"/>
              <a:gd name="T15" fmla="*/ 35 h 68"/>
              <a:gd name="T16" fmla="*/ 71 w 75"/>
              <a:gd name="T17" fmla="*/ 3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8">
                <a:moveTo>
                  <a:pt x="71" y="35"/>
                </a:moveTo>
                <a:lnTo>
                  <a:pt x="71" y="35"/>
                </a:lnTo>
                <a:cubicBezTo>
                  <a:pt x="75" y="30"/>
                  <a:pt x="70" y="17"/>
                  <a:pt x="73" y="11"/>
                </a:cubicBezTo>
                <a:lnTo>
                  <a:pt x="66" y="5"/>
                </a:lnTo>
                <a:lnTo>
                  <a:pt x="53" y="0"/>
                </a:lnTo>
                <a:cubicBezTo>
                  <a:pt x="28" y="7"/>
                  <a:pt x="0" y="11"/>
                  <a:pt x="0" y="50"/>
                </a:cubicBezTo>
                <a:cubicBezTo>
                  <a:pt x="0" y="58"/>
                  <a:pt x="6" y="68"/>
                  <a:pt x="13" y="68"/>
                </a:cubicBezTo>
                <a:cubicBezTo>
                  <a:pt x="32" y="68"/>
                  <a:pt x="62" y="44"/>
                  <a:pt x="71" y="35"/>
                </a:cubicBezTo>
                <a:lnTo>
                  <a:pt x="71" y="35"/>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8" name="Freeform 439">
            <a:extLst>
              <a:ext uri="{FF2B5EF4-FFF2-40B4-BE49-F238E27FC236}">
                <a16:creationId xmlns:a16="http://schemas.microsoft.com/office/drawing/2014/main" id="{E372ADC7-91B9-BF4C-CB84-8743B9559542}"/>
              </a:ext>
            </a:extLst>
          </p:cNvPr>
          <p:cNvSpPr>
            <a:spLocks noEditPoints="1"/>
          </p:cNvSpPr>
          <p:nvPr/>
        </p:nvSpPr>
        <p:spPr bwMode="auto">
          <a:xfrm>
            <a:off x="5123242" y="3466588"/>
            <a:ext cx="38100" cy="36513"/>
          </a:xfrm>
          <a:custGeom>
            <a:avLst/>
            <a:gdLst>
              <a:gd name="T0" fmla="*/ 54 w 76"/>
              <a:gd name="T1" fmla="*/ 3 h 71"/>
              <a:gd name="T2" fmla="*/ 54 w 76"/>
              <a:gd name="T3" fmla="*/ 3 h 71"/>
              <a:gd name="T4" fmla="*/ 47 w 76"/>
              <a:gd name="T5" fmla="*/ 5 h 71"/>
              <a:gd name="T6" fmla="*/ 3 w 76"/>
              <a:gd name="T7" fmla="*/ 52 h 71"/>
              <a:gd name="T8" fmla="*/ 14 w 76"/>
              <a:gd name="T9" fmla="*/ 68 h 71"/>
              <a:gd name="T10" fmla="*/ 70 w 76"/>
              <a:gd name="T11" fmla="*/ 35 h 71"/>
              <a:gd name="T12" fmla="*/ 72 w 76"/>
              <a:gd name="T13" fmla="*/ 23 h 71"/>
              <a:gd name="T14" fmla="*/ 72 w 76"/>
              <a:gd name="T15" fmla="*/ 14 h 71"/>
              <a:gd name="T16" fmla="*/ 66 w 76"/>
              <a:gd name="T17" fmla="*/ 8 h 71"/>
              <a:gd name="T18" fmla="*/ 54 w 76"/>
              <a:gd name="T19" fmla="*/ 3 h 71"/>
              <a:gd name="T20" fmla="*/ 14 w 76"/>
              <a:gd name="T21" fmla="*/ 71 h 71"/>
              <a:gd name="T22" fmla="*/ 14 w 76"/>
              <a:gd name="T23" fmla="*/ 71 h 71"/>
              <a:gd name="T24" fmla="*/ 0 w 76"/>
              <a:gd name="T25" fmla="*/ 52 h 71"/>
              <a:gd name="T26" fmla="*/ 46 w 76"/>
              <a:gd name="T27" fmla="*/ 2 h 71"/>
              <a:gd name="T28" fmla="*/ 53 w 76"/>
              <a:gd name="T29" fmla="*/ 0 h 71"/>
              <a:gd name="T30" fmla="*/ 54 w 76"/>
              <a:gd name="T31" fmla="*/ 0 h 71"/>
              <a:gd name="T32" fmla="*/ 68 w 76"/>
              <a:gd name="T33" fmla="*/ 5 h 71"/>
              <a:gd name="T34" fmla="*/ 75 w 76"/>
              <a:gd name="T35" fmla="*/ 13 h 71"/>
              <a:gd name="T36" fmla="*/ 75 w 76"/>
              <a:gd name="T37" fmla="*/ 14 h 71"/>
              <a:gd name="T38" fmla="*/ 75 w 76"/>
              <a:gd name="T39" fmla="*/ 23 h 71"/>
              <a:gd name="T40" fmla="*/ 73 w 76"/>
              <a:gd name="T41" fmla="*/ 38 h 71"/>
              <a:gd name="T42" fmla="*/ 14 w 76"/>
              <a:gd name="T4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71">
                <a:moveTo>
                  <a:pt x="54" y="3"/>
                </a:moveTo>
                <a:lnTo>
                  <a:pt x="54" y="3"/>
                </a:lnTo>
                <a:cubicBezTo>
                  <a:pt x="51" y="4"/>
                  <a:pt x="49" y="5"/>
                  <a:pt x="47" y="5"/>
                </a:cubicBezTo>
                <a:cubicBezTo>
                  <a:pt x="24" y="12"/>
                  <a:pt x="3" y="18"/>
                  <a:pt x="3" y="52"/>
                </a:cubicBezTo>
                <a:cubicBezTo>
                  <a:pt x="3" y="59"/>
                  <a:pt x="8" y="68"/>
                  <a:pt x="14" y="68"/>
                </a:cubicBezTo>
                <a:cubicBezTo>
                  <a:pt x="32" y="68"/>
                  <a:pt x="62" y="45"/>
                  <a:pt x="70" y="35"/>
                </a:cubicBezTo>
                <a:cubicBezTo>
                  <a:pt x="72" y="33"/>
                  <a:pt x="72" y="28"/>
                  <a:pt x="72" y="23"/>
                </a:cubicBezTo>
                <a:cubicBezTo>
                  <a:pt x="71" y="20"/>
                  <a:pt x="71" y="16"/>
                  <a:pt x="72" y="14"/>
                </a:cubicBezTo>
                <a:lnTo>
                  <a:pt x="66" y="8"/>
                </a:lnTo>
                <a:lnTo>
                  <a:pt x="54" y="3"/>
                </a:lnTo>
                <a:close/>
                <a:moveTo>
                  <a:pt x="14" y="71"/>
                </a:moveTo>
                <a:lnTo>
                  <a:pt x="14" y="71"/>
                </a:lnTo>
                <a:cubicBezTo>
                  <a:pt x="6" y="71"/>
                  <a:pt x="0" y="61"/>
                  <a:pt x="0" y="52"/>
                </a:cubicBezTo>
                <a:cubicBezTo>
                  <a:pt x="0" y="15"/>
                  <a:pt x="23" y="9"/>
                  <a:pt x="46" y="2"/>
                </a:cubicBezTo>
                <a:cubicBezTo>
                  <a:pt x="48" y="2"/>
                  <a:pt x="51" y="1"/>
                  <a:pt x="53" y="0"/>
                </a:cubicBezTo>
                <a:lnTo>
                  <a:pt x="54" y="0"/>
                </a:lnTo>
                <a:lnTo>
                  <a:pt x="68" y="5"/>
                </a:lnTo>
                <a:lnTo>
                  <a:pt x="75" y="13"/>
                </a:lnTo>
                <a:lnTo>
                  <a:pt x="75" y="14"/>
                </a:lnTo>
                <a:cubicBezTo>
                  <a:pt x="74" y="16"/>
                  <a:pt x="75" y="20"/>
                  <a:pt x="75" y="23"/>
                </a:cubicBezTo>
                <a:cubicBezTo>
                  <a:pt x="75" y="29"/>
                  <a:pt x="76" y="34"/>
                  <a:pt x="73" y="38"/>
                </a:cubicBezTo>
                <a:cubicBezTo>
                  <a:pt x="65" y="47"/>
                  <a:pt x="34" y="71"/>
                  <a:pt x="14" y="71"/>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29" name="Freeform 440">
            <a:extLst>
              <a:ext uri="{FF2B5EF4-FFF2-40B4-BE49-F238E27FC236}">
                <a16:creationId xmlns:a16="http://schemas.microsoft.com/office/drawing/2014/main" id="{AC1C6F32-C299-9A07-77AF-4CE1ED80A123}"/>
              </a:ext>
            </a:extLst>
          </p:cNvPr>
          <p:cNvSpPr>
            <a:spLocks noEditPoints="1"/>
          </p:cNvSpPr>
          <p:nvPr/>
        </p:nvSpPr>
        <p:spPr bwMode="auto">
          <a:xfrm>
            <a:off x="5123242" y="3466588"/>
            <a:ext cx="38100" cy="36513"/>
          </a:xfrm>
          <a:custGeom>
            <a:avLst/>
            <a:gdLst>
              <a:gd name="T0" fmla="*/ 54 w 76"/>
              <a:gd name="T1" fmla="*/ 3 h 71"/>
              <a:gd name="T2" fmla="*/ 54 w 76"/>
              <a:gd name="T3" fmla="*/ 3 h 71"/>
              <a:gd name="T4" fmla="*/ 47 w 76"/>
              <a:gd name="T5" fmla="*/ 5 h 71"/>
              <a:gd name="T6" fmla="*/ 3 w 76"/>
              <a:gd name="T7" fmla="*/ 52 h 71"/>
              <a:gd name="T8" fmla="*/ 14 w 76"/>
              <a:gd name="T9" fmla="*/ 68 h 71"/>
              <a:gd name="T10" fmla="*/ 70 w 76"/>
              <a:gd name="T11" fmla="*/ 35 h 71"/>
              <a:gd name="T12" fmla="*/ 72 w 76"/>
              <a:gd name="T13" fmla="*/ 23 h 71"/>
              <a:gd name="T14" fmla="*/ 72 w 76"/>
              <a:gd name="T15" fmla="*/ 14 h 71"/>
              <a:gd name="T16" fmla="*/ 66 w 76"/>
              <a:gd name="T17" fmla="*/ 8 h 71"/>
              <a:gd name="T18" fmla="*/ 54 w 76"/>
              <a:gd name="T19" fmla="*/ 3 h 71"/>
              <a:gd name="T20" fmla="*/ 54 w 76"/>
              <a:gd name="T21" fmla="*/ 3 h 71"/>
              <a:gd name="T22" fmla="*/ 14 w 76"/>
              <a:gd name="T23" fmla="*/ 71 h 71"/>
              <a:gd name="T24" fmla="*/ 14 w 76"/>
              <a:gd name="T25" fmla="*/ 71 h 71"/>
              <a:gd name="T26" fmla="*/ 0 w 76"/>
              <a:gd name="T27" fmla="*/ 52 h 71"/>
              <a:gd name="T28" fmla="*/ 46 w 76"/>
              <a:gd name="T29" fmla="*/ 2 h 71"/>
              <a:gd name="T30" fmla="*/ 53 w 76"/>
              <a:gd name="T31" fmla="*/ 0 h 71"/>
              <a:gd name="T32" fmla="*/ 54 w 76"/>
              <a:gd name="T33" fmla="*/ 0 h 71"/>
              <a:gd name="T34" fmla="*/ 68 w 76"/>
              <a:gd name="T35" fmla="*/ 5 h 71"/>
              <a:gd name="T36" fmla="*/ 75 w 76"/>
              <a:gd name="T37" fmla="*/ 13 h 71"/>
              <a:gd name="T38" fmla="*/ 75 w 76"/>
              <a:gd name="T39" fmla="*/ 14 h 71"/>
              <a:gd name="T40" fmla="*/ 75 w 76"/>
              <a:gd name="T41" fmla="*/ 23 h 71"/>
              <a:gd name="T42" fmla="*/ 73 w 76"/>
              <a:gd name="T43" fmla="*/ 38 h 71"/>
              <a:gd name="T44" fmla="*/ 14 w 76"/>
              <a:gd name="T45" fmla="*/ 71 h 71"/>
              <a:gd name="T46" fmla="*/ 14 w 76"/>
              <a:gd name="T4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71">
                <a:moveTo>
                  <a:pt x="54" y="3"/>
                </a:moveTo>
                <a:lnTo>
                  <a:pt x="54" y="3"/>
                </a:lnTo>
                <a:cubicBezTo>
                  <a:pt x="51" y="4"/>
                  <a:pt x="49" y="5"/>
                  <a:pt x="47" y="5"/>
                </a:cubicBezTo>
                <a:cubicBezTo>
                  <a:pt x="24" y="12"/>
                  <a:pt x="3" y="18"/>
                  <a:pt x="3" y="52"/>
                </a:cubicBezTo>
                <a:cubicBezTo>
                  <a:pt x="3" y="59"/>
                  <a:pt x="8" y="68"/>
                  <a:pt x="14" y="68"/>
                </a:cubicBezTo>
                <a:cubicBezTo>
                  <a:pt x="32" y="68"/>
                  <a:pt x="62" y="45"/>
                  <a:pt x="70" y="35"/>
                </a:cubicBezTo>
                <a:cubicBezTo>
                  <a:pt x="72" y="33"/>
                  <a:pt x="72" y="28"/>
                  <a:pt x="72" y="23"/>
                </a:cubicBezTo>
                <a:cubicBezTo>
                  <a:pt x="71" y="20"/>
                  <a:pt x="71" y="16"/>
                  <a:pt x="72" y="14"/>
                </a:cubicBezTo>
                <a:lnTo>
                  <a:pt x="66" y="8"/>
                </a:lnTo>
                <a:lnTo>
                  <a:pt x="54" y="3"/>
                </a:lnTo>
                <a:lnTo>
                  <a:pt x="54" y="3"/>
                </a:lnTo>
                <a:close/>
                <a:moveTo>
                  <a:pt x="14" y="71"/>
                </a:moveTo>
                <a:lnTo>
                  <a:pt x="14" y="71"/>
                </a:lnTo>
                <a:cubicBezTo>
                  <a:pt x="6" y="71"/>
                  <a:pt x="0" y="61"/>
                  <a:pt x="0" y="52"/>
                </a:cubicBezTo>
                <a:cubicBezTo>
                  <a:pt x="0" y="15"/>
                  <a:pt x="23" y="9"/>
                  <a:pt x="46" y="2"/>
                </a:cubicBezTo>
                <a:cubicBezTo>
                  <a:pt x="48" y="2"/>
                  <a:pt x="51" y="1"/>
                  <a:pt x="53" y="0"/>
                </a:cubicBezTo>
                <a:lnTo>
                  <a:pt x="54" y="0"/>
                </a:lnTo>
                <a:lnTo>
                  <a:pt x="68" y="5"/>
                </a:lnTo>
                <a:lnTo>
                  <a:pt x="75" y="13"/>
                </a:lnTo>
                <a:lnTo>
                  <a:pt x="75" y="14"/>
                </a:lnTo>
                <a:cubicBezTo>
                  <a:pt x="74" y="16"/>
                  <a:pt x="75" y="20"/>
                  <a:pt x="75" y="23"/>
                </a:cubicBezTo>
                <a:cubicBezTo>
                  <a:pt x="75" y="29"/>
                  <a:pt x="76" y="34"/>
                  <a:pt x="73" y="38"/>
                </a:cubicBezTo>
                <a:cubicBezTo>
                  <a:pt x="65" y="47"/>
                  <a:pt x="34" y="71"/>
                  <a:pt x="14" y="71"/>
                </a:cubicBezTo>
                <a:lnTo>
                  <a:pt x="14" y="71"/>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0" name="Freeform 441">
            <a:extLst>
              <a:ext uri="{FF2B5EF4-FFF2-40B4-BE49-F238E27FC236}">
                <a16:creationId xmlns:a16="http://schemas.microsoft.com/office/drawing/2014/main" id="{34E61244-0643-9BFF-3DF6-3D344063DA97}"/>
              </a:ext>
            </a:extLst>
          </p:cNvPr>
          <p:cNvSpPr>
            <a:spLocks/>
          </p:cNvSpPr>
          <p:nvPr/>
        </p:nvSpPr>
        <p:spPr bwMode="auto">
          <a:xfrm>
            <a:off x="5308979" y="3207825"/>
            <a:ext cx="266700" cy="250825"/>
          </a:xfrm>
          <a:custGeom>
            <a:avLst/>
            <a:gdLst>
              <a:gd name="T0" fmla="*/ 520 w 520"/>
              <a:gd name="T1" fmla="*/ 132 h 488"/>
              <a:gd name="T2" fmla="*/ 520 w 520"/>
              <a:gd name="T3" fmla="*/ 132 h 488"/>
              <a:gd name="T4" fmla="*/ 517 w 520"/>
              <a:gd name="T5" fmla="*/ 129 h 488"/>
              <a:gd name="T6" fmla="*/ 517 w 520"/>
              <a:gd name="T7" fmla="*/ 127 h 488"/>
              <a:gd name="T8" fmla="*/ 514 w 520"/>
              <a:gd name="T9" fmla="*/ 127 h 488"/>
              <a:gd name="T10" fmla="*/ 483 w 520"/>
              <a:gd name="T11" fmla="*/ 111 h 488"/>
              <a:gd name="T12" fmla="*/ 435 w 520"/>
              <a:gd name="T13" fmla="*/ 111 h 488"/>
              <a:gd name="T14" fmla="*/ 390 w 520"/>
              <a:gd name="T15" fmla="*/ 73 h 488"/>
              <a:gd name="T16" fmla="*/ 369 w 520"/>
              <a:gd name="T17" fmla="*/ 63 h 488"/>
              <a:gd name="T18" fmla="*/ 311 w 520"/>
              <a:gd name="T19" fmla="*/ 108 h 488"/>
              <a:gd name="T20" fmla="*/ 268 w 520"/>
              <a:gd name="T21" fmla="*/ 133 h 488"/>
              <a:gd name="T22" fmla="*/ 237 w 520"/>
              <a:gd name="T23" fmla="*/ 167 h 488"/>
              <a:gd name="T24" fmla="*/ 200 w 520"/>
              <a:gd name="T25" fmla="*/ 127 h 488"/>
              <a:gd name="T26" fmla="*/ 172 w 520"/>
              <a:gd name="T27" fmla="*/ 110 h 488"/>
              <a:gd name="T28" fmla="*/ 172 w 520"/>
              <a:gd name="T29" fmla="*/ 39 h 488"/>
              <a:gd name="T30" fmla="*/ 89 w 520"/>
              <a:gd name="T31" fmla="*/ 0 h 488"/>
              <a:gd name="T32" fmla="*/ 25 w 520"/>
              <a:gd name="T33" fmla="*/ 34 h 488"/>
              <a:gd name="T34" fmla="*/ 0 w 520"/>
              <a:gd name="T35" fmla="*/ 51 h 488"/>
              <a:gd name="T36" fmla="*/ 55 w 520"/>
              <a:gd name="T37" fmla="*/ 94 h 488"/>
              <a:gd name="T38" fmla="*/ 66 w 520"/>
              <a:gd name="T39" fmla="*/ 112 h 488"/>
              <a:gd name="T40" fmla="*/ 91 w 520"/>
              <a:gd name="T41" fmla="*/ 118 h 488"/>
              <a:gd name="T42" fmla="*/ 142 w 520"/>
              <a:gd name="T43" fmla="*/ 111 h 488"/>
              <a:gd name="T44" fmla="*/ 154 w 520"/>
              <a:gd name="T45" fmla="*/ 111 h 488"/>
              <a:gd name="T46" fmla="*/ 64 w 520"/>
              <a:gd name="T47" fmla="*/ 144 h 488"/>
              <a:gd name="T48" fmla="*/ 96 w 520"/>
              <a:gd name="T49" fmla="*/ 167 h 488"/>
              <a:gd name="T50" fmla="*/ 105 w 520"/>
              <a:gd name="T51" fmla="*/ 210 h 488"/>
              <a:gd name="T52" fmla="*/ 121 w 520"/>
              <a:gd name="T53" fmla="*/ 216 h 488"/>
              <a:gd name="T54" fmla="*/ 145 w 520"/>
              <a:gd name="T55" fmla="*/ 181 h 488"/>
              <a:gd name="T56" fmla="*/ 145 w 520"/>
              <a:gd name="T57" fmla="*/ 198 h 488"/>
              <a:gd name="T58" fmla="*/ 212 w 520"/>
              <a:gd name="T59" fmla="*/ 239 h 488"/>
              <a:gd name="T60" fmla="*/ 308 w 520"/>
              <a:gd name="T61" fmla="*/ 259 h 488"/>
              <a:gd name="T62" fmla="*/ 382 w 520"/>
              <a:gd name="T63" fmla="*/ 314 h 488"/>
              <a:gd name="T64" fmla="*/ 405 w 520"/>
              <a:gd name="T65" fmla="*/ 398 h 488"/>
              <a:gd name="T66" fmla="*/ 361 w 520"/>
              <a:gd name="T67" fmla="*/ 438 h 488"/>
              <a:gd name="T68" fmla="*/ 390 w 520"/>
              <a:gd name="T69" fmla="*/ 455 h 488"/>
              <a:gd name="T70" fmla="*/ 427 w 520"/>
              <a:gd name="T71" fmla="*/ 455 h 488"/>
              <a:gd name="T72" fmla="*/ 452 w 520"/>
              <a:gd name="T73" fmla="*/ 442 h 488"/>
              <a:gd name="T74" fmla="*/ 520 w 520"/>
              <a:gd name="T75" fmla="*/ 488 h 488"/>
              <a:gd name="T76" fmla="*/ 520 w 520"/>
              <a:gd name="T77" fmla="*/ 132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0" h="488">
                <a:moveTo>
                  <a:pt x="520" y="132"/>
                </a:moveTo>
                <a:lnTo>
                  <a:pt x="520" y="132"/>
                </a:lnTo>
                <a:cubicBezTo>
                  <a:pt x="520" y="131"/>
                  <a:pt x="517" y="130"/>
                  <a:pt x="517" y="129"/>
                </a:cubicBezTo>
                <a:lnTo>
                  <a:pt x="517" y="127"/>
                </a:lnTo>
                <a:cubicBezTo>
                  <a:pt x="517" y="127"/>
                  <a:pt x="515" y="128"/>
                  <a:pt x="514" y="127"/>
                </a:cubicBezTo>
                <a:cubicBezTo>
                  <a:pt x="512" y="126"/>
                  <a:pt x="490" y="121"/>
                  <a:pt x="483" y="111"/>
                </a:cubicBezTo>
                <a:lnTo>
                  <a:pt x="435" y="111"/>
                </a:lnTo>
                <a:cubicBezTo>
                  <a:pt x="425" y="107"/>
                  <a:pt x="411" y="81"/>
                  <a:pt x="390" y="73"/>
                </a:cubicBezTo>
                <a:cubicBezTo>
                  <a:pt x="384" y="71"/>
                  <a:pt x="370" y="73"/>
                  <a:pt x="369" y="63"/>
                </a:cubicBezTo>
                <a:cubicBezTo>
                  <a:pt x="348" y="67"/>
                  <a:pt x="326" y="102"/>
                  <a:pt x="311" y="108"/>
                </a:cubicBezTo>
                <a:cubicBezTo>
                  <a:pt x="286" y="116"/>
                  <a:pt x="282" y="118"/>
                  <a:pt x="268" y="133"/>
                </a:cubicBezTo>
                <a:cubicBezTo>
                  <a:pt x="265" y="137"/>
                  <a:pt x="249" y="167"/>
                  <a:pt x="237" y="167"/>
                </a:cubicBezTo>
                <a:cubicBezTo>
                  <a:pt x="226" y="167"/>
                  <a:pt x="200" y="136"/>
                  <a:pt x="200" y="127"/>
                </a:cubicBezTo>
                <a:cubicBezTo>
                  <a:pt x="184" y="127"/>
                  <a:pt x="172" y="120"/>
                  <a:pt x="172" y="110"/>
                </a:cubicBezTo>
                <a:lnTo>
                  <a:pt x="172" y="39"/>
                </a:lnTo>
                <a:cubicBezTo>
                  <a:pt x="142" y="31"/>
                  <a:pt x="119" y="0"/>
                  <a:pt x="89" y="0"/>
                </a:cubicBezTo>
                <a:cubicBezTo>
                  <a:pt x="57" y="0"/>
                  <a:pt x="46" y="34"/>
                  <a:pt x="25" y="34"/>
                </a:cubicBezTo>
                <a:cubicBezTo>
                  <a:pt x="14" y="34"/>
                  <a:pt x="0" y="39"/>
                  <a:pt x="0" y="51"/>
                </a:cubicBezTo>
                <a:cubicBezTo>
                  <a:pt x="0" y="78"/>
                  <a:pt x="43" y="67"/>
                  <a:pt x="55" y="94"/>
                </a:cubicBezTo>
                <a:cubicBezTo>
                  <a:pt x="57" y="100"/>
                  <a:pt x="61" y="110"/>
                  <a:pt x="66" y="112"/>
                </a:cubicBezTo>
                <a:cubicBezTo>
                  <a:pt x="75" y="114"/>
                  <a:pt x="82" y="118"/>
                  <a:pt x="91" y="118"/>
                </a:cubicBezTo>
                <a:cubicBezTo>
                  <a:pt x="110" y="118"/>
                  <a:pt x="122" y="117"/>
                  <a:pt x="142" y="111"/>
                </a:cubicBezTo>
                <a:lnTo>
                  <a:pt x="154" y="111"/>
                </a:lnTo>
                <a:cubicBezTo>
                  <a:pt x="142" y="134"/>
                  <a:pt x="89" y="130"/>
                  <a:pt x="64" y="144"/>
                </a:cubicBezTo>
                <a:cubicBezTo>
                  <a:pt x="68" y="159"/>
                  <a:pt x="87" y="151"/>
                  <a:pt x="96" y="167"/>
                </a:cubicBezTo>
                <a:cubicBezTo>
                  <a:pt x="105" y="183"/>
                  <a:pt x="96" y="190"/>
                  <a:pt x="105" y="210"/>
                </a:cubicBezTo>
                <a:cubicBezTo>
                  <a:pt x="106" y="216"/>
                  <a:pt x="115" y="216"/>
                  <a:pt x="121" y="216"/>
                </a:cubicBezTo>
                <a:cubicBezTo>
                  <a:pt x="135" y="216"/>
                  <a:pt x="142" y="196"/>
                  <a:pt x="145" y="181"/>
                </a:cubicBezTo>
                <a:lnTo>
                  <a:pt x="145" y="198"/>
                </a:lnTo>
                <a:cubicBezTo>
                  <a:pt x="176" y="188"/>
                  <a:pt x="186" y="239"/>
                  <a:pt x="212" y="239"/>
                </a:cubicBezTo>
                <a:cubicBezTo>
                  <a:pt x="240" y="239"/>
                  <a:pt x="289" y="249"/>
                  <a:pt x="308" y="259"/>
                </a:cubicBezTo>
                <a:cubicBezTo>
                  <a:pt x="325" y="269"/>
                  <a:pt x="375" y="290"/>
                  <a:pt x="382" y="314"/>
                </a:cubicBezTo>
                <a:cubicBezTo>
                  <a:pt x="391" y="343"/>
                  <a:pt x="381" y="371"/>
                  <a:pt x="405" y="398"/>
                </a:cubicBezTo>
                <a:cubicBezTo>
                  <a:pt x="395" y="404"/>
                  <a:pt x="361" y="415"/>
                  <a:pt x="361" y="438"/>
                </a:cubicBezTo>
                <a:cubicBezTo>
                  <a:pt x="361" y="454"/>
                  <a:pt x="377" y="455"/>
                  <a:pt x="390" y="455"/>
                </a:cubicBezTo>
                <a:lnTo>
                  <a:pt x="427" y="455"/>
                </a:lnTo>
                <a:cubicBezTo>
                  <a:pt x="427" y="445"/>
                  <a:pt x="445" y="442"/>
                  <a:pt x="452" y="442"/>
                </a:cubicBezTo>
                <a:cubicBezTo>
                  <a:pt x="484" y="442"/>
                  <a:pt x="500" y="470"/>
                  <a:pt x="520" y="488"/>
                </a:cubicBezTo>
                <a:lnTo>
                  <a:pt x="520" y="132"/>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1" name="Freeform 442">
            <a:extLst>
              <a:ext uri="{FF2B5EF4-FFF2-40B4-BE49-F238E27FC236}">
                <a16:creationId xmlns:a16="http://schemas.microsoft.com/office/drawing/2014/main" id="{25F5D9B4-6FAF-BFD6-D609-BCC6D9A47BA6}"/>
              </a:ext>
            </a:extLst>
          </p:cNvPr>
          <p:cNvSpPr>
            <a:spLocks/>
          </p:cNvSpPr>
          <p:nvPr/>
        </p:nvSpPr>
        <p:spPr bwMode="auto">
          <a:xfrm>
            <a:off x="5308979" y="3207825"/>
            <a:ext cx="266700" cy="250825"/>
          </a:xfrm>
          <a:custGeom>
            <a:avLst/>
            <a:gdLst>
              <a:gd name="T0" fmla="*/ 520 w 520"/>
              <a:gd name="T1" fmla="*/ 132 h 488"/>
              <a:gd name="T2" fmla="*/ 520 w 520"/>
              <a:gd name="T3" fmla="*/ 132 h 488"/>
              <a:gd name="T4" fmla="*/ 517 w 520"/>
              <a:gd name="T5" fmla="*/ 129 h 488"/>
              <a:gd name="T6" fmla="*/ 517 w 520"/>
              <a:gd name="T7" fmla="*/ 127 h 488"/>
              <a:gd name="T8" fmla="*/ 514 w 520"/>
              <a:gd name="T9" fmla="*/ 127 h 488"/>
              <a:gd name="T10" fmla="*/ 483 w 520"/>
              <a:gd name="T11" fmla="*/ 111 h 488"/>
              <a:gd name="T12" fmla="*/ 435 w 520"/>
              <a:gd name="T13" fmla="*/ 111 h 488"/>
              <a:gd name="T14" fmla="*/ 390 w 520"/>
              <a:gd name="T15" fmla="*/ 73 h 488"/>
              <a:gd name="T16" fmla="*/ 369 w 520"/>
              <a:gd name="T17" fmla="*/ 63 h 488"/>
              <a:gd name="T18" fmla="*/ 311 w 520"/>
              <a:gd name="T19" fmla="*/ 108 h 488"/>
              <a:gd name="T20" fmla="*/ 268 w 520"/>
              <a:gd name="T21" fmla="*/ 133 h 488"/>
              <a:gd name="T22" fmla="*/ 237 w 520"/>
              <a:gd name="T23" fmla="*/ 167 h 488"/>
              <a:gd name="T24" fmla="*/ 200 w 520"/>
              <a:gd name="T25" fmla="*/ 127 h 488"/>
              <a:gd name="T26" fmla="*/ 172 w 520"/>
              <a:gd name="T27" fmla="*/ 110 h 488"/>
              <a:gd name="T28" fmla="*/ 172 w 520"/>
              <a:gd name="T29" fmla="*/ 39 h 488"/>
              <a:gd name="T30" fmla="*/ 89 w 520"/>
              <a:gd name="T31" fmla="*/ 0 h 488"/>
              <a:gd name="T32" fmla="*/ 25 w 520"/>
              <a:gd name="T33" fmla="*/ 34 h 488"/>
              <a:gd name="T34" fmla="*/ 0 w 520"/>
              <a:gd name="T35" fmla="*/ 51 h 488"/>
              <a:gd name="T36" fmla="*/ 55 w 520"/>
              <a:gd name="T37" fmla="*/ 94 h 488"/>
              <a:gd name="T38" fmla="*/ 66 w 520"/>
              <a:gd name="T39" fmla="*/ 112 h 488"/>
              <a:gd name="T40" fmla="*/ 91 w 520"/>
              <a:gd name="T41" fmla="*/ 118 h 488"/>
              <a:gd name="T42" fmla="*/ 142 w 520"/>
              <a:gd name="T43" fmla="*/ 111 h 488"/>
              <a:gd name="T44" fmla="*/ 154 w 520"/>
              <a:gd name="T45" fmla="*/ 111 h 488"/>
              <a:gd name="T46" fmla="*/ 64 w 520"/>
              <a:gd name="T47" fmla="*/ 144 h 488"/>
              <a:gd name="T48" fmla="*/ 96 w 520"/>
              <a:gd name="T49" fmla="*/ 167 h 488"/>
              <a:gd name="T50" fmla="*/ 105 w 520"/>
              <a:gd name="T51" fmla="*/ 210 h 488"/>
              <a:gd name="T52" fmla="*/ 121 w 520"/>
              <a:gd name="T53" fmla="*/ 216 h 488"/>
              <a:gd name="T54" fmla="*/ 145 w 520"/>
              <a:gd name="T55" fmla="*/ 181 h 488"/>
              <a:gd name="T56" fmla="*/ 145 w 520"/>
              <a:gd name="T57" fmla="*/ 198 h 488"/>
              <a:gd name="T58" fmla="*/ 212 w 520"/>
              <a:gd name="T59" fmla="*/ 239 h 488"/>
              <a:gd name="T60" fmla="*/ 308 w 520"/>
              <a:gd name="T61" fmla="*/ 259 h 488"/>
              <a:gd name="T62" fmla="*/ 382 w 520"/>
              <a:gd name="T63" fmla="*/ 314 h 488"/>
              <a:gd name="T64" fmla="*/ 405 w 520"/>
              <a:gd name="T65" fmla="*/ 398 h 488"/>
              <a:gd name="T66" fmla="*/ 361 w 520"/>
              <a:gd name="T67" fmla="*/ 438 h 488"/>
              <a:gd name="T68" fmla="*/ 390 w 520"/>
              <a:gd name="T69" fmla="*/ 455 h 488"/>
              <a:gd name="T70" fmla="*/ 427 w 520"/>
              <a:gd name="T71" fmla="*/ 455 h 488"/>
              <a:gd name="T72" fmla="*/ 452 w 520"/>
              <a:gd name="T73" fmla="*/ 442 h 488"/>
              <a:gd name="T74" fmla="*/ 520 w 520"/>
              <a:gd name="T75" fmla="*/ 488 h 488"/>
              <a:gd name="T76" fmla="*/ 520 w 520"/>
              <a:gd name="T77" fmla="*/ 132 h 488"/>
              <a:gd name="T78" fmla="*/ 520 w 520"/>
              <a:gd name="T79" fmla="*/ 132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0" h="488">
                <a:moveTo>
                  <a:pt x="520" y="132"/>
                </a:moveTo>
                <a:lnTo>
                  <a:pt x="520" y="132"/>
                </a:lnTo>
                <a:cubicBezTo>
                  <a:pt x="520" y="131"/>
                  <a:pt x="517" y="130"/>
                  <a:pt x="517" y="129"/>
                </a:cubicBezTo>
                <a:lnTo>
                  <a:pt x="517" y="127"/>
                </a:lnTo>
                <a:cubicBezTo>
                  <a:pt x="517" y="127"/>
                  <a:pt x="515" y="128"/>
                  <a:pt x="514" y="127"/>
                </a:cubicBezTo>
                <a:cubicBezTo>
                  <a:pt x="512" y="126"/>
                  <a:pt x="490" y="121"/>
                  <a:pt x="483" y="111"/>
                </a:cubicBezTo>
                <a:lnTo>
                  <a:pt x="435" y="111"/>
                </a:lnTo>
                <a:cubicBezTo>
                  <a:pt x="425" y="107"/>
                  <a:pt x="411" y="81"/>
                  <a:pt x="390" y="73"/>
                </a:cubicBezTo>
                <a:cubicBezTo>
                  <a:pt x="384" y="71"/>
                  <a:pt x="370" y="73"/>
                  <a:pt x="369" y="63"/>
                </a:cubicBezTo>
                <a:cubicBezTo>
                  <a:pt x="348" y="67"/>
                  <a:pt x="326" y="102"/>
                  <a:pt x="311" y="108"/>
                </a:cubicBezTo>
                <a:cubicBezTo>
                  <a:pt x="286" y="116"/>
                  <a:pt x="282" y="118"/>
                  <a:pt x="268" y="133"/>
                </a:cubicBezTo>
                <a:cubicBezTo>
                  <a:pt x="265" y="137"/>
                  <a:pt x="249" y="167"/>
                  <a:pt x="237" y="167"/>
                </a:cubicBezTo>
                <a:cubicBezTo>
                  <a:pt x="226" y="167"/>
                  <a:pt x="200" y="136"/>
                  <a:pt x="200" y="127"/>
                </a:cubicBezTo>
                <a:cubicBezTo>
                  <a:pt x="184" y="127"/>
                  <a:pt x="172" y="120"/>
                  <a:pt x="172" y="110"/>
                </a:cubicBezTo>
                <a:lnTo>
                  <a:pt x="172" y="39"/>
                </a:lnTo>
                <a:cubicBezTo>
                  <a:pt x="142" y="31"/>
                  <a:pt x="119" y="0"/>
                  <a:pt x="89" y="0"/>
                </a:cubicBezTo>
                <a:cubicBezTo>
                  <a:pt x="57" y="0"/>
                  <a:pt x="46" y="34"/>
                  <a:pt x="25" y="34"/>
                </a:cubicBezTo>
                <a:cubicBezTo>
                  <a:pt x="14" y="34"/>
                  <a:pt x="0" y="39"/>
                  <a:pt x="0" y="51"/>
                </a:cubicBezTo>
                <a:cubicBezTo>
                  <a:pt x="0" y="78"/>
                  <a:pt x="43" y="67"/>
                  <a:pt x="55" y="94"/>
                </a:cubicBezTo>
                <a:cubicBezTo>
                  <a:pt x="57" y="100"/>
                  <a:pt x="61" y="110"/>
                  <a:pt x="66" y="112"/>
                </a:cubicBezTo>
                <a:cubicBezTo>
                  <a:pt x="75" y="114"/>
                  <a:pt x="82" y="118"/>
                  <a:pt x="91" y="118"/>
                </a:cubicBezTo>
                <a:cubicBezTo>
                  <a:pt x="110" y="118"/>
                  <a:pt x="122" y="117"/>
                  <a:pt x="142" y="111"/>
                </a:cubicBezTo>
                <a:lnTo>
                  <a:pt x="154" y="111"/>
                </a:lnTo>
                <a:cubicBezTo>
                  <a:pt x="142" y="134"/>
                  <a:pt x="89" y="130"/>
                  <a:pt x="64" y="144"/>
                </a:cubicBezTo>
                <a:cubicBezTo>
                  <a:pt x="68" y="159"/>
                  <a:pt x="87" y="151"/>
                  <a:pt x="96" y="167"/>
                </a:cubicBezTo>
                <a:cubicBezTo>
                  <a:pt x="105" y="183"/>
                  <a:pt x="96" y="190"/>
                  <a:pt x="105" y="210"/>
                </a:cubicBezTo>
                <a:cubicBezTo>
                  <a:pt x="106" y="216"/>
                  <a:pt x="115" y="216"/>
                  <a:pt x="121" y="216"/>
                </a:cubicBezTo>
                <a:cubicBezTo>
                  <a:pt x="135" y="216"/>
                  <a:pt x="142" y="196"/>
                  <a:pt x="145" y="181"/>
                </a:cubicBezTo>
                <a:lnTo>
                  <a:pt x="145" y="198"/>
                </a:lnTo>
                <a:cubicBezTo>
                  <a:pt x="176" y="188"/>
                  <a:pt x="186" y="239"/>
                  <a:pt x="212" y="239"/>
                </a:cubicBezTo>
                <a:cubicBezTo>
                  <a:pt x="240" y="239"/>
                  <a:pt x="289" y="249"/>
                  <a:pt x="308" y="259"/>
                </a:cubicBezTo>
                <a:cubicBezTo>
                  <a:pt x="325" y="269"/>
                  <a:pt x="375" y="290"/>
                  <a:pt x="382" y="314"/>
                </a:cubicBezTo>
                <a:cubicBezTo>
                  <a:pt x="391" y="343"/>
                  <a:pt x="381" y="371"/>
                  <a:pt x="405" y="398"/>
                </a:cubicBezTo>
                <a:cubicBezTo>
                  <a:pt x="395" y="404"/>
                  <a:pt x="361" y="415"/>
                  <a:pt x="361" y="438"/>
                </a:cubicBezTo>
                <a:cubicBezTo>
                  <a:pt x="361" y="454"/>
                  <a:pt x="377" y="455"/>
                  <a:pt x="390" y="455"/>
                </a:cubicBezTo>
                <a:lnTo>
                  <a:pt x="427" y="455"/>
                </a:lnTo>
                <a:cubicBezTo>
                  <a:pt x="427" y="445"/>
                  <a:pt x="445" y="442"/>
                  <a:pt x="452" y="442"/>
                </a:cubicBezTo>
                <a:cubicBezTo>
                  <a:pt x="484" y="442"/>
                  <a:pt x="500" y="470"/>
                  <a:pt x="520" y="488"/>
                </a:cubicBezTo>
                <a:lnTo>
                  <a:pt x="520" y="132"/>
                </a:lnTo>
                <a:lnTo>
                  <a:pt x="520" y="13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2" name="Freeform 443">
            <a:extLst>
              <a:ext uri="{FF2B5EF4-FFF2-40B4-BE49-F238E27FC236}">
                <a16:creationId xmlns:a16="http://schemas.microsoft.com/office/drawing/2014/main" id="{350CED3A-8258-F493-A4AD-FDEC06D5AACA}"/>
              </a:ext>
            </a:extLst>
          </p:cNvPr>
          <p:cNvSpPr>
            <a:spLocks noEditPoints="1"/>
          </p:cNvSpPr>
          <p:nvPr/>
        </p:nvSpPr>
        <p:spPr bwMode="auto">
          <a:xfrm>
            <a:off x="5307392" y="3207825"/>
            <a:ext cx="268287" cy="254000"/>
          </a:xfrm>
          <a:custGeom>
            <a:avLst/>
            <a:gdLst>
              <a:gd name="T0" fmla="*/ 508 w 523"/>
              <a:gd name="T1" fmla="*/ 475 h 494"/>
              <a:gd name="T2" fmla="*/ 519 w 523"/>
              <a:gd name="T3" fmla="*/ 134 h 494"/>
              <a:gd name="T4" fmla="*/ 514 w 523"/>
              <a:gd name="T5" fmla="*/ 131 h 494"/>
              <a:gd name="T6" fmla="*/ 509 w 523"/>
              <a:gd name="T7" fmla="*/ 129 h 494"/>
              <a:gd name="T8" fmla="*/ 420 w 523"/>
              <a:gd name="T9" fmla="*/ 100 h 494"/>
              <a:gd name="T10" fmla="*/ 368 w 523"/>
              <a:gd name="T11" fmla="*/ 67 h 494"/>
              <a:gd name="T12" fmla="*/ 271 w 523"/>
              <a:gd name="T13" fmla="*/ 137 h 494"/>
              <a:gd name="T14" fmla="*/ 200 w 523"/>
              <a:gd name="T15" fmla="*/ 131 h 494"/>
              <a:gd name="T16" fmla="*/ 135 w 523"/>
              <a:gd name="T17" fmla="*/ 23 h 494"/>
              <a:gd name="T18" fmla="*/ 26 w 523"/>
              <a:gd name="T19" fmla="*/ 37 h 494"/>
              <a:gd name="T20" fmla="*/ 58 w 523"/>
              <a:gd name="T21" fmla="*/ 96 h 494"/>
              <a:gd name="T22" fmla="*/ 92 w 523"/>
              <a:gd name="T23" fmla="*/ 118 h 494"/>
              <a:gd name="T24" fmla="*/ 158 w 523"/>
              <a:gd name="T25" fmla="*/ 111 h 494"/>
              <a:gd name="T26" fmla="*/ 67 w 523"/>
              <a:gd name="T27" fmla="*/ 146 h 494"/>
              <a:gd name="T28" fmla="*/ 103 w 523"/>
              <a:gd name="T29" fmla="*/ 189 h 494"/>
              <a:gd name="T30" fmla="*/ 145 w 523"/>
              <a:gd name="T31" fmla="*/ 182 h 494"/>
              <a:gd name="T32" fmla="*/ 154 w 523"/>
              <a:gd name="T33" fmla="*/ 197 h 494"/>
              <a:gd name="T34" fmla="*/ 310 w 523"/>
              <a:gd name="T35" fmla="*/ 259 h 494"/>
              <a:gd name="T36" fmla="*/ 389 w 523"/>
              <a:gd name="T37" fmla="*/ 346 h 494"/>
              <a:gd name="T38" fmla="*/ 407 w 523"/>
              <a:gd name="T39" fmla="*/ 402 h 494"/>
              <a:gd name="T40" fmla="*/ 391 w 523"/>
              <a:gd name="T41" fmla="*/ 456 h 494"/>
              <a:gd name="T42" fmla="*/ 523 w 523"/>
              <a:gd name="T43" fmla="*/ 494 h 494"/>
              <a:gd name="T44" fmla="*/ 506 w 523"/>
              <a:gd name="T45" fmla="*/ 477 h 494"/>
              <a:gd name="T46" fmla="*/ 429 w 523"/>
              <a:gd name="T47" fmla="*/ 459 h 494"/>
              <a:gd name="T48" fmla="*/ 398 w 523"/>
              <a:gd name="T49" fmla="*/ 402 h 494"/>
              <a:gd name="T50" fmla="*/ 381 w 523"/>
              <a:gd name="T51" fmla="*/ 316 h 494"/>
              <a:gd name="T52" fmla="*/ 213 w 523"/>
              <a:gd name="T53" fmla="*/ 243 h 494"/>
              <a:gd name="T54" fmla="*/ 147 w 523"/>
              <a:gd name="T55" fmla="*/ 202 h 494"/>
              <a:gd name="T56" fmla="*/ 122 w 523"/>
              <a:gd name="T57" fmla="*/ 220 h 494"/>
              <a:gd name="T58" fmla="*/ 95 w 523"/>
              <a:gd name="T59" fmla="*/ 170 h 494"/>
              <a:gd name="T60" fmla="*/ 63 w 523"/>
              <a:gd name="T61" fmla="*/ 145 h 494"/>
              <a:gd name="T62" fmla="*/ 152 w 523"/>
              <a:gd name="T63" fmla="*/ 114 h 494"/>
              <a:gd name="T64" fmla="*/ 76 w 523"/>
              <a:gd name="T65" fmla="*/ 118 h 494"/>
              <a:gd name="T66" fmla="*/ 25 w 523"/>
              <a:gd name="T67" fmla="*/ 77 h 494"/>
              <a:gd name="T68" fmla="*/ 50 w 523"/>
              <a:gd name="T69" fmla="*/ 20 h 494"/>
              <a:gd name="T70" fmla="*/ 174 w 523"/>
              <a:gd name="T71" fmla="*/ 40 h 494"/>
              <a:gd name="T72" fmla="*/ 201 w 523"/>
              <a:gd name="T73" fmla="*/ 128 h 494"/>
              <a:gd name="T74" fmla="*/ 238 w 523"/>
              <a:gd name="T75" fmla="*/ 167 h 494"/>
              <a:gd name="T76" fmla="*/ 311 w 523"/>
              <a:gd name="T77" fmla="*/ 108 h 494"/>
              <a:gd name="T78" fmla="*/ 371 w 523"/>
              <a:gd name="T79" fmla="*/ 63 h 494"/>
              <a:gd name="T80" fmla="*/ 391 w 523"/>
              <a:gd name="T81" fmla="*/ 73 h 494"/>
              <a:gd name="T82" fmla="*/ 485 w 523"/>
              <a:gd name="T83" fmla="*/ 111 h 494"/>
              <a:gd name="T84" fmla="*/ 516 w 523"/>
              <a:gd name="T85" fmla="*/ 128 h 494"/>
              <a:gd name="T86" fmla="*/ 520 w 523"/>
              <a:gd name="T87" fmla="*/ 129 h 494"/>
              <a:gd name="T88" fmla="*/ 523 w 523"/>
              <a:gd name="T89" fmla="*/ 13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3" h="494">
                <a:moveTo>
                  <a:pt x="453" y="443"/>
                </a:moveTo>
                <a:lnTo>
                  <a:pt x="453" y="443"/>
                </a:lnTo>
                <a:cubicBezTo>
                  <a:pt x="478" y="443"/>
                  <a:pt x="493" y="459"/>
                  <a:pt x="508" y="475"/>
                </a:cubicBezTo>
                <a:cubicBezTo>
                  <a:pt x="512" y="479"/>
                  <a:pt x="516" y="483"/>
                  <a:pt x="520" y="487"/>
                </a:cubicBezTo>
                <a:lnTo>
                  <a:pt x="520" y="135"/>
                </a:lnTo>
                <a:cubicBezTo>
                  <a:pt x="519" y="135"/>
                  <a:pt x="519" y="134"/>
                  <a:pt x="519" y="134"/>
                </a:cubicBezTo>
                <a:cubicBezTo>
                  <a:pt x="518" y="134"/>
                  <a:pt x="516" y="133"/>
                  <a:pt x="516" y="131"/>
                </a:cubicBezTo>
                <a:lnTo>
                  <a:pt x="516" y="131"/>
                </a:lnTo>
                <a:cubicBezTo>
                  <a:pt x="516" y="131"/>
                  <a:pt x="515" y="131"/>
                  <a:pt x="514" y="131"/>
                </a:cubicBezTo>
                <a:lnTo>
                  <a:pt x="514" y="131"/>
                </a:lnTo>
                <a:lnTo>
                  <a:pt x="514" y="130"/>
                </a:lnTo>
                <a:cubicBezTo>
                  <a:pt x="513" y="130"/>
                  <a:pt x="511" y="129"/>
                  <a:pt x="509" y="129"/>
                </a:cubicBezTo>
                <a:cubicBezTo>
                  <a:pt x="502" y="126"/>
                  <a:pt x="489" y="122"/>
                  <a:pt x="483" y="114"/>
                </a:cubicBezTo>
                <a:lnTo>
                  <a:pt x="436" y="114"/>
                </a:lnTo>
                <a:cubicBezTo>
                  <a:pt x="431" y="113"/>
                  <a:pt x="426" y="107"/>
                  <a:pt x="420" y="100"/>
                </a:cubicBezTo>
                <a:cubicBezTo>
                  <a:pt x="412" y="92"/>
                  <a:pt x="402" y="81"/>
                  <a:pt x="390" y="77"/>
                </a:cubicBezTo>
                <a:cubicBezTo>
                  <a:pt x="389" y="76"/>
                  <a:pt x="387" y="76"/>
                  <a:pt x="384" y="75"/>
                </a:cubicBezTo>
                <a:cubicBezTo>
                  <a:pt x="378" y="75"/>
                  <a:pt x="371" y="74"/>
                  <a:pt x="368" y="67"/>
                </a:cubicBezTo>
                <a:cubicBezTo>
                  <a:pt x="357" y="70"/>
                  <a:pt x="346" y="81"/>
                  <a:pt x="336" y="92"/>
                </a:cubicBezTo>
                <a:cubicBezTo>
                  <a:pt x="327" y="101"/>
                  <a:pt x="319" y="109"/>
                  <a:pt x="312" y="111"/>
                </a:cubicBezTo>
                <a:cubicBezTo>
                  <a:pt x="287" y="120"/>
                  <a:pt x="284" y="122"/>
                  <a:pt x="271" y="137"/>
                </a:cubicBezTo>
                <a:cubicBezTo>
                  <a:pt x="270" y="137"/>
                  <a:pt x="269" y="139"/>
                  <a:pt x="267" y="142"/>
                </a:cubicBezTo>
                <a:cubicBezTo>
                  <a:pt x="258" y="156"/>
                  <a:pt x="247" y="170"/>
                  <a:pt x="238" y="170"/>
                </a:cubicBezTo>
                <a:cubicBezTo>
                  <a:pt x="227" y="170"/>
                  <a:pt x="202" y="141"/>
                  <a:pt x="200" y="131"/>
                </a:cubicBezTo>
                <a:cubicBezTo>
                  <a:pt x="183" y="131"/>
                  <a:pt x="172" y="123"/>
                  <a:pt x="172" y="112"/>
                </a:cubicBezTo>
                <a:lnTo>
                  <a:pt x="172" y="43"/>
                </a:lnTo>
                <a:cubicBezTo>
                  <a:pt x="158" y="39"/>
                  <a:pt x="147" y="31"/>
                  <a:pt x="135" y="23"/>
                </a:cubicBezTo>
                <a:cubicBezTo>
                  <a:pt x="120" y="13"/>
                  <a:pt x="106" y="4"/>
                  <a:pt x="90" y="4"/>
                </a:cubicBezTo>
                <a:cubicBezTo>
                  <a:pt x="73" y="4"/>
                  <a:pt x="62" y="14"/>
                  <a:pt x="52" y="23"/>
                </a:cubicBezTo>
                <a:cubicBezTo>
                  <a:pt x="44" y="30"/>
                  <a:pt x="36" y="37"/>
                  <a:pt x="26" y="37"/>
                </a:cubicBezTo>
                <a:cubicBezTo>
                  <a:pt x="17" y="37"/>
                  <a:pt x="3" y="42"/>
                  <a:pt x="3" y="53"/>
                </a:cubicBezTo>
                <a:cubicBezTo>
                  <a:pt x="3" y="66"/>
                  <a:pt x="13" y="69"/>
                  <a:pt x="26" y="73"/>
                </a:cubicBezTo>
                <a:cubicBezTo>
                  <a:pt x="38" y="77"/>
                  <a:pt x="52" y="82"/>
                  <a:pt x="58" y="96"/>
                </a:cubicBezTo>
                <a:cubicBezTo>
                  <a:pt x="60" y="102"/>
                  <a:pt x="63" y="111"/>
                  <a:pt x="68" y="112"/>
                </a:cubicBezTo>
                <a:cubicBezTo>
                  <a:pt x="71" y="113"/>
                  <a:pt x="74" y="114"/>
                  <a:pt x="77" y="115"/>
                </a:cubicBezTo>
                <a:cubicBezTo>
                  <a:pt x="82" y="117"/>
                  <a:pt x="86" y="118"/>
                  <a:pt x="92" y="118"/>
                </a:cubicBezTo>
                <a:cubicBezTo>
                  <a:pt x="112" y="118"/>
                  <a:pt x="124" y="117"/>
                  <a:pt x="142" y="111"/>
                </a:cubicBezTo>
                <a:lnTo>
                  <a:pt x="143" y="111"/>
                </a:lnTo>
                <a:lnTo>
                  <a:pt x="158" y="111"/>
                </a:lnTo>
                <a:lnTo>
                  <a:pt x="156" y="113"/>
                </a:lnTo>
                <a:cubicBezTo>
                  <a:pt x="149" y="128"/>
                  <a:pt x="126" y="132"/>
                  <a:pt x="104" y="136"/>
                </a:cubicBezTo>
                <a:cubicBezTo>
                  <a:pt x="91" y="139"/>
                  <a:pt x="77" y="141"/>
                  <a:pt x="67" y="146"/>
                </a:cubicBezTo>
                <a:cubicBezTo>
                  <a:pt x="69" y="152"/>
                  <a:pt x="74" y="154"/>
                  <a:pt x="80" y="156"/>
                </a:cubicBezTo>
                <a:cubicBezTo>
                  <a:pt x="86" y="158"/>
                  <a:pt x="94" y="160"/>
                  <a:pt x="98" y="168"/>
                </a:cubicBezTo>
                <a:cubicBezTo>
                  <a:pt x="103" y="176"/>
                  <a:pt x="103" y="182"/>
                  <a:pt x="103" y="189"/>
                </a:cubicBezTo>
                <a:cubicBezTo>
                  <a:pt x="103" y="195"/>
                  <a:pt x="103" y="202"/>
                  <a:pt x="107" y="211"/>
                </a:cubicBezTo>
                <a:cubicBezTo>
                  <a:pt x="109" y="216"/>
                  <a:pt x="117" y="216"/>
                  <a:pt x="121" y="216"/>
                </a:cubicBezTo>
                <a:cubicBezTo>
                  <a:pt x="136" y="216"/>
                  <a:pt x="143" y="192"/>
                  <a:pt x="145" y="182"/>
                </a:cubicBezTo>
                <a:lnTo>
                  <a:pt x="148" y="167"/>
                </a:lnTo>
                <a:lnTo>
                  <a:pt x="148" y="198"/>
                </a:lnTo>
                <a:cubicBezTo>
                  <a:pt x="150" y="197"/>
                  <a:pt x="152" y="197"/>
                  <a:pt x="154" y="197"/>
                </a:cubicBezTo>
                <a:cubicBezTo>
                  <a:pt x="167" y="197"/>
                  <a:pt x="176" y="208"/>
                  <a:pt x="185" y="219"/>
                </a:cubicBezTo>
                <a:cubicBezTo>
                  <a:pt x="194" y="230"/>
                  <a:pt x="202" y="240"/>
                  <a:pt x="213" y="240"/>
                </a:cubicBezTo>
                <a:cubicBezTo>
                  <a:pt x="242" y="240"/>
                  <a:pt x="290" y="250"/>
                  <a:pt x="310" y="259"/>
                </a:cubicBezTo>
                <a:cubicBezTo>
                  <a:pt x="313" y="261"/>
                  <a:pt x="317" y="263"/>
                  <a:pt x="321" y="265"/>
                </a:cubicBezTo>
                <a:cubicBezTo>
                  <a:pt x="344" y="277"/>
                  <a:pt x="379" y="295"/>
                  <a:pt x="385" y="315"/>
                </a:cubicBezTo>
                <a:cubicBezTo>
                  <a:pt x="388" y="326"/>
                  <a:pt x="389" y="336"/>
                  <a:pt x="389" y="346"/>
                </a:cubicBezTo>
                <a:cubicBezTo>
                  <a:pt x="391" y="365"/>
                  <a:pt x="392" y="382"/>
                  <a:pt x="408" y="399"/>
                </a:cubicBezTo>
                <a:lnTo>
                  <a:pt x="409" y="401"/>
                </a:lnTo>
                <a:lnTo>
                  <a:pt x="407" y="402"/>
                </a:lnTo>
                <a:cubicBezTo>
                  <a:pt x="405" y="403"/>
                  <a:pt x="403" y="404"/>
                  <a:pt x="400" y="405"/>
                </a:cubicBezTo>
                <a:cubicBezTo>
                  <a:pt x="387" y="411"/>
                  <a:pt x="364" y="422"/>
                  <a:pt x="364" y="440"/>
                </a:cubicBezTo>
                <a:cubicBezTo>
                  <a:pt x="364" y="453"/>
                  <a:pt x="375" y="456"/>
                  <a:pt x="391" y="456"/>
                </a:cubicBezTo>
                <a:lnTo>
                  <a:pt x="426" y="456"/>
                </a:lnTo>
                <a:cubicBezTo>
                  <a:pt x="428" y="445"/>
                  <a:pt x="446" y="443"/>
                  <a:pt x="453" y="443"/>
                </a:cubicBezTo>
                <a:close/>
                <a:moveTo>
                  <a:pt x="523" y="494"/>
                </a:moveTo>
                <a:lnTo>
                  <a:pt x="523" y="494"/>
                </a:lnTo>
                <a:lnTo>
                  <a:pt x="520" y="492"/>
                </a:lnTo>
                <a:cubicBezTo>
                  <a:pt x="515" y="487"/>
                  <a:pt x="510" y="482"/>
                  <a:pt x="506" y="477"/>
                </a:cubicBezTo>
                <a:cubicBezTo>
                  <a:pt x="491" y="462"/>
                  <a:pt x="476" y="446"/>
                  <a:pt x="453" y="446"/>
                </a:cubicBezTo>
                <a:cubicBezTo>
                  <a:pt x="447" y="446"/>
                  <a:pt x="429" y="449"/>
                  <a:pt x="429" y="457"/>
                </a:cubicBezTo>
                <a:lnTo>
                  <a:pt x="429" y="459"/>
                </a:lnTo>
                <a:lnTo>
                  <a:pt x="391" y="459"/>
                </a:lnTo>
                <a:cubicBezTo>
                  <a:pt x="381" y="459"/>
                  <a:pt x="361" y="459"/>
                  <a:pt x="361" y="440"/>
                </a:cubicBezTo>
                <a:cubicBezTo>
                  <a:pt x="361" y="420"/>
                  <a:pt x="384" y="409"/>
                  <a:pt x="398" y="402"/>
                </a:cubicBezTo>
                <a:cubicBezTo>
                  <a:pt x="400" y="401"/>
                  <a:pt x="402" y="400"/>
                  <a:pt x="404" y="400"/>
                </a:cubicBezTo>
                <a:cubicBezTo>
                  <a:pt x="389" y="382"/>
                  <a:pt x="387" y="364"/>
                  <a:pt x="386" y="346"/>
                </a:cubicBezTo>
                <a:cubicBezTo>
                  <a:pt x="385" y="337"/>
                  <a:pt x="385" y="327"/>
                  <a:pt x="381" y="316"/>
                </a:cubicBezTo>
                <a:cubicBezTo>
                  <a:pt x="376" y="297"/>
                  <a:pt x="341" y="279"/>
                  <a:pt x="319" y="268"/>
                </a:cubicBezTo>
                <a:cubicBezTo>
                  <a:pt x="315" y="266"/>
                  <a:pt x="311" y="264"/>
                  <a:pt x="308" y="262"/>
                </a:cubicBezTo>
                <a:cubicBezTo>
                  <a:pt x="289" y="253"/>
                  <a:pt x="241" y="243"/>
                  <a:pt x="213" y="243"/>
                </a:cubicBezTo>
                <a:cubicBezTo>
                  <a:pt x="200" y="243"/>
                  <a:pt x="191" y="232"/>
                  <a:pt x="183" y="221"/>
                </a:cubicBezTo>
                <a:cubicBezTo>
                  <a:pt x="174" y="211"/>
                  <a:pt x="166" y="201"/>
                  <a:pt x="154" y="201"/>
                </a:cubicBezTo>
                <a:cubicBezTo>
                  <a:pt x="152" y="201"/>
                  <a:pt x="149" y="201"/>
                  <a:pt x="147" y="202"/>
                </a:cubicBezTo>
                <a:lnTo>
                  <a:pt x="145" y="202"/>
                </a:lnTo>
                <a:lnTo>
                  <a:pt x="145" y="195"/>
                </a:lnTo>
                <a:cubicBezTo>
                  <a:pt x="141" y="207"/>
                  <a:pt x="134" y="220"/>
                  <a:pt x="122" y="220"/>
                </a:cubicBezTo>
                <a:cubicBezTo>
                  <a:pt x="116" y="220"/>
                  <a:pt x="106" y="220"/>
                  <a:pt x="104" y="213"/>
                </a:cubicBezTo>
                <a:cubicBezTo>
                  <a:pt x="100" y="203"/>
                  <a:pt x="100" y="195"/>
                  <a:pt x="100" y="189"/>
                </a:cubicBezTo>
                <a:cubicBezTo>
                  <a:pt x="100" y="183"/>
                  <a:pt x="100" y="177"/>
                  <a:pt x="95" y="170"/>
                </a:cubicBezTo>
                <a:cubicBezTo>
                  <a:pt x="91" y="163"/>
                  <a:pt x="85" y="161"/>
                  <a:pt x="79" y="159"/>
                </a:cubicBezTo>
                <a:cubicBezTo>
                  <a:pt x="72" y="157"/>
                  <a:pt x="66" y="155"/>
                  <a:pt x="64" y="146"/>
                </a:cubicBezTo>
                <a:lnTo>
                  <a:pt x="63" y="145"/>
                </a:lnTo>
                <a:lnTo>
                  <a:pt x="64" y="144"/>
                </a:lnTo>
                <a:cubicBezTo>
                  <a:pt x="74" y="138"/>
                  <a:pt x="89" y="136"/>
                  <a:pt x="103" y="133"/>
                </a:cubicBezTo>
                <a:cubicBezTo>
                  <a:pt x="123" y="129"/>
                  <a:pt x="144" y="126"/>
                  <a:pt x="152" y="114"/>
                </a:cubicBezTo>
                <a:lnTo>
                  <a:pt x="143" y="114"/>
                </a:lnTo>
                <a:cubicBezTo>
                  <a:pt x="124" y="121"/>
                  <a:pt x="112" y="122"/>
                  <a:pt x="92" y="122"/>
                </a:cubicBezTo>
                <a:cubicBezTo>
                  <a:pt x="86" y="122"/>
                  <a:pt x="81" y="120"/>
                  <a:pt x="76" y="118"/>
                </a:cubicBezTo>
                <a:cubicBezTo>
                  <a:pt x="73" y="117"/>
                  <a:pt x="70" y="116"/>
                  <a:pt x="67" y="115"/>
                </a:cubicBezTo>
                <a:cubicBezTo>
                  <a:pt x="60" y="113"/>
                  <a:pt x="56" y="102"/>
                  <a:pt x="55" y="97"/>
                </a:cubicBezTo>
                <a:cubicBezTo>
                  <a:pt x="49" y="84"/>
                  <a:pt x="37" y="80"/>
                  <a:pt x="25" y="77"/>
                </a:cubicBezTo>
                <a:cubicBezTo>
                  <a:pt x="12" y="72"/>
                  <a:pt x="0" y="68"/>
                  <a:pt x="0" y="53"/>
                </a:cubicBezTo>
                <a:cubicBezTo>
                  <a:pt x="0" y="40"/>
                  <a:pt x="15" y="34"/>
                  <a:pt x="26" y="34"/>
                </a:cubicBezTo>
                <a:cubicBezTo>
                  <a:pt x="35" y="34"/>
                  <a:pt x="42" y="27"/>
                  <a:pt x="50" y="20"/>
                </a:cubicBezTo>
                <a:cubicBezTo>
                  <a:pt x="60" y="11"/>
                  <a:pt x="72" y="0"/>
                  <a:pt x="90" y="0"/>
                </a:cubicBezTo>
                <a:cubicBezTo>
                  <a:pt x="107" y="0"/>
                  <a:pt x="123" y="11"/>
                  <a:pt x="137" y="21"/>
                </a:cubicBezTo>
                <a:cubicBezTo>
                  <a:pt x="149" y="28"/>
                  <a:pt x="161" y="36"/>
                  <a:pt x="174" y="40"/>
                </a:cubicBezTo>
                <a:lnTo>
                  <a:pt x="175" y="40"/>
                </a:lnTo>
                <a:lnTo>
                  <a:pt x="175" y="112"/>
                </a:lnTo>
                <a:cubicBezTo>
                  <a:pt x="175" y="121"/>
                  <a:pt x="186" y="128"/>
                  <a:pt x="201" y="128"/>
                </a:cubicBezTo>
                <a:lnTo>
                  <a:pt x="203" y="128"/>
                </a:lnTo>
                <a:lnTo>
                  <a:pt x="203" y="129"/>
                </a:lnTo>
                <a:cubicBezTo>
                  <a:pt x="203" y="136"/>
                  <a:pt x="228" y="167"/>
                  <a:pt x="238" y="167"/>
                </a:cubicBezTo>
                <a:cubicBezTo>
                  <a:pt x="246" y="167"/>
                  <a:pt x="258" y="149"/>
                  <a:pt x="264" y="140"/>
                </a:cubicBezTo>
                <a:cubicBezTo>
                  <a:pt x="266" y="137"/>
                  <a:pt x="267" y="135"/>
                  <a:pt x="268" y="134"/>
                </a:cubicBezTo>
                <a:cubicBezTo>
                  <a:pt x="282" y="118"/>
                  <a:pt x="286" y="116"/>
                  <a:pt x="311" y="108"/>
                </a:cubicBezTo>
                <a:cubicBezTo>
                  <a:pt x="317" y="106"/>
                  <a:pt x="325" y="98"/>
                  <a:pt x="333" y="90"/>
                </a:cubicBezTo>
                <a:cubicBezTo>
                  <a:pt x="344" y="78"/>
                  <a:pt x="357" y="66"/>
                  <a:pt x="369" y="63"/>
                </a:cubicBezTo>
                <a:lnTo>
                  <a:pt x="371" y="63"/>
                </a:lnTo>
                <a:lnTo>
                  <a:pt x="371" y="65"/>
                </a:lnTo>
                <a:cubicBezTo>
                  <a:pt x="372" y="70"/>
                  <a:pt x="378" y="71"/>
                  <a:pt x="385" y="72"/>
                </a:cubicBezTo>
                <a:cubicBezTo>
                  <a:pt x="387" y="72"/>
                  <a:pt x="390" y="73"/>
                  <a:pt x="391" y="73"/>
                </a:cubicBezTo>
                <a:cubicBezTo>
                  <a:pt x="404" y="78"/>
                  <a:pt x="414" y="89"/>
                  <a:pt x="422" y="98"/>
                </a:cubicBezTo>
                <a:cubicBezTo>
                  <a:pt x="428" y="104"/>
                  <a:pt x="433" y="110"/>
                  <a:pt x="437" y="111"/>
                </a:cubicBezTo>
                <a:lnTo>
                  <a:pt x="485" y="111"/>
                </a:lnTo>
                <a:lnTo>
                  <a:pt x="485" y="112"/>
                </a:lnTo>
                <a:cubicBezTo>
                  <a:pt x="490" y="119"/>
                  <a:pt x="503" y="123"/>
                  <a:pt x="510" y="126"/>
                </a:cubicBezTo>
                <a:cubicBezTo>
                  <a:pt x="513" y="127"/>
                  <a:pt x="515" y="127"/>
                  <a:pt x="516" y="128"/>
                </a:cubicBezTo>
                <a:cubicBezTo>
                  <a:pt x="516" y="128"/>
                  <a:pt x="517" y="128"/>
                  <a:pt x="517" y="128"/>
                </a:cubicBezTo>
                <a:lnTo>
                  <a:pt x="519" y="128"/>
                </a:lnTo>
                <a:lnTo>
                  <a:pt x="520" y="129"/>
                </a:lnTo>
                <a:lnTo>
                  <a:pt x="520" y="131"/>
                </a:lnTo>
                <a:cubicBezTo>
                  <a:pt x="520" y="131"/>
                  <a:pt x="520" y="131"/>
                  <a:pt x="520" y="131"/>
                </a:cubicBezTo>
                <a:cubicBezTo>
                  <a:pt x="522" y="132"/>
                  <a:pt x="523" y="133"/>
                  <a:pt x="523" y="134"/>
                </a:cubicBezTo>
                <a:lnTo>
                  <a:pt x="523" y="494"/>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3" name="Freeform 444">
            <a:extLst>
              <a:ext uri="{FF2B5EF4-FFF2-40B4-BE49-F238E27FC236}">
                <a16:creationId xmlns:a16="http://schemas.microsoft.com/office/drawing/2014/main" id="{E7D245CF-F87F-4396-EB68-F4B3E0B0E5B0}"/>
              </a:ext>
            </a:extLst>
          </p:cNvPr>
          <p:cNvSpPr>
            <a:spLocks noEditPoints="1"/>
          </p:cNvSpPr>
          <p:nvPr/>
        </p:nvSpPr>
        <p:spPr bwMode="auto">
          <a:xfrm>
            <a:off x="5307392" y="3207825"/>
            <a:ext cx="268287" cy="254000"/>
          </a:xfrm>
          <a:custGeom>
            <a:avLst/>
            <a:gdLst>
              <a:gd name="T0" fmla="*/ 508 w 523"/>
              <a:gd name="T1" fmla="*/ 475 h 494"/>
              <a:gd name="T2" fmla="*/ 519 w 523"/>
              <a:gd name="T3" fmla="*/ 134 h 494"/>
              <a:gd name="T4" fmla="*/ 514 w 523"/>
              <a:gd name="T5" fmla="*/ 131 h 494"/>
              <a:gd name="T6" fmla="*/ 509 w 523"/>
              <a:gd name="T7" fmla="*/ 129 h 494"/>
              <a:gd name="T8" fmla="*/ 420 w 523"/>
              <a:gd name="T9" fmla="*/ 100 h 494"/>
              <a:gd name="T10" fmla="*/ 368 w 523"/>
              <a:gd name="T11" fmla="*/ 67 h 494"/>
              <a:gd name="T12" fmla="*/ 271 w 523"/>
              <a:gd name="T13" fmla="*/ 137 h 494"/>
              <a:gd name="T14" fmla="*/ 200 w 523"/>
              <a:gd name="T15" fmla="*/ 131 h 494"/>
              <a:gd name="T16" fmla="*/ 135 w 523"/>
              <a:gd name="T17" fmla="*/ 23 h 494"/>
              <a:gd name="T18" fmla="*/ 26 w 523"/>
              <a:gd name="T19" fmla="*/ 37 h 494"/>
              <a:gd name="T20" fmla="*/ 58 w 523"/>
              <a:gd name="T21" fmla="*/ 96 h 494"/>
              <a:gd name="T22" fmla="*/ 92 w 523"/>
              <a:gd name="T23" fmla="*/ 118 h 494"/>
              <a:gd name="T24" fmla="*/ 158 w 523"/>
              <a:gd name="T25" fmla="*/ 111 h 494"/>
              <a:gd name="T26" fmla="*/ 67 w 523"/>
              <a:gd name="T27" fmla="*/ 146 h 494"/>
              <a:gd name="T28" fmla="*/ 103 w 523"/>
              <a:gd name="T29" fmla="*/ 189 h 494"/>
              <a:gd name="T30" fmla="*/ 145 w 523"/>
              <a:gd name="T31" fmla="*/ 182 h 494"/>
              <a:gd name="T32" fmla="*/ 154 w 523"/>
              <a:gd name="T33" fmla="*/ 197 h 494"/>
              <a:gd name="T34" fmla="*/ 310 w 523"/>
              <a:gd name="T35" fmla="*/ 259 h 494"/>
              <a:gd name="T36" fmla="*/ 389 w 523"/>
              <a:gd name="T37" fmla="*/ 346 h 494"/>
              <a:gd name="T38" fmla="*/ 407 w 523"/>
              <a:gd name="T39" fmla="*/ 402 h 494"/>
              <a:gd name="T40" fmla="*/ 391 w 523"/>
              <a:gd name="T41" fmla="*/ 456 h 494"/>
              <a:gd name="T42" fmla="*/ 453 w 523"/>
              <a:gd name="T43" fmla="*/ 443 h 494"/>
              <a:gd name="T44" fmla="*/ 520 w 523"/>
              <a:gd name="T45" fmla="*/ 492 h 494"/>
              <a:gd name="T46" fmla="*/ 429 w 523"/>
              <a:gd name="T47" fmla="*/ 457 h 494"/>
              <a:gd name="T48" fmla="*/ 361 w 523"/>
              <a:gd name="T49" fmla="*/ 440 h 494"/>
              <a:gd name="T50" fmla="*/ 386 w 523"/>
              <a:gd name="T51" fmla="*/ 346 h 494"/>
              <a:gd name="T52" fmla="*/ 308 w 523"/>
              <a:gd name="T53" fmla="*/ 262 h 494"/>
              <a:gd name="T54" fmla="*/ 154 w 523"/>
              <a:gd name="T55" fmla="*/ 201 h 494"/>
              <a:gd name="T56" fmla="*/ 145 w 523"/>
              <a:gd name="T57" fmla="*/ 195 h 494"/>
              <a:gd name="T58" fmla="*/ 100 w 523"/>
              <a:gd name="T59" fmla="*/ 189 h 494"/>
              <a:gd name="T60" fmla="*/ 64 w 523"/>
              <a:gd name="T61" fmla="*/ 146 h 494"/>
              <a:gd name="T62" fmla="*/ 103 w 523"/>
              <a:gd name="T63" fmla="*/ 133 h 494"/>
              <a:gd name="T64" fmla="*/ 92 w 523"/>
              <a:gd name="T65" fmla="*/ 122 h 494"/>
              <a:gd name="T66" fmla="*/ 55 w 523"/>
              <a:gd name="T67" fmla="*/ 97 h 494"/>
              <a:gd name="T68" fmla="*/ 26 w 523"/>
              <a:gd name="T69" fmla="*/ 34 h 494"/>
              <a:gd name="T70" fmla="*/ 137 w 523"/>
              <a:gd name="T71" fmla="*/ 21 h 494"/>
              <a:gd name="T72" fmla="*/ 175 w 523"/>
              <a:gd name="T73" fmla="*/ 112 h 494"/>
              <a:gd name="T74" fmla="*/ 203 w 523"/>
              <a:gd name="T75" fmla="*/ 129 h 494"/>
              <a:gd name="T76" fmla="*/ 268 w 523"/>
              <a:gd name="T77" fmla="*/ 134 h 494"/>
              <a:gd name="T78" fmla="*/ 369 w 523"/>
              <a:gd name="T79" fmla="*/ 63 h 494"/>
              <a:gd name="T80" fmla="*/ 385 w 523"/>
              <a:gd name="T81" fmla="*/ 72 h 494"/>
              <a:gd name="T82" fmla="*/ 437 w 523"/>
              <a:gd name="T83" fmla="*/ 111 h 494"/>
              <a:gd name="T84" fmla="*/ 510 w 523"/>
              <a:gd name="T85" fmla="*/ 126 h 494"/>
              <a:gd name="T86" fmla="*/ 519 w 523"/>
              <a:gd name="T87" fmla="*/ 128 h 494"/>
              <a:gd name="T88" fmla="*/ 520 w 523"/>
              <a:gd name="T89" fmla="*/ 131 h 494"/>
              <a:gd name="T90" fmla="*/ 523 w 523"/>
              <a:gd name="T91"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3" h="494">
                <a:moveTo>
                  <a:pt x="453" y="443"/>
                </a:moveTo>
                <a:lnTo>
                  <a:pt x="453" y="443"/>
                </a:lnTo>
                <a:cubicBezTo>
                  <a:pt x="478" y="443"/>
                  <a:pt x="493" y="459"/>
                  <a:pt x="508" y="475"/>
                </a:cubicBezTo>
                <a:cubicBezTo>
                  <a:pt x="512" y="479"/>
                  <a:pt x="516" y="483"/>
                  <a:pt x="520" y="487"/>
                </a:cubicBezTo>
                <a:lnTo>
                  <a:pt x="520" y="135"/>
                </a:lnTo>
                <a:cubicBezTo>
                  <a:pt x="519" y="135"/>
                  <a:pt x="519" y="134"/>
                  <a:pt x="519" y="134"/>
                </a:cubicBezTo>
                <a:cubicBezTo>
                  <a:pt x="518" y="134"/>
                  <a:pt x="516" y="133"/>
                  <a:pt x="516" y="131"/>
                </a:cubicBezTo>
                <a:lnTo>
                  <a:pt x="516" y="131"/>
                </a:lnTo>
                <a:cubicBezTo>
                  <a:pt x="516" y="131"/>
                  <a:pt x="515" y="131"/>
                  <a:pt x="514" y="131"/>
                </a:cubicBezTo>
                <a:lnTo>
                  <a:pt x="514" y="131"/>
                </a:lnTo>
                <a:lnTo>
                  <a:pt x="514" y="130"/>
                </a:lnTo>
                <a:cubicBezTo>
                  <a:pt x="513" y="130"/>
                  <a:pt x="511" y="129"/>
                  <a:pt x="509" y="129"/>
                </a:cubicBezTo>
                <a:cubicBezTo>
                  <a:pt x="502" y="126"/>
                  <a:pt x="489" y="122"/>
                  <a:pt x="483" y="114"/>
                </a:cubicBezTo>
                <a:lnTo>
                  <a:pt x="436" y="114"/>
                </a:lnTo>
                <a:cubicBezTo>
                  <a:pt x="431" y="113"/>
                  <a:pt x="426" y="107"/>
                  <a:pt x="420" y="100"/>
                </a:cubicBezTo>
                <a:cubicBezTo>
                  <a:pt x="412" y="92"/>
                  <a:pt x="402" y="81"/>
                  <a:pt x="390" y="77"/>
                </a:cubicBezTo>
                <a:cubicBezTo>
                  <a:pt x="389" y="76"/>
                  <a:pt x="387" y="76"/>
                  <a:pt x="384" y="75"/>
                </a:cubicBezTo>
                <a:cubicBezTo>
                  <a:pt x="378" y="75"/>
                  <a:pt x="371" y="74"/>
                  <a:pt x="368" y="67"/>
                </a:cubicBezTo>
                <a:cubicBezTo>
                  <a:pt x="357" y="70"/>
                  <a:pt x="346" y="81"/>
                  <a:pt x="336" y="92"/>
                </a:cubicBezTo>
                <a:cubicBezTo>
                  <a:pt x="327" y="101"/>
                  <a:pt x="319" y="109"/>
                  <a:pt x="312" y="111"/>
                </a:cubicBezTo>
                <a:cubicBezTo>
                  <a:pt x="287" y="120"/>
                  <a:pt x="284" y="122"/>
                  <a:pt x="271" y="137"/>
                </a:cubicBezTo>
                <a:cubicBezTo>
                  <a:pt x="270" y="137"/>
                  <a:pt x="269" y="139"/>
                  <a:pt x="267" y="142"/>
                </a:cubicBezTo>
                <a:cubicBezTo>
                  <a:pt x="258" y="156"/>
                  <a:pt x="247" y="170"/>
                  <a:pt x="238" y="170"/>
                </a:cubicBezTo>
                <a:cubicBezTo>
                  <a:pt x="227" y="170"/>
                  <a:pt x="202" y="141"/>
                  <a:pt x="200" y="131"/>
                </a:cubicBezTo>
                <a:cubicBezTo>
                  <a:pt x="183" y="131"/>
                  <a:pt x="172" y="123"/>
                  <a:pt x="172" y="112"/>
                </a:cubicBezTo>
                <a:lnTo>
                  <a:pt x="172" y="43"/>
                </a:lnTo>
                <a:cubicBezTo>
                  <a:pt x="158" y="39"/>
                  <a:pt x="147" y="31"/>
                  <a:pt x="135" y="23"/>
                </a:cubicBezTo>
                <a:cubicBezTo>
                  <a:pt x="120" y="13"/>
                  <a:pt x="106" y="4"/>
                  <a:pt x="90" y="4"/>
                </a:cubicBezTo>
                <a:cubicBezTo>
                  <a:pt x="73" y="4"/>
                  <a:pt x="62" y="14"/>
                  <a:pt x="52" y="23"/>
                </a:cubicBezTo>
                <a:cubicBezTo>
                  <a:pt x="44" y="30"/>
                  <a:pt x="36" y="37"/>
                  <a:pt x="26" y="37"/>
                </a:cubicBezTo>
                <a:cubicBezTo>
                  <a:pt x="17" y="37"/>
                  <a:pt x="3" y="42"/>
                  <a:pt x="3" y="53"/>
                </a:cubicBezTo>
                <a:cubicBezTo>
                  <a:pt x="3" y="66"/>
                  <a:pt x="13" y="69"/>
                  <a:pt x="26" y="73"/>
                </a:cubicBezTo>
                <a:cubicBezTo>
                  <a:pt x="38" y="77"/>
                  <a:pt x="52" y="82"/>
                  <a:pt x="58" y="96"/>
                </a:cubicBezTo>
                <a:cubicBezTo>
                  <a:pt x="60" y="102"/>
                  <a:pt x="63" y="111"/>
                  <a:pt x="68" y="112"/>
                </a:cubicBezTo>
                <a:cubicBezTo>
                  <a:pt x="71" y="113"/>
                  <a:pt x="74" y="114"/>
                  <a:pt x="77" y="115"/>
                </a:cubicBezTo>
                <a:cubicBezTo>
                  <a:pt x="82" y="117"/>
                  <a:pt x="86" y="118"/>
                  <a:pt x="92" y="118"/>
                </a:cubicBezTo>
                <a:cubicBezTo>
                  <a:pt x="112" y="118"/>
                  <a:pt x="124" y="117"/>
                  <a:pt x="142" y="111"/>
                </a:cubicBezTo>
                <a:lnTo>
                  <a:pt x="143" y="111"/>
                </a:lnTo>
                <a:lnTo>
                  <a:pt x="158" y="111"/>
                </a:lnTo>
                <a:lnTo>
                  <a:pt x="156" y="113"/>
                </a:lnTo>
                <a:cubicBezTo>
                  <a:pt x="149" y="128"/>
                  <a:pt x="126" y="132"/>
                  <a:pt x="104" y="136"/>
                </a:cubicBezTo>
                <a:cubicBezTo>
                  <a:pt x="91" y="139"/>
                  <a:pt x="77" y="141"/>
                  <a:pt x="67" y="146"/>
                </a:cubicBezTo>
                <a:cubicBezTo>
                  <a:pt x="69" y="152"/>
                  <a:pt x="74" y="154"/>
                  <a:pt x="80" y="156"/>
                </a:cubicBezTo>
                <a:cubicBezTo>
                  <a:pt x="86" y="158"/>
                  <a:pt x="94" y="160"/>
                  <a:pt x="98" y="168"/>
                </a:cubicBezTo>
                <a:cubicBezTo>
                  <a:pt x="103" y="176"/>
                  <a:pt x="103" y="182"/>
                  <a:pt x="103" y="189"/>
                </a:cubicBezTo>
                <a:cubicBezTo>
                  <a:pt x="103" y="195"/>
                  <a:pt x="103" y="202"/>
                  <a:pt x="107" y="211"/>
                </a:cubicBezTo>
                <a:cubicBezTo>
                  <a:pt x="109" y="216"/>
                  <a:pt x="117" y="216"/>
                  <a:pt x="121" y="216"/>
                </a:cubicBezTo>
                <a:cubicBezTo>
                  <a:pt x="136" y="216"/>
                  <a:pt x="143" y="192"/>
                  <a:pt x="145" y="182"/>
                </a:cubicBezTo>
                <a:lnTo>
                  <a:pt x="148" y="167"/>
                </a:lnTo>
                <a:lnTo>
                  <a:pt x="148" y="198"/>
                </a:lnTo>
                <a:cubicBezTo>
                  <a:pt x="150" y="197"/>
                  <a:pt x="152" y="197"/>
                  <a:pt x="154" y="197"/>
                </a:cubicBezTo>
                <a:cubicBezTo>
                  <a:pt x="167" y="197"/>
                  <a:pt x="176" y="208"/>
                  <a:pt x="185" y="219"/>
                </a:cubicBezTo>
                <a:cubicBezTo>
                  <a:pt x="194" y="230"/>
                  <a:pt x="202" y="240"/>
                  <a:pt x="213" y="240"/>
                </a:cubicBezTo>
                <a:cubicBezTo>
                  <a:pt x="242" y="240"/>
                  <a:pt x="290" y="250"/>
                  <a:pt x="310" y="259"/>
                </a:cubicBezTo>
                <a:cubicBezTo>
                  <a:pt x="313" y="261"/>
                  <a:pt x="317" y="263"/>
                  <a:pt x="321" y="265"/>
                </a:cubicBezTo>
                <a:cubicBezTo>
                  <a:pt x="344" y="277"/>
                  <a:pt x="379" y="295"/>
                  <a:pt x="385" y="315"/>
                </a:cubicBezTo>
                <a:cubicBezTo>
                  <a:pt x="388" y="326"/>
                  <a:pt x="389" y="336"/>
                  <a:pt x="389" y="346"/>
                </a:cubicBezTo>
                <a:cubicBezTo>
                  <a:pt x="391" y="365"/>
                  <a:pt x="392" y="382"/>
                  <a:pt x="408" y="399"/>
                </a:cubicBezTo>
                <a:lnTo>
                  <a:pt x="409" y="401"/>
                </a:lnTo>
                <a:lnTo>
                  <a:pt x="407" y="402"/>
                </a:lnTo>
                <a:cubicBezTo>
                  <a:pt x="405" y="403"/>
                  <a:pt x="403" y="404"/>
                  <a:pt x="400" y="405"/>
                </a:cubicBezTo>
                <a:cubicBezTo>
                  <a:pt x="387" y="411"/>
                  <a:pt x="364" y="422"/>
                  <a:pt x="364" y="440"/>
                </a:cubicBezTo>
                <a:cubicBezTo>
                  <a:pt x="364" y="453"/>
                  <a:pt x="375" y="456"/>
                  <a:pt x="391" y="456"/>
                </a:cubicBezTo>
                <a:lnTo>
                  <a:pt x="426" y="456"/>
                </a:lnTo>
                <a:cubicBezTo>
                  <a:pt x="428" y="445"/>
                  <a:pt x="446" y="443"/>
                  <a:pt x="453" y="443"/>
                </a:cubicBezTo>
                <a:lnTo>
                  <a:pt x="453" y="443"/>
                </a:lnTo>
                <a:close/>
                <a:moveTo>
                  <a:pt x="523" y="494"/>
                </a:moveTo>
                <a:lnTo>
                  <a:pt x="523" y="494"/>
                </a:lnTo>
                <a:lnTo>
                  <a:pt x="520" y="492"/>
                </a:lnTo>
                <a:cubicBezTo>
                  <a:pt x="515" y="487"/>
                  <a:pt x="510" y="482"/>
                  <a:pt x="506" y="477"/>
                </a:cubicBezTo>
                <a:cubicBezTo>
                  <a:pt x="491" y="462"/>
                  <a:pt x="476" y="446"/>
                  <a:pt x="453" y="446"/>
                </a:cubicBezTo>
                <a:cubicBezTo>
                  <a:pt x="447" y="446"/>
                  <a:pt x="429" y="449"/>
                  <a:pt x="429" y="457"/>
                </a:cubicBezTo>
                <a:lnTo>
                  <a:pt x="429" y="459"/>
                </a:lnTo>
                <a:lnTo>
                  <a:pt x="391" y="459"/>
                </a:lnTo>
                <a:cubicBezTo>
                  <a:pt x="381" y="459"/>
                  <a:pt x="361" y="459"/>
                  <a:pt x="361" y="440"/>
                </a:cubicBezTo>
                <a:cubicBezTo>
                  <a:pt x="361" y="420"/>
                  <a:pt x="384" y="409"/>
                  <a:pt x="398" y="402"/>
                </a:cubicBezTo>
                <a:cubicBezTo>
                  <a:pt x="400" y="401"/>
                  <a:pt x="402" y="400"/>
                  <a:pt x="404" y="400"/>
                </a:cubicBezTo>
                <a:cubicBezTo>
                  <a:pt x="389" y="382"/>
                  <a:pt x="387" y="364"/>
                  <a:pt x="386" y="346"/>
                </a:cubicBezTo>
                <a:cubicBezTo>
                  <a:pt x="385" y="337"/>
                  <a:pt x="385" y="327"/>
                  <a:pt x="381" y="316"/>
                </a:cubicBezTo>
                <a:cubicBezTo>
                  <a:pt x="376" y="297"/>
                  <a:pt x="341" y="279"/>
                  <a:pt x="319" y="268"/>
                </a:cubicBezTo>
                <a:cubicBezTo>
                  <a:pt x="315" y="266"/>
                  <a:pt x="311" y="264"/>
                  <a:pt x="308" y="262"/>
                </a:cubicBezTo>
                <a:cubicBezTo>
                  <a:pt x="289" y="253"/>
                  <a:pt x="241" y="243"/>
                  <a:pt x="213" y="243"/>
                </a:cubicBezTo>
                <a:cubicBezTo>
                  <a:pt x="200" y="243"/>
                  <a:pt x="191" y="232"/>
                  <a:pt x="183" y="221"/>
                </a:cubicBezTo>
                <a:cubicBezTo>
                  <a:pt x="174" y="211"/>
                  <a:pt x="166" y="201"/>
                  <a:pt x="154" y="201"/>
                </a:cubicBezTo>
                <a:cubicBezTo>
                  <a:pt x="152" y="201"/>
                  <a:pt x="149" y="201"/>
                  <a:pt x="147" y="202"/>
                </a:cubicBezTo>
                <a:lnTo>
                  <a:pt x="145" y="202"/>
                </a:lnTo>
                <a:lnTo>
                  <a:pt x="145" y="195"/>
                </a:lnTo>
                <a:cubicBezTo>
                  <a:pt x="141" y="207"/>
                  <a:pt x="134" y="220"/>
                  <a:pt x="122" y="220"/>
                </a:cubicBezTo>
                <a:cubicBezTo>
                  <a:pt x="116" y="220"/>
                  <a:pt x="106" y="220"/>
                  <a:pt x="104" y="213"/>
                </a:cubicBezTo>
                <a:cubicBezTo>
                  <a:pt x="100" y="203"/>
                  <a:pt x="100" y="195"/>
                  <a:pt x="100" y="189"/>
                </a:cubicBezTo>
                <a:cubicBezTo>
                  <a:pt x="100" y="183"/>
                  <a:pt x="100" y="177"/>
                  <a:pt x="95" y="170"/>
                </a:cubicBezTo>
                <a:cubicBezTo>
                  <a:pt x="91" y="163"/>
                  <a:pt x="85" y="161"/>
                  <a:pt x="79" y="159"/>
                </a:cubicBezTo>
                <a:cubicBezTo>
                  <a:pt x="72" y="157"/>
                  <a:pt x="66" y="155"/>
                  <a:pt x="64" y="146"/>
                </a:cubicBezTo>
                <a:lnTo>
                  <a:pt x="63" y="145"/>
                </a:lnTo>
                <a:lnTo>
                  <a:pt x="64" y="144"/>
                </a:lnTo>
                <a:cubicBezTo>
                  <a:pt x="74" y="138"/>
                  <a:pt x="89" y="136"/>
                  <a:pt x="103" y="133"/>
                </a:cubicBezTo>
                <a:cubicBezTo>
                  <a:pt x="123" y="129"/>
                  <a:pt x="144" y="126"/>
                  <a:pt x="152" y="114"/>
                </a:cubicBezTo>
                <a:lnTo>
                  <a:pt x="143" y="114"/>
                </a:lnTo>
                <a:cubicBezTo>
                  <a:pt x="124" y="121"/>
                  <a:pt x="112" y="122"/>
                  <a:pt x="92" y="122"/>
                </a:cubicBezTo>
                <a:cubicBezTo>
                  <a:pt x="86" y="122"/>
                  <a:pt x="81" y="120"/>
                  <a:pt x="76" y="118"/>
                </a:cubicBezTo>
                <a:cubicBezTo>
                  <a:pt x="73" y="117"/>
                  <a:pt x="70" y="116"/>
                  <a:pt x="67" y="115"/>
                </a:cubicBezTo>
                <a:cubicBezTo>
                  <a:pt x="60" y="113"/>
                  <a:pt x="56" y="102"/>
                  <a:pt x="55" y="97"/>
                </a:cubicBezTo>
                <a:cubicBezTo>
                  <a:pt x="49" y="84"/>
                  <a:pt x="37" y="80"/>
                  <a:pt x="25" y="77"/>
                </a:cubicBezTo>
                <a:cubicBezTo>
                  <a:pt x="12" y="72"/>
                  <a:pt x="0" y="68"/>
                  <a:pt x="0" y="53"/>
                </a:cubicBezTo>
                <a:cubicBezTo>
                  <a:pt x="0" y="40"/>
                  <a:pt x="15" y="34"/>
                  <a:pt x="26" y="34"/>
                </a:cubicBezTo>
                <a:cubicBezTo>
                  <a:pt x="35" y="34"/>
                  <a:pt x="42" y="27"/>
                  <a:pt x="50" y="20"/>
                </a:cubicBezTo>
                <a:cubicBezTo>
                  <a:pt x="60" y="11"/>
                  <a:pt x="72" y="0"/>
                  <a:pt x="90" y="0"/>
                </a:cubicBezTo>
                <a:cubicBezTo>
                  <a:pt x="107" y="0"/>
                  <a:pt x="123" y="11"/>
                  <a:pt x="137" y="21"/>
                </a:cubicBezTo>
                <a:cubicBezTo>
                  <a:pt x="149" y="28"/>
                  <a:pt x="161" y="36"/>
                  <a:pt x="174" y="40"/>
                </a:cubicBezTo>
                <a:lnTo>
                  <a:pt x="175" y="40"/>
                </a:lnTo>
                <a:lnTo>
                  <a:pt x="175" y="112"/>
                </a:lnTo>
                <a:cubicBezTo>
                  <a:pt x="175" y="121"/>
                  <a:pt x="186" y="128"/>
                  <a:pt x="201" y="128"/>
                </a:cubicBezTo>
                <a:lnTo>
                  <a:pt x="203" y="128"/>
                </a:lnTo>
                <a:lnTo>
                  <a:pt x="203" y="129"/>
                </a:lnTo>
                <a:cubicBezTo>
                  <a:pt x="203" y="136"/>
                  <a:pt x="228" y="167"/>
                  <a:pt x="238" y="167"/>
                </a:cubicBezTo>
                <a:cubicBezTo>
                  <a:pt x="246" y="167"/>
                  <a:pt x="258" y="149"/>
                  <a:pt x="264" y="140"/>
                </a:cubicBezTo>
                <a:cubicBezTo>
                  <a:pt x="266" y="137"/>
                  <a:pt x="267" y="135"/>
                  <a:pt x="268" y="134"/>
                </a:cubicBezTo>
                <a:cubicBezTo>
                  <a:pt x="282" y="118"/>
                  <a:pt x="286" y="116"/>
                  <a:pt x="311" y="108"/>
                </a:cubicBezTo>
                <a:cubicBezTo>
                  <a:pt x="317" y="106"/>
                  <a:pt x="325" y="98"/>
                  <a:pt x="333" y="90"/>
                </a:cubicBezTo>
                <a:cubicBezTo>
                  <a:pt x="344" y="78"/>
                  <a:pt x="357" y="66"/>
                  <a:pt x="369" y="63"/>
                </a:cubicBezTo>
                <a:lnTo>
                  <a:pt x="371" y="63"/>
                </a:lnTo>
                <a:lnTo>
                  <a:pt x="371" y="65"/>
                </a:lnTo>
                <a:cubicBezTo>
                  <a:pt x="372" y="70"/>
                  <a:pt x="378" y="71"/>
                  <a:pt x="385" y="72"/>
                </a:cubicBezTo>
                <a:cubicBezTo>
                  <a:pt x="387" y="72"/>
                  <a:pt x="390" y="73"/>
                  <a:pt x="391" y="73"/>
                </a:cubicBezTo>
                <a:cubicBezTo>
                  <a:pt x="404" y="78"/>
                  <a:pt x="414" y="89"/>
                  <a:pt x="422" y="98"/>
                </a:cubicBezTo>
                <a:cubicBezTo>
                  <a:pt x="428" y="104"/>
                  <a:pt x="433" y="110"/>
                  <a:pt x="437" y="111"/>
                </a:cubicBezTo>
                <a:lnTo>
                  <a:pt x="485" y="111"/>
                </a:lnTo>
                <a:lnTo>
                  <a:pt x="485" y="112"/>
                </a:lnTo>
                <a:cubicBezTo>
                  <a:pt x="490" y="119"/>
                  <a:pt x="503" y="123"/>
                  <a:pt x="510" y="126"/>
                </a:cubicBezTo>
                <a:cubicBezTo>
                  <a:pt x="513" y="127"/>
                  <a:pt x="515" y="127"/>
                  <a:pt x="516" y="128"/>
                </a:cubicBezTo>
                <a:cubicBezTo>
                  <a:pt x="516" y="128"/>
                  <a:pt x="517" y="128"/>
                  <a:pt x="517" y="128"/>
                </a:cubicBezTo>
                <a:lnTo>
                  <a:pt x="519" y="128"/>
                </a:lnTo>
                <a:lnTo>
                  <a:pt x="520" y="129"/>
                </a:lnTo>
                <a:lnTo>
                  <a:pt x="520" y="131"/>
                </a:lnTo>
                <a:cubicBezTo>
                  <a:pt x="520" y="131"/>
                  <a:pt x="520" y="131"/>
                  <a:pt x="520" y="131"/>
                </a:cubicBezTo>
                <a:cubicBezTo>
                  <a:pt x="522" y="132"/>
                  <a:pt x="523" y="133"/>
                  <a:pt x="523" y="134"/>
                </a:cubicBezTo>
                <a:lnTo>
                  <a:pt x="523" y="494"/>
                </a:lnTo>
                <a:lnTo>
                  <a:pt x="523" y="494"/>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4" name="Freeform 446">
            <a:extLst>
              <a:ext uri="{FF2B5EF4-FFF2-40B4-BE49-F238E27FC236}">
                <a16:creationId xmlns:a16="http://schemas.microsoft.com/office/drawing/2014/main" id="{E52C45CC-8D57-63B8-4DEC-4EC348827594}"/>
              </a:ext>
            </a:extLst>
          </p:cNvPr>
          <p:cNvSpPr>
            <a:spLocks/>
          </p:cNvSpPr>
          <p:nvPr/>
        </p:nvSpPr>
        <p:spPr bwMode="auto">
          <a:xfrm>
            <a:off x="6499604" y="3704712"/>
            <a:ext cx="30162" cy="26988"/>
          </a:xfrm>
          <a:custGeom>
            <a:avLst/>
            <a:gdLst>
              <a:gd name="T0" fmla="*/ 61 w 61"/>
              <a:gd name="T1" fmla="*/ 41 h 53"/>
              <a:gd name="T2" fmla="*/ 61 w 61"/>
              <a:gd name="T3" fmla="*/ 41 h 53"/>
              <a:gd name="T4" fmla="*/ 61 w 61"/>
              <a:gd name="T5" fmla="*/ 18 h 53"/>
              <a:gd name="T6" fmla="*/ 40 w 61"/>
              <a:gd name="T7" fmla="*/ 0 h 53"/>
              <a:gd name="T8" fmla="*/ 0 w 61"/>
              <a:gd name="T9" fmla="*/ 37 h 53"/>
              <a:gd name="T10" fmla="*/ 37 w 61"/>
              <a:gd name="T11" fmla="*/ 49 h 53"/>
              <a:gd name="T12" fmla="*/ 61 w 61"/>
              <a:gd name="T13" fmla="*/ 41 h 53"/>
            </a:gdLst>
            <a:ahLst/>
            <a:cxnLst>
              <a:cxn ang="0">
                <a:pos x="T0" y="T1"/>
              </a:cxn>
              <a:cxn ang="0">
                <a:pos x="T2" y="T3"/>
              </a:cxn>
              <a:cxn ang="0">
                <a:pos x="T4" y="T5"/>
              </a:cxn>
              <a:cxn ang="0">
                <a:pos x="T6" y="T7"/>
              </a:cxn>
              <a:cxn ang="0">
                <a:pos x="T8" y="T9"/>
              </a:cxn>
              <a:cxn ang="0">
                <a:pos x="T10" y="T11"/>
              </a:cxn>
              <a:cxn ang="0">
                <a:pos x="T12" y="T13"/>
              </a:cxn>
            </a:cxnLst>
            <a:rect l="0" t="0" r="r" b="b"/>
            <a:pathLst>
              <a:path w="61" h="53">
                <a:moveTo>
                  <a:pt x="61" y="41"/>
                </a:moveTo>
                <a:lnTo>
                  <a:pt x="61" y="41"/>
                </a:lnTo>
                <a:lnTo>
                  <a:pt x="61" y="18"/>
                </a:lnTo>
                <a:cubicBezTo>
                  <a:pt x="53" y="16"/>
                  <a:pt x="45" y="10"/>
                  <a:pt x="40" y="0"/>
                </a:cubicBezTo>
                <a:cubicBezTo>
                  <a:pt x="24" y="6"/>
                  <a:pt x="0" y="12"/>
                  <a:pt x="0" y="37"/>
                </a:cubicBezTo>
                <a:cubicBezTo>
                  <a:pt x="0" y="45"/>
                  <a:pt x="23" y="49"/>
                  <a:pt x="37" y="49"/>
                </a:cubicBezTo>
                <a:cubicBezTo>
                  <a:pt x="51" y="49"/>
                  <a:pt x="51" y="53"/>
                  <a:pt x="61" y="41"/>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5" name="Freeform 447">
            <a:extLst>
              <a:ext uri="{FF2B5EF4-FFF2-40B4-BE49-F238E27FC236}">
                <a16:creationId xmlns:a16="http://schemas.microsoft.com/office/drawing/2014/main" id="{E7E0B75B-1C1B-CB42-313E-599DCFAE60C2}"/>
              </a:ext>
            </a:extLst>
          </p:cNvPr>
          <p:cNvSpPr>
            <a:spLocks/>
          </p:cNvSpPr>
          <p:nvPr/>
        </p:nvSpPr>
        <p:spPr bwMode="auto">
          <a:xfrm>
            <a:off x="6499604" y="3704712"/>
            <a:ext cx="30162" cy="26988"/>
          </a:xfrm>
          <a:custGeom>
            <a:avLst/>
            <a:gdLst>
              <a:gd name="T0" fmla="*/ 61 w 61"/>
              <a:gd name="T1" fmla="*/ 41 h 53"/>
              <a:gd name="T2" fmla="*/ 61 w 61"/>
              <a:gd name="T3" fmla="*/ 41 h 53"/>
              <a:gd name="T4" fmla="*/ 61 w 61"/>
              <a:gd name="T5" fmla="*/ 18 h 53"/>
              <a:gd name="T6" fmla="*/ 40 w 61"/>
              <a:gd name="T7" fmla="*/ 0 h 53"/>
              <a:gd name="T8" fmla="*/ 0 w 61"/>
              <a:gd name="T9" fmla="*/ 37 h 53"/>
              <a:gd name="T10" fmla="*/ 37 w 61"/>
              <a:gd name="T11" fmla="*/ 49 h 53"/>
              <a:gd name="T12" fmla="*/ 61 w 61"/>
              <a:gd name="T13" fmla="*/ 41 h 53"/>
              <a:gd name="T14" fmla="*/ 61 w 61"/>
              <a:gd name="T15" fmla="*/ 4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53">
                <a:moveTo>
                  <a:pt x="61" y="41"/>
                </a:moveTo>
                <a:lnTo>
                  <a:pt x="61" y="41"/>
                </a:lnTo>
                <a:lnTo>
                  <a:pt x="61" y="18"/>
                </a:lnTo>
                <a:cubicBezTo>
                  <a:pt x="53" y="16"/>
                  <a:pt x="45" y="10"/>
                  <a:pt x="40" y="0"/>
                </a:cubicBezTo>
                <a:cubicBezTo>
                  <a:pt x="24" y="6"/>
                  <a:pt x="0" y="12"/>
                  <a:pt x="0" y="37"/>
                </a:cubicBezTo>
                <a:cubicBezTo>
                  <a:pt x="0" y="45"/>
                  <a:pt x="23" y="49"/>
                  <a:pt x="37" y="49"/>
                </a:cubicBezTo>
                <a:cubicBezTo>
                  <a:pt x="51" y="49"/>
                  <a:pt x="51" y="53"/>
                  <a:pt x="61" y="41"/>
                </a:cubicBezTo>
                <a:lnTo>
                  <a:pt x="61" y="41"/>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6" name="Freeform 448">
            <a:extLst>
              <a:ext uri="{FF2B5EF4-FFF2-40B4-BE49-F238E27FC236}">
                <a16:creationId xmlns:a16="http://schemas.microsoft.com/office/drawing/2014/main" id="{1144A07C-971D-DF4D-1EC8-2FE4D5827767}"/>
              </a:ext>
            </a:extLst>
          </p:cNvPr>
          <p:cNvSpPr>
            <a:spLocks/>
          </p:cNvSpPr>
          <p:nvPr/>
        </p:nvSpPr>
        <p:spPr bwMode="auto">
          <a:xfrm>
            <a:off x="6534529" y="3674550"/>
            <a:ext cx="28575" cy="22225"/>
          </a:xfrm>
          <a:custGeom>
            <a:avLst/>
            <a:gdLst>
              <a:gd name="T0" fmla="*/ 0 w 55"/>
              <a:gd name="T1" fmla="*/ 26 h 43"/>
              <a:gd name="T2" fmla="*/ 0 w 55"/>
              <a:gd name="T3" fmla="*/ 26 h 43"/>
              <a:gd name="T4" fmla="*/ 11 w 55"/>
              <a:gd name="T5" fmla="*/ 43 h 43"/>
              <a:gd name="T6" fmla="*/ 55 w 55"/>
              <a:gd name="T7" fmla="*/ 18 h 43"/>
              <a:gd name="T8" fmla="*/ 55 w 55"/>
              <a:gd name="T9" fmla="*/ 0 h 43"/>
              <a:gd name="T10" fmla="*/ 0 w 55"/>
              <a:gd name="T11" fmla="*/ 26 h 43"/>
            </a:gdLst>
            <a:ahLst/>
            <a:cxnLst>
              <a:cxn ang="0">
                <a:pos x="T0" y="T1"/>
              </a:cxn>
              <a:cxn ang="0">
                <a:pos x="T2" y="T3"/>
              </a:cxn>
              <a:cxn ang="0">
                <a:pos x="T4" y="T5"/>
              </a:cxn>
              <a:cxn ang="0">
                <a:pos x="T6" y="T7"/>
              </a:cxn>
              <a:cxn ang="0">
                <a:pos x="T8" y="T9"/>
              </a:cxn>
              <a:cxn ang="0">
                <a:pos x="T10" y="T11"/>
              </a:cxn>
            </a:cxnLst>
            <a:rect l="0" t="0" r="r" b="b"/>
            <a:pathLst>
              <a:path w="55" h="43">
                <a:moveTo>
                  <a:pt x="0" y="26"/>
                </a:moveTo>
                <a:lnTo>
                  <a:pt x="0" y="26"/>
                </a:lnTo>
                <a:cubicBezTo>
                  <a:pt x="0" y="31"/>
                  <a:pt x="6" y="43"/>
                  <a:pt x="11" y="43"/>
                </a:cubicBezTo>
                <a:cubicBezTo>
                  <a:pt x="28" y="43"/>
                  <a:pt x="34" y="24"/>
                  <a:pt x="55" y="18"/>
                </a:cubicBezTo>
                <a:lnTo>
                  <a:pt x="55" y="0"/>
                </a:lnTo>
                <a:cubicBezTo>
                  <a:pt x="44" y="0"/>
                  <a:pt x="0" y="2"/>
                  <a:pt x="0" y="26"/>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7" name="Freeform 449">
            <a:extLst>
              <a:ext uri="{FF2B5EF4-FFF2-40B4-BE49-F238E27FC236}">
                <a16:creationId xmlns:a16="http://schemas.microsoft.com/office/drawing/2014/main" id="{874A31C5-7669-1272-3B7A-5677631E5E2D}"/>
              </a:ext>
            </a:extLst>
          </p:cNvPr>
          <p:cNvSpPr>
            <a:spLocks/>
          </p:cNvSpPr>
          <p:nvPr/>
        </p:nvSpPr>
        <p:spPr bwMode="auto">
          <a:xfrm>
            <a:off x="6534529" y="3674550"/>
            <a:ext cx="28575" cy="22225"/>
          </a:xfrm>
          <a:custGeom>
            <a:avLst/>
            <a:gdLst>
              <a:gd name="T0" fmla="*/ 0 w 55"/>
              <a:gd name="T1" fmla="*/ 26 h 43"/>
              <a:gd name="T2" fmla="*/ 0 w 55"/>
              <a:gd name="T3" fmla="*/ 26 h 43"/>
              <a:gd name="T4" fmla="*/ 11 w 55"/>
              <a:gd name="T5" fmla="*/ 43 h 43"/>
              <a:gd name="T6" fmla="*/ 55 w 55"/>
              <a:gd name="T7" fmla="*/ 18 h 43"/>
              <a:gd name="T8" fmla="*/ 55 w 55"/>
              <a:gd name="T9" fmla="*/ 0 h 43"/>
              <a:gd name="T10" fmla="*/ 0 w 55"/>
              <a:gd name="T11" fmla="*/ 26 h 43"/>
              <a:gd name="T12" fmla="*/ 0 w 55"/>
              <a:gd name="T13" fmla="*/ 26 h 43"/>
            </a:gdLst>
            <a:ahLst/>
            <a:cxnLst>
              <a:cxn ang="0">
                <a:pos x="T0" y="T1"/>
              </a:cxn>
              <a:cxn ang="0">
                <a:pos x="T2" y="T3"/>
              </a:cxn>
              <a:cxn ang="0">
                <a:pos x="T4" y="T5"/>
              </a:cxn>
              <a:cxn ang="0">
                <a:pos x="T6" y="T7"/>
              </a:cxn>
              <a:cxn ang="0">
                <a:pos x="T8" y="T9"/>
              </a:cxn>
              <a:cxn ang="0">
                <a:pos x="T10" y="T11"/>
              </a:cxn>
              <a:cxn ang="0">
                <a:pos x="T12" y="T13"/>
              </a:cxn>
            </a:cxnLst>
            <a:rect l="0" t="0" r="r" b="b"/>
            <a:pathLst>
              <a:path w="55" h="43">
                <a:moveTo>
                  <a:pt x="0" y="26"/>
                </a:moveTo>
                <a:lnTo>
                  <a:pt x="0" y="26"/>
                </a:lnTo>
                <a:cubicBezTo>
                  <a:pt x="0" y="31"/>
                  <a:pt x="6" y="43"/>
                  <a:pt x="11" y="43"/>
                </a:cubicBezTo>
                <a:cubicBezTo>
                  <a:pt x="28" y="43"/>
                  <a:pt x="34" y="24"/>
                  <a:pt x="55" y="18"/>
                </a:cubicBezTo>
                <a:lnTo>
                  <a:pt x="55" y="0"/>
                </a:lnTo>
                <a:cubicBezTo>
                  <a:pt x="44" y="0"/>
                  <a:pt x="0" y="2"/>
                  <a:pt x="0" y="26"/>
                </a:cubicBezTo>
                <a:lnTo>
                  <a:pt x="0" y="26"/>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8" name="Freeform 450">
            <a:extLst>
              <a:ext uri="{FF2B5EF4-FFF2-40B4-BE49-F238E27FC236}">
                <a16:creationId xmlns:a16="http://schemas.microsoft.com/office/drawing/2014/main" id="{25928F44-BAB0-B72F-9B95-119EA616D18A}"/>
              </a:ext>
            </a:extLst>
          </p:cNvPr>
          <p:cNvSpPr>
            <a:spLocks/>
          </p:cNvSpPr>
          <p:nvPr/>
        </p:nvSpPr>
        <p:spPr bwMode="auto">
          <a:xfrm>
            <a:off x="6105904" y="3491987"/>
            <a:ext cx="15875" cy="22225"/>
          </a:xfrm>
          <a:custGeom>
            <a:avLst/>
            <a:gdLst>
              <a:gd name="T0" fmla="*/ 2 w 30"/>
              <a:gd name="T1" fmla="*/ 0 h 41"/>
              <a:gd name="T2" fmla="*/ 2 w 30"/>
              <a:gd name="T3" fmla="*/ 0 h 41"/>
              <a:gd name="T4" fmla="*/ 30 w 30"/>
              <a:gd name="T5" fmla="*/ 41 h 41"/>
              <a:gd name="T6" fmla="*/ 30 w 30"/>
              <a:gd name="T7" fmla="*/ 30 h 41"/>
              <a:gd name="T8" fmla="*/ 2 w 30"/>
              <a:gd name="T9" fmla="*/ 0 h 41"/>
            </a:gdLst>
            <a:ahLst/>
            <a:cxnLst>
              <a:cxn ang="0">
                <a:pos x="T0" y="T1"/>
              </a:cxn>
              <a:cxn ang="0">
                <a:pos x="T2" y="T3"/>
              </a:cxn>
              <a:cxn ang="0">
                <a:pos x="T4" y="T5"/>
              </a:cxn>
              <a:cxn ang="0">
                <a:pos x="T6" y="T7"/>
              </a:cxn>
              <a:cxn ang="0">
                <a:pos x="T8" y="T9"/>
              </a:cxn>
            </a:cxnLst>
            <a:rect l="0" t="0" r="r" b="b"/>
            <a:pathLst>
              <a:path w="30" h="41">
                <a:moveTo>
                  <a:pt x="2" y="0"/>
                </a:moveTo>
                <a:lnTo>
                  <a:pt x="2" y="0"/>
                </a:lnTo>
                <a:cubicBezTo>
                  <a:pt x="0" y="12"/>
                  <a:pt x="12" y="41"/>
                  <a:pt x="30" y="41"/>
                </a:cubicBezTo>
                <a:cubicBezTo>
                  <a:pt x="28" y="37"/>
                  <a:pt x="30" y="34"/>
                  <a:pt x="30" y="30"/>
                </a:cubicBezTo>
                <a:cubicBezTo>
                  <a:pt x="30" y="14"/>
                  <a:pt x="16" y="10"/>
                  <a:pt x="2"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39" name="Freeform 451">
            <a:extLst>
              <a:ext uri="{FF2B5EF4-FFF2-40B4-BE49-F238E27FC236}">
                <a16:creationId xmlns:a16="http://schemas.microsoft.com/office/drawing/2014/main" id="{3A73688E-CABD-BE4B-8D19-4F160F0D3003}"/>
              </a:ext>
            </a:extLst>
          </p:cNvPr>
          <p:cNvSpPr>
            <a:spLocks/>
          </p:cNvSpPr>
          <p:nvPr/>
        </p:nvSpPr>
        <p:spPr bwMode="auto">
          <a:xfrm>
            <a:off x="6105904" y="3491987"/>
            <a:ext cx="15875" cy="22225"/>
          </a:xfrm>
          <a:custGeom>
            <a:avLst/>
            <a:gdLst>
              <a:gd name="T0" fmla="*/ 2 w 30"/>
              <a:gd name="T1" fmla="*/ 0 h 41"/>
              <a:gd name="T2" fmla="*/ 2 w 30"/>
              <a:gd name="T3" fmla="*/ 0 h 41"/>
              <a:gd name="T4" fmla="*/ 30 w 30"/>
              <a:gd name="T5" fmla="*/ 41 h 41"/>
              <a:gd name="T6" fmla="*/ 30 w 30"/>
              <a:gd name="T7" fmla="*/ 30 h 41"/>
              <a:gd name="T8" fmla="*/ 2 w 30"/>
              <a:gd name="T9" fmla="*/ 0 h 41"/>
              <a:gd name="T10" fmla="*/ 2 w 30"/>
              <a:gd name="T11" fmla="*/ 0 h 41"/>
            </a:gdLst>
            <a:ahLst/>
            <a:cxnLst>
              <a:cxn ang="0">
                <a:pos x="T0" y="T1"/>
              </a:cxn>
              <a:cxn ang="0">
                <a:pos x="T2" y="T3"/>
              </a:cxn>
              <a:cxn ang="0">
                <a:pos x="T4" y="T5"/>
              </a:cxn>
              <a:cxn ang="0">
                <a:pos x="T6" y="T7"/>
              </a:cxn>
              <a:cxn ang="0">
                <a:pos x="T8" y="T9"/>
              </a:cxn>
              <a:cxn ang="0">
                <a:pos x="T10" y="T11"/>
              </a:cxn>
            </a:cxnLst>
            <a:rect l="0" t="0" r="r" b="b"/>
            <a:pathLst>
              <a:path w="30" h="41">
                <a:moveTo>
                  <a:pt x="2" y="0"/>
                </a:moveTo>
                <a:lnTo>
                  <a:pt x="2" y="0"/>
                </a:lnTo>
                <a:cubicBezTo>
                  <a:pt x="0" y="12"/>
                  <a:pt x="12" y="41"/>
                  <a:pt x="30" y="41"/>
                </a:cubicBezTo>
                <a:cubicBezTo>
                  <a:pt x="28" y="37"/>
                  <a:pt x="30" y="34"/>
                  <a:pt x="30" y="30"/>
                </a:cubicBezTo>
                <a:cubicBezTo>
                  <a:pt x="30" y="14"/>
                  <a:pt x="16" y="10"/>
                  <a:pt x="2" y="0"/>
                </a:cubicBezTo>
                <a:lnTo>
                  <a:pt x="2"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0" name="Freeform 452">
            <a:extLst>
              <a:ext uri="{FF2B5EF4-FFF2-40B4-BE49-F238E27FC236}">
                <a16:creationId xmlns:a16="http://schemas.microsoft.com/office/drawing/2014/main" id="{913DFE2E-85E2-BC4D-7E7C-BF5412678F1A}"/>
              </a:ext>
            </a:extLst>
          </p:cNvPr>
          <p:cNvSpPr>
            <a:spLocks/>
          </p:cNvSpPr>
          <p:nvPr/>
        </p:nvSpPr>
        <p:spPr bwMode="auto">
          <a:xfrm>
            <a:off x="6067804" y="3476112"/>
            <a:ext cx="30162" cy="15875"/>
          </a:xfrm>
          <a:custGeom>
            <a:avLst/>
            <a:gdLst>
              <a:gd name="T0" fmla="*/ 0 w 58"/>
              <a:gd name="T1" fmla="*/ 0 h 31"/>
              <a:gd name="T2" fmla="*/ 0 w 58"/>
              <a:gd name="T3" fmla="*/ 0 h 31"/>
              <a:gd name="T4" fmla="*/ 49 w 58"/>
              <a:gd name="T5" fmla="*/ 31 h 31"/>
              <a:gd name="T6" fmla="*/ 58 w 58"/>
              <a:gd name="T7" fmla="*/ 27 h 31"/>
              <a:gd name="T8" fmla="*/ 0 w 58"/>
              <a:gd name="T9" fmla="*/ 0 h 31"/>
            </a:gdLst>
            <a:ahLst/>
            <a:cxnLst>
              <a:cxn ang="0">
                <a:pos x="T0" y="T1"/>
              </a:cxn>
              <a:cxn ang="0">
                <a:pos x="T2" y="T3"/>
              </a:cxn>
              <a:cxn ang="0">
                <a:pos x="T4" y="T5"/>
              </a:cxn>
              <a:cxn ang="0">
                <a:pos x="T6" y="T7"/>
              </a:cxn>
              <a:cxn ang="0">
                <a:pos x="T8" y="T9"/>
              </a:cxn>
            </a:cxnLst>
            <a:rect l="0" t="0" r="r" b="b"/>
            <a:pathLst>
              <a:path w="58" h="31">
                <a:moveTo>
                  <a:pt x="0" y="0"/>
                </a:moveTo>
                <a:lnTo>
                  <a:pt x="0" y="0"/>
                </a:lnTo>
                <a:cubicBezTo>
                  <a:pt x="0" y="23"/>
                  <a:pt x="28" y="31"/>
                  <a:pt x="49" y="31"/>
                </a:cubicBezTo>
                <a:cubicBezTo>
                  <a:pt x="51" y="31"/>
                  <a:pt x="56" y="27"/>
                  <a:pt x="58" y="27"/>
                </a:cubicBezTo>
                <a:cubicBezTo>
                  <a:pt x="46" y="8"/>
                  <a:pt x="28" y="0"/>
                  <a:pt x="0"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1" name="Freeform 453">
            <a:extLst>
              <a:ext uri="{FF2B5EF4-FFF2-40B4-BE49-F238E27FC236}">
                <a16:creationId xmlns:a16="http://schemas.microsoft.com/office/drawing/2014/main" id="{D8F31A6E-37B4-F531-3A64-D6961816C246}"/>
              </a:ext>
            </a:extLst>
          </p:cNvPr>
          <p:cNvSpPr>
            <a:spLocks/>
          </p:cNvSpPr>
          <p:nvPr/>
        </p:nvSpPr>
        <p:spPr bwMode="auto">
          <a:xfrm>
            <a:off x="6067804" y="3476112"/>
            <a:ext cx="30162" cy="15875"/>
          </a:xfrm>
          <a:custGeom>
            <a:avLst/>
            <a:gdLst>
              <a:gd name="T0" fmla="*/ 0 w 58"/>
              <a:gd name="T1" fmla="*/ 0 h 31"/>
              <a:gd name="T2" fmla="*/ 0 w 58"/>
              <a:gd name="T3" fmla="*/ 0 h 31"/>
              <a:gd name="T4" fmla="*/ 49 w 58"/>
              <a:gd name="T5" fmla="*/ 31 h 31"/>
              <a:gd name="T6" fmla="*/ 58 w 58"/>
              <a:gd name="T7" fmla="*/ 27 h 31"/>
              <a:gd name="T8" fmla="*/ 0 w 58"/>
              <a:gd name="T9" fmla="*/ 0 h 31"/>
              <a:gd name="T10" fmla="*/ 0 w 58"/>
              <a:gd name="T11" fmla="*/ 0 h 31"/>
            </a:gdLst>
            <a:ahLst/>
            <a:cxnLst>
              <a:cxn ang="0">
                <a:pos x="T0" y="T1"/>
              </a:cxn>
              <a:cxn ang="0">
                <a:pos x="T2" y="T3"/>
              </a:cxn>
              <a:cxn ang="0">
                <a:pos x="T4" y="T5"/>
              </a:cxn>
              <a:cxn ang="0">
                <a:pos x="T6" y="T7"/>
              </a:cxn>
              <a:cxn ang="0">
                <a:pos x="T8" y="T9"/>
              </a:cxn>
              <a:cxn ang="0">
                <a:pos x="T10" y="T11"/>
              </a:cxn>
            </a:cxnLst>
            <a:rect l="0" t="0" r="r" b="b"/>
            <a:pathLst>
              <a:path w="58" h="31">
                <a:moveTo>
                  <a:pt x="0" y="0"/>
                </a:moveTo>
                <a:lnTo>
                  <a:pt x="0" y="0"/>
                </a:lnTo>
                <a:cubicBezTo>
                  <a:pt x="0" y="23"/>
                  <a:pt x="28" y="31"/>
                  <a:pt x="49" y="31"/>
                </a:cubicBezTo>
                <a:cubicBezTo>
                  <a:pt x="51" y="31"/>
                  <a:pt x="56" y="27"/>
                  <a:pt x="58" y="27"/>
                </a:cubicBezTo>
                <a:cubicBezTo>
                  <a:pt x="46" y="8"/>
                  <a:pt x="28" y="0"/>
                  <a:pt x="0" y="0"/>
                </a:cubicBezTo>
                <a:lnTo>
                  <a:pt x="0"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2" name="Freeform 454">
            <a:extLst>
              <a:ext uri="{FF2B5EF4-FFF2-40B4-BE49-F238E27FC236}">
                <a16:creationId xmlns:a16="http://schemas.microsoft.com/office/drawing/2014/main" id="{7E266099-3A42-0F99-C4C7-003D88A4B56F}"/>
              </a:ext>
            </a:extLst>
          </p:cNvPr>
          <p:cNvSpPr>
            <a:spLocks/>
          </p:cNvSpPr>
          <p:nvPr/>
        </p:nvSpPr>
        <p:spPr bwMode="auto">
          <a:xfrm>
            <a:off x="6072567" y="3436425"/>
            <a:ext cx="25400" cy="33338"/>
          </a:xfrm>
          <a:custGeom>
            <a:avLst/>
            <a:gdLst>
              <a:gd name="T0" fmla="*/ 0 w 51"/>
              <a:gd name="T1" fmla="*/ 0 h 63"/>
              <a:gd name="T2" fmla="*/ 0 w 51"/>
              <a:gd name="T3" fmla="*/ 0 h 63"/>
              <a:gd name="T4" fmla="*/ 51 w 51"/>
              <a:gd name="T5" fmla="*/ 63 h 63"/>
              <a:gd name="T6" fmla="*/ 0 w 51"/>
              <a:gd name="T7" fmla="*/ 0 h 63"/>
            </a:gdLst>
            <a:ahLst/>
            <a:cxnLst>
              <a:cxn ang="0">
                <a:pos x="T0" y="T1"/>
              </a:cxn>
              <a:cxn ang="0">
                <a:pos x="T2" y="T3"/>
              </a:cxn>
              <a:cxn ang="0">
                <a:pos x="T4" y="T5"/>
              </a:cxn>
              <a:cxn ang="0">
                <a:pos x="T6" y="T7"/>
              </a:cxn>
            </a:cxnLst>
            <a:rect l="0" t="0" r="r" b="b"/>
            <a:pathLst>
              <a:path w="51" h="63">
                <a:moveTo>
                  <a:pt x="0" y="0"/>
                </a:moveTo>
                <a:lnTo>
                  <a:pt x="0" y="0"/>
                </a:lnTo>
                <a:cubicBezTo>
                  <a:pt x="2" y="16"/>
                  <a:pt x="33" y="63"/>
                  <a:pt x="51" y="63"/>
                </a:cubicBezTo>
                <a:cubicBezTo>
                  <a:pt x="42" y="34"/>
                  <a:pt x="25" y="16"/>
                  <a:pt x="0"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3" name="Freeform 455">
            <a:extLst>
              <a:ext uri="{FF2B5EF4-FFF2-40B4-BE49-F238E27FC236}">
                <a16:creationId xmlns:a16="http://schemas.microsoft.com/office/drawing/2014/main" id="{6D8DF78E-028C-6685-6FD5-D7E01B4B10CA}"/>
              </a:ext>
            </a:extLst>
          </p:cNvPr>
          <p:cNvSpPr>
            <a:spLocks/>
          </p:cNvSpPr>
          <p:nvPr/>
        </p:nvSpPr>
        <p:spPr bwMode="auto">
          <a:xfrm>
            <a:off x="6072567" y="3436425"/>
            <a:ext cx="25400" cy="33338"/>
          </a:xfrm>
          <a:custGeom>
            <a:avLst/>
            <a:gdLst>
              <a:gd name="T0" fmla="*/ 0 w 51"/>
              <a:gd name="T1" fmla="*/ 0 h 63"/>
              <a:gd name="T2" fmla="*/ 0 w 51"/>
              <a:gd name="T3" fmla="*/ 0 h 63"/>
              <a:gd name="T4" fmla="*/ 51 w 51"/>
              <a:gd name="T5" fmla="*/ 63 h 63"/>
              <a:gd name="T6" fmla="*/ 0 w 51"/>
              <a:gd name="T7" fmla="*/ 0 h 63"/>
              <a:gd name="T8" fmla="*/ 0 w 51"/>
              <a:gd name="T9" fmla="*/ 0 h 63"/>
            </a:gdLst>
            <a:ahLst/>
            <a:cxnLst>
              <a:cxn ang="0">
                <a:pos x="T0" y="T1"/>
              </a:cxn>
              <a:cxn ang="0">
                <a:pos x="T2" y="T3"/>
              </a:cxn>
              <a:cxn ang="0">
                <a:pos x="T4" y="T5"/>
              </a:cxn>
              <a:cxn ang="0">
                <a:pos x="T6" y="T7"/>
              </a:cxn>
              <a:cxn ang="0">
                <a:pos x="T8" y="T9"/>
              </a:cxn>
            </a:cxnLst>
            <a:rect l="0" t="0" r="r" b="b"/>
            <a:pathLst>
              <a:path w="51" h="63">
                <a:moveTo>
                  <a:pt x="0" y="0"/>
                </a:moveTo>
                <a:lnTo>
                  <a:pt x="0" y="0"/>
                </a:lnTo>
                <a:cubicBezTo>
                  <a:pt x="2" y="16"/>
                  <a:pt x="33" y="63"/>
                  <a:pt x="51" y="63"/>
                </a:cubicBezTo>
                <a:cubicBezTo>
                  <a:pt x="42" y="34"/>
                  <a:pt x="25" y="16"/>
                  <a:pt x="0" y="0"/>
                </a:cubicBezTo>
                <a:lnTo>
                  <a:pt x="0"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4" name="Freeform 456">
            <a:extLst>
              <a:ext uri="{FF2B5EF4-FFF2-40B4-BE49-F238E27FC236}">
                <a16:creationId xmlns:a16="http://schemas.microsoft.com/office/drawing/2014/main" id="{65EDD228-1F73-93BF-48A7-B707A9E52FED}"/>
              </a:ext>
            </a:extLst>
          </p:cNvPr>
          <p:cNvSpPr>
            <a:spLocks/>
          </p:cNvSpPr>
          <p:nvPr/>
        </p:nvSpPr>
        <p:spPr bwMode="auto">
          <a:xfrm>
            <a:off x="6017004" y="3412612"/>
            <a:ext cx="34925" cy="22225"/>
          </a:xfrm>
          <a:custGeom>
            <a:avLst/>
            <a:gdLst>
              <a:gd name="T0" fmla="*/ 7 w 68"/>
              <a:gd name="T1" fmla="*/ 0 h 43"/>
              <a:gd name="T2" fmla="*/ 7 w 68"/>
              <a:gd name="T3" fmla="*/ 0 h 43"/>
              <a:gd name="T4" fmla="*/ 3 w 68"/>
              <a:gd name="T5" fmla="*/ 6 h 43"/>
              <a:gd name="T6" fmla="*/ 0 w 68"/>
              <a:gd name="T7" fmla="*/ 6 h 43"/>
              <a:gd name="T8" fmla="*/ 54 w 68"/>
              <a:gd name="T9" fmla="*/ 43 h 43"/>
              <a:gd name="T10" fmla="*/ 68 w 68"/>
              <a:gd name="T11" fmla="*/ 39 h 43"/>
              <a:gd name="T12" fmla="*/ 7 w 68"/>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8" h="43">
                <a:moveTo>
                  <a:pt x="7" y="0"/>
                </a:moveTo>
                <a:lnTo>
                  <a:pt x="7" y="0"/>
                </a:lnTo>
                <a:lnTo>
                  <a:pt x="3" y="6"/>
                </a:lnTo>
                <a:lnTo>
                  <a:pt x="0" y="6"/>
                </a:lnTo>
                <a:cubicBezTo>
                  <a:pt x="0" y="28"/>
                  <a:pt x="40" y="43"/>
                  <a:pt x="54" y="43"/>
                </a:cubicBezTo>
                <a:cubicBezTo>
                  <a:pt x="59" y="43"/>
                  <a:pt x="65" y="41"/>
                  <a:pt x="68" y="39"/>
                </a:cubicBezTo>
                <a:cubicBezTo>
                  <a:pt x="58" y="22"/>
                  <a:pt x="22" y="10"/>
                  <a:pt x="7"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5" name="Freeform 457">
            <a:extLst>
              <a:ext uri="{FF2B5EF4-FFF2-40B4-BE49-F238E27FC236}">
                <a16:creationId xmlns:a16="http://schemas.microsoft.com/office/drawing/2014/main" id="{CBEFC83C-D964-8496-048D-19A9118AF526}"/>
              </a:ext>
            </a:extLst>
          </p:cNvPr>
          <p:cNvSpPr>
            <a:spLocks/>
          </p:cNvSpPr>
          <p:nvPr/>
        </p:nvSpPr>
        <p:spPr bwMode="auto">
          <a:xfrm>
            <a:off x="6017004" y="3412612"/>
            <a:ext cx="34925" cy="22225"/>
          </a:xfrm>
          <a:custGeom>
            <a:avLst/>
            <a:gdLst>
              <a:gd name="T0" fmla="*/ 7 w 68"/>
              <a:gd name="T1" fmla="*/ 0 h 43"/>
              <a:gd name="T2" fmla="*/ 7 w 68"/>
              <a:gd name="T3" fmla="*/ 0 h 43"/>
              <a:gd name="T4" fmla="*/ 3 w 68"/>
              <a:gd name="T5" fmla="*/ 6 h 43"/>
              <a:gd name="T6" fmla="*/ 0 w 68"/>
              <a:gd name="T7" fmla="*/ 6 h 43"/>
              <a:gd name="T8" fmla="*/ 54 w 68"/>
              <a:gd name="T9" fmla="*/ 43 h 43"/>
              <a:gd name="T10" fmla="*/ 68 w 68"/>
              <a:gd name="T11" fmla="*/ 39 h 43"/>
              <a:gd name="T12" fmla="*/ 7 w 68"/>
              <a:gd name="T13" fmla="*/ 0 h 43"/>
              <a:gd name="T14" fmla="*/ 7 w 68"/>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43">
                <a:moveTo>
                  <a:pt x="7" y="0"/>
                </a:moveTo>
                <a:lnTo>
                  <a:pt x="7" y="0"/>
                </a:lnTo>
                <a:lnTo>
                  <a:pt x="3" y="6"/>
                </a:lnTo>
                <a:lnTo>
                  <a:pt x="0" y="6"/>
                </a:lnTo>
                <a:cubicBezTo>
                  <a:pt x="0" y="28"/>
                  <a:pt x="40" y="43"/>
                  <a:pt x="54" y="43"/>
                </a:cubicBezTo>
                <a:cubicBezTo>
                  <a:pt x="59" y="43"/>
                  <a:pt x="65" y="41"/>
                  <a:pt x="68" y="39"/>
                </a:cubicBezTo>
                <a:cubicBezTo>
                  <a:pt x="58" y="22"/>
                  <a:pt x="22" y="10"/>
                  <a:pt x="7" y="0"/>
                </a:cubicBezTo>
                <a:lnTo>
                  <a:pt x="7"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6" name="Freeform 458">
            <a:extLst>
              <a:ext uri="{FF2B5EF4-FFF2-40B4-BE49-F238E27FC236}">
                <a16:creationId xmlns:a16="http://schemas.microsoft.com/office/drawing/2014/main" id="{D2402808-BA47-C3D2-C760-AD290D0E9986}"/>
              </a:ext>
            </a:extLst>
          </p:cNvPr>
          <p:cNvSpPr>
            <a:spLocks/>
          </p:cNvSpPr>
          <p:nvPr/>
        </p:nvSpPr>
        <p:spPr bwMode="auto">
          <a:xfrm>
            <a:off x="5975729" y="3390387"/>
            <a:ext cx="22225" cy="11113"/>
          </a:xfrm>
          <a:custGeom>
            <a:avLst/>
            <a:gdLst>
              <a:gd name="T0" fmla="*/ 9 w 43"/>
              <a:gd name="T1" fmla="*/ 0 h 22"/>
              <a:gd name="T2" fmla="*/ 9 w 43"/>
              <a:gd name="T3" fmla="*/ 0 h 22"/>
              <a:gd name="T4" fmla="*/ 0 w 43"/>
              <a:gd name="T5" fmla="*/ 2 h 22"/>
              <a:gd name="T6" fmla="*/ 27 w 43"/>
              <a:gd name="T7" fmla="*/ 22 h 22"/>
              <a:gd name="T8" fmla="*/ 43 w 43"/>
              <a:gd name="T9" fmla="*/ 22 h 22"/>
              <a:gd name="T10" fmla="*/ 9 w 43"/>
              <a:gd name="T11" fmla="*/ 0 h 22"/>
            </a:gdLst>
            <a:ahLst/>
            <a:cxnLst>
              <a:cxn ang="0">
                <a:pos x="T0" y="T1"/>
              </a:cxn>
              <a:cxn ang="0">
                <a:pos x="T2" y="T3"/>
              </a:cxn>
              <a:cxn ang="0">
                <a:pos x="T4" y="T5"/>
              </a:cxn>
              <a:cxn ang="0">
                <a:pos x="T6" y="T7"/>
              </a:cxn>
              <a:cxn ang="0">
                <a:pos x="T8" y="T9"/>
              </a:cxn>
              <a:cxn ang="0">
                <a:pos x="T10" y="T11"/>
              </a:cxn>
            </a:cxnLst>
            <a:rect l="0" t="0" r="r" b="b"/>
            <a:pathLst>
              <a:path w="43" h="22">
                <a:moveTo>
                  <a:pt x="9" y="0"/>
                </a:moveTo>
                <a:lnTo>
                  <a:pt x="9" y="0"/>
                </a:lnTo>
                <a:cubicBezTo>
                  <a:pt x="9" y="2"/>
                  <a:pt x="2" y="2"/>
                  <a:pt x="0" y="2"/>
                </a:cubicBezTo>
                <a:lnTo>
                  <a:pt x="27" y="22"/>
                </a:lnTo>
                <a:lnTo>
                  <a:pt x="43" y="22"/>
                </a:lnTo>
                <a:cubicBezTo>
                  <a:pt x="34" y="7"/>
                  <a:pt x="24" y="8"/>
                  <a:pt x="9"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7" name="Freeform 459">
            <a:extLst>
              <a:ext uri="{FF2B5EF4-FFF2-40B4-BE49-F238E27FC236}">
                <a16:creationId xmlns:a16="http://schemas.microsoft.com/office/drawing/2014/main" id="{654CBF72-87B5-3AC5-E56F-DD92FB5EB475}"/>
              </a:ext>
            </a:extLst>
          </p:cNvPr>
          <p:cNvSpPr>
            <a:spLocks/>
          </p:cNvSpPr>
          <p:nvPr/>
        </p:nvSpPr>
        <p:spPr bwMode="auto">
          <a:xfrm>
            <a:off x="5975729" y="3390387"/>
            <a:ext cx="22225" cy="11113"/>
          </a:xfrm>
          <a:custGeom>
            <a:avLst/>
            <a:gdLst>
              <a:gd name="T0" fmla="*/ 9 w 43"/>
              <a:gd name="T1" fmla="*/ 0 h 22"/>
              <a:gd name="T2" fmla="*/ 9 w 43"/>
              <a:gd name="T3" fmla="*/ 0 h 22"/>
              <a:gd name="T4" fmla="*/ 0 w 43"/>
              <a:gd name="T5" fmla="*/ 2 h 22"/>
              <a:gd name="T6" fmla="*/ 27 w 43"/>
              <a:gd name="T7" fmla="*/ 22 h 22"/>
              <a:gd name="T8" fmla="*/ 43 w 43"/>
              <a:gd name="T9" fmla="*/ 22 h 22"/>
              <a:gd name="T10" fmla="*/ 9 w 43"/>
              <a:gd name="T11" fmla="*/ 0 h 22"/>
              <a:gd name="T12" fmla="*/ 9 w 4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9" y="0"/>
                </a:moveTo>
                <a:lnTo>
                  <a:pt x="9" y="0"/>
                </a:lnTo>
                <a:cubicBezTo>
                  <a:pt x="9" y="2"/>
                  <a:pt x="2" y="2"/>
                  <a:pt x="0" y="2"/>
                </a:cubicBezTo>
                <a:lnTo>
                  <a:pt x="27" y="22"/>
                </a:lnTo>
                <a:lnTo>
                  <a:pt x="43" y="22"/>
                </a:lnTo>
                <a:cubicBezTo>
                  <a:pt x="34" y="7"/>
                  <a:pt x="24" y="8"/>
                  <a:pt x="9" y="0"/>
                </a:cubicBezTo>
                <a:lnTo>
                  <a:pt x="9"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8" name="Freeform 460">
            <a:extLst>
              <a:ext uri="{FF2B5EF4-FFF2-40B4-BE49-F238E27FC236}">
                <a16:creationId xmlns:a16="http://schemas.microsoft.com/office/drawing/2014/main" id="{58CAA42E-BD42-6846-108E-93E8E1BFEA61}"/>
              </a:ext>
            </a:extLst>
          </p:cNvPr>
          <p:cNvSpPr>
            <a:spLocks/>
          </p:cNvSpPr>
          <p:nvPr/>
        </p:nvSpPr>
        <p:spPr bwMode="auto">
          <a:xfrm>
            <a:off x="5769354" y="3320537"/>
            <a:ext cx="100012" cy="65088"/>
          </a:xfrm>
          <a:custGeom>
            <a:avLst/>
            <a:gdLst>
              <a:gd name="T0" fmla="*/ 53 w 195"/>
              <a:gd name="T1" fmla="*/ 78 h 127"/>
              <a:gd name="T2" fmla="*/ 53 w 195"/>
              <a:gd name="T3" fmla="*/ 78 h 127"/>
              <a:gd name="T4" fmla="*/ 0 w 195"/>
              <a:gd name="T5" fmla="*/ 78 h 127"/>
              <a:gd name="T6" fmla="*/ 46 w 195"/>
              <a:gd name="T7" fmla="*/ 112 h 127"/>
              <a:gd name="T8" fmla="*/ 47 w 195"/>
              <a:gd name="T9" fmla="*/ 113 h 127"/>
              <a:gd name="T10" fmla="*/ 51 w 195"/>
              <a:gd name="T11" fmla="*/ 117 h 127"/>
              <a:gd name="T12" fmla="*/ 48 w 195"/>
              <a:gd name="T13" fmla="*/ 114 h 127"/>
              <a:gd name="T14" fmla="*/ 74 w 195"/>
              <a:gd name="T15" fmla="*/ 127 h 127"/>
              <a:gd name="T16" fmla="*/ 158 w 195"/>
              <a:gd name="T17" fmla="*/ 98 h 127"/>
              <a:gd name="T18" fmla="*/ 195 w 195"/>
              <a:gd name="T19" fmla="*/ 29 h 127"/>
              <a:gd name="T20" fmla="*/ 179 w 195"/>
              <a:gd name="T21" fmla="*/ 0 h 127"/>
              <a:gd name="T22" fmla="*/ 141 w 195"/>
              <a:gd name="T23" fmla="*/ 57 h 127"/>
              <a:gd name="T24" fmla="*/ 72 w 195"/>
              <a:gd name="T25" fmla="*/ 72 h 127"/>
              <a:gd name="T26" fmla="*/ 53 w 195"/>
              <a:gd name="T27" fmla="*/ 7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5" h="127">
                <a:moveTo>
                  <a:pt x="53" y="78"/>
                </a:moveTo>
                <a:lnTo>
                  <a:pt x="53" y="78"/>
                </a:lnTo>
                <a:lnTo>
                  <a:pt x="0" y="78"/>
                </a:lnTo>
                <a:cubicBezTo>
                  <a:pt x="5" y="101"/>
                  <a:pt x="31" y="99"/>
                  <a:pt x="46" y="112"/>
                </a:cubicBezTo>
                <a:cubicBezTo>
                  <a:pt x="47" y="113"/>
                  <a:pt x="47" y="113"/>
                  <a:pt x="47" y="113"/>
                </a:cubicBezTo>
                <a:cubicBezTo>
                  <a:pt x="49" y="115"/>
                  <a:pt x="50" y="116"/>
                  <a:pt x="51" y="117"/>
                </a:cubicBezTo>
                <a:lnTo>
                  <a:pt x="48" y="114"/>
                </a:lnTo>
                <a:cubicBezTo>
                  <a:pt x="55" y="120"/>
                  <a:pt x="69" y="127"/>
                  <a:pt x="74" y="127"/>
                </a:cubicBezTo>
                <a:cubicBezTo>
                  <a:pt x="111" y="127"/>
                  <a:pt x="126" y="106"/>
                  <a:pt x="158" y="98"/>
                </a:cubicBezTo>
                <a:cubicBezTo>
                  <a:pt x="158" y="62"/>
                  <a:pt x="195" y="70"/>
                  <a:pt x="195" y="29"/>
                </a:cubicBezTo>
                <a:cubicBezTo>
                  <a:pt x="195" y="17"/>
                  <a:pt x="190" y="0"/>
                  <a:pt x="179" y="0"/>
                </a:cubicBezTo>
                <a:cubicBezTo>
                  <a:pt x="155" y="0"/>
                  <a:pt x="165" y="43"/>
                  <a:pt x="141" y="57"/>
                </a:cubicBezTo>
                <a:cubicBezTo>
                  <a:pt x="125" y="64"/>
                  <a:pt x="98" y="62"/>
                  <a:pt x="72" y="72"/>
                </a:cubicBezTo>
                <a:cubicBezTo>
                  <a:pt x="72" y="72"/>
                  <a:pt x="56" y="80"/>
                  <a:pt x="53" y="78"/>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49" name="Freeform 461">
            <a:extLst>
              <a:ext uri="{FF2B5EF4-FFF2-40B4-BE49-F238E27FC236}">
                <a16:creationId xmlns:a16="http://schemas.microsoft.com/office/drawing/2014/main" id="{CBD46828-CC4B-BCEC-447A-3F69CA9881D2}"/>
              </a:ext>
            </a:extLst>
          </p:cNvPr>
          <p:cNvSpPr>
            <a:spLocks/>
          </p:cNvSpPr>
          <p:nvPr/>
        </p:nvSpPr>
        <p:spPr bwMode="auto">
          <a:xfrm>
            <a:off x="5769354" y="3320537"/>
            <a:ext cx="100012" cy="65088"/>
          </a:xfrm>
          <a:custGeom>
            <a:avLst/>
            <a:gdLst>
              <a:gd name="T0" fmla="*/ 53 w 195"/>
              <a:gd name="T1" fmla="*/ 78 h 127"/>
              <a:gd name="T2" fmla="*/ 53 w 195"/>
              <a:gd name="T3" fmla="*/ 78 h 127"/>
              <a:gd name="T4" fmla="*/ 0 w 195"/>
              <a:gd name="T5" fmla="*/ 78 h 127"/>
              <a:gd name="T6" fmla="*/ 46 w 195"/>
              <a:gd name="T7" fmla="*/ 112 h 127"/>
              <a:gd name="T8" fmla="*/ 47 w 195"/>
              <a:gd name="T9" fmla="*/ 113 h 127"/>
              <a:gd name="T10" fmla="*/ 51 w 195"/>
              <a:gd name="T11" fmla="*/ 117 h 127"/>
              <a:gd name="T12" fmla="*/ 48 w 195"/>
              <a:gd name="T13" fmla="*/ 114 h 127"/>
              <a:gd name="T14" fmla="*/ 74 w 195"/>
              <a:gd name="T15" fmla="*/ 127 h 127"/>
              <a:gd name="T16" fmla="*/ 158 w 195"/>
              <a:gd name="T17" fmla="*/ 98 h 127"/>
              <a:gd name="T18" fmla="*/ 195 w 195"/>
              <a:gd name="T19" fmla="*/ 29 h 127"/>
              <a:gd name="T20" fmla="*/ 179 w 195"/>
              <a:gd name="T21" fmla="*/ 0 h 127"/>
              <a:gd name="T22" fmla="*/ 141 w 195"/>
              <a:gd name="T23" fmla="*/ 57 h 127"/>
              <a:gd name="T24" fmla="*/ 72 w 195"/>
              <a:gd name="T25" fmla="*/ 72 h 127"/>
              <a:gd name="T26" fmla="*/ 53 w 195"/>
              <a:gd name="T27" fmla="*/ 78 h 127"/>
              <a:gd name="T28" fmla="*/ 53 w 195"/>
              <a:gd name="T29" fmla="*/ 7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27">
                <a:moveTo>
                  <a:pt x="53" y="78"/>
                </a:moveTo>
                <a:lnTo>
                  <a:pt x="53" y="78"/>
                </a:lnTo>
                <a:lnTo>
                  <a:pt x="0" y="78"/>
                </a:lnTo>
                <a:cubicBezTo>
                  <a:pt x="5" y="101"/>
                  <a:pt x="31" y="99"/>
                  <a:pt x="46" y="112"/>
                </a:cubicBezTo>
                <a:cubicBezTo>
                  <a:pt x="47" y="113"/>
                  <a:pt x="47" y="113"/>
                  <a:pt x="47" y="113"/>
                </a:cubicBezTo>
                <a:cubicBezTo>
                  <a:pt x="49" y="115"/>
                  <a:pt x="50" y="116"/>
                  <a:pt x="51" y="117"/>
                </a:cubicBezTo>
                <a:lnTo>
                  <a:pt x="48" y="114"/>
                </a:lnTo>
                <a:cubicBezTo>
                  <a:pt x="55" y="120"/>
                  <a:pt x="69" y="127"/>
                  <a:pt x="74" y="127"/>
                </a:cubicBezTo>
                <a:cubicBezTo>
                  <a:pt x="111" y="127"/>
                  <a:pt x="126" y="106"/>
                  <a:pt x="158" y="98"/>
                </a:cubicBezTo>
                <a:cubicBezTo>
                  <a:pt x="158" y="62"/>
                  <a:pt x="195" y="70"/>
                  <a:pt x="195" y="29"/>
                </a:cubicBezTo>
                <a:cubicBezTo>
                  <a:pt x="195" y="17"/>
                  <a:pt x="190" y="0"/>
                  <a:pt x="179" y="0"/>
                </a:cubicBezTo>
                <a:cubicBezTo>
                  <a:pt x="155" y="0"/>
                  <a:pt x="165" y="43"/>
                  <a:pt x="141" y="57"/>
                </a:cubicBezTo>
                <a:cubicBezTo>
                  <a:pt x="125" y="64"/>
                  <a:pt x="98" y="62"/>
                  <a:pt x="72" y="72"/>
                </a:cubicBezTo>
                <a:cubicBezTo>
                  <a:pt x="72" y="72"/>
                  <a:pt x="56" y="80"/>
                  <a:pt x="53" y="78"/>
                </a:cubicBezTo>
                <a:lnTo>
                  <a:pt x="53" y="7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0" name="Freeform 462">
            <a:extLst>
              <a:ext uri="{FF2B5EF4-FFF2-40B4-BE49-F238E27FC236}">
                <a16:creationId xmlns:a16="http://schemas.microsoft.com/office/drawing/2014/main" id="{6D3BC06C-0DAC-19DE-DA22-8D198B9A7249}"/>
              </a:ext>
            </a:extLst>
          </p:cNvPr>
          <p:cNvSpPr>
            <a:spLocks/>
          </p:cNvSpPr>
          <p:nvPr/>
        </p:nvSpPr>
        <p:spPr bwMode="auto">
          <a:xfrm>
            <a:off x="5839204" y="3274500"/>
            <a:ext cx="52387" cy="58738"/>
          </a:xfrm>
          <a:custGeom>
            <a:avLst/>
            <a:gdLst>
              <a:gd name="T0" fmla="*/ 69 w 102"/>
              <a:gd name="T1" fmla="*/ 57 h 114"/>
              <a:gd name="T2" fmla="*/ 69 w 102"/>
              <a:gd name="T3" fmla="*/ 57 h 114"/>
              <a:gd name="T4" fmla="*/ 0 w 102"/>
              <a:gd name="T5" fmla="*/ 0 h 114"/>
              <a:gd name="T6" fmla="*/ 32 w 102"/>
              <a:gd name="T7" fmla="*/ 24 h 114"/>
              <a:gd name="T8" fmla="*/ 74 w 102"/>
              <a:gd name="T9" fmla="*/ 73 h 114"/>
              <a:gd name="T10" fmla="*/ 92 w 102"/>
              <a:gd name="T11" fmla="*/ 110 h 114"/>
              <a:gd name="T12" fmla="*/ 102 w 102"/>
              <a:gd name="T13" fmla="*/ 110 h 114"/>
              <a:gd name="T14" fmla="*/ 102 w 102"/>
              <a:gd name="T15" fmla="*/ 96 h 114"/>
              <a:gd name="T16" fmla="*/ 69 w 102"/>
              <a:gd name="T17"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14">
                <a:moveTo>
                  <a:pt x="69" y="57"/>
                </a:moveTo>
                <a:lnTo>
                  <a:pt x="69" y="57"/>
                </a:lnTo>
                <a:cubicBezTo>
                  <a:pt x="49" y="36"/>
                  <a:pt x="34" y="12"/>
                  <a:pt x="0" y="0"/>
                </a:cubicBezTo>
                <a:cubicBezTo>
                  <a:pt x="5" y="16"/>
                  <a:pt x="18" y="14"/>
                  <a:pt x="32" y="24"/>
                </a:cubicBezTo>
                <a:cubicBezTo>
                  <a:pt x="55" y="40"/>
                  <a:pt x="51" y="62"/>
                  <a:pt x="74" y="73"/>
                </a:cubicBezTo>
                <a:cubicBezTo>
                  <a:pt x="71" y="93"/>
                  <a:pt x="71" y="107"/>
                  <a:pt x="92" y="110"/>
                </a:cubicBezTo>
                <a:cubicBezTo>
                  <a:pt x="95" y="114"/>
                  <a:pt x="99" y="110"/>
                  <a:pt x="102" y="110"/>
                </a:cubicBezTo>
                <a:cubicBezTo>
                  <a:pt x="101" y="107"/>
                  <a:pt x="102" y="100"/>
                  <a:pt x="102" y="96"/>
                </a:cubicBezTo>
                <a:cubicBezTo>
                  <a:pt x="102" y="69"/>
                  <a:pt x="83" y="73"/>
                  <a:pt x="69" y="57"/>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1" name="Freeform 463">
            <a:extLst>
              <a:ext uri="{FF2B5EF4-FFF2-40B4-BE49-F238E27FC236}">
                <a16:creationId xmlns:a16="http://schemas.microsoft.com/office/drawing/2014/main" id="{51F483F9-8E5B-5A50-3AF1-934731E4F41C}"/>
              </a:ext>
            </a:extLst>
          </p:cNvPr>
          <p:cNvSpPr>
            <a:spLocks/>
          </p:cNvSpPr>
          <p:nvPr/>
        </p:nvSpPr>
        <p:spPr bwMode="auto">
          <a:xfrm>
            <a:off x="5839204" y="3274500"/>
            <a:ext cx="52387" cy="58738"/>
          </a:xfrm>
          <a:custGeom>
            <a:avLst/>
            <a:gdLst>
              <a:gd name="T0" fmla="*/ 69 w 102"/>
              <a:gd name="T1" fmla="*/ 57 h 114"/>
              <a:gd name="T2" fmla="*/ 69 w 102"/>
              <a:gd name="T3" fmla="*/ 57 h 114"/>
              <a:gd name="T4" fmla="*/ 0 w 102"/>
              <a:gd name="T5" fmla="*/ 0 h 114"/>
              <a:gd name="T6" fmla="*/ 32 w 102"/>
              <a:gd name="T7" fmla="*/ 24 h 114"/>
              <a:gd name="T8" fmla="*/ 74 w 102"/>
              <a:gd name="T9" fmla="*/ 73 h 114"/>
              <a:gd name="T10" fmla="*/ 92 w 102"/>
              <a:gd name="T11" fmla="*/ 110 h 114"/>
              <a:gd name="T12" fmla="*/ 102 w 102"/>
              <a:gd name="T13" fmla="*/ 110 h 114"/>
              <a:gd name="T14" fmla="*/ 102 w 102"/>
              <a:gd name="T15" fmla="*/ 96 h 114"/>
              <a:gd name="T16" fmla="*/ 69 w 102"/>
              <a:gd name="T17" fmla="*/ 57 h 114"/>
              <a:gd name="T18" fmla="*/ 69 w 102"/>
              <a:gd name="T19"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14">
                <a:moveTo>
                  <a:pt x="69" y="57"/>
                </a:moveTo>
                <a:lnTo>
                  <a:pt x="69" y="57"/>
                </a:lnTo>
                <a:cubicBezTo>
                  <a:pt x="49" y="36"/>
                  <a:pt x="34" y="12"/>
                  <a:pt x="0" y="0"/>
                </a:cubicBezTo>
                <a:cubicBezTo>
                  <a:pt x="5" y="16"/>
                  <a:pt x="18" y="14"/>
                  <a:pt x="32" y="24"/>
                </a:cubicBezTo>
                <a:cubicBezTo>
                  <a:pt x="55" y="40"/>
                  <a:pt x="51" y="62"/>
                  <a:pt x="74" y="73"/>
                </a:cubicBezTo>
                <a:cubicBezTo>
                  <a:pt x="71" y="93"/>
                  <a:pt x="71" y="107"/>
                  <a:pt x="92" y="110"/>
                </a:cubicBezTo>
                <a:cubicBezTo>
                  <a:pt x="95" y="114"/>
                  <a:pt x="99" y="110"/>
                  <a:pt x="102" y="110"/>
                </a:cubicBezTo>
                <a:cubicBezTo>
                  <a:pt x="101" y="107"/>
                  <a:pt x="102" y="100"/>
                  <a:pt x="102" y="96"/>
                </a:cubicBezTo>
                <a:cubicBezTo>
                  <a:pt x="102" y="69"/>
                  <a:pt x="83" y="73"/>
                  <a:pt x="69" y="57"/>
                </a:cubicBezTo>
                <a:lnTo>
                  <a:pt x="69" y="5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2" name="Freeform 464">
            <a:extLst>
              <a:ext uri="{FF2B5EF4-FFF2-40B4-BE49-F238E27FC236}">
                <a16:creationId xmlns:a16="http://schemas.microsoft.com/office/drawing/2014/main" id="{5041892C-0648-4C68-2116-384FC1F01485}"/>
              </a:ext>
            </a:extLst>
          </p:cNvPr>
          <p:cNvSpPr>
            <a:spLocks/>
          </p:cNvSpPr>
          <p:nvPr/>
        </p:nvSpPr>
        <p:spPr bwMode="auto">
          <a:xfrm>
            <a:off x="5931279" y="3357050"/>
            <a:ext cx="26987" cy="38100"/>
          </a:xfrm>
          <a:custGeom>
            <a:avLst/>
            <a:gdLst>
              <a:gd name="T0" fmla="*/ 3 w 51"/>
              <a:gd name="T1" fmla="*/ 0 h 73"/>
              <a:gd name="T2" fmla="*/ 3 w 51"/>
              <a:gd name="T3" fmla="*/ 0 h 73"/>
              <a:gd name="T4" fmla="*/ 28 w 51"/>
              <a:gd name="T5" fmla="*/ 44 h 73"/>
              <a:gd name="T6" fmla="*/ 28 w 51"/>
              <a:gd name="T7" fmla="*/ 59 h 73"/>
              <a:gd name="T8" fmla="*/ 38 w 51"/>
              <a:gd name="T9" fmla="*/ 73 h 73"/>
              <a:gd name="T10" fmla="*/ 51 w 51"/>
              <a:gd name="T11" fmla="*/ 57 h 73"/>
              <a:gd name="T12" fmla="*/ 3 w 5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1" h="73">
                <a:moveTo>
                  <a:pt x="3" y="0"/>
                </a:moveTo>
                <a:lnTo>
                  <a:pt x="3" y="0"/>
                </a:lnTo>
                <a:cubicBezTo>
                  <a:pt x="0" y="20"/>
                  <a:pt x="7" y="40"/>
                  <a:pt x="28" y="44"/>
                </a:cubicBezTo>
                <a:lnTo>
                  <a:pt x="28" y="59"/>
                </a:lnTo>
                <a:cubicBezTo>
                  <a:pt x="28" y="65"/>
                  <a:pt x="33" y="73"/>
                  <a:pt x="38" y="73"/>
                </a:cubicBezTo>
                <a:cubicBezTo>
                  <a:pt x="43" y="73"/>
                  <a:pt x="51" y="63"/>
                  <a:pt x="51" y="57"/>
                </a:cubicBezTo>
                <a:cubicBezTo>
                  <a:pt x="51" y="51"/>
                  <a:pt x="14" y="8"/>
                  <a:pt x="3" y="0"/>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3" name="Freeform 465">
            <a:extLst>
              <a:ext uri="{FF2B5EF4-FFF2-40B4-BE49-F238E27FC236}">
                <a16:creationId xmlns:a16="http://schemas.microsoft.com/office/drawing/2014/main" id="{45DD88BD-7782-18C6-D23E-00B6BCCF1B3E}"/>
              </a:ext>
            </a:extLst>
          </p:cNvPr>
          <p:cNvSpPr>
            <a:spLocks/>
          </p:cNvSpPr>
          <p:nvPr/>
        </p:nvSpPr>
        <p:spPr bwMode="auto">
          <a:xfrm>
            <a:off x="5931279" y="3357050"/>
            <a:ext cx="26987" cy="38100"/>
          </a:xfrm>
          <a:custGeom>
            <a:avLst/>
            <a:gdLst>
              <a:gd name="T0" fmla="*/ 3 w 51"/>
              <a:gd name="T1" fmla="*/ 0 h 73"/>
              <a:gd name="T2" fmla="*/ 3 w 51"/>
              <a:gd name="T3" fmla="*/ 0 h 73"/>
              <a:gd name="T4" fmla="*/ 28 w 51"/>
              <a:gd name="T5" fmla="*/ 44 h 73"/>
              <a:gd name="T6" fmla="*/ 28 w 51"/>
              <a:gd name="T7" fmla="*/ 59 h 73"/>
              <a:gd name="T8" fmla="*/ 38 w 51"/>
              <a:gd name="T9" fmla="*/ 73 h 73"/>
              <a:gd name="T10" fmla="*/ 51 w 51"/>
              <a:gd name="T11" fmla="*/ 57 h 73"/>
              <a:gd name="T12" fmla="*/ 3 w 51"/>
              <a:gd name="T13" fmla="*/ 0 h 73"/>
              <a:gd name="T14" fmla="*/ 3 w 51"/>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3">
                <a:moveTo>
                  <a:pt x="3" y="0"/>
                </a:moveTo>
                <a:lnTo>
                  <a:pt x="3" y="0"/>
                </a:lnTo>
                <a:cubicBezTo>
                  <a:pt x="0" y="20"/>
                  <a:pt x="7" y="40"/>
                  <a:pt x="28" y="44"/>
                </a:cubicBezTo>
                <a:lnTo>
                  <a:pt x="28" y="59"/>
                </a:lnTo>
                <a:cubicBezTo>
                  <a:pt x="28" y="65"/>
                  <a:pt x="33" y="73"/>
                  <a:pt x="38" y="73"/>
                </a:cubicBezTo>
                <a:cubicBezTo>
                  <a:pt x="43" y="73"/>
                  <a:pt x="51" y="63"/>
                  <a:pt x="51" y="57"/>
                </a:cubicBezTo>
                <a:cubicBezTo>
                  <a:pt x="51" y="51"/>
                  <a:pt x="14" y="8"/>
                  <a:pt x="3" y="0"/>
                </a:cubicBezTo>
                <a:lnTo>
                  <a:pt x="3"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4" name="Freeform 466">
            <a:extLst>
              <a:ext uri="{FF2B5EF4-FFF2-40B4-BE49-F238E27FC236}">
                <a16:creationId xmlns:a16="http://schemas.microsoft.com/office/drawing/2014/main" id="{AF235298-87A0-CF35-7B1B-54D9AEC1F8A6}"/>
              </a:ext>
            </a:extLst>
          </p:cNvPr>
          <p:cNvSpPr>
            <a:spLocks/>
          </p:cNvSpPr>
          <p:nvPr/>
        </p:nvSpPr>
        <p:spPr bwMode="auto">
          <a:xfrm>
            <a:off x="5575679" y="3276087"/>
            <a:ext cx="255587" cy="234950"/>
          </a:xfrm>
          <a:custGeom>
            <a:avLst/>
            <a:gdLst>
              <a:gd name="T0" fmla="*/ 464 w 499"/>
              <a:gd name="T1" fmla="*/ 417 h 457"/>
              <a:gd name="T2" fmla="*/ 464 w 499"/>
              <a:gd name="T3" fmla="*/ 417 h 457"/>
              <a:gd name="T4" fmla="*/ 447 w 499"/>
              <a:gd name="T5" fmla="*/ 394 h 457"/>
              <a:gd name="T6" fmla="*/ 426 w 499"/>
              <a:gd name="T7" fmla="*/ 390 h 457"/>
              <a:gd name="T8" fmla="*/ 411 w 499"/>
              <a:gd name="T9" fmla="*/ 368 h 457"/>
              <a:gd name="T10" fmla="*/ 373 w 499"/>
              <a:gd name="T11" fmla="*/ 349 h 457"/>
              <a:gd name="T12" fmla="*/ 345 w 499"/>
              <a:gd name="T13" fmla="*/ 292 h 457"/>
              <a:gd name="T14" fmla="*/ 311 w 499"/>
              <a:gd name="T15" fmla="*/ 245 h 457"/>
              <a:gd name="T16" fmla="*/ 345 w 499"/>
              <a:gd name="T17" fmla="*/ 213 h 457"/>
              <a:gd name="T18" fmla="*/ 290 w 499"/>
              <a:gd name="T19" fmla="*/ 182 h 457"/>
              <a:gd name="T20" fmla="*/ 193 w 499"/>
              <a:gd name="T21" fmla="*/ 86 h 457"/>
              <a:gd name="T22" fmla="*/ 170 w 499"/>
              <a:gd name="T23" fmla="*/ 66 h 457"/>
              <a:gd name="T24" fmla="*/ 117 w 499"/>
              <a:gd name="T25" fmla="*/ 39 h 457"/>
              <a:gd name="T26" fmla="*/ 0 w 499"/>
              <a:gd name="T27" fmla="*/ 0 h 457"/>
              <a:gd name="T28" fmla="*/ 0 w 499"/>
              <a:gd name="T29" fmla="*/ 356 h 457"/>
              <a:gd name="T30" fmla="*/ 37 w 499"/>
              <a:gd name="T31" fmla="*/ 373 h 457"/>
              <a:gd name="T32" fmla="*/ 104 w 499"/>
              <a:gd name="T33" fmla="*/ 373 h 457"/>
              <a:gd name="T34" fmla="*/ 112 w 499"/>
              <a:gd name="T35" fmla="*/ 325 h 457"/>
              <a:gd name="T36" fmla="*/ 177 w 499"/>
              <a:gd name="T37" fmla="*/ 275 h 457"/>
              <a:gd name="T38" fmla="*/ 302 w 499"/>
              <a:gd name="T39" fmla="*/ 369 h 457"/>
              <a:gd name="T40" fmla="*/ 320 w 499"/>
              <a:gd name="T41" fmla="*/ 385 h 457"/>
              <a:gd name="T42" fmla="*/ 387 w 499"/>
              <a:gd name="T43" fmla="*/ 434 h 457"/>
              <a:gd name="T44" fmla="*/ 432 w 499"/>
              <a:gd name="T45" fmla="*/ 434 h 457"/>
              <a:gd name="T46" fmla="*/ 466 w 499"/>
              <a:gd name="T47" fmla="*/ 457 h 457"/>
              <a:gd name="T48" fmla="*/ 476 w 499"/>
              <a:gd name="T49" fmla="*/ 457 h 457"/>
              <a:gd name="T50" fmla="*/ 499 w 499"/>
              <a:gd name="T51" fmla="*/ 425 h 457"/>
              <a:gd name="T52" fmla="*/ 464 w 499"/>
              <a:gd name="T53" fmla="*/ 41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457">
                <a:moveTo>
                  <a:pt x="464" y="417"/>
                </a:moveTo>
                <a:lnTo>
                  <a:pt x="464" y="417"/>
                </a:lnTo>
                <a:cubicBezTo>
                  <a:pt x="461" y="409"/>
                  <a:pt x="457" y="398"/>
                  <a:pt x="447" y="394"/>
                </a:cubicBezTo>
                <a:cubicBezTo>
                  <a:pt x="440" y="392"/>
                  <a:pt x="429" y="400"/>
                  <a:pt x="426" y="390"/>
                </a:cubicBezTo>
                <a:cubicBezTo>
                  <a:pt x="422" y="382"/>
                  <a:pt x="417" y="368"/>
                  <a:pt x="411" y="368"/>
                </a:cubicBezTo>
                <a:cubicBezTo>
                  <a:pt x="399" y="368"/>
                  <a:pt x="378" y="358"/>
                  <a:pt x="373" y="349"/>
                </a:cubicBezTo>
                <a:cubicBezTo>
                  <a:pt x="359" y="325"/>
                  <a:pt x="362" y="311"/>
                  <a:pt x="345" y="292"/>
                </a:cubicBezTo>
                <a:cubicBezTo>
                  <a:pt x="341" y="288"/>
                  <a:pt x="311" y="255"/>
                  <a:pt x="311" y="245"/>
                </a:cubicBezTo>
                <a:cubicBezTo>
                  <a:pt x="311" y="227"/>
                  <a:pt x="345" y="235"/>
                  <a:pt x="345" y="213"/>
                </a:cubicBezTo>
                <a:cubicBezTo>
                  <a:pt x="345" y="170"/>
                  <a:pt x="308" y="192"/>
                  <a:pt x="290" y="182"/>
                </a:cubicBezTo>
                <a:cubicBezTo>
                  <a:pt x="248" y="158"/>
                  <a:pt x="250" y="105"/>
                  <a:pt x="193" y="86"/>
                </a:cubicBezTo>
                <a:cubicBezTo>
                  <a:pt x="184" y="84"/>
                  <a:pt x="170" y="82"/>
                  <a:pt x="170" y="66"/>
                </a:cubicBezTo>
                <a:cubicBezTo>
                  <a:pt x="149" y="66"/>
                  <a:pt x="138" y="39"/>
                  <a:pt x="117" y="39"/>
                </a:cubicBezTo>
                <a:cubicBezTo>
                  <a:pt x="79" y="39"/>
                  <a:pt x="30" y="20"/>
                  <a:pt x="0" y="0"/>
                </a:cubicBezTo>
                <a:lnTo>
                  <a:pt x="0" y="356"/>
                </a:lnTo>
                <a:cubicBezTo>
                  <a:pt x="0" y="355"/>
                  <a:pt x="21" y="373"/>
                  <a:pt x="37" y="373"/>
                </a:cubicBezTo>
                <a:lnTo>
                  <a:pt x="104" y="373"/>
                </a:lnTo>
                <a:cubicBezTo>
                  <a:pt x="104" y="357"/>
                  <a:pt x="119" y="350"/>
                  <a:pt x="112" y="325"/>
                </a:cubicBezTo>
                <a:cubicBezTo>
                  <a:pt x="137" y="311"/>
                  <a:pt x="133" y="275"/>
                  <a:pt x="177" y="275"/>
                </a:cubicBezTo>
                <a:cubicBezTo>
                  <a:pt x="236" y="275"/>
                  <a:pt x="267" y="329"/>
                  <a:pt x="302" y="369"/>
                </a:cubicBezTo>
                <a:cubicBezTo>
                  <a:pt x="306" y="373"/>
                  <a:pt x="320" y="376"/>
                  <a:pt x="320" y="385"/>
                </a:cubicBezTo>
                <a:cubicBezTo>
                  <a:pt x="320" y="406"/>
                  <a:pt x="360" y="430"/>
                  <a:pt x="387" y="434"/>
                </a:cubicBezTo>
                <a:lnTo>
                  <a:pt x="432" y="434"/>
                </a:lnTo>
                <a:cubicBezTo>
                  <a:pt x="436" y="437"/>
                  <a:pt x="462" y="457"/>
                  <a:pt x="466" y="457"/>
                </a:cubicBezTo>
                <a:lnTo>
                  <a:pt x="476" y="457"/>
                </a:lnTo>
                <a:cubicBezTo>
                  <a:pt x="476" y="444"/>
                  <a:pt x="489" y="433"/>
                  <a:pt x="499" y="425"/>
                </a:cubicBezTo>
                <a:cubicBezTo>
                  <a:pt x="494" y="423"/>
                  <a:pt x="468" y="427"/>
                  <a:pt x="464" y="417"/>
                </a:cubicBez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5" name="Freeform 467">
            <a:extLst>
              <a:ext uri="{FF2B5EF4-FFF2-40B4-BE49-F238E27FC236}">
                <a16:creationId xmlns:a16="http://schemas.microsoft.com/office/drawing/2014/main" id="{A3552DF9-5ABD-4DC2-CB3D-2DA5E839AA51}"/>
              </a:ext>
            </a:extLst>
          </p:cNvPr>
          <p:cNvSpPr>
            <a:spLocks/>
          </p:cNvSpPr>
          <p:nvPr/>
        </p:nvSpPr>
        <p:spPr bwMode="auto">
          <a:xfrm>
            <a:off x="5575679" y="3276087"/>
            <a:ext cx="255587" cy="234950"/>
          </a:xfrm>
          <a:custGeom>
            <a:avLst/>
            <a:gdLst>
              <a:gd name="T0" fmla="*/ 464 w 499"/>
              <a:gd name="T1" fmla="*/ 417 h 457"/>
              <a:gd name="T2" fmla="*/ 464 w 499"/>
              <a:gd name="T3" fmla="*/ 417 h 457"/>
              <a:gd name="T4" fmla="*/ 447 w 499"/>
              <a:gd name="T5" fmla="*/ 394 h 457"/>
              <a:gd name="T6" fmla="*/ 426 w 499"/>
              <a:gd name="T7" fmla="*/ 390 h 457"/>
              <a:gd name="T8" fmla="*/ 411 w 499"/>
              <a:gd name="T9" fmla="*/ 368 h 457"/>
              <a:gd name="T10" fmla="*/ 373 w 499"/>
              <a:gd name="T11" fmla="*/ 349 h 457"/>
              <a:gd name="T12" fmla="*/ 345 w 499"/>
              <a:gd name="T13" fmla="*/ 292 h 457"/>
              <a:gd name="T14" fmla="*/ 311 w 499"/>
              <a:gd name="T15" fmla="*/ 245 h 457"/>
              <a:gd name="T16" fmla="*/ 345 w 499"/>
              <a:gd name="T17" fmla="*/ 213 h 457"/>
              <a:gd name="T18" fmla="*/ 290 w 499"/>
              <a:gd name="T19" fmla="*/ 182 h 457"/>
              <a:gd name="T20" fmla="*/ 193 w 499"/>
              <a:gd name="T21" fmla="*/ 86 h 457"/>
              <a:gd name="T22" fmla="*/ 170 w 499"/>
              <a:gd name="T23" fmla="*/ 66 h 457"/>
              <a:gd name="T24" fmla="*/ 117 w 499"/>
              <a:gd name="T25" fmla="*/ 39 h 457"/>
              <a:gd name="T26" fmla="*/ 0 w 499"/>
              <a:gd name="T27" fmla="*/ 0 h 457"/>
              <a:gd name="T28" fmla="*/ 0 w 499"/>
              <a:gd name="T29" fmla="*/ 356 h 457"/>
              <a:gd name="T30" fmla="*/ 37 w 499"/>
              <a:gd name="T31" fmla="*/ 373 h 457"/>
              <a:gd name="T32" fmla="*/ 104 w 499"/>
              <a:gd name="T33" fmla="*/ 373 h 457"/>
              <a:gd name="T34" fmla="*/ 112 w 499"/>
              <a:gd name="T35" fmla="*/ 325 h 457"/>
              <a:gd name="T36" fmla="*/ 177 w 499"/>
              <a:gd name="T37" fmla="*/ 275 h 457"/>
              <a:gd name="T38" fmla="*/ 302 w 499"/>
              <a:gd name="T39" fmla="*/ 369 h 457"/>
              <a:gd name="T40" fmla="*/ 320 w 499"/>
              <a:gd name="T41" fmla="*/ 385 h 457"/>
              <a:gd name="T42" fmla="*/ 387 w 499"/>
              <a:gd name="T43" fmla="*/ 434 h 457"/>
              <a:gd name="T44" fmla="*/ 432 w 499"/>
              <a:gd name="T45" fmla="*/ 434 h 457"/>
              <a:gd name="T46" fmla="*/ 466 w 499"/>
              <a:gd name="T47" fmla="*/ 457 h 457"/>
              <a:gd name="T48" fmla="*/ 476 w 499"/>
              <a:gd name="T49" fmla="*/ 457 h 457"/>
              <a:gd name="T50" fmla="*/ 499 w 499"/>
              <a:gd name="T51" fmla="*/ 425 h 457"/>
              <a:gd name="T52" fmla="*/ 464 w 499"/>
              <a:gd name="T53" fmla="*/ 417 h 457"/>
              <a:gd name="T54" fmla="*/ 464 w 499"/>
              <a:gd name="T55" fmla="*/ 41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9" h="457">
                <a:moveTo>
                  <a:pt x="464" y="417"/>
                </a:moveTo>
                <a:lnTo>
                  <a:pt x="464" y="417"/>
                </a:lnTo>
                <a:cubicBezTo>
                  <a:pt x="461" y="409"/>
                  <a:pt x="457" y="398"/>
                  <a:pt x="447" y="394"/>
                </a:cubicBezTo>
                <a:cubicBezTo>
                  <a:pt x="440" y="392"/>
                  <a:pt x="429" y="400"/>
                  <a:pt x="426" y="390"/>
                </a:cubicBezTo>
                <a:cubicBezTo>
                  <a:pt x="422" y="382"/>
                  <a:pt x="417" y="368"/>
                  <a:pt x="411" y="368"/>
                </a:cubicBezTo>
                <a:cubicBezTo>
                  <a:pt x="399" y="368"/>
                  <a:pt x="378" y="358"/>
                  <a:pt x="373" y="349"/>
                </a:cubicBezTo>
                <a:cubicBezTo>
                  <a:pt x="359" y="325"/>
                  <a:pt x="362" y="311"/>
                  <a:pt x="345" y="292"/>
                </a:cubicBezTo>
                <a:cubicBezTo>
                  <a:pt x="341" y="288"/>
                  <a:pt x="311" y="255"/>
                  <a:pt x="311" y="245"/>
                </a:cubicBezTo>
                <a:cubicBezTo>
                  <a:pt x="311" y="227"/>
                  <a:pt x="345" y="235"/>
                  <a:pt x="345" y="213"/>
                </a:cubicBezTo>
                <a:cubicBezTo>
                  <a:pt x="345" y="170"/>
                  <a:pt x="308" y="192"/>
                  <a:pt x="290" y="182"/>
                </a:cubicBezTo>
                <a:cubicBezTo>
                  <a:pt x="248" y="158"/>
                  <a:pt x="250" y="105"/>
                  <a:pt x="193" y="86"/>
                </a:cubicBezTo>
                <a:cubicBezTo>
                  <a:pt x="184" y="84"/>
                  <a:pt x="170" y="82"/>
                  <a:pt x="170" y="66"/>
                </a:cubicBezTo>
                <a:cubicBezTo>
                  <a:pt x="149" y="66"/>
                  <a:pt x="138" y="39"/>
                  <a:pt x="117" y="39"/>
                </a:cubicBezTo>
                <a:cubicBezTo>
                  <a:pt x="79" y="39"/>
                  <a:pt x="30" y="20"/>
                  <a:pt x="0" y="0"/>
                </a:cubicBezTo>
                <a:lnTo>
                  <a:pt x="0" y="356"/>
                </a:lnTo>
                <a:cubicBezTo>
                  <a:pt x="0" y="355"/>
                  <a:pt x="21" y="373"/>
                  <a:pt x="37" y="373"/>
                </a:cubicBezTo>
                <a:lnTo>
                  <a:pt x="104" y="373"/>
                </a:lnTo>
                <a:cubicBezTo>
                  <a:pt x="104" y="357"/>
                  <a:pt x="119" y="350"/>
                  <a:pt x="112" y="325"/>
                </a:cubicBezTo>
                <a:cubicBezTo>
                  <a:pt x="137" y="311"/>
                  <a:pt x="133" y="275"/>
                  <a:pt x="177" y="275"/>
                </a:cubicBezTo>
                <a:cubicBezTo>
                  <a:pt x="236" y="275"/>
                  <a:pt x="267" y="329"/>
                  <a:pt x="302" y="369"/>
                </a:cubicBezTo>
                <a:cubicBezTo>
                  <a:pt x="306" y="373"/>
                  <a:pt x="320" y="376"/>
                  <a:pt x="320" y="385"/>
                </a:cubicBezTo>
                <a:cubicBezTo>
                  <a:pt x="320" y="406"/>
                  <a:pt x="360" y="430"/>
                  <a:pt x="387" y="434"/>
                </a:cubicBezTo>
                <a:lnTo>
                  <a:pt x="432" y="434"/>
                </a:lnTo>
                <a:cubicBezTo>
                  <a:pt x="436" y="437"/>
                  <a:pt x="462" y="457"/>
                  <a:pt x="466" y="457"/>
                </a:cubicBezTo>
                <a:lnTo>
                  <a:pt x="476" y="457"/>
                </a:lnTo>
                <a:cubicBezTo>
                  <a:pt x="476" y="444"/>
                  <a:pt x="489" y="433"/>
                  <a:pt x="499" y="425"/>
                </a:cubicBezTo>
                <a:cubicBezTo>
                  <a:pt x="494" y="423"/>
                  <a:pt x="468" y="427"/>
                  <a:pt x="464" y="417"/>
                </a:cubicBezTo>
                <a:lnTo>
                  <a:pt x="464" y="417"/>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6" name="Freeform 468">
            <a:extLst>
              <a:ext uri="{FF2B5EF4-FFF2-40B4-BE49-F238E27FC236}">
                <a16:creationId xmlns:a16="http://schemas.microsoft.com/office/drawing/2014/main" id="{7A3A2329-CCB2-E2A7-3AAD-8F1C498E5766}"/>
              </a:ext>
            </a:extLst>
          </p:cNvPr>
          <p:cNvSpPr>
            <a:spLocks noEditPoints="1"/>
          </p:cNvSpPr>
          <p:nvPr/>
        </p:nvSpPr>
        <p:spPr bwMode="auto">
          <a:xfrm>
            <a:off x="5574092" y="3274500"/>
            <a:ext cx="258762" cy="238125"/>
          </a:xfrm>
          <a:custGeom>
            <a:avLst/>
            <a:gdLst>
              <a:gd name="T0" fmla="*/ 433 w 504"/>
              <a:gd name="T1" fmla="*/ 435 h 462"/>
              <a:gd name="T2" fmla="*/ 435 w 504"/>
              <a:gd name="T3" fmla="*/ 435 h 462"/>
              <a:gd name="T4" fmla="*/ 476 w 504"/>
              <a:gd name="T5" fmla="*/ 458 h 462"/>
              <a:gd name="T6" fmla="*/ 491 w 504"/>
              <a:gd name="T7" fmla="*/ 429 h 462"/>
              <a:gd name="T8" fmla="*/ 462 w 504"/>
              <a:gd name="T9" fmla="*/ 417 h 462"/>
              <a:gd name="T10" fmla="*/ 445 w 504"/>
              <a:gd name="T11" fmla="*/ 398 h 462"/>
              <a:gd name="T12" fmla="*/ 434 w 504"/>
              <a:gd name="T13" fmla="*/ 400 h 462"/>
              <a:gd name="T14" fmla="*/ 424 w 504"/>
              <a:gd name="T15" fmla="*/ 390 h 462"/>
              <a:gd name="T16" fmla="*/ 372 w 504"/>
              <a:gd name="T17" fmla="*/ 352 h 462"/>
              <a:gd name="T18" fmla="*/ 344 w 504"/>
              <a:gd name="T19" fmla="*/ 296 h 462"/>
              <a:gd name="T20" fmla="*/ 327 w 504"/>
              <a:gd name="T21" fmla="*/ 232 h 462"/>
              <a:gd name="T22" fmla="*/ 313 w 504"/>
              <a:gd name="T23" fmla="*/ 189 h 462"/>
              <a:gd name="T24" fmla="*/ 290 w 504"/>
              <a:gd name="T25" fmla="*/ 186 h 462"/>
              <a:gd name="T26" fmla="*/ 194 w 504"/>
              <a:gd name="T27" fmla="*/ 90 h 462"/>
              <a:gd name="T28" fmla="*/ 170 w 504"/>
              <a:gd name="T29" fmla="*/ 71 h 462"/>
              <a:gd name="T30" fmla="*/ 118 w 504"/>
              <a:gd name="T31" fmla="*/ 43 h 462"/>
              <a:gd name="T32" fmla="*/ 3 w 504"/>
              <a:gd name="T33" fmla="*/ 358 h 462"/>
              <a:gd name="T34" fmla="*/ 38 w 504"/>
              <a:gd name="T35" fmla="*/ 375 h 462"/>
              <a:gd name="T36" fmla="*/ 108 w 504"/>
              <a:gd name="T37" fmla="*/ 359 h 462"/>
              <a:gd name="T38" fmla="*/ 111 w 504"/>
              <a:gd name="T39" fmla="*/ 327 h 462"/>
              <a:gd name="T40" fmla="*/ 132 w 504"/>
              <a:gd name="T41" fmla="*/ 305 h 462"/>
              <a:gd name="T42" fmla="*/ 285 w 504"/>
              <a:gd name="T43" fmla="*/ 348 h 462"/>
              <a:gd name="T44" fmla="*/ 310 w 504"/>
              <a:gd name="T45" fmla="*/ 374 h 462"/>
              <a:gd name="T46" fmla="*/ 388 w 504"/>
              <a:gd name="T47" fmla="*/ 435 h 462"/>
              <a:gd name="T48" fmla="*/ 479 w 504"/>
              <a:gd name="T49" fmla="*/ 462 h 462"/>
              <a:gd name="T50" fmla="*/ 467 w 504"/>
              <a:gd name="T51" fmla="*/ 462 h 462"/>
              <a:gd name="T52" fmla="*/ 388 w 504"/>
              <a:gd name="T53" fmla="*/ 438 h 462"/>
              <a:gd name="T54" fmla="*/ 309 w 504"/>
              <a:gd name="T55" fmla="*/ 377 h 462"/>
              <a:gd name="T56" fmla="*/ 283 w 504"/>
              <a:gd name="T57" fmla="*/ 350 h 462"/>
              <a:gd name="T58" fmla="*/ 135 w 504"/>
              <a:gd name="T59" fmla="*/ 307 h 462"/>
              <a:gd name="T60" fmla="*/ 111 w 504"/>
              <a:gd name="T61" fmla="*/ 360 h 462"/>
              <a:gd name="T62" fmla="*/ 106 w 504"/>
              <a:gd name="T63" fmla="*/ 378 h 462"/>
              <a:gd name="T64" fmla="*/ 3 w 504"/>
              <a:gd name="T65" fmla="*/ 363 h 462"/>
              <a:gd name="T66" fmla="*/ 1 w 504"/>
              <a:gd name="T67" fmla="*/ 360 h 462"/>
              <a:gd name="T68" fmla="*/ 0 w 504"/>
              <a:gd name="T69" fmla="*/ 359 h 462"/>
              <a:gd name="T70" fmla="*/ 2 w 504"/>
              <a:gd name="T71" fmla="*/ 2 h 462"/>
              <a:gd name="T72" fmla="*/ 146 w 504"/>
              <a:gd name="T73" fmla="*/ 54 h 462"/>
              <a:gd name="T74" fmla="*/ 173 w 504"/>
              <a:gd name="T75" fmla="*/ 67 h 462"/>
              <a:gd name="T76" fmla="*/ 193 w 504"/>
              <a:gd name="T77" fmla="*/ 87 h 462"/>
              <a:gd name="T78" fmla="*/ 253 w 504"/>
              <a:gd name="T79" fmla="*/ 141 h 462"/>
              <a:gd name="T80" fmla="*/ 307 w 504"/>
              <a:gd name="T81" fmla="*/ 186 h 462"/>
              <a:gd name="T82" fmla="*/ 318 w 504"/>
              <a:gd name="T83" fmla="*/ 186 h 462"/>
              <a:gd name="T84" fmla="*/ 328 w 504"/>
              <a:gd name="T85" fmla="*/ 235 h 462"/>
              <a:gd name="T86" fmla="*/ 347 w 504"/>
              <a:gd name="T87" fmla="*/ 293 h 462"/>
              <a:gd name="T88" fmla="*/ 375 w 504"/>
              <a:gd name="T89" fmla="*/ 351 h 462"/>
              <a:gd name="T90" fmla="*/ 427 w 504"/>
              <a:gd name="T91" fmla="*/ 389 h 462"/>
              <a:gd name="T92" fmla="*/ 434 w 504"/>
              <a:gd name="T93" fmla="*/ 396 h 462"/>
              <a:gd name="T94" fmla="*/ 448 w 504"/>
              <a:gd name="T95" fmla="*/ 395 h 462"/>
              <a:gd name="T96" fmla="*/ 467 w 504"/>
              <a:gd name="T97" fmla="*/ 420 h 462"/>
              <a:gd name="T98" fmla="*/ 501 w 504"/>
              <a:gd name="T99" fmla="*/ 427 h 462"/>
              <a:gd name="T100" fmla="*/ 501 w 504"/>
              <a:gd name="T101" fmla="*/ 430 h 462"/>
              <a:gd name="T102" fmla="*/ 479 w 504"/>
              <a:gd name="T103"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4" h="462">
                <a:moveTo>
                  <a:pt x="433" y="435"/>
                </a:moveTo>
                <a:lnTo>
                  <a:pt x="433" y="435"/>
                </a:lnTo>
                <a:lnTo>
                  <a:pt x="434" y="435"/>
                </a:lnTo>
                <a:lnTo>
                  <a:pt x="435" y="435"/>
                </a:lnTo>
                <a:cubicBezTo>
                  <a:pt x="439" y="439"/>
                  <a:pt x="464" y="458"/>
                  <a:pt x="467" y="458"/>
                </a:cubicBezTo>
                <a:lnTo>
                  <a:pt x="476" y="458"/>
                </a:lnTo>
                <a:cubicBezTo>
                  <a:pt x="477" y="447"/>
                  <a:pt x="486" y="437"/>
                  <a:pt x="496" y="429"/>
                </a:cubicBezTo>
                <a:cubicBezTo>
                  <a:pt x="495" y="429"/>
                  <a:pt x="493" y="429"/>
                  <a:pt x="491" y="429"/>
                </a:cubicBezTo>
                <a:cubicBezTo>
                  <a:pt x="480" y="429"/>
                  <a:pt x="466" y="429"/>
                  <a:pt x="464" y="421"/>
                </a:cubicBezTo>
                <a:cubicBezTo>
                  <a:pt x="463" y="420"/>
                  <a:pt x="463" y="419"/>
                  <a:pt x="462" y="417"/>
                </a:cubicBezTo>
                <a:cubicBezTo>
                  <a:pt x="459" y="410"/>
                  <a:pt x="455" y="401"/>
                  <a:pt x="447" y="398"/>
                </a:cubicBezTo>
                <a:cubicBezTo>
                  <a:pt x="447" y="398"/>
                  <a:pt x="446" y="398"/>
                  <a:pt x="445" y="398"/>
                </a:cubicBezTo>
                <a:cubicBezTo>
                  <a:pt x="443" y="398"/>
                  <a:pt x="441" y="398"/>
                  <a:pt x="440" y="399"/>
                </a:cubicBezTo>
                <a:cubicBezTo>
                  <a:pt x="438" y="399"/>
                  <a:pt x="436" y="400"/>
                  <a:pt x="434" y="400"/>
                </a:cubicBezTo>
                <a:cubicBezTo>
                  <a:pt x="429" y="400"/>
                  <a:pt x="427" y="398"/>
                  <a:pt x="425" y="394"/>
                </a:cubicBezTo>
                <a:cubicBezTo>
                  <a:pt x="425" y="393"/>
                  <a:pt x="424" y="391"/>
                  <a:pt x="424" y="390"/>
                </a:cubicBezTo>
                <a:cubicBezTo>
                  <a:pt x="421" y="384"/>
                  <a:pt x="416" y="373"/>
                  <a:pt x="412" y="373"/>
                </a:cubicBezTo>
                <a:cubicBezTo>
                  <a:pt x="400" y="373"/>
                  <a:pt x="378" y="363"/>
                  <a:pt x="372" y="352"/>
                </a:cubicBezTo>
                <a:cubicBezTo>
                  <a:pt x="366" y="342"/>
                  <a:pt x="363" y="334"/>
                  <a:pt x="361" y="326"/>
                </a:cubicBezTo>
                <a:cubicBezTo>
                  <a:pt x="357" y="316"/>
                  <a:pt x="354" y="307"/>
                  <a:pt x="344" y="296"/>
                </a:cubicBezTo>
                <a:cubicBezTo>
                  <a:pt x="332" y="282"/>
                  <a:pt x="310" y="257"/>
                  <a:pt x="310" y="248"/>
                </a:cubicBezTo>
                <a:cubicBezTo>
                  <a:pt x="310" y="238"/>
                  <a:pt x="319" y="235"/>
                  <a:pt x="327" y="232"/>
                </a:cubicBezTo>
                <a:cubicBezTo>
                  <a:pt x="336" y="229"/>
                  <a:pt x="344" y="226"/>
                  <a:pt x="344" y="216"/>
                </a:cubicBezTo>
                <a:cubicBezTo>
                  <a:pt x="344" y="188"/>
                  <a:pt x="328" y="189"/>
                  <a:pt x="313" y="189"/>
                </a:cubicBezTo>
                <a:cubicBezTo>
                  <a:pt x="311" y="189"/>
                  <a:pt x="309" y="190"/>
                  <a:pt x="307" y="190"/>
                </a:cubicBezTo>
                <a:cubicBezTo>
                  <a:pt x="301" y="190"/>
                  <a:pt x="295" y="189"/>
                  <a:pt x="290" y="186"/>
                </a:cubicBezTo>
                <a:cubicBezTo>
                  <a:pt x="271" y="176"/>
                  <a:pt x="261" y="159"/>
                  <a:pt x="251" y="143"/>
                </a:cubicBezTo>
                <a:cubicBezTo>
                  <a:pt x="238" y="122"/>
                  <a:pt x="225" y="101"/>
                  <a:pt x="194" y="90"/>
                </a:cubicBezTo>
                <a:lnTo>
                  <a:pt x="192" y="90"/>
                </a:lnTo>
                <a:cubicBezTo>
                  <a:pt x="183" y="88"/>
                  <a:pt x="171" y="85"/>
                  <a:pt x="170" y="71"/>
                </a:cubicBezTo>
                <a:cubicBezTo>
                  <a:pt x="159" y="70"/>
                  <a:pt x="151" y="63"/>
                  <a:pt x="144" y="57"/>
                </a:cubicBezTo>
                <a:cubicBezTo>
                  <a:pt x="135" y="50"/>
                  <a:pt x="128" y="43"/>
                  <a:pt x="118" y="43"/>
                </a:cubicBezTo>
                <a:cubicBezTo>
                  <a:pt x="80" y="43"/>
                  <a:pt x="32" y="25"/>
                  <a:pt x="3" y="6"/>
                </a:cubicBezTo>
                <a:lnTo>
                  <a:pt x="3" y="358"/>
                </a:lnTo>
                <a:cubicBezTo>
                  <a:pt x="3" y="359"/>
                  <a:pt x="4" y="359"/>
                  <a:pt x="5" y="360"/>
                </a:cubicBezTo>
                <a:cubicBezTo>
                  <a:pt x="11" y="364"/>
                  <a:pt x="26" y="375"/>
                  <a:pt x="38" y="375"/>
                </a:cubicBezTo>
                <a:lnTo>
                  <a:pt x="103" y="375"/>
                </a:lnTo>
                <a:cubicBezTo>
                  <a:pt x="103" y="369"/>
                  <a:pt x="106" y="364"/>
                  <a:pt x="108" y="359"/>
                </a:cubicBezTo>
                <a:cubicBezTo>
                  <a:pt x="112" y="351"/>
                  <a:pt x="116" y="343"/>
                  <a:pt x="112" y="328"/>
                </a:cubicBezTo>
                <a:lnTo>
                  <a:pt x="111" y="327"/>
                </a:lnTo>
                <a:lnTo>
                  <a:pt x="113" y="326"/>
                </a:lnTo>
                <a:cubicBezTo>
                  <a:pt x="121" y="321"/>
                  <a:pt x="127" y="313"/>
                  <a:pt x="132" y="305"/>
                </a:cubicBezTo>
                <a:cubicBezTo>
                  <a:pt x="141" y="291"/>
                  <a:pt x="150" y="276"/>
                  <a:pt x="178" y="276"/>
                </a:cubicBezTo>
                <a:cubicBezTo>
                  <a:pt x="227" y="276"/>
                  <a:pt x="257" y="312"/>
                  <a:pt x="285" y="348"/>
                </a:cubicBezTo>
                <a:cubicBezTo>
                  <a:pt x="292" y="355"/>
                  <a:pt x="298" y="363"/>
                  <a:pt x="305" y="370"/>
                </a:cubicBezTo>
                <a:cubicBezTo>
                  <a:pt x="306" y="372"/>
                  <a:pt x="308" y="373"/>
                  <a:pt x="310" y="374"/>
                </a:cubicBezTo>
                <a:cubicBezTo>
                  <a:pt x="316" y="377"/>
                  <a:pt x="323" y="381"/>
                  <a:pt x="323" y="388"/>
                </a:cubicBezTo>
                <a:cubicBezTo>
                  <a:pt x="323" y="407"/>
                  <a:pt x="361" y="432"/>
                  <a:pt x="388" y="435"/>
                </a:cubicBezTo>
                <a:lnTo>
                  <a:pt x="433" y="435"/>
                </a:lnTo>
                <a:close/>
                <a:moveTo>
                  <a:pt x="479" y="462"/>
                </a:moveTo>
                <a:lnTo>
                  <a:pt x="479" y="462"/>
                </a:lnTo>
                <a:lnTo>
                  <a:pt x="467" y="462"/>
                </a:lnTo>
                <a:cubicBezTo>
                  <a:pt x="463" y="462"/>
                  <a:pt x="437" y="442"/>
                  <a:pt x="433" y="438"/>
                </a:cubicBezTo>
                <a:lnTo>
                  <a:pt x="388" y="438"/>
                </a:lnTo>
                <a:cubicBezTo>
                  <a:pt x="361" y="435"/>
                  <a:pt x="319" y="410"/>
                  <a:pt x="319" y="388"/>
                </a:cubicBezTo>
                <a:cubicBezTo>
                  <a:pt x="319" y="383"/>
                  <a:pt x="313" y="380"/>
                  <a:pt x="309" y="377"/>
                </a:cubicBezTo>
                <a:cubicBezTo>
                  <a:pt x="306" y="376"/>
                  <a:pt x="303" y="374"/>
                  <a:pt x="302" y="373"/>
                </a:cubicBezTo>
                <a:cubicBezTo>
                  <a:pt x="296" y="365"/>
                  <a:pt x="289" y="357"/>
                  <a:pt x="283" y="350"/>
                </a:cubicBezTo>
                <a:cubicBezTo>
                  <a:pt x="254" y="315"/>
                  <a:pt x="225" y="280"/>
                  <a:pt x="178" y="280"/>
                </a:cubicBezTo>
                <a:cubicBezTo>
                  <a:pt x="152" y="280"/>
                  <a:pt x="144" y="293"/>
                  <a:pt x="135" y="307"/>
                </a:cubicBezTo>
                <a:cubicBezTo>
                  <a:pt x="130" y="315"/>
                  <a:pt x="124" y="323"/>
                  <a:pt x="115" y="328"/>
                </a:cubicBezTo>
                <a:cubicBezTo>
                  <a:pt x="119" y="344"/>
                  <a:pt x="115" y="353"/>
                  <a:pt x="111" y="360"/>
                </a:cubicBezTo>
                <a:cubicBezTo>
                  <a:pt x="109" y="365"/>
                  <a:pt x="106" y="370"/>
                  <a:pt x="106" y="376"/>
                </a:cubicBezTo>
                <a:lnTo>
                  <a:pt x="106" y="378"/>
                </a:lnTo>
                <a:lnTo>
                  <a:pt x="38" y="378"/>
                </a:lnTo>
                <a:cubicBezTo>
                  <a:pt x="25" y="378"/>
                  <a:pt x="10" y="367"/>
                  <a:pt x="3" y="363"/>
                </a:cubicBezTo>
                <a:cubicBezTo>
                  <a:pt x="2" y="362"/>
                  <a:pt x="1" y="361"/>
                  <a:pt x="1" y="361"/>
                </a:cubicBezTo>
                <a:lnTo>
                  <a:pt x="1" y="360"/>
                </a:lnTo>
                <a:lnTo>
                  <a:pt x="1" y="359"/>
                </a:lnTo>
                <a:lnTo>
                  <a:pt x="0" y="359"/>
                </a:lnTo>
                <a:lnTo>
                  <a:pt x="0" y="0"/>
                </a:lnTo>
                <a:lnTo>
                  <a:pt x="2" y="2"/>
                </a:lnTo>
                <a:cubicBezTo>
                  <a:pt x="31" y="21"/>
                  <a:pt x="80" y="40"/>
                  <a:pt x="118" y="40"/>
                </a:cubicBezTo>
                <a:cubicBezTo>
                  <a:pt x="129" y="40"/>
                  <a:pt x="137" y="47"/>
                  <a:pt x="146" y="54"/>
                </a:cubicBezTo>
                <a:cubicBezTo>
                  <a:pt x="154" y="61"/>
                  <a:pt x="161" y="67"/>
                  <a:pt x="171" y="67"/>
                </a:cubicBezTo>
                <a:lnTo>
                  <a:pt x="173" y="67"/>
                </a:lnTo>
                <a:lnTo>
                  <a:pt x="173" y="69"/>
                </a:lnTo>
                <a:cubicBezTo>
                  <a:pt x="173" y="82"/>
                  <a:pt x="184" y="85"/>
                  <a:pt x="193" y="87"/>
                </a:cubicBezTo>
                <a:lnTo>
                  <a:pt x="195" y="87"/>
                </a:lnTo>
                <a:cubicBezTo>
                  <a:pt x="227" y="98"/>
                  <a:pt x="240" y="120"/>
                  <a:pt x="253" y="141"/>
                </a:cubicBezTo>
                <a:cubicBezTo>
                  <a:pt x="264" y="158"/>
                  <a:pt x="274" y="173"/>
                  <a:pt x="292" y="183"/>
                </a:cubicBezTo>
                <a:cubicBezTo>
                  <a:pt x="296" y="186"/>
                  <a:pt x="302" y="186"/>
                  <a:pt x="307" y="186"/>
                </a:cubicBezTo>
                <a:cubicBezTo>
                  <a:pt x="309" y="186"/>
                  <a:pt x="311" y="186"/>
                  <a:pt x="312" y="186"/>
                </a:cubicBezTo>
                <a:cubicBezTo>
                  <a:pt x="314" y="186"/>
                  <a:pt x="316" y="186"/>
                  <a:pt x="318" y="186"/>
                </a:cubicBezTo>
                <a:cubicBezTo>
                  <a:pt x="332" y="186"/>
                  <a:pt x="347" y="188"/>
                  <a:pt x="347" y="216"/>
                </a:cubicBezTo>
                <a:cubicBezTo>
                  <a:pt x="347" y="229"/>
                  <a:pt x="337" y="232"/>
                  <a:pt x="328" y="235"/>
                </a:cubicBezTo>
                <a:cubicBezTo>
                  <a:pt x="320" y="238"/>
                  <a:pt x="314" y="240"/>
                  <a:pt x="314" y="248"/>
                </a:cubicBezTo>
                <a:cubicBezTo>
                  <a:pt x="314" y="253"/>
                  <a:pt x="326" y="271"/>
                  <a:pt x="347" y="293"/>
                </a:cubicBezTo>
                <a:cubicBezTo>
                  <a:pt x="357" y="305"/>
                  <a:pt x="360" y="315"/>
                  <a:pt x="364" y="325"/>
                </a:cubicBezTo>
                <a:cubicBezTo>
                  <a:pt x="366" y="333"/>
                  <a:pt x="369" y="341"/>
                  <a:pt x="375" y="351"/>
                </a:cubicBezTo>
                <a:cubicBezTo>
                  <a:pt x="380" y="360"/>
                  <a:pt x="401" y="369"/>
                  <a:pt x="412" y="369"/>
                </a:cubicBezTo>
                <a:cubicBezTo>
                  <a:pt x="418" y="369"/>
                  <a:pt x="422" y="378"/>
                  <a:pt x="427" y="389"/>
                </a:cubicBezTo>
                <a:cubicBezTo>
                  <a:pt x="427" y="390"/>
                  <a:pt x="428" y="391"/>
                  <a:pt x="428" y="392"/>
                </a:cubicBezTo>
                <a:cubicBezTo>
                  <a:pt x="429" y="395"/>
                  <a:pt x="431" y="396"/>
                  <a:pt x="434" y="396"/>
                </a:cubicBezTo>
                <a:cubicBezTo>
                  <a:pt x="435" y="396"/>
                  <a:pt x="437" y="396"/>
                  <a:pt x="439" y="396"/>
                </a:cubicBezTo>
                <a:cubicBezTo>
                  <a:pt x="442" y="395"/>
                  <a:pt x="445" y="394"/>
                  <a:pt x="448" y="395"/>
                </a:cubicBezTo>
                <a:cubicBezTo>
                  <a:pt x="458" y="399"/>
                  <a:pt x="462" y="408"/>
                  <a:pt x="465" y="416"/>
                </a:cubicBezTo>
                <a:cubicBezTo>
                  <a:pt x="466" y="417"/>
                  <a:pt x="466" y="418"/>
                  <a:pt x="467" y="420"/>
                </a:cubicBezTo>
                <a:cubicBezTo>
                  <a:pt x="469" y="425"/>
                  <a:pt x="482" y="426"/>
                  <a:pt x="491" y="426"/>
                </a:cubicBezTo>
                <a:cubicBezTo>
                  <a:pt x="496" y="426"/>
                  <a:pt x="499" y="426"/>
                  <a:pt x="501" y="427"/>
                </a:cubicBezTo>
                <a:lnTo>
                  <a:pt x="504" y="428"/>
                </a:lnTo>
                <a:lnTo>
                  <a:pt x="501" y="430"/>
                </a:lnTo>
                <a:cubicBezTo>
                  <a:pt x="490" y="438"/>
                  <a:pt x="479" y="448"/>
                  <a:pt x="479" y="460"/>
                </a:cubicBezTo>
                <a:lnTo>
                  <a:pt x="479" y="462"/>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7" name="Freeform 469">
            <a:extLst>
              <a:ext uri="{FF2B5EF4-FFF2-40B4-BE49-F238E27FC236}">
                <a16:creationId xmlns:a16="http://schemas.microsoft.com/office/drawing/2014/main" id="{9A02376C-7B9F-A5C0-FA78-984F06D0D2B4}"/>
              </a:ext>
            </a:extLst>
          </p:cNvPr>
          <p:cNvSpPr>
            <a:spLocks noEditPoints="1"/>
          </p:cNvSpPr>
          <p:nvPr/>
        </p:nvSpPr>
        <p:spPr bwMode="auto">
          <a:xfrm>
            <a:off x="5574092" y="3274500"/>
            <a:ext cx="258762" cy="238125"/>
          </a:xfrm>
          <a:custGeom>
            <a:avLst/>
            <a:gdLst>
              <a:gd name="T0" fmla="*/ 433 w 504"/>
              <a:gd name="T1" fmla="*/ 435 h 462"/>
              <a:gd name="T2" fmla="*/ 435 w 504"/>
              <a:gd name="T3" fmla="*/ 435 h 462"/>
              <a:gd name="T4" fmla="*/ 476 w 504"/>
              <a:gd name="T5" fmla="*/ 458 h 462"/>
              <a:gd name="T6" fmla="*/ 491 w 504"/>
              <a:gd name="T7" fmla="*/ 429 h 462"/>
              <a:gd name="T8" fmla="*/ 462 w 504"/>
              <a:gd name="T9" fmla="*/ 417 h 462"/>
              <a:gd name="T10" fmla="*/ 445 w 504"/>
              <a:gd name="T11" fmla="*/ 398 h 462"/>
              <a:gd name="T12" fmla="*/ 434 w 504"/>
              <a:gd name="T13" fmla="*/ 400 h 462"/>
              <a:gd name="T14" fmla="*/ 424 w 504"/>
              <a:gd name="T15" fmla="*/ 390 h 462"/>
              <a:gd name="T16" fmla="*/ 372 w 504"/>
              <a:gd name="T17" fmla="*/ 352 h 462"/>
              <a:gd name="T18" fmla="*/ 344 w 504"/>
              <a:gd name="T19" fmla="*/ 296 h 462"/>
              <a:gd name="T20" fmla="*/ 327 w 504"/>
              <a:gd name="T21" fmla="*/ 232 h 462"/>
              <a:gd name="T22" fmla="*/ 313 w 504"/>
              <a:gd name="T23" fmla="*/ 189 h 462"/>
              <a:gd name="T24" fmla="*/ 290 w 504"/>
              <a:gd name="T25" fmla="*/ 186 h 462"/>
              <a:gd name="T26" fmla="*/ 194 w 504"/>
              <a:gd name="T27" fmla="*/ 90 h 462"/>
              <a:gd name="T28" fmla="*/ 170 w 504"/>
              <a:gd name="T29" fmla="*/ 71 h 462"/>
              <a:gd name="T30" fmla="*/ 118 w 504"/>
              <a:gd name="T31" fmla="*/ 43 h 462"/>
              <a:gd name="T32" fmla="*/ 3 w 504"/>
              <a:gd name="T33" fmla="*/ 358 h 462"/>
              <a:gd name="T34" fmla="*/ 38 w 504"/>
              <a:gd name="T35" fmla="*/ 375 h 462"/>
              <a:gd name="T36" fmla="*/ 108 w 504"/>
              <a:gd name="T37" fmla="*/ 359 h 462"/>
              <a:gd name="T38" fmla="*/ 111 w 504"/>
              <a:gd name="T39" fmla="*/ 327 h 462"/>
              <a:gd name="T40" fmla="*/ 132 w 504"/>
              <a:gd name="T41" fmla="*/ 305 h 462"/>
              <a:gd name="T42" fmla="*/ 285 w 504"/>
              <a:gd name="T43" fmla="*/ 348 h 462"/>
              <a:gd name="T44" fmla="*/ 310 w 504"/>
              <a:gd name="T45" fmla="*/ 374 h 462"/>
              <a:gd name="T46" fmla="*/ 388 w 504"/>
              <a:gd name="T47" fmla="*/ 435 h 462"/>
              <a:gd name="T48" fmla="*/ 433 w 504"/>
              <a:gd name="T49" fmla="*/ 435 h 462"/>
              <a:gd name="T50" fmla="*/ 479 w 504"/>
              <a:gd name="T51" fmla="*/ 462 h 462"/>
              <a:gd name="T52" fmla="*/ 433 w 504"/>
              <a:gd name="T53" fmla="*/ 438 h 462"/>
              <a:gd name="T54" fmla="*/ 319 w 504"/>
              <a:gd name="T55" fmla="*/ 388 h 462"/>
              <a:gd name="T56" fmla="*/ 302 w 504"/>
              <a:gd name="T57" fmla="*/ 373 h 462"/>
              <a:gd name="T58" fmla="*/ 178 w 504"/>
              <a:gd name="T59" fmla="*/ 280 h 462"/>
              <a:gd name="T60" fmla="*/ 115 w 504"/>
              <a:gd name="T61" fmla="*/ 328 h 462"/>
              <a:gd name="T62" fmla="*/ 106 w 504"/>
              <a:gd name="T63" fmla="*/ 376 h 462"/>
              <a:gd name="T64" fmla="*/ 38 w 504"/>
              <a:gd name="T65" fmla="*/ 378 h 462"/>
              <a:gd name="T66" fmla="*/ 1 w 504"/>
              <a:gd name="T67" fmla="*/ 361 h 462"/>
              <a:gd name="T68" fmla="*/ 1 w 504"/>
              <a:gd name="T69" fmla="*/ 359 h 462"/>
              <a:gd name="T70" fmla="*/ 0 w 504"/>
              <a:gd name="T71" fmla="*/ 0 h 462"/>
              <a:gd name="T72" fmla="*/ 118 w 504"/>
              <a:gd name="T73" fmla="*/ 40 h 462"/>
              <a:gd name="T74" fmla="*/ 171 w 504"/>
              <a:gd name="T75" fmla="*/ 67 h 462"/>
              <a:gd name="T76" fmla="*/ 173 w 504"/>
              <a:gd name="T77" fmla="*/ 69 h 462"/>
              <a:gd name="T78" fmla="*/ 195 w 504"/>
              <a:gd name="T79" fmla="*/ 87 h 462"/>
              <a:gd name="T80" fmla="*/ 292 w 504"/>
              <a:gd name="T81" fmla="*/ 183 h 462"/>
              <a:gd name="T82" fmla="*/ 312 w 504"/>
              <a:gd name="T83" fmla="*/ 186 h 462"/>
              <a:gd name="T84" fmla="*/ 347 w 504"/>
              <a:gd name="T85" fmla="*/ 216 h 462"/>
              <a:gd name="T86" fmla="*/ 314 w 504"/>
              <a:gd name="T87" fmla="*/ 248 h 462"/>
              <a:gd name="T88" fmla="*/ 364 w 504"/>
              <a:gd name="T89" fmla="*/ 325 h 462"/>
              <a:gd name="T90" fmla="*/ 412 w 504"/>
              <a:gd name="T91" fmla="*/ 369 h 462"/>
              <a:gd name="T92" fmla="*/ 428 w 504"/>
              <a:gd name="T93" fmla="*/ 392 h 462"/>
              <a:gd name="T94" fmla="*/ 439 w 504"/>
              <a:gd name="T95" fmla="*/ 396 h 462"/>
              <a:gd name="T96" fmla="*/ 465 w 504"/>
              <a:gd name="T97" fmla="*/ 416 h 462"/>
              <a:gd name="T98" fmla="*/ 491 w 504"/>
              <a:gd name="T99" fmla="*/ 426 h 462"/>
              <a:gd name="T100" fmla="*/ 504 w 504"/>
              <a:gd name="T101" fmla="*/ 428 h 462"/>
              <a:gd name="T102" fmla="*/ 479 w 504"/>
              <a:gd name="T103" fmla="*/ 460 h 462"/>
              <a:gd name="T104" fmla="*/ 479 w 504"/>
              <a:gd name="T105" fmla="*/ 46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4" h="462">
                <a:moveTo>
                  <a:pt x="433" y="435"/>
                </a:moveTo>
                <a:lnTo>
                  <a:pt x="433" y="435"/>
                </a:lnTo>
                <a:lnTo>
                  <a:pt x="434" y="435"/>
                </a:lnTo>
                <a:lnTo>
                  <a:pt x="435" y="435"/>
                </a:lnTo>
                <a:cubicBezTo>
                  <a:pt x="439" y="439"/>
                  <a:pt x="464" y="458"/>
                  <a:pt x="467" y="458"/>
                </a:cubicBezTo>
                <a:lnTo>
                  <a:pt x="476" y="458"/>
                </a:lnTo>
                <a:cubicBezTo>
                  <a:pt x="477" y="447"/>
                  <a:pt x="486" y="437"/>
                  <a:pt x="496" y="429"/>
                </a:cubicBezTo>
                <a:cubicBezTo>
                  <a:pt x="495" y="429"/>
                  <a:pt x="493" y="429"/>
                  <a:pt x="491" y="429"/>
                </a:cubicBezTo>
                <a:cubicBezTo>
                  <a:pt x="480" y="429"/>
                  <a:pt x="466" y="429"/>
                  <a:pt x="464" y="421"/>
                </a:cubicBezTo>
                <a:cubicBezTo>
                  <a:pt x="463" y="420"/>
                  <a:pt x="463" y="419"/>
                  <a:pt x="462" y="417"/>
                </a:cubicBezTo>
                <a:cubicBezTo>
                  <a:pt x="459" y="410"/>
                  <a:pt x="455" y="401"/>
                  <a:pt x="447" y="398"/>
                </a:cubicBezTo>
                <a:cubicBezTo>
                  <a:pt x="447" y="398"/>
                  <a:pt x="446" y="398"/>
                  <a:pt x="445" y="398"/>
                </a:cubicBezTo>
                <a:cubicBezTo>
                  <a:pt x="443" y="398"/>
                  <a:pt x="441" y="398"/>
                  <a:pt x="440" y="399"/>
                </a:cubicBezTo>
                <a:cubicBezTo>
                  <a:pt x="438" y="399"/>
                  <a:pt x="436" y="400"/>
                  <a:pt x="434" y="400"/>
                </a:cubicBezTo>
                <a:cubicBezTo>
                  <a:pt x="429" y="400"/>
                  <a:pt x="427" y="398"/>
                  <a:pt x="425" y="394"/>
                </a:cubicBezTo>
                <a:cubicBezTo>
                  <a:pt x="425" y="393"/>
                  <a:pt x="424" y="391"/>
                  <a:pt x="424" y="390"/>
                </a:cubicBezTo>
                <a:cubicBezTo>
                  <a:pt x="421" y="384"/>
                  <a:pt x="416" y="373"/>
                  <a:pt x="412" y="373"/>
                </a:cubicBezTo>
                <a:cubicBezTo>
                  <a:pt x="400" y="373"/>
                  <a:pt x="378" y="363"/>
                  <a:pt x="372" y="352"/>
                </a:cubicBezTo>
                <a:cubicBezTo>
                  <a:pt x="366" y="342"/>
                  <a:pt x="363" y="334"/>
                  <a:pt x="361" y="326"/>
                </a:cubicBezTo>
                <a:cubicBezTo>
                  <a:pt x="357" y="316"/>
                  <a:pt x="354" y="307"/>
                  <a:pt x="344" y="296"/>
                </a:cubicBezTo>
                <a:cubicBezTo>
                  <a:pt x="332" y="282"/>
                  <a:pt x="310" y="257"/>
                  <a:pt x="310" y="248"/>
                </a:cubicBezTo>
                <a:cubicBezTo>
                  <a:pt x="310" y="238"/>
                  <a:pt x="319" y="235"/>
                  <a:pt x="327" y="232"/>
                </a:cubicBezTo>
                <a:cubicBezTo>
                  <a:pt x="336" y="229"/>
                  <a:pt x="344" y="226"/>
                  <a:pt x="344" y="216"/>
                </a:cubicBezTo>
                <a:cubicBezTo>
                  <a:pt x="344" y="188"/>
                  <a:pt x="328" y="189"/>
                  <a:pt x="313" y="189"/>
                </a:cubicBezTo>
                <a:cubicBezTo>
                  <a:pt x="311" y="189"/>
                  <a:pt x="309" y="190"/>
                  <a:pt x="307" y="190"/>
                </a:cubicBezTo>
                <a:cubicBezTo>
                  <a:pt x="301" y="190"/>
                  <a:pt x="295" y="189"/>
                  <a:pt x="290" y="186"/>
                </a:cubicBezTo>
                <a:cubicBezTo>
                  <a:pt x="271" y="176"/>
                  <a:pt x="261" y="159"/>
                  <a:pt x="251" y="143"/>
                </a:cubicBezTo>
                <a:cubicBezTo>
                  <a:pt x="238" y="122"/>
                  <a:pt x="225" y="101"/>
                  <a:pt x="194" y="90"/>
                </a:cubicBezTo>
                <a:lnTo>
                  <a:pt x="192" y="90"/>
                </a:lnTo>
                <a:cubicBezTo>
                  <a:pt x="183" y="88"/>
                  <a:pt x="171" y="85"/>
                  <a:pt x="170" y="71"/>
                </a:cubicBezTo>
                <a:cubicBezTo>
                  <a:pt x="159" y="70"/>
                  <a:pt x="151" y="63"/>
                  <a:pt x="144" y="57"/>
                </a:cubicBezTo>
                <a:cubicBezTo>
                  <a:pt x="135" y="50"/>
                  <a:pt x="128" y="43"/>
                  <a:pt x="118" y="43"/>
                </a:cubicBezTo>
                <a:cubicBezTo>
                  <a:pt x="80" y="43"/>
                  <a:pt x="32" y="25"/>
                  <a:pt x="3" y="6"/>
                </a:cubicBezTo>
                <a:lnTo>
                  <a:pt x="3" y="358"/>
                </a:lnTo>
                <a:cubicBezTo>
                  <a:pt x="3" y="359"/>
                  <a:pt x="4" y="359"/>
                  <a:pt x="5" y="360"/>
                </a:cubicBezTo>
                <a:cubicBezTo>
                  <a:pt x="11" y="364"/>
                  <a:pt x="26" y="375"/>
                  <a:pt x="38" y="375"/>
                </a:cubicBezTo>
                <a:lnTo>
                  <a:pt x="103" y="375"/>
                </a:lnTo>
                <a:cubicBezTo>
                  <a:pt x="103" y="369"/>
                  <a:pt x="106" y="364"/>
                  <a:pt x="108" y="359"/>
                </a:cubicBezTo>
                <a:cubicBezTo>
                  <a:pt x="112" y="351"/>
                  <a:pt x="116" y="343"/>
                  <a:pt x="112" y="328"/>
                </a:cubicBezTo>
                <a:lnTo>
                  <a:pt x="111" y="327"/>
                </a:lnTo>
                <a:lnTo>
                  <a:pt x="113" y="326"/>
                </a:lnTo>
                <a:cubicBezTo>
                  <a:pt x="121" y="321"/>
                  <a:pt x="127" y="313"/>
                  <a:pt x="132" y="305"/>
                </a:cubicBezTo>
                <a:cubicBezTo>
                  <a:pt x="141" y="291"/>
                  <a:pt x="150" y="276"/>
                  <a:pt x="178" y="276"/>
                </a:cubicBezTo>
                <a:cubicBezTo>
                  <a:pt x="227" y="276"/>
                  <a:pt x="257" y="312"/>
                  <a:pt x="285" y="348"/>
                </a:cubicBezTo>
                <a:cubicBezTo>
                  <a:pt x="292" y="355"/>
                  <a:pt x="298" y="363"/>
                  <a:pt x="305" y="370"/>
                </a:cubicBezTo>
                <a:cubicBezTo>
                  <a:pt x="306" y="372"/>
                  <a:pt x="308" y="373"/>
                  <a:pt x="310" y="374"/>
                </a:cubicBezTo>
                <a:cubicBezTo>
                  <a:pt x="316" y="377"/>
                  <a:pt x="323" y="381"/>
                  <a:pt x="323" y="388"/>
                </a:cubicBezTo>
                <a:cubicBezTo>
                  <a:pt x="323" y="407"/>
                  <a:pt x="361" y="432"/>
                  <a:pt x="388" y="435"/>
                </a:cubicBezTo>
                <a:lnTo>
                  <a:pt x="433" y="435"/>
                </a:lnTo>
                <a:lnTo>
                  <a:pt x="433" y="435"/>
                </a:lnTo>
                <a:close/>
                <a:moveTo>
                  <a:pt x="479" y="462"/>
                </a:moveTo>
                <a:lnTo>
                  <a:pt x="479" y="462"/>
                </a:lnTo>
                <a:lnTo>
                  <a:pt x="467" y="462"/>
                </a:lnTo>
                <a:cubicBezTo>
                  <a:pt x="463" y="462"/>
                  <a:pt x="437" y="442"/>
                  <a:pt x="433" y="438"/>
                </a:cubicBezTo>
                <a:lnTo>
                  <a:pt x="388" y="438"/>
                </a:lnTo>
                <a:cubicBezTo>
                  <a:pt x="361" y="435"/>
                  <a:pt x="319" y="410"/>
                  <a:pt x="319" y="388"/>
                </a:cubicBezTo>
                <a:cubicBezTo>
                  <a:pt x="319" y="383"/>
                  <a:pt x="313" y="380"/>
                  <a:pt x="309" y="377"/>
                </a:cubicBezTo>
                <a:cubicBezTo>
                  <a:pt x="306" y="376"/>
                  <a:pt x="303" y="374"/>
                  <a:pt x="302" y="373"/>
                </a:cubicBezTo>
                <a:cubicBezTo>
                  <a:pt x="296" y="365"/>
                  <a:pt x="289" y="357"/>
                  <a:pt x="283" y="350"/>
                </a:cubicBezTo>
                <a:cubicBezTo>
                  <a:pt x="254" y="315"/>
                  <a:pt x="225" y="280"/>
                  <a:pt x="178" y="280"/>
                </a:cubicBezTo>
                <a:cubicBezTo>
                  <a:pt x="152" y="280"/>
                  <a:pt x="144" y="293"/>
                  <a:pt x="135" y="307"/>
                </a:cubicBezTo>
                <a:cubicBezTo>
                  <a:pt x="130" y="315"/>
                  <a:pt x="124" y="323"/>
                  <a:pt x="115" y="328"/>
                </a:cubicBezTo>
                <a:cubicBezTo>
                  <a:pt x="119" y="344"/>
                  <a:pt x="115" y="353"/>
                  <a:pt x="111" y="360"/>
                </a:cubicBezTo>
                <a:cubicBezTo>
                  <a:pt x="109" y="365"/>
                  <a:pt x="106" y="370"/>
                  <a:pt x="106" y="376"/>
                </a:cubicBezTo>
                <a:lnTo>
                  <a:pt x="106" y="378"/>
                </a:lnTo>
                <a:lnTo>
                  <a:pt x="38" y="378"/>
                </a:lnTo>
                <a:cubicBezTo>
                  <a:pt x="25" y="378"/>
                  <a:pt x="10" y="367"/>
                  <a:pt x="3" y="363"/>
                </a:cubicBezTo>
                <a:cubicBezTo>
                  <a:pt x="2" y="362"/>
                  <a:pt x="1" y="361"/>
                  <a:pt x="1" y="361"/>
                </a:cubicBezTo>
                <a:lnTo>
                  <a:pt x="1" y="360"/>
                </a:lnTo>
                <a:lnTo>
                  <a:pt x="1" y="359"/>
                </a:lnTo>
                <a:lnTo>
                  <a:pt x="0" y="359"/>
                </a:lnTo>
                <a:lnTo>
                  <a:pt x="0" y="0"/>
                </a:lnTo>
                <a:lnTo>
                  <a:pt x="2" y="2"/>
                </a:lnTo>
                <a:cubicBezTo>
                  <a:pt x="31" y="21"/>
                  <a:pt x="80" y="40"/>
                  <a:pt x="118" y="40"/>
                </a:cubicBezTo>
                <a:cubicBezTo>
                  <a:pt x="129" y="40"/>
                  <a:pt x="137" y="47"/>
                  <a:pt x="146" y="54"/>
                </a:cubicBezTo>
                <a:cubicBezTo>
                  <a:pt x="154" y="61"/>
                  <a:pt x="161" y="67"/>
                  <a:pt x="171" y="67"/>
                </a:cubicBezTo>
                <a:lnTo>
                  <a:pt x="173" y="67"/>
                </a:lnTo>
                <a:lnTo>
                  <a:pt x="173" y="69"/>
                </a:lnTo>
                <a:cubicBezTo>
                  <a:pt x="173" y="82"/>
                  <a:pt x="184" y="85"/>
                  <a:pt x="193" y="87"/>
                </a:cubicBezTo>
                <a:lnTo>
                  <a:pt x="195" y="87"/>
                </a:lnTo>
                <a:cubicBezTo>
                  <a:pt x="227" y="98"/>
                  <a:pt x="240" y="120"/>
                  <a:pt x="253" y="141"/>
                </a:cubicBezTo>
                <a:cubicBezTo>
                  <a:pt x="264" y="158"/>
                  <a:pt x="274" y="173"/>
                  <a:pt x="292" y="183"/>
                </a:cubicBezTo>
                <a:cubicBezTo>
                  <a:pt x="296" y="186"/>
                  <a:pt x="302" y="186"/>
                  <a:pt x="307" y="186"/>
                </a:cubicBezTo>
                <a:cubicBezTo>
                  <a:pt x="309" y="186"/>
                  <a:pt x="311" y="186"/>
                  <a:pt x="312" y="186"/>
                </a:cubicBezTo>
                <a:cubicBezTo>
                  <a:pt x="314" y="186"/>
                  <a:pt x="316" y="186"/>
                  <a:pt x="318" y="186"/>
                </a:cubicBezTo>
                <a:cubicBezTo>
                  <a:pt x="332" y="186"/>
                  <a:pt x="347" y="188"/>
                  <a:pt x="347" y="216"/>
                </a:cubicBezTo>
                <a:cubicBezTo>
                  <a:pt x="347" y="229"/>
                  <a:pt x="337" y="232"/>
                  <a:pt x="328" y="235"/>
                </a:cubicBezTo>
                <a:cubicBezTo>
                  <a:pt x="320" y="238"/>
                  <a:pt x="314" y="240"/>
                  <a:pt x="314" y="248"/>
                </a:cubicBezTo>
                <a:cubicBezTo>
                  <a:pt x="314" y="253"/>
                  <a:pt x="326" y="271"/>
                  <a:pt x="347" y="293"/>
                </a:cubicBezTo>
                <a:cubicBezTo>
                  <a:pt x="357" y="305"/>
                  <a:pt x="360" y="315"/>
                  <a:pt x="364" y="325"/>
                </a:cubicBezTo>
                <a:cubicBezTo>
                  <a:pt x="366" y="333"/>
                  <a:pt x="369" y="341"/>
                  <a:pt x="375" y="351"/>
                </a:cubicBezTo>
                <a:cubicBezTo>
                  <a:pt x="380" y="360"/>
                  <a:pt x="401" y="369"/>
                  <a:pt x="412" y="369"/>
                </a:cubicBezTo>
                <a:cubicBezTo>
                  <a:pt x="418" y="369"/>
                  <a:pt x="422" y="378"/>
                  <a:pt x="427" y="389"/>
                </a:cubicBezTo>
                <a:cubicBezTo>
                  <a:pt x="427" y="390"/>
                  <a:pt x="428" y="391"/>
                  <a:pt x="428" y="392"/>
                </a:cubicBezTo>
                <a:cubicBezTo>
                  <a:pt x="429" y="395"/>
                  <a:pt x="431" y="396"/>
                  <a:pt x="434" y="396"/>
                </a:cubicBezTo>
                <a:cubicBezTo>
                  <a:pt x="435" y="396"/>
                  <a:pt x="437" y="396"/>
                  <a:pt x="439" y="396"/>
                </a:cubicBezTo>
                <a:cubicBezTo>
                  <a:pt x="442" y="395"/>
                  <a:pt x="445" y="394"/>
                  <a:pt x="448" y="395"/>
                </a:cubicBezTo>
                <a:cubicBezTo>
                  <a:pt x="458" y="399"/>
                  <a:pt x="462" y="408"/>
                  <a:pt x="465" y="416"/>
                </a:cubicBezTo>
                <a:cubicBezTo>
                  <a:pt x="466" y="417"/>
                  <a:pt x="466" y="418"/>
                  <a:pt x="467" y="420"/>
                </a:cubicBezTo>
                <a:cubicBezTo>
                  <a:pt x="469" y="425"/>
                  <a:pt x="482" y="426"/>
                  <a:pt x="491" y="426"/>
                </a:cubicBezTo>
                <a:cubicBezTo>
                  <a:pt x="496" y="426"/>
                  <a:pt x="499" y="426"/>
                  <a:pt x="501" y="427"/>
                </a:cubicBezTo>
                <a:lnTo>
                  <a:pt x="504" y="428"/>
                </a:lnTo>
                <a:lnTo>
                  <a:pt x="501" y="430"/>
                </a:lnTo>
                <a:cubicBezTo>
                  <a:pt x="490" y="438"/>
                  <a:pt x="479" y="448"/>
                  <a:pt x="479" y="460"/>
                </a:cubicBezTo>
                <a:lnTo>
                  <a:pt x="479" y="462"/>
                </a:lnTo>
                <a:lnTo>
                  <a:pt x="479" y="462"/>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8" name="Freeform 470">
            <a:extLst>
              <a:ext uri="{FF2B5EF4-FFF2-40B4-BE49-F238E27FC236}">
                <a16:creationId xmlns:a16="http://schemas.microsoft.com/office/drawing/2014/main" id="{CF7C3DAC-CACD-5A06-345E-77B749ED8B0E}"/>
              </a:ext>
            </a:extLst>
          </p:cNvPr>
          <p:cNvSpPr>
            <a:spLocks/>
          </p:cNvSpPr>
          <p:nvPr/>
        </p:nvSpPr>
        <p:spPr bwMode="auto">
          <a:xfrm>
            <a:off x="6234492" y="3607875"/>
            <a:ext cx="14287" cy="31750"/>
          </a:xfrm>
          <a:custGeom>
            <a:avLst/>
            <a:gdLst>
              <a:gd name="T0" fmla="*/ 0 w 27"/>
              <a:gd name="T1" fmla="*/ 0 h 60"/>
              <a:gd name="T2" fmla="*/ 0 w 27"/>
              <a:gd name="T3" fmla="*/ 0 h 60"/>
              <a:gd name="T4" fmla="*/ 0 w 27"/>
              <a:gd name="T5" fmla="*/ 34 h 60"/>
              <a:gd name="T6" fmla="*/ 18 w 27"/>
              <a:gd name="T7" fmla="*/ 60 h 60"/>
              <a:gd name="T8" fmla="*/ 27 w 27"/>
              <a:gd name="T9" fmla="*/ 60 h 60"/>
              <a:gd name="T10" fmla="*/ 27 w 27"/>
              <a:gd name="T11" fmla="*/ 40 h 60"/>
              <a:gd name="T12" fmla="*/ 21 w 27"/>
              <a:gd name="T13" fmla="*/ 17 h 60"/>
              <a:gd name="T14" fmla="*/ 0 w 27"/>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60">
                <a:moveTo>
                  <a:pt x="0" y="0"/>
                </a:moveTo>
                <a:lnTo>
                  <a:pt x="0" y="0"/>
                </a:lnTo>
                <a:lnTo>
                  <a:pt x="0" y="34"/>
                </a:lnTo>
                <a:lnTo>
                  <a:pt x="18" y="60"/>
                </a:lnTo>
                <a:lnTo>
                  <a:pt x="27" y="60"/>
                </a:lnTo>
                <a:lnTo>
                  <a:pt x="27" y="40"/>
                </a:lnTo>
                <a:lnTo>
                  <a:pt x="21" y="17"/>
                </a:lnTo>
                <a:lnTo>
                  <a:pt x="0" y="0"/>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59" name="Freeform 471">
            <a:extLst>
              <a:ext uri="{FF2B5EF4-FFF2-40B4-BE49-F238E27FC236}">
                <a16:creationId xmlns:a16="http://schemas.microsoft.com/office/drawing/2014/main" id="{3AECC828-25B5-F190-9952-F48D5FD5330D}"/>
              </a:ext>
            </a:extLst>
          </p:cNvPr>
          <p:cNvSpPr>
            <a:spLocks/>
          </p:cNvSpPr>
          <p:nvPr/>
        </p:nvSpPr>
        <p:spPr bwMode="auto">
          <a:xfrm>
            <a:off x="6234492" y="3607875"/>
            <a:ext cx="14287" cy="31750"/>
          </a:xfrm>
          <a:custGeom>
            <a:avLst/>
            <a:gdLst>
              <a:gd name="T0" fmla="*/ 0 w 27"/>
              <a:gd name="T1" fmla="*/ 0 h 60"/>
              <a:gd name="T2" fmla="*/ 0 w 27"/>
              <a:gd name="T3" fmla="*/ 0 h 60"/>
              <a:gd name="T4" fmla="*/ 0 w 27"/>
              <a:gd name="T5" fmla="*/ 34 h 60"/>
              <a:gd name="T6" fmla="*/ 18 w 27"/>
              <a:gd name="T7" fmla="*/ 60 h 60"/>
              <a:gd name="T8" fmla="*/ 27 w 27"/>
              <a:gd name="T9" fmla="*/ 60 h 60"/>
              <a:gd name="T10" fmla="*/ 27 w 27"/>
              <a:gd name="T11" fmla="*/ 40 h 60"/>
              <a:gd name="T12" fmla="*/ 21 w 27"/>
              <a:gd name="T13" fmla="*/ 17 h 60"/>
              <a:gd name="T14" fmla="*/ 0 w 27"/>
              <a:gd name="T15" fmla="*/ 0 h 60"/>
              <a:gd name="T16" fmla="*/ 0 w 27"/>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0">
                <a:moveTo>
                  <a:pt x="0" y="0"/>
                </a:moveTo>
                <a:lnTo>
                  <a:pt x="0" y="0"/>
                </a:lnTo>
                <a:lnTo>
                  <a:pt x="0" y="34"/>
                </a:lnTo>
                <a:lnTo>
                  <a:pt x="18" y="60"/>
                </a:lnTo>
                <a:lnTo>
                  <a:pt x="27" y="60"/>
                </a:lnTo>
                <a:lnTo>
                  <a:pt x="27" y="40"/>
                </a:lnTo>
                <a:lnTo>
                  <a:pt x="21" y="17"/>
                </a:lnTo>
                <a:lnTo>
                  <a:pt x="0" y="0"/>
                </a:lnTo>
                <a:lnTo>
                  <a:pt x="0"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0" name="Freeform 472">
            <a:extLst>
              <a:ext uri="{FF2B5EF4-FFF2-40B4-BE49-F238E27FC236}">
                <a16:creationId xmlns:a16="http://schemas.microsoft.com/office/drawing/2014/main" id="{10C11D7B-FD23-8CFC-1AB7-07039118AC37}"/>
              </a:ext>
            </a:extLst>
          </p:cNvPr>
          <p:cNvSpPr>
            <a:spLocks/>
          </p:cNvSpPr>
          <p:nvPr/>
        </p:nvSpPr>
        <p:spPr bwMode="auto">
          <a:xfrm>
            <a:off x="6245604" y="3650737"/>
            <a:ext cx="17462" cy="11113"/>
          </a:xfrm>
          <a:custGeom>
            <a:avLst/>
            <a:gdLst>
              <a:gd name="T0" fmla="*/ 0 w 33"/>
              <a:gd name="T1" fmla="*/ 0 h 24"/>
              <a:gd name="T2" fmla="*/ 0 w 33"/>
              <a:gd name="T3" fmla="*/ 0 h 24"/>
              <a:gd name="T4" fmla="*/ 7 w 33"/>
              <a:gd name="T5" fmla="*/ 18 h 24"/>
              <a:gd name="T6" fmla="*/ 33 w 33"/>
              <a:gd name="T7" fmla="*/ 24 h 24"/>
              <a:gd name="T8" fmla="*/ 33 w 33"/>
              <a:gd name="T9" fmla="*/ 13 h 24"/>
              <a:gd name="T10" fmla="*/ 0 w 33"/>
              <a:gd name="T11" fmla="*/ 0 h 24"/>
            </a:gdLst>
            <a:ahLst/>
            <a:cxnLst>
              <a:cxn ang="0">
                <a:pos x="T0" y="T1"/>
              </a:cxn>
              <a:cxn ang="0">
                <a:pos x="T2" y="T3"/>
              </a:cxn>
              <a:cxn ang="0">
                <a:pos x="T4" y="T5"/>
              </a:cxn>
              <a:cxn ang="0">
                <a:pos x="T6" y="T7"/>
              </a:cxn>
              <a:cxn ang="0">
                <a:pos x="T8" y="T9"/>
              </a:cxn>
              <a:cxn ang="0">
                <a:pos x="T10" y="T11"/>
              </a:cxn>
            </a:cxnLst>
            <a:rect l="0" t="0" r="r" b="b"/>
            <a:pathLst>
              <a:path w="33" h="24">
                <a:moveTo>
                  <a:pt x="0" y="0"/>
                </a:moveTo>
                <a:lnTo>
                  <a:pt x="0" y="0"/>
                </a:lnTo>
                <a:lnTo>
                  <a:pt x="7" y="18"/>
                </a:lnTo>
                <a:lnTo>
                  <a:pt x="33" y="24"/>
                </a:lnTo>
                <a:lnTo>
                  <a:pt x="33" y="13"/>
                </a:lnTo>
                <a:lnTo>
                  <a:pt x="0" y="0"/>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1" name="Freeform 473">
            <a:extLst>
              <a:ext uri="{FF2B5EF4-FFF2-40B4-BE49-F238E27FC236}">
                <a16:creationId xmlns:a16="http://schemas.microsoft.com/office/drawing/2014/main" id="{32493FB9-D797-43A7-8BCC-584F54846B98}"/>
              </a:ext>
            </a:extLst>
          </p:cNvPr>
          <p:cNvSpPr>
            <a:spLocks/>
          </p:cNvSpPr>
          <p:nvPr/>
        </p:nvSpPr>
        <p:spPr bwMode="auto">
          <a:xfrm>
            <a:off x="6245604" y="3650737"/>
            <a:ext cx="17462" cy="11113"/>
          </a:xfrm>
          <a:custGeom>
            <a:avLst/>
            <a:gdLst>
              <a:gd name="T0" fmla="*/ 0 w 33"/>
              <a:gd name="T1" fmla="*/ 0 h 24"/>
              <a:gd name="T2" fmla="*/ 0 w 33"/>
              <a:gd name="T3" fmla="*/ 0 h 24"/>
              <a:gd name="T4" fmla="*/ 7 w 33"/>
              <a:gd name="T5" fmla="*/ 18 h 24"/>
              <a:gd name="T6" fmla="*/ 33 w 33"/>
              <a:gd name="T7" fmla="*/ 24 h 24"/>
              <a:gd name="T8" fmla="*/ 33 w 33"/>
              <a:gd name="T9" fmla="*/ 13 h 24"/>
              <a:gd name="T10" fmla="*/ 0 w 33"/>
              <a:gd name="T11" fmla="*/ 0 h 24"/>
              <a:gd name="T12" fmla="*/ 0 w 33"/>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3" h="24">
                <a:moveTo>
                  <a:pt x="0" y="0"/>
                </a:moveTo>
                <a:lnTo>
                  <a:pt x="0" y="0"/>
                </a:lnTo>
                <a:lnTo>
                  <a:pt x="7" y="18"/>
                </a:lnTo>
                <a:lnTo>
                  <a:pt x="33" y="24"/>
                </a:lnTo>
                <a:lnTo>
                  <a:pt x="33" y="13"/>
                </a:lnTo>
                <a:lnTo>
                  <a:pt x="0" y="0"/>
                </a:lnTo>
                <a:lnTo>
                  <a:pt x="0"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2" name="Freeform 474">
            <a:extLst>
              <a:ext uri="{FF2B5EF4-FFF2-40B4-BE49-F238E27FC236}">
                <a16:creationId xmlns:a16="http://schemas.microsoft.com/office/drawing/2014/main" id="{44B0E45F-D356-A525-96ED-66E02069B459}"/>
              </a:ext>
            </a:extLst>
          </p:cNvPr>
          <p:cNvSpPr>
            <a:spLocks/>
          </p:cNvSpPr>
          <p:nvPr/>
        </p:nvSpPr>
        <p:spPr bwMode="auto">
          <a:xfrm>
            <a:off x="6256717" y="3601525"/>
            <a:ext cx="11112" cy="26988"/>
          </a:xfrm>
          <a:custGeom>
            <a:avLst/>
            <a:gdLst>
              <a:gd name="T0" fmla="*/ 12 w 21"/>
              <a:gd name="T1" fmla="*/ 50 h 50"/>
              <a:gd name="T2" fmla="*/ 12 w 21"/>
              <a:gd name="T3" fmla="*/ 50 h 50"/>
              <a:gd name="T4" fmla="*/ 0 w 21"/>
              <a:gd name="T5" fmla="*/ 12 h 50"/>
              <a:gd name="T6" fmla="*/ 6 w 21"/>
              <a:gd name="T7" fmla="*/ 0 h 50"/>
              <a:gd name="T8" fmla="*/ 21 w 21"/>
              <a:gd name="T9" fmla="*/ 12 h 50"/>
              <a:gd name="T10" fmla="*/ 12 w 21"/>
              <a:gd name="T11" fmla="*/ 50 h 50"/>
            </a:gdLst>
            <a:ahLst/>
            <a:cxnLst>
              <a:cxn ang="0">
                <a:pos x="T0" y="T1"/>
              </a:cxn>
              <a:cxn ang="0">
                <a:pos x="T2" y="T3"/>
              </a:cxn>
              <a:cxn ang="0">
                <a:pos x="T4" y="T5"/>
              </a:cxn>
              <a:cxn ang="0">
                <a:pos x="T6" y="T7"/>
              </a:cxn>
              <a:cxn ang="0">
                <a:pos x="T8" y="T9"/>
              </a:cxn>
              <a:cxn ang="0">
                <a:pos x="T10" y="T11"/>
              </a:cxn>
            </a:cxnLst>
            <a:rect l="0" t="0" r="r" b="b"/>
            <a:pathLst>
              <a:path w="21" h="50">
                <a:moveTo>
                  <a:pt x="12" y="50"/>
                </a:moveTo>
                <a:lnTo>
                  <a:pt x="12" y="50"/>
                </a:lnTo>
                <a:cubicBezTo>
                  <a:pt x="12" y="50"/>
                  <a:pt x="0" y="12"/>
                  <a:pt x="0" y="12"/>
                </a:cubicBezTo>
                <a:cubicBezTo>
                  <a:pt x="0" y="13"/>
                  <a:pt x="6" y="0"/>
                  <a:pt x="6" y="0"/>
                </a:cubicBezTo>
                <a:lnTo>
                  <a:pt x="21" y="12"/>
                </a:lnTo>
                <a:lnTo>
                  <a:pt x="12" y="50"/>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3" name="Freeform 475">
            <a:extLst>
              <a:ext uri="{FF2B5EF4-FFF2-40B4-BE49-F238E27FC236}">
                <a16:creationId xmlns:a16="http://schemas.microsoft.com/office/drawing/2014/main" id="{D61B2A68-AD4E-741F-66F6-77E6BB58E52F}"/>
              </a:ext>
            </a:extLst>
          </p:cNvPr>
          <p:cNvSpPr>
            <a:spLocks/>
          </p:cNvSpPr>
          <p:nvPr/>
        </p:nvSpPr>
        <p:spPr bwMode="auto">
          <a:xfrm>
            <a:off x="6256717" y="3601525"/>
            <a:ext cx="11112" cy="26988"/>
          </a:xfrm>
          <a:custGeom>
            <a:avLst/>
            <a:gdLst>
              <a:gd name="T0" fmla="*/ 12 w 21"/>
              <a:gd name="T1" fmla="*/ 50 h 50"/>
              <a:gd name="T2" fmla="*/ 12 w 21"/>
              <a:gd name="T3" fmla="*/ 50 h 50"/>
              <a:gd name="T4" fmla="*/ 0 w 21"/>
              <a:gd name="T5" fmla="*/ 12 h 50"/>
              <a:gd name="T6" fmla="*/ 6 w 21"/>
              <a:gd name="T7" fmla="*/ 0 h 50"/>
              <a:gd name="T8" fmla="*/ 21 w 21"/>
              <a:gd name="T9" fmla="*/ 12 h 50"/>
              <a:gd name="T10" fmla="*/ 12 w 21"/>
              <a:gd name="T11" fmla="*/ 50 h 50"/>
              <a:gd name="T12" fmla="*/ 12 w 21"/>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21" h="50">
                <a:moveTo>
                  <a:pt x="12" y="50"/>
                </a:moveTo>
                <a:lnTo>
                  <a:pt x="12" y="50"/>
                </a:lnTo>
                <a:cubicBezTo>
                  <a:pt x="12" y="50"/>
                  <a:pt x="0" y="12"/>
                  <a:pt x="0" y="12"/>
                </a:cubicBezTo>
                <a:cubicBezTo>
                  <a:pt x="0" y="13"/>
                  <a:pt x="6" y="0"/>
                  <a:pt x="6" y="0"/>
                </a:cubicBezTo>
                <a:lnTo>
                  <a:pt x="21" y="12"/>
                </a:lnTo>
                <a:lnTo>
                  <a:pt x="12" y="50"/>
                </a:lnTo>
                <a:lnTo>
                  <a:pt x="12" y="5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4" name="Freeform 476">
            <a:extLst>
              <a:ext uri="{FF2B5EF4-FFF2-40B4-BE49-F238E27FC236}">
                <a16:creationId xmlns:a16="http://schemas.microsoft.com/office/drawing/2014/main" id="{2CC84C38-BD5D-4F3A-3E33-516F43A1BCA9}"/>
              </a:ext>
            </a:extLst>
          </p:cNvPr>
          <p:cNvSpPr>
            <a:spLocks/>
          </p:cNvSpPr>
          <p:nvPr/>
        </p:nvSpPr>
        <p:spPr bwMode="auto">
          <a:xfrm>
            <a:off x="6263067" y="3636450"/>
            <a:ext cx="7937" cy="9525"/>
          </a:xfrm>
          <a:custGeom>
            <a:avLst/>
            <a:gdLst>
              <a:gd name="T0" fmla="*/ 0 w 16"/>
              <a:gd name="T1" fmla="*/ 13 h 19"/>
              <a:gd name="T2" fmla="*/ 0 w 16"/>
              <a:gd name="T3" fmla="*/ 13 h 19"/>
              <a:gd name="T4" fmla="*/ 9 w 16"/>
              <a:gd name="T5" fmla="*/ 19 h 19"/>
              <a:gd name="T6" fmla="*/ 16 w 16"/>
              <a:gd name="T7" fmla="*/ 6 h 19"/>
              <a:gd name="T8" fmla="*/ 0 w 16"/>
              <a:gd name="T9" fmla="*/ 0 h 19"/>
              <a:gd name="T10" fmla="*/ 0 w 16"/>
              <a:gd name="T11" fmla="*/ 13 h 19"/>
            </a:gdLst>
            <a:ahLst/>
            <a:cxnLst>
              <a:cxn ang="0">
                <a:pos x="T0" y="T1"/>
              </a:cxn>
              <a:cxn ang="0">
                <a:pos x="T2" y="T3"/>
              </a:cxn>
              <a:cxn ang="0">
                <a:pos x="T4" y="T5"/>
              </a:cxn>
              <a:cxn ang="0">
                <a:pos x="T6" y="T7"/>
              </a:cxn>
              <a:cxn ang="0">
                <a:pos x="T8" y="T9"/>
              </a:cxn>
              <a:cxn ang="0">
                <a:pos x="T10" y="T11"/>
              </a:cxn>
            </a:cxnLst>
            <a:rect l="0" t="0" r="r" b="b"/>
            <a:pathLst>
              <a:path w="16" h="19">
                <a:moveTo>
                  <a:pt x="0" y="13"/>
                </a:moveTo>
                <a:lnTo>
                  <a:pt x="0" y="13"/>
                </a:lnTo>
                <a:lnTo>
                  <a:pt x="9" y="19"/>
                </a:lnTo>
                <a:lnTo>
                  <a:pt x="16" y="6"/>
                </a:lnTo>
                <a:lnTo>
                  <a:pt x="0" y="0"/>
                </a:lnTo>
                <a:lnTo>
                  <a:pt x="0" y="13"/>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5" name="Freeform 477">
            <a:extLst>
              <a:ext uri="{FF2B5EF4-FFF2-40B4-BE49-F238E27FC236}">
                <a16:creationId xmlns:a16="http://schemas.microsoft.com/office/drawing/2014/main" id="{5E97CECE-875B-D48E-D651-CD0C6A3BFAD2}"/>
              </a:ext>
            </a:extLst>
          </p:cNvPr>
          <p:cNvSpPr>
            <a:spLocks/>
          </p:cNvSpPr>
          <p:nvPr/>
        </p:nvSpPr>
        <p:spPr bwMode="auto">
          <a:xfrm>
            <a:off x="6263067" y="3636450"/>
            <a:ext cx="7937" cy="9525"/>
          </a:xfrm>
          <a:custGeom>
            <a:avLst/>
            <a:gdLst>
              <a:gd name="T0" fmla="*/ 0 w 16"/>
              <a:gd name="T1" fmla="*/ 13 h 19"/>
              <a:gd name="T2" fmla="*/ 0 w 16"/>
              <a:gd name="T3" fmla="*/ 13 h 19"/>
              <a:gd name="T4" fmla="*/ 9 w 16"/>
              <a:gd name="T5" fmla="*/ 19 h 19"/>
              <a:gd name="T6" fmla="*/ 16 w 16"/>
              <a:gd name="T7" fmla="*/ 6 h 19"/>
              <a:gd name="T8" fmla="*/ 0 w 16"/>
              <a:gd name="T9" fmla="*/ 0 h 19"/>
              <a:gd name="T10" fmla="*/ 0 w 16"/>
              <a:gd name="T11" fmla="*/ 13 h 19"/>
              <a:gd name="T12" fmla="*/ 0 w 16"/>
              <a:gd name="T13" fmla="*/ 13 h 19"/>
            </a:gdLst>
            <a:ahLst/>
            <a:cxnLst>
              <a:cxn ang="0">
                <a:pos x="T0" y="T1"/>
              </a:cxn>
              <a:cxn ang="0">
                <a:pos x="T2" y="T3"/>
              </a:cxn>
              <a:cxn ang="0">
                <a:pos x="T4" y="T5"/>
              </a:cxn>
              <a:cxn ang="0">
                <a:pos x="T6" y="T7"/>
              </a:cxn>
              <a:cxn ang="0">
                <a:pos x="T8" y="T9"/>
              </a:cxn>
              <a:cxn ang="0">
                <a:pos x="T10" y="T11"/>
              </a:cxn>
              <a:cxn ang="0">
                <a:pos x="T12" y="T13"/>
              </a:cxn>
            </a:cxnLst>
            <a:rect l="0" t="0" r="r" b="b"/>
            <a:pathLst>
              <a:path w="16" h="19">
                <a:moveTo>
                  <a:pt x="0" y="13"/>
                </a:moveTo>
                <a:lnTo>
                  <a:pt x="0" y="13"/>
                </a:lnTo>
                <a:lnTo>
                  <a:pt x="9" y="19"/>
                </a:lnTo>
                <a:lnTo>
                  <a:pt x="16" y="6"/>
                </a:lnTo>
                <a:lnTo>
                  <a:pt x="0" y="0"/>
                </a:lnTo>
                <a:lnTo>
                  <a:pt x="0" y="13"/>
                </a:lnTo>
                <a:lnTo>
                  <a:pt x="0" y="13"/>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6" name="Freeform 478">
            <a:extLst>
              <a:ext uri="{FF2B5EF4-FFF2-40B4-BE49-F238E27FC236}">
                <a16:creationId xmlns:a16="http://schemas.microsoft.com/office/drawing/2014/main" id="{4D698F25-D3DA-2E32-1521-496CB19F7F73}"/>
              </a:ext>
            </a:extLst>
          </p:cNvPr>
          <p:cNvSpPr>
            <a:spLocks/>
          </p:cNvSpPr>
          <p:nvPr/>
        </p:nvSpPr>
        <p:spPr bwMode="auto">
          <a:xfrm>
            <a:off x="6277354" y="3676137"/>
            <a:ext cx="6350" cy="11113"/>
          </a:xfrm>
          <a:custGeom>
            <a:avLst/>
            <a:gdLst>
              <a:gd name="T0" fmla="*/ 0 w 12"/>
              <a:gd name="T1" fmla="*/ 0 h 21"/>
              <a:gd name="T2" fmla="*/ 0 w 12"/>
              <a:gd name="T3" fmla="*/ 0 h 21"/>
              <a:gd name="T4" fmla="*/ 12 w 12"/>
              <a:gd name="T5" fmla="*/ 21 h 21"/>
              <a:gd name="T6" fmla="*/ 12 w 12"/>
              <a:gd name="T7" fmla="*/ 6 h 21"/>
              <a:gd name="T8" fmla="*/ 0 w 12"/>
              <a:gd name="T9" fmla="*/ 0 h 21"/>
            </a:gdLst>
            <a:ahLst/>
            <a:cxnLst>
              <a:cxn ang="0">
                <a:pos x="T0" y="T1"/>
              </a:cxn>
              <a:cxn ang="0">
                <a:pos x="T2" y="T3"/>
              </a:cxn>
              <a:cxn ang="0">
                <a:pos x="T4" y="T5"/>
              </a:cxn>
              <a:cxn ang="0">
                <a:pos x="T6" y="T7"/>
              </a:cxn>
              <a:cxn ang="0">
                <a:pos x="T8" y="T9"/>
              </a:cxn>
            </a:cxnLst>
            <a:rect l="0" t="0" r="r" b="b"/>
            <a:pathLst>
              <a:path w="12" h="21">
                <a:moveTo>
                  <a:pt x="0" y="0"/>
                </a:moveTo>
                <a:lnTo>
                  <a:pt x="0" y="0"/>
                </a:lnTo>
                <a:lnTo>
                  <a:pt x="12" y="21"/>
                </a:lnTo>
                <a:lnTo>
                  <a:pt x="12" y="6"/>
                </a:lnTo>
                <a:lnTo>
                  <a:pt x="0" y="0"/>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7" name="Freeform 479">
            <a:extLst>
              <a:ext uri="{FF2B5EF4-FFF2-40B4-BE49-F238E27FC236}">
                <a16:creationId xmlns:a16="http://schemas.microsoft.com/office/drawing/2014/main" id="{CD8AF886-91D7-619B-D2B0-2BFFAD8C33A7}"/>
              </a:ext>
            </a:extLst>
          </p:cNvPr>
          <p:cNvSpPr>
            <a:spLocks/>
          </p:cNvSpPr>
          <p:nvPr/>
        </p:nvSpPr>
        <p:spPr bwMode="auto">
          <a:xfrm>
            <a:off x="6277354" y="3676137"/>
            <a:ext cx="6350" cy="11113"/>
          </a:xfrm>
          <a:custGeom>
            <a:avLst/>
            <a:gdLst>
              <a:gd name="T0" fmla="*/ 0 w 12"/>
              <a:gd name="T1" fmla="*/ 0 h 21"/>
              <a:gd name="T2" fmla="*/ 0 w 12"/>
              <a:gd name="T3" fmla="*/ 0 h 21"/>
              <a:gd name="T4" fmla="*/ 12 w 12"/>
              <a:gd name="T5" fmla="*/ 21 h 21"/>
              <a:gd name="T6" fmla="*/ 12 w 12"/>
              <a:gd name="T7" fmla="*/ 6 h 21"/>
              <a:gd name="T8" fmla="*/ 0 w 12"/>
              <a:gd name="T9" fmla="*/ 0 h 21"/>
              <a:gd name="T10" fmla="*/ 0 w 12"/>
              <a:gd name="T11" fmla="*/ 0 h 21"/>
            </a:gdLst>
            <a:ahLst/>
            <a:cxnLst>
              <a:cxn ang="0">
                <a:pos x="T0" y="T1"/>
              </a:cxn>
              <a:cxn ang="0">
                <a:pos x="T2" y="T3"/>
              </a:cxn>
              <a:cxn ang="0">
                <a:pos x="T4" y="T5"/>
              </a:cxn>
              <a:cxn ang="0">
                <a:pos x="T6" y="T7"/>
              </a:cxn>
              <a:cxn ang="0">
                <a:pos x="T8" y="T9"/>
              </a:cxn>
              <a:cxn ang="0">
                <a:pos x="T10" y="T11"/>
              </a:cxn>
            </a:cxnLst>
            <a:rect l="0" t="0" r="r" b="b"/>
            <a:pathLst>
              <a:path w="12" h="21">
                <a:moveTo>
                  <a:pt x="0" y="0"/>
                </a:moveTo>
                <a:lnTo>
                  <a:pt x="0" y="0"/>
                </a:lnTo>
                <a:lnTo>
                  <a:pt x="12" y="21"/>
                </a:lnTo>
                <a:lnTo>
                  <a:pt x="12" y="6"/>
                </a:lnTo>
                <a:lnTo>
                  <a:pt x="0" y="0"/>
                </a:lnTo>
                <a:lnTo>
                  <a:pt x="0" y="0"/>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8" name="Freeform 480">
            <a:extLst>
              <a:ext uri="{FF2B5EF4-FFF2-40B4-BE49-F238E27FC236}">
                <a16:creationId xmlns:a16="http://schemas.microsoft.com/office/drawing/2014/main" id="{FBF8E63B-8788-45A3-7B43-D48033617C2E}"/>
              </a:ext>
            </a:extLst>
          </p:cNvPr>
          <p:cNvSpPr>
            <a:spLocks/>
          </p:cNvSpPr>
          <p:nvPr/>
        </p:nvSpPr>
        <p:spPr bwMode="auto">
          <a:xfrm>
            <a:off x="6131304" y="3720587"/>
            <a:ext cx="74612" cy="41275"/>
          </a:xfrm>
          <a:custGeom>
            <a:avLst/>
            <a:gdLst>
              <a:gd name="T0" fmla="*/ 0 w 144"/>
              <a:gd name="T1" fmla="*/ 8 h 79"/>
              <a:gd name="T2" fmla="*/ 0 w 144"/>
              <a:gd name="T3" fmla="*/ 8 h 79"/>
              <a:gd name="T4" fmla="*/ 27 w 144"/>
              <a:gd name="T5" fmla="*/ 41 h 79"/>
              <a:gd name="T6" fmla="*/ 70 w 144"/>
              <a:gd name="T7" fmla="*/ 68 h 79"/>
              <a:gd name="T8" fmla="*/ 117 w 144"/>
              <a:gd name="T9" fmla="*/ 79 h 79"/>
              <a:gd name="T10" fmla="*/ 138 w 144"/>
              <a:gd name="T11" fmla="*/ 79 h 79"/>
              <a:gd name="T12" fmla="*/ 138 w 144"/>
              <a:gd name="T13" fmla="*/ 69 h 79"/>
              <a:gd name="T14" fmla="*/ 132 w 144"/>
              <a:gd name="T15" fmla="*/ 66 h 79"/>
              <a:gd name="T16" fmla="*/ 106 w 144"/>
              <a:gd name="T17" fmla="*/ 54 h 79"/>
              <a:gd name="T18" fmla="*/ 84 w 144"/>
              <a:gd name="T19" fmla="*/ 43 h 79"/>
              <a:gd name="T20" fmla="*/ 65 w 144"/>
              <a:gd name="T21" fmla="*/ 43 h 79"/>
              <a:gd name="T22" fmla="*/ 45 w 144"/>
              <a:gd name="T23" fmla="*/ 28 h 79"/>
              <a:gd name="T24" fmla="*/ 9 w 144"/>
              <a:gd name="T25" fmla="*/ 0 h 79"/>
              <a:gd name="T26" fmla="*/ 0 w 144"/>
              <a:gd name="T27" fmla="*/ 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79">
                <a:moveTo>
                  <a:pt x="0" y="8"/>
                </a:moveTo>
                <a:lnTo>
                  <a:pt x="0" y="8"/>
                </a:lnTo>
                <a:lnTo>
                  <a:pt x="27" y="41"/>
                </a:lnTo>
                <a:lnTo>
                  <a:pt x="70" y="68"/>
                </a:lnTo>
                <a:lnTo>
                  <a:pt x="117" y="79"/>
                </a:lnTo>
                <a:lnTo>
                  <a:pt x="138" y="79"/>
                </a:lnTo>
                <a:cubicBezTo>
                  <a:pt x="138" y="79"/>
                  <a:pt x="144" y="72"/>
                  <a:pt x="138" y="69"/>
                </a:cubicBezTo>
                <a:lnTo>
                  <a:pt x="132" y="66"/>
                </a:lnTo>
                <a:cubicBezTo>
                  <a:pt x="132" y="66"/>
                  <a:pt x="113" y="57"/>
                  <a:pt x="106" y="54"/>
                </a:cubicBezTo>
                <a:cubicBezTo>
                  <a:pt x="99" y="51"/>
                  <a:pt x="93" y="44"/>
                  <a:pt x="84" y="43"/>
                </a:cubicBezTo>
                <a:cubicBezTo>
                  <a:pt x="74" y="43"/>
                  <a:pt x="67" y="51"/>
                  <a:pt x="65" y="43"/>
                </a:cubicBezTo>
                <a:cubicBezTo>
                  <a:pt x="62" y="36"/>
                  <a:pt x="45" y="28"/>
                  <a:pt x="45" y="28"/>
                </a:cubicBezTo>
                <a:lnTo>
                  <a:pt x="9" y="0"/>
                </a:lnTo>
                <a:lnTo>
                  <a:pt x="0" y="8"/>
                </a:lnTo>
                <a:close/>
              </a:path>
            </a:pathLst>
          </a:custGeom>
          <a:solidFill>
            <a:srgbClr val="A3A3A3"/>
          </a:solidFill>
          <a:ln w="0">
            <a:noFill/>
            <a:prstDash val="solid"/>
            <a:round/>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sp>
        <p:nvSpPr>
          <p:cNvPr id="269" name="Freeform 481">
            <a:extLst>
              <a:ext uri="{FF2B5EF4-FFF2-40B4-BE49-F238E27FC236}">
                <a16:creationId xmlns:a16="http://schemas.microsoft.com/office/drawing/2014/main" id="{60AE1F49-5495-7120-2845-B6827B9FD5F9}"/>
              </a:ext>
            </a:extLst>
          </p:cNvPr>
          <p:cNvSpPr>
            <a:spLocks/>
          </p:cNvSpPr>
          <p:nvPr/>
        </p:nvSpPr>
        <p:spPr bwMode="auto">
          <a:xfrm>
            <a:off x="6131304" y="3720587"/>
            <a:ext cx="74612" cy="41275"/>
          </a:xfrm>
          <a:custGeom>
            <a:avLst/>
            <a:gdLst>
              <a:gd name="T0" fmla="*/ 0 w 144"/>
              <a:gd name="T1" fmla="*/ 8 h 79"/>
              <a:gd name="T2" fmla="*/ 0 w 144"/>
              <a:gd name="T3" fmla="*/ 8 h 79"/>
              <a:gd name="T4" fmla="*/ 27 w 144"/>
              <a:gd name="T5" fmla="*/ 41 h 79"/>
              <a:gd name="T6" fmla="*/ 70 w 144"/>
              <a:gd name="T7" fmla="*/ 68 h 79"/>
              <a:gd name="T8" fmla="*/ 117 w 144"/>
              <a:gd name="T9" fmla="*/ 79 h 79"/>
              <a:gd name="T10" fmla="*/ 138 w 144"/>
              <a:gd name="T11" fmla="*/ 79 h 79"/>
              <a:gd name="T12" fmla="*/ 138 w 144"/>
              <a:gd name="T13" fmla="*/ 69 h 79"/>
              <a:gd name="T14" fmla="*/ 132 w 144"/>
              <a:gd name="T15" fmla="*/ 66 h 79"/>
              <a:gd name="T16" fmla="*/ 106 w 144"/>
              <a:gd name="T17" fmla="*/ 54 h 79"/>
              <a:gd name="T18" fmla="*/ 84 w 144"/>
              <a:gd name="T19" fmla="*/ 43 h 79"/>
              <a:gd name="T20" fmla="*/ 65 w 144"/>
              <a:gd name="T21" fmla="*/ 43 h 79"/>
              <a:gd name="T22" fmla="*/ 45 w 144"/>
              <a:gd name="T23" fmla="*/ 28 h 79"/>
              <a:gd name="T24" fmla="*/ 9 w 144"/>
              <a:gd name="T25" fmla="*/ 0 h 79"/>
              <a:gd name="T26" fmla="*/ 0 w 144"/>
              <a:gd name="T27" fmla="*/ 8 h 79"/>
              <a:gd name="T28" fmla="*/ 0 w 144"/>
              <a:gd name="T29" fmla="*/ 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79">
                <a:moveTo>
                  <a:pt x="0" y="8"/>
                </a:moveTo>
                <a:lnTo>
                  <a:pt x="0" y="8"/>
                </a:lnTo>
                <a:lnTo>
                  <a:pt x="27" y="41"/>
                </a:lnTo>
                <a:lnTo>
                  <a:pt x="70" y="68"/>
                </a:lnTo>
                <a:lnTo>
                  <a:pt x="117" y="79"/>
                </a:lnTo>
                <a:lnTo>
                  <a:pt x="138" y="79"/>
                </a:lnTo>
                <a:cubicBezTo>
                  <a:pt x="138" y="79"/>
                  <a:pt x="144" y="72"/>
                  <a:pt x="138" y="69"/>
                </a:cubicBezTo>
                <a:lnTo>
                  <a:pt x="132" y="66"/>
                </a:lnTo>
                <a:cubicBezTo>
                  <a:pt x="132" y="66"/>
                  <a:pt x="113" y="57"/>
                  <a:pt x="106" y="54"/>
                </a:cubicBezTo>
                <a:cubicBezTo>
                  <a:pt x="99" y="51"/>
                  <a:pt x="93" y="44"/>
                  <a:pt x="84" y="43"/>
                </a:cubicBezTo>
                <a:cubicBezTo>
                  <a:pt x="74" y="43"/>
                  <a:pt x="67" y="51"/>
                  <a:pt x="65" y="43"/>
                </a:cubicBezTo>
                <a:cubicBezTo>
                  <a:pt x="62" y="36"/>
                  <a:pt x="45" y="28"/>
                  <a:pt x="45" y="28"/>
                </a:cubicBezTo>
                <a:lnTo>
                  <a:pt x="9" y="0"/>
                </a:lnTo>
                <a:lnTo>
                  <a:pt x="0" y="8"/>
                </a:lnTo>
                <a:lnTo>
                  <a:pt x="0" y="8"/>
                </a:lnTo>
                <a:close/>
              </a:path>
            </a:pathLst>
          </a:custGeom>
          <a:noFill/>
          <a:ln w="1588" cap="flat">
            <a:no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extrusionH="76200" contourW="12700">
            <a:bevelT w="25400" h="6350" prst="artDeco"/>
            <a:extrusionClr>
              <a:srgbClr val="FFFFFF"/>
            </a:extrusionClr>
            <a:contourClr>
              <a:srgbClr val="FFFFFF"/>
            </a:contourClr>
          </a:sp3d>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000000"/>
              </a:solidFill>
              <a:effectLst/>
              <a:uLnTx/>
              <a:uFillTx/>
            </a:endParaRPr>
          </a:p>
        </p:txBody>
      </p:sp>
      <p:cxnSp>
        <p:nvCxnSpPr>
          <p:cNvPr id="270" name="Straight Connector 269">
            <a:extLst>
              <a:ext uri="{FF2B5EF4-FFF2-40B4-BE49-F238E27FC236}">
                <a16:creationId xmlns:a16="http://schemas.microsoft.com/office/drawing/2014/main" id="{F97CB9F5-4BB6-E6ED-DD51-BDBA4803A117}"/>
              </a:ext>
            </a:extLst>
          </p:cNvPr>
          <p:cNvCxnSpPr>
            <a:cxnSpLocks/>
          </p:cNvCxnSpPr>
          <p:nvPr/>
        </p:nvCxnSpPr>
        <p:spPr>
          <a:xfrm>
            <a:off x="7113728" y="1592354"/>
            <a:ext cx="3200822" cy="0"/>
          </a:xfrm>
          <a:prstGeom prst="line">
            <a:avLst/>
          </a:prstGeom>
          <a:noFill/>
          <a:ln w="6350" cap="flat" cmpd="sng" algn="ctr">
            <a:solidFill>
              <a:srgbClr val="021D49"/>
            </a:solidFill>
            <a:prstDash val="solid"/>
            <a:miter lim="800000"/>
          </a:ln>
          <a:effectLst/>
        </p:spPr>
      </p:cxnSp>
      <p:sp>
        <p:nvSpPr>
          <p:cNvPr id="271" name="object 36">
            <a:extLst>
              <a:ext uri="{FF2B5EF4-FFF2-40B4-BE49-F238E27FC236}">
                <a16:creationId xmlns:a16="http://schemas.microsoft.com/office/drawing/2014/main" id="{3D528D17-F7DA-3271-14CA-37D42ADEBF21}"/>
              </a:ext>
            </a:extLst>
          </p:cNvPr>
          <p:cNvSpPr txBox="1"/>
          <p:nvPr/>
        </p:nvSpPr>
        <p:spPr>
          <a:xfrm>
            <a:off x="6894475" y="2370159"/>
            <a:ext cx="2001600" cy="469359"/>
          </a:xfrm>
          <a:prstGeom prst="rect">
            <a:avLst/>
          </a:prstGeom>
        </p:spPr>
        <p:txBody>
          <a:bodyPr vert="horz" wrap="square" lIns="0" tIns="12700" rIns="0" bIns="0" rtlCol="0">
            <a:spAutoFit/>
          </a:bodyPr>
          <a:lstStyle/>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Tadaaki Kurozumi</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007EA6"/>
                </a:solidFill>
                <a:effectLst/>
                <a:uLnTx/>
                <a:uFillTx/>
                <a:cs typeface="Gotham Light"/>
              </a:rPr>
              <a:t>Managing Director, Co-Head of Japan</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27 years experience</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Ex Merrill Lynch, co-founder Merchant Capital</a:t>
            </a:r>
          </a:p>
        </p:txBody>
      </p:sp>
      <p:sp>
        <p:nvSpPr>
          <p:cNvPr id="272" name="object 36">
            <a:extLst>
              <a:ext uri="{FF2B5EF4-FFF2-40B4-BE49-F238E27FC236}">
                <a16:creationId xmlns:a16="http://schemas.microsoft.com/office/drawing/2014/main" id="{F4FA5B2D-5010-EA3F-CBB8-9A3FF54A3190}"/>
              </a:ext>
            </a:extLst>
          </p:cNvPr>
          <p:cNvSpPr txBox="1"/>
          <p:nvPr/>
        </p:nvSpPr>
        <p:spPr>
          <a:xfrm>
            <a:off x="8752027" y="2373549"/>
            <a:ext cx="2001600" cy="589905"/>
          </a:xfrm>
          <a:prstGeom prst="rect">
            <a:avLst/>
          </a:prstGeom>
        </p:spPr>
        <p:txBody>
          <a:bodyPr vert="horz" wrap="square" lIns="0" tIns="12700" rIns="0" bIns="0" rtlCol="0">
            <a:spAutoFit/>
          </a:bodyPr>
          <a:lstStyle/>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Tom Silecchia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007EA6"/>
                </a:solidFill>
                <a:effectLst/>
                <a:uLnTx/>
                <a:uFillTx/>
                <a:cs typeface="Gotham Light"/>
              </a:rPr>
              <a:t>Managing Director, Co-Head of Japan</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24 years experience in Japan</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Ex Merrill Lynch, co-founder Merchant Capital</a:t>
            </a:r>
          </a:p>
          <a:p>
            <a:pPr marL="0" marR="0" lvl="0" indent="0" algn="ctr" defTabSz="457200" eaLnBrk="1" fontAlgn="auto" latinLnBrk="0" hangingPunct="1">
              <a:lnSpc>
                <a:spcPct val="100000"/>
              </a:lnSpc>
              <a:spcBef>
                <a:spcPts val="100"/>
              </a:spcBef>
              <a:spcAft>
                <a:spcPts val="0"/>
              </a:spcAft>
              <a:buClrTx/>
              <a:buSzTx/>
              <a:buFontTx/>
              <a:buNone/>
              <a:tabLst/>
              <a:defRPr/>
            </a:pPr>
            <a:endParaRPr kumimoji="0" lang="en-GB" sz="700" b="0" i="0" u="none" strike="noStrike" kern="0" cap="none" spc="-20" normalizeH="0" baseline="0" noProof="0">
              <a:ln>
                <a:noFill/>
              </a:ln>
              <a:solidFill>
                <a:srgbClr val="58595B"/>
              </a:solidFill>
              <a:effectLst/>
              <a:uLnTx/>
              <a:uFillTx/>
            </a:endParaRPr>
          </a:p>
        </p:txBody>
      </p:sp>
      <p:sp>
        <p:nvSpPr>
          <p:cNvPr id="273" name="object 36">
            <a:extLst>
              <a:ext uri="{FF2B5EF4-FFF2-40B4-BE49-F238E27FC236}">
                <a16:creationId xmlns:a16="http://schemas.microsoft.com/office/drawing/2014/main" id="{B6D8FB0B-E074-4248-02CF-087F9D6418C5}"/>
              </a:ext>
            </a:extLst>
          </p:cNvPr>
          <p:cNvSpPr txBox="1"/>
          <p:nvPr/>
        </p:nvSpPr>
        <p:spPr>
          <a:xfrm>
            <a:off x="8855670" y="3557154"/>
            <a:ext cx="2001600" cy="469359"/>
          </a:xfrm>
          <a:prstGeom prst="rect">
            <a:avLst/>
          </a:prstGeom>
        </p:spPr>
        <p:txBody>
          <a:bodyPr vert="horz" wrap="square" lIns="0" tIns="12700" rIns="0" bIns="0" rtlCol="0">
            <a:spAutoFit/>
          </a:bodyPr>
          <a:lstStyle/>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Will Johnson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007EA6"/>
                </a:solidFill>
                <a:effectLst/>
                <a:uLnTx/>
                <a:uFillTx/>
                <a:cs typeface="Gotham Light"/>
              </a:rPr>
              <a:t>Director, Investments - Japan</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15 years experience (14 in Japan)</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Research &amp; chartered surveyor background</a:t>
            </a:r>
          </a:p>
        </p:txBody>
      </p:sp>
      <p:pic>
        <p:nvPicPr>
          <p:cNvPr id="276" name="Picture 275">
            <a:extLst>
              <a:ext uri="{FF2B5EF4-FFF2-40B4-BE49-F238E27FC236}">
                <a16:creationId xmlns:a16="http://schemas.microsoft.com/office/drawing/2014/main" id="{58B1C0A7-DAAD-0E57-E804-02E7C6F936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95969" y="1703612"/>
            <a:ext cx="870961" cy="630000"/>
          </a:xfrm>
          <a:prstGeom prst="rect">
            <a:avLst/>
          </a:prstGeom>
        </p:spPr>
      </p:pic>
      <p:pic>
        <p:nvPicPr>
          <p:cNvPr id="277" name="Picture 276">
            <a:extLst>
              <a:ext uri="{FF2B5EF4-FFF2-40B4-BE49-F238E27FC236}">
                <a16:creationId xmlns:a16="http://schemas.microsoft.com/office/drawing/2014/main" id="{BE7FE5C7-788C-3E53-FBD3-6BEDD3F11D4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59794" y="1711650"/>
            <a:ext cx="870962" cy="630000"/>
          </a:xfrm>
          <a:prstGeom prst="rect">
            <a:avLst/>
          </a:prstGeom>
        </p:spPr>
      </p:pic>
      <p:pic>
        <p:nvPicPr>
          <p:cNvPr id="278" name="Picture 277">
            <a:extLst>
              <a:ext uri="{FF2B5EF4-FFF2-40B4-BE49-F238E27FC236}">
                <a16:creationId xmlns:a16="http://schemas.microsoft.com/office/drawing/2014/main" id="{4B1B9D6C-0631-54AD-DD90-E19F1285E65B}"/>
              </a:ext>
            </a:extLst>
          </p:cNvPr>
          <p:cNvPicPr>
            <a:picLocks noChangeAspect="1"/>
          </p:cNvPicPr>
          <p:nvPr/>
        </p:nvPicPr>
        <p:blipFill rotWithShape="1">
          <a:blip r:embed="rId5">
            <a:extLst>
              <a:ext uri="{28A0092B-C50C-407E-A947-70E740481C1C}">
                <a14:useLocalDpi xmlns:a14="http://schemas.microsoft.com/office/drawing/2010/main" val="0"/>
              </a:ext>
            </a:extLst>
          </a:blip>
          <a:srcRect l="14774" t="14215" r="28891" b="29450"/>
          <a:stretch/>
        </p:blipFill>
        <p:spPr>
          <a:xfrm>
            <a:off x="9551215" y="2920477"/>
            <a:ext cx="490773" cy="590400"/>
          </a:xfrm>
          <a:prstGeom prst="rect">
            <a:avLst/>
          </a:prstGeom>
        </p:spPr>
      </p:pic>
      <p:cxnSp>
        <p:nvCxnSpPr>
          <p:cNvPr id="279" name="Straight Connector 278">
            <a:extLst>
              <a:ext uri="{FF2B5EF4-FFF2-40B4-BE49-F238E27FC236}">
                <a16:creationId xmlns:a16="http://schemas.microsoft.com/office/drawing/2014/main" id="{758ED85D-39B4-7891-6CE4-429152DD3D40}"/>
              </a:ext>
            </a:extLst>
          </p:cNvPr>
          <p:cNvCxnSpPr>
            <a:cxnSpLocks/>
          </p:cNvCxnSpPr>
          <p:nvPr/>
        </p:nvCxnSpPr>
        <p:spPr>
          <a:xfrm>
            <a:off x="8565615" y="4442900"/>
            <a:ext cx="2001600" cy="0"/>
          </a:xfrm>
          <a:prstGeom prst="line">
            <a:avLst/>
          </a:prstGeom>
          <a:noFill/>
          <a:ln w="6350" cap="flat" cmpd="sng" algn="ctr">
            <a:solidFill>
              <a:srgbClr val="021D49"/>
            </a:solidFill>
            <a:prstDash val="solid"/>
            <a:miter lim="800000"/>
          </a:ln>
          <a:effectLst/>
        </p:spPr>
      </p:cxnSp>
      <p:sp>
        <p:nvSpPr>
          <p:cNvPr id="280" name="object 36">
            <a:extLst>
              <a:ext uri="{FF2B5EF4-FFF2-40B4-BE49-F238E27FC236}">
                <a16:creationId xmlns:a16="http://schemas.microsoft.com/office/drawing/2014/main" id="{2B69F47B-F65B-4AA6-9EFD-3B4B99A4424E}"/>
              </a:ext>
            </a:extLst>
          </p:cNvPr>
          <p:cNvSpPr txBox="1"/>
          <p:nvPr/>
        </p:nvSpPr>
        <p:spPr>
          <a:xfrm>
            <a:off x="6311237" y="6091207"/>
            <a:ext cx="1570037" cy="469359"/>
          </a:xfrm>
          <a:prstGeom prst="rect">
            <a:avLst/>
          </a:prstGeom>
        </p:spPr>
        <p:txBody>
          <a:bodyPr vert="horz" wrap="square" lIns="0" tIns="12700" rIns="0" bIns="0" rtlCol="0" anchor="t">
            <a:spAutoFit/>
          </a:bodyPr>
          <a:lstStyle/>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Anthony </a:t>
            </a:r>
            <a:r>
              <a:rPr kumimoji="0" lang="en-GB" sz="700" b="1" i="0" u="none" strike="noStrike" kern="0" cap="none" spc="-20" normalizeH="0" baseline="0" noProof="0" err="1">
                <a:ln>
                  <a:noFill/>
                </a:ln>
                <a:solidFill>
                  <a:srgbClr val="000000"/>
                </a:solidFill>
                <a:effectLst/>
                <a:uLnTx/>
                <a:uFillTx/>
                <a:cs typeface="Gotham Medium"/>
              </a:rPr>
              <a:t>Lupis</a:t>
            </a:r>
            <a:endParaRPr kumimoji="0" lang="en-GB" sz="700" b="1" i="0" u="none" strike="noStrike" kern="0" cap="none" spc="-20" normalizeH="0" baseline="0" noProof="0">
              <a:ln>
                <a:noFill/>
              </a:ln>
              <a:solidFill>
                <a:srgbClr val="000000"/>
              </a:solidFill>
              <a:effectLst/>
              <a:uLnTx/>
              <a:uFillTx/>
              <a:cs typeface="Gotham Medium"/>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007EA6"/>
                </a:solidFill>
                <a:effectLst/>
                <a:uLnTx/>
                <a:uFillTx/>
                <a:cs typeface="Gotham Light"/>
              </a:rPr>
              <a:t>Investment Manager</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14 years experience</a:t>
            </a:r>
            <a:endParaRPr kumimoji="0" lang="en-GB" sz="700" b="0" i="0" u="none" strike="noStrike" kern="0" cap="none" spc="-20" normalizeH="0" baseline="0" noProof="0">
              <a:ln>
                <a:noFill/>
              </a:ln>
              <a:solidFill>
                <a:srgbClr val="58595B"/>
              </a:solidFill>
              <a:effectLst/>
              <a:uLnTx/>
              <a:uFillTx/>
              <a:cs typeface="Arial"/>
            </a:endParaRP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cs typeface="Arial"/>
              </a:rPr>
              <a:t>Ex </a:t>
            </a:r>
            <a:r>
              <a:rPr kumimoji="0" lang="en-GB" sz="700" b="0" i="0" u="none" strike="noStrike" kern="0" cap="none" spc="-20" normalizeH="0" baseline="0" noProof="0" err="1">
                <a:ln>
                  <a:noFill/>
                </a:ln>
                <a:solidFill>
                  <a:srgbClr val="58595B"/>
                </a:solidFill>
                <a:effectLst/>
                <a:uLnTx/>
                <a:uFillTx/>
                <a:cs typeface="Arial"/>
              </a:rPr>
              <a:t>Centuria</a:t>
            </a:r>
            <a:r>
              <a:rPr kumimoji="0" lang="en-GB" sz="700" b="0" i="0" u="none" strike="noStrike" kern="0" cap="none" spc="-20" normalizeH="0" baseline="0" noProof="0">
                <a:ln>
                  <a:noFill/>
                </a:ln>
                <a:solidFill>
                  <a:srgbClr val="58595B"/>
                </a:solidFill>
                <a:effectLst/>
                <a:uLnTx/>
                <a:uFillTx/>
                <a:cs typeface="Arial"/>
              </a:rPr>
              <a:t>, trained valuer</a:t>
            </a:r>
          </a:p>
        </p:txBody>
      </p:sp>
      <p:sp>
        <p:nvSpPr>
          <p:cNvPr id="282" name="object 36">
            <a:extLst>
              <a:ext uri="{FF2B5EF4-FFF2-40B4-BE49-F238E27FC236}">
                <a16:creationId xmlns:a16="http://schemas.microsoft.com/office/drawing/2014/main" id="{699A83EC-B2BC-6365-0E63-A1FE3D62A3C6}"/>
              </a:ext>
            </a:extLst>
          </p:cNvPr>
          <p:cNvSpPr txBox="1"/>
          <p:nvPr/>
        </p:nvSpPr>
        <p:spPr>
          <a:xfrm>
            <a:off x="3429809" y="6066973"/>
            <a:ext cx="1570037" cy="469359"/>
          </a:xfrm>
          <a:prstGeom prst="rect">
            <a:avLst/>
          </a:prstGeom>
        </p:spPr>
        <p:txBody>
          <a:bodyPr vert="horz" wrap="square" lIns="0" tIns="12700" rIns="0" bIns="0" rtlCol="0" anchor="t">
            <a:spAutoFit/>
          </a:bodyPr>
          <a:lstStyle/>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Greg Lapham</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007EA6"/>
                </a:solidFill>
                <a:effectLst/>
                <a:uLnTx/>
                <a:uFillTx/>
                <a:cs typeface="Gotham Light"/>
              </a:rPr>
              <a:t>Fund Manager and Head of Australia</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31 years experience</a:t>
            </a:r>
            <a:endParaRPr kumimoji="0" lang="en-GB" sz="700" b="0" i="0" u="none" strike="noStrike" kern="0" cap="none" spc="-20" normalizeH="0" baseline="0" noProof="0">
              <a:ln>
                <a:noFill/>
              </a:ln>
              <a:solidFill>
                <a:srgbClr val="58595B"/>
              </a:solidFill>
              <a:effectLst/>
              <a:uLnTx/>
              <a:uFillTx/>
              <a:cs typeface="Arial"/>
            </a:endParaRP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cs typeface="Arial"/>
              </a:rPr>
              <a:t>Ex BlackRock CIO, lived in HK, Tokyo</a:t>
            </a:r>
          </a:p>
        </p:txBody>
      </p:sp>
      <p:sp>
        <p:nvSpPr>
          <p:cNvPr id="283" name="object 36">
            <a:extLst>
              <a:ext uri="{FF2B5EF4-FFF2-40B4-BE49-F238E27FC236}">
                <a16:creationId xmlns:a16="http://schemas.microsoft.com/office/drawing/2014/main" id="{A7F8D662-0358-2015-59E2-116D52D08C21}"/>
              </a:ext>
            </a:extLst>
          </p:cNvPr>
          <p:cNvSpPr txBox="1"/>
          <p:nvPr/>
        </p:nvSpPr>
        <p:spPr>
          <a:xfrm>
            <a:off x="4952135" y="6074692"/>
            <a:ext cx="1570037" cy="469359"/>
          </a:xfrm>
          <a:prstGeom prst="rect">
            <a:avLst/>
          </a:prstGeom>
        </p:spPr>
        <p:txBody>
          <a:bodyPr vert="horz" wrap="square" lIns="0" tIns="12700" rIns="0" bIns="0" rtlCol="0" anchor="t">
            <a:spAutoFit/>
          </a:bodyPr>
          <a:lstStyle/>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Guy Sainsbury</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007EA6"/>
                </a:solidFill>
                <a:effectLst/>
                <a:uLnTx/>
                <a:uFillTx/>
                <a:cs typeface="Gotham Light"/>
              </a:rPr>
              <a:t>Investment Director</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26 years experience</a:t>
            </a:r>
            <a:endParaRPr kumimoji="0" lang="en-GB" sz="700" b="0" i="0" u="none" strike="noStrike" kern="0" cap="none" spc="-20" normalizeH="0" baseline="0" noProof="0">
              <a:ln>
                <a:noFill/>
              </a:ln>
              <a:solidFill>
                <a:srgbClr val="58595B"/>
              </a:solidFill>
              <a:effectLst/>
              <a:uLnTx/>
              <a:uFillTx/>
              <a:cs typeface="Arial"/>
            </a:endParaRP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cs typeface="Arial"/>
              </a:rPr>
              <a:t>Ex Lendlease, lived/studied in Tokyo</a:t>
            </a:r>
          </a:p>
        </p:txBody>
      </p:sp>
      <p:cxnSp>
        <p:nvCxnSpPr>
          <p:cNvPr id="284" name="Straight Connector 283">
            <a:extLst>
              <a:ext uri="{FF2B5EF4-FFF2-40B4-BE49-F238E27FC236}">
                <a16:creationId xmlns:a16="http://schemas.microsoft.com/office/drawing/2014/main" id="{CF16A523-2A0A-C255-2B42-A690FD93BC48}"/>
              </a:ext>
            </a:extLst>
          </p:cNvPr>
          <p:cNvCxnSpPr>
            <a:cxnSpLocks/>
            <a:stCxn id="61" idx="8"/>
          </p:cNvCxnSpPr>
          <p:nvPr/>
        </p:nvCxnSpPr>
        <p:spPr>
          <a:xfrm flipH="1" flipV="1">
            <a:off x="3516692" y="2942713"/>
            <a:ext cx="1103150" cy="211354"/>
          </a:xfrm>
          <a:prstGeom prst="line">
            <a:avLst/>
          </a:prstGeom>
          <a:noFill/>
          <a:ln w="6350" cap="flat" cmpd="sng" algn="ctr">
            <a:solidFill>
              <a:srgbClr val="6EB4DC"/>
            </a:solidFill>
            <a:prstDash val="dash"/>
            <a:miter lim="800000"/>
          </a:ln>
          <a:effectLst/>
        </p:spPr>
      </p:cxnSp>
      <p:sp>
        <p:nvSpPr>
          <p:cNvPr id="285" name="Rectangle 284">
            <a:extLst>
              <a:ext uri="{FF2B5EF4-FFF2-40B4-BE49-F238E27FC236}">
                <a16:creationId xmlns:a16="http://schemas.microsoft.com/office/drawing/2014/main" id="{4F753615-6A94-FF3D-A275-D91319320B74}"/>
              </a:ext>
            </a:extLst>
          </p:cNvPr>
          <p:cNvSpPr/>
          <p:nvPr/>
        </p:nvSpPr>
        <p:spPr>
          <a:xfrm>
            <a:off x="700891" y="1725938"/>
            <a:ext cx="2782463" cy="3236488"/>
          </a:xfrm>
          <a:prstGeom prst="rect">
            <a:avLst/>
          </a:prstGeom>
          <a:noFill/>
          <a:ln w="12700" cap="flat" cmpd="sng" algn="ctr">
            <a:solidFill>
              <a:srgbClr val="6EB4DC">
                <a:shade val="50000"/>
              </a:srgbClr>
            </a:solidFill>
            <a:prstDash val="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latin typeface="Arial"/>
              <a:ea typeface="+mn-ea"/>
              <a:cs typeface="+mn-cs"/>
            </a:endParaRPr>
          </a:p>
        </p:txBody>
      </p:sp>
      <p:sp>
        <p:nvSpPr>
          <p:cNvPr id="286" name="Rectangle 285">
            <a:extLst>
              <a:ext uri="{FF2B5EF4-FFF2-40B4-BE49-F238E27FC236}">
                <a16:creationId xmlns:a16="http://schemas.microsoft.com/office/drawing/2014/main" id="{3DC027BC-65A1-4CCB-18F8-7A424DDFFAAC}"/>
              </a:ext>
            </a:extLst>
          </p:cNvPr>
          <p:cNvSpPr/>
          <p:nvPr/>
        </p:nvSpPr>
        <p:spPr>
          <a:xfrm>
            <a:off x="812831" y="1641753"/>
            <a:ext cx="2065999" cy="168369"/>
          </a:xfrm>
          <a:prstGeom prst="rect">
            <a:avLst/>
          </a:prstGeom>
          <a:solidFill>
            <a:srgbClr val="F2F2F2"/>
          </a:solid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rgbClr val="007DA5"/>
                </a:solidFill>
                <a:effectLst/>
                <a:uLnTx/>
                <a:uFillTx/>
                <a:latin typeface="Arial"/>
                <a:ea typeface="+mn-ea"/>
                <a:cs typeface="+mn-cs"/>
              </a:rPr>
              <a:t>Global Support</a:t>
            </a:r>
          </a:p>
        </p:txBody>
      </p:sp>
      <p:cxnSp>
        <p:nvCxnSpPr>
          <p:cNvPr id="287" name="Straight Connector 286">
            <a:extLst>
              <a:ext uri="{FF2B5EF4-FFF2-40B4-BE49-F238E27FC236}">
                <a16:creationId xmlns:a16="http://schemas.microsoft.com/office/drawing/2014/main" id="{2A0DA973-9A19-2C4A-40CC-5FBC24DC9875}"/>
              </a:ext>
            </a:extLst>
          </p:cNvPr>
          <p:cNvCxnSpPr>
            <a:cxnSpLocks/>
          </p:cNvCxnSpPr>
          <p:nvPr/>
        </p:nvCxnSpPr>
        <p:spPr>
          <a:xfrm flipH="1">
            <a:off x="5615202" y="1553471"/>
            <a:ext cx="1481054" cy="377654"/>
          </a:xfrm>
          <a:prstGeom prst="line">
            <a:avLst/>
          </a:prstGeom>
          <a:noFill/>
          <a:ln w="6350" cap="flat" cmpd="sng" algn="ctr">
            <a:solidFill>
              <a:srgbClr val="6EB4DC"/>
            </a:solidFill>
            <a:prstDash val="dash"/>
            <a:miter lim="800000"/>
          </a:ln>
          <a:effectLst/>
        </p:spPr>
      </p:cxnSp>
      <p:cxnSp>
        <p:nvCxnSpPr>
          <p:cNvPr id="288" name="Straight Connector 287">
            <a:extLst>
              <a:ext uri="{FF2B5EF4-FFF2-40B4-BE49-F238E27FC236}">
                <a16:creationId xmlns:a16="http://schemas.microsoft.com/office/drawing/2014/main" id="{D5752615-8301-CB36-4681-1F6ABDA91B6A}"/>
              </a:ext>
            </a:extLst>
          </p:cNvPr>
          <p:cNvCxnSpPr>
            <a:cxnSpLocks/>
          </p:cNvCxnSpPr>
          <p:nvPr/>
        </p:nvCxnSpPr>
        <p:spPr>
          <a:xfrm flipH="1" flipV="1">
            <a:off x="4618417" y="3160200"/>
            <a:ext cx="3766315" cy="1550626"/>
          </a:xfrm>
          <a:prstGeom prst="line">
            <a:avLst/>
          </a:prstGeom>
          <a:noFill/>
          <a:ln w="6350" cap="flat" cmpd="sng" algn="ctr">
            <a:solidFill>
              <a:srgbClr val="6EB4DC"/>
            </a:solidFill>
            <a:prstDash val="dash"/>
            <a:miter lim="800000"/>
          </a:ln>
          <a:effectLst/>
        </p:spPr>
      </p:cxnSp>
      <p:cxnSp>
        <p:nvCxnSpPr>
          <p:cNvPr id="289" name="Straight Connector 288">
            <a:extLst>
              <a:ext uri="{FF2B5EF4-FFF2-40B4-BE49-F238E27FC236}">
                <a16:creationId xmlns:a16="http://schemas.microsoft.com/office/drawing/2014/main" id="{3694DD6B-C693-EC82-BAB7-A8FD0285CE91}"/>
              </a:ext>
            </a:extLst>
          </p:cNvPr>
          <p:cNvCxnSpPr>
            <a:cxnSpLocks/>
            <a:endCxn id="59" idx="15"/>
          </p:cNvCxnSpPr>
          <p:nvPr/>
        </p:nvCxnSpPr>
        <p:spPr>
          <a:xfrm flipH="1" flipV="1">
            <a:off x="4622849" y="3125704"/>
            <a:ext cx="1876755" cy="431450"/>
          </a:xfrm>
          <a:prstGeom prst="line">
            <a:avLst/>
          </a:prstGeom>
          <a:noFill/>
          <a:ln w="6350" cap="flat" cmpd="sng" algn="ctr">
            <a:solidFill>
              <a:srgbClr val="6EB4DC"/>
            </a:solidFill>
            <a:prstDash val="dash"/>
            <a:miter lim="800000"/>
          </a:ln>
          <a:effectLst/>
        </p:spPr>
      </p:cxnSp>
      <p:cxnSp>
        <p:nvCxnSpPr>
          <p:cNvPr id="292" name="Straight Connector 291">
            <a:extLst>
              <a:ext uri="{FF2B5EF4-FFF2-40B4-BE49-F238E27FC236}">
                <a16:creationId xmlns:a16="http://schemas.microsoft.com/office/drawing/2014/main" id="{ED9975A6-7A4E-F6DE-4B4A-61D171F56FAE}"/>
              </a:ext>
            </a:extLst>
          </p:cNvPr>
          <p:cNvCxnSpPr>
            <a:cxnSpLocks/>
            <a:stCxn id="73" idx="38"/>
          </p:cNvCxnSpPr>
          <p:nvPr/>
        </p:nvCxnSpPr>
        <p:spPr>
          <a:xfrm>
            <a:off x="5834830" y="4226514"/>
            <a:ext cx="27912" cy="556854"/>
          </a:xfrm>
          <a:prstGeom prst="line">
            <a:avLst/>
          </a:prstGeom>
          <a:noFill/>
          <a:ln w="6350" cap="flat" cmpd="sng" algn="ctr">
            <a:solidFill>
              <a:srgbClr val="6EB4DC"/>
            </a:solidFill>
            <a:prstDash val="dash"/>
            <a:miter lim="800000"/>
          </a:ln>
          <a:effectLst/>
        </p:spPr>
      </p:cxnSp>
      <p:sp>
        <p:nvSpPr>
          <p:cNvPr id="293" name="TextBox 292">
            <a:extLst>
              <a:ext uri="{FF2B5EF4-FFF2-40B4-BE49-F238E27FC236}">
                <a16:creationId xmlns:a16="http://schemas.microsoft.com/office/drawing/2014/main" id="{EA63B336-A32F-0720-DF22-C4AE29650381}"/>
              </a:ext>
            </a:extLst>
          </p:cNvPr>
          <p:cNvSpPr txBox="1"/>
          <p:nvPr/>
        </p:nvSpPr>
        <p:spPr>
          <a:xfrm>
            <a:off x="8531647" y="1886677"/>
            <a:ext cx="612237" cy="415498"/>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a:ln>
                  <a:noFill/>
                </a:ln>
                <a:solidFill>
                  <a:srgbClr val="000000"/>
                </a:solidFill>
                <a:effectLst/>
                <a:uLnTx/>
                <a:uFillTx/>
              </a:rPr>
              <a:t>&gt;20 years working together</a:t>
            </a:r>
            <a:endParaRPr kumimoji="0" lang="en-AU" sz="700" b="0" i="1" u="none" strike="noStrike" kern="0" cap="none" spc="0" normalizeH="0" baseline="0" noProof="0">
              <a:ln>
                <a:noFill/>
              </a:ln>
              <a:solidFill>
                <a:srgbClr val="000000"/>
              </a:solidFill>
              <a:effectLst/>
              <a:uLnTx/>
              <a:uFillTx/>
            </a:endParaRPr>
          </a:p>
        </p:txBody>
      </p:sp>
      <p:pic>
        <p:nvPicPr>
          <p:cNvPr id="294" name="Picture 293">
            <a:extLst>
              <a:ext uri="{FF2B5EF4-FFF2-40B4-BE49-F238E27FC236}">
                <a16:creationId xmlns:a16="http://schemas.microsoft.com/office/drawing/2014/main" id="{E6B707D8-4D49-35A4-C8D2-73B98B675D3D}"/>
              </a:ext>
            </a:extLst>
          </p:cNvPr>
          <p:cNvPicPr>
            <a:picLocks noChangeAspect="1"/>
          </p:cNvPicPr>
          <p:nvPr/>
        </p:nvPicPr>
        <p:blipFill>
          <a:blip r:embed="rId6">
            <a:alphaModFix/>
            <a:extLst>
              <a:ext uri="{28A0092B-C50C-407E-A947-70E740481C1C}">
                <a14:useLocalDpi xmlns:a14="http://schemas.microsoft.com/office/drawing/2010/main" val="0"/>
              </a:ext>
            </a:extLst>
          </a:blip>
          <a:srcRect/>
          <a:stretch/>
        </p:blipFill>
        <p:spPr>
          <a:xfrm flipH="1">
            <a:off x="5385365" y="5362477"/>
            <a:ext cx="679362" cy="681544"/>
          </a:xfrm>
          <a:prstGeom prst="rect">
            <a:avLst/>
          </a:prstGeom>
        </p:spPr>
      </p:pic>
      <p:pic>
        <p:nvPicPr>
          <p:cNvPr id="295" name="Picture 2">
            <a:extLst>
              <a:ext uri="{FF2B5EF4-FFF2-40B4-BE49-F238E27FC236}">
                <a16:creationId xmlns:a16="http://schemas.microsoft.com/office/drawing/2014/main" id="{2FD31B14-BF39-7C3D-4D16-E640A1146A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5007" y="5370648"/>
            <a:ext cx="665202" cy="665202"/>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a:extLst>
              <a:ext uri="{FF2B5EF4-FFF2-40B4-BE49-F238E27FC236}">
                <a16:creationId xmlns:a16="http://schemas.microsoft.com/office/drawing/2014/main" id="{D246C161-2AA2-B886-8712-F0BFFCE39C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8117" y="5365111"/>
            <a:ext cx="679361" cy="679361"/>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99">
            <a:extLst>
              <a:ext uri="{FF2B5EF4-FFF2-40B4-BE49-F238E27FC236}">
                <a16:creationId xmlns:a16="http://schemas.microsoft.com/office/drawing/2014/main" id="{14BD6416-06A4-E21D-7E3B-A259951AF056}"/>
              </a:ext>
            </a:extLst>
          </p:cNvPr>
          <p:cNvPicPr>
            <a:picLocks noChangeAspect="1"/>
          </p:cNvPicPr>
          <p:nvPr/>
        </p:nvPicPr>
        <p:blipFill>
          <a:blip r:embed="rId9"/>
          <a:stretch>
            <a:fillRect/>
          </a:stretch>
        </p:blipFill>
        <p:spPr>
          <a:xfrm>
            <a:off x="8491441" y="4480081"/>
            <a:ext cx="680400" cy="680400"/>
          </a:xfrm>
          <a:prstGeom prst="rect">
            <a:avLst/>
          </a:prstGeom>
        </p:spPr>
      </p:pic>
      <p:sp>
        <p:nvSpPr>
          <p:cNvPr id="301" name="object 36">
            <a:extLst>
              <a:ext uri="{FF2B5EF4-FFF2-40B4-BE49-F238E27FC236}">
                <a16:creationId xmlns:a16="http://schemas.microsoft.com/office/drawing/2014/main" id="{E04504AD-6A60-90CE-6FD0-59EAC5D6AE3C}"/>
              </a:ext>
            </a:extLst>
          </p:cNvPr>
          <p:cNvSpPr txBox="1"/>
          <p:nvPr/>
        </p:nvSpPr>
        <p:spPr>
          <a:xfrm>
            <a:off x="9103751" y="4471463"/>
            <a:ext cx="1612837" cy="564257"/>
          </a:xfrm>
          <a:prstGeom prst="rect">
            <a:avLst/>
          </a:prstGeom>
        </p:spPr>
        <p:txBody>
          <a:bodyPr vert="horz" wrap="square" lIns="0" tIns="12700" rIns="0" bIns="0" rtlCol="0">
            <a:spAutoFit/>
          </a:bodyPr>
          <a:lstStyle/>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Shao Wei Toh</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007EA6"/>
                </a:solidFill>
                <a:effectLst/>
                <a:uLnTx/>
                <a:uFillTx/>
                <a:cs typeface="Gotham Light"/>
              </a:rPr>
              <a:t>Head of Research &amp; Strategy Asia</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13 years experience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Ex UBS, CapitaLand, UOL, UOB</a:t>
            </a:r>
          </a:p>
          <a:p>
            <a:pPr marL="0" marR="0" lvl="0" indent="0" algn="ctr" defTabSz="457200" eaLnBrk="1" fontAlgn="auto" latinLnBrk="0" hangingPunct="1">
              <a:lnSpc>
                <a:spcPct val="100000"/>
              </a:lnSpc>
              <a:spcBef>
                <a:spcPts val="100"/>
              </a:spcBef>
              <a:spcAft>
                <a:spcPts val="0"/>
              </a:spcAft>
              <a:buClrTx/>
              <a:buSzTx/>
              <a:buFontTx/>
              <a:buNone/>
              <a:tabLst/>
              <a:defRPr/>
            </a:pPr>
            <a:endParaRPr kumimoji="0" lang="en-GB" sz="700" b="0" i="0" u="none" strike="noStrike" kern="0" cap="none" spc="-20" normalizeH="0" baseline="0" noProof="0">
              <a:ln>
                <a:noFill/>
              </a:ln>
              <a:solidFill>
                <a:srgbClr val="58595B"/>
              </a:solidFill>
              <a:effectLst/>
              <a:uLnTx/>
              <a:uFillTx/>
            </a:endParaRPr>
          </a:p>
        </p:txBody>
      </p:sp>
      <p:sp>
        <p:nvSpPr>
          <p:cNvPr id="303" name="object 36">
            <a:extLst>
              <a:ext uri="{FF2B5EF4-FFF2-40B4-BE49-F238E27FC236}">
                <a16:creationId xmlns:a16="http://schemas.microsoft.com/office/drawing/2014/main" id="{1B9F55BF-A901-CDEF-1A55-2FBD570146FB}"/>
              </a:ext>
            </a:extLst>
          </p:cNvPr>
          <p:cNvSpPr txBox="1"/>
          <p:nvPr/>
        </p:nvSpPr>
        <p:spPr>
          <a:xfrm>
            <a:off x="9103751" y="5165589"/>
            <a:ext cx="1612837" cy="671979"/>
          </a:xfrm>
          <a:prstGeom prst="rect">
            <a:avLst/>
          </a:prstGeom>
        </p:spPr>
        <p:txBody>
          <a:bodyPr vert="horz" wrap="square" lIns="0" tIns="12700" rIns="0" bIns="0" rtlCol="0">
            <a:spAutoFit/>
          </a:bodyPr>
          <a:lstStyle/>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Fan Boxin</a:t>
            </a:r>
          </a:p>
          <a:p>
            <a:pPr marL="0" marR="0" lvl="0" indent="0" algn="ctr"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007EA6"/>
                </a:solidFill>
                <a:effectLst/>
                <a:uLnTx/>
                <a:uFillTx/>
                <a:cs typeface="Gotham Light"/>
              </a:rPr>
              <a:t>Investor Relation/Product Development/Business Development</a:t>
            </a:r>
            <a:endParaRPr kumimoji="0" lang="en-GB" sz="700" b="0" i="0" u="none" strike="noStrike" kern="0" cap="none" spc="0" normalizeH="0" baseline="0" noProof="0">
              <a:ln>
                <a:noFill/>
              </a:ln>
              <a:solidFill>
                <a:srgbClr val="007EA6"/>
              </a:solidFill>
              <a:effectLst/>
              <a:uLnTx/>
              <a:uFillTx/>
              <a:cs typeface="Gotham Light"/>
            </a:endParaRPr>
          </a:p>
          <a:p>
            <a:pPr marL="0" marR="0" lvl="0" indent="0" algn="ctr" defTabSz="457200" eaLnBrk="1" fontAlgn="auto" latinLnBrk="0" hangingPunct="1">
              <a:lnSpc>
                <a:spcPct val="100000"/>
              </a:lnSpc>
              <a:spcBef>
                <a:spcPts val="0"/>
              </a:spcBef>
              <a:spcAft>
                <a:spcPts val="0"/>
              </a:spcAft>
              <a:buClrTx/>
              <a:buSzTx/>
              <a:buFontTx/>
              <a:buNone/>
              <a:tabLst/>
              <a:defRPr/>
            </a:pPr>
            <a:r>
              <a:rPr lang="en-GB" sz="700" kern="0" spc="-20">
                <a:solidFill>
                  <a:srgbClr val="58595B"/>
                </a:solidFill>
              </a:rPr>
              <a:t>10</a:t>
            </a:r>
            <a:r>
              <a:rPr kumimoji="0" lang="en-GB" sz="700" b="0" i="0" u="none" strike="noStrike" kern="0" cap="none" spc="-20" normalizeH="0" baseline="0" noProof="0">
                <a:ln>
                  <a:noFill/>
                </a:ln>
                <a:solidFill>
                  <a:srgbClr val="58595B"/>
                </a:solidFill>
                <a:effectLst/>
                <a:uLnTx/>
                <a:uFillTx/>
              </a:rPr>
              <a:t> years experience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Ex Mizuho, China Construction Bank,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EY</a:t>
            </a:r>
          </a:p>
        </p:txBody>
      </p:sp>
      <p:cxnSp>
        <p:nvCxnSpPr>
          <p:cNvPr id="304" name="Straight Connector 303">
            <a:extLst>
              <a:ext uri="{FF2B5EF4-FFF2-40B4-BE49-F238E27FC236}">
                <a16:creationId xmlns:a16="http://schemas.microsoft.com/office/drawing/2014/main" id="{78F5AA94-D6E6-E1A9-1818-491D13B28C6E}"/>
              </a:ext>
            </a:extLst>
          </p:cNvPr>
          <p:cNvCxnSpPr>
            <a:cxnSpLocks/>
          </p:cNvCxnSpPr>
          <p:nvPr/>
        </p:nvCxnSpPr>
        <p:spPr>
          <a:xfrm flipH="1">
            <a:off x="4611712" y="2639501"/>
            <a:ext cx="620273" cy="108301"/>
          </a:xfrm>
          <a:prstGeom prst="line">
            <a:avLst/>
          </a:prstGeom>
          <a:noFill/>
          <a:ln w="6350" cap="flat" cmpd="sng" algn="ctr">
            <a:solidFill>
              <a:srgbClr val="6EB4DC"/>
            </a:solidFill>
            <a:prstDash val="dash"/>
            <a:miter lim="800000"/>
          </a:ln>
          <a:effectLst/>
        </p:spPr>
      </p:cxnSp>
      <p:sp>
        <p:nvSpPr>
          <p:cNvPr id="305" name="Rectangle 304">
            <a:extLst>
              <a:ext uri="{FF2B5EF4-FFF2-40B4-BE49-F238E27FC236}">
                <a16:creationId xmlns:a16="http://schemas.microsoft.com/office/drawing/2014/main" id="{3D914E5E-E043-6319-23E7-81FE249845D7}"/>
              </a:ext>
            </a:extLst>
          </p:cNvPr>
          <p:cNvSpPr/>
          <p:nvPr/>
        </p:nvSpPr>
        <p:spPr>
          <a:xfrm>
            <a:off x="5485558" y="2097906"/>
            <a:ext cx="2155091" cy="247649"/>
          </a:xfrm>
          <a:prstGeom prst="rect">
            <a:avLst/>
          </a:prstGeom>
          <a:no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SG" sz="1200" b="1" i="0" u="none" strike="noStrike" kern="0" cap="none" spc="0" normalizeH="0" baseline="0" noProof="0">
                <a:ln>
                  <a:noFill/>
                </a:ln>
                <a:solidFill>
                  <a:srgbClr val="007DA5"/>
                </a:solidFill>
                <a:effectLst/>
                <a:uLnTx/>
                <a:uFillTx/>
                <a:latin typeface="Arial"/>
                <a:ea typeface="+mn-ea"/>
                <a:cs typeface="+mn-cs"/>
              </a:rPr>
              <a:t>Thailand </a:t>
            </a:r>
            <a:endParaRPr kumimoji="0" lang="en-SG" sz="1000" b="1" i="0" u="none" strike="noStrike" kern="0" cap="none" spc="0" normalizeH="0" baseline="0" noProof="0">
              <a:ln>
                <a:noFill/>
              </a:ln>
              <a:solidFill>
                <a:srgbClr val="007DA5"/>
              </a:solidFill>
              <a:effectLst/>
              <a:uLnTx/>
              <a:uFillTx/>
              <a:latin typeface="Arial"/>
              <a:ea typeface="+mn-ea"/>
              <a:cs typeface="+mn-cs"/>
            </a:endParaRPr>
          </a:p>
        </p:txBody>
      </p:sp>
      <p:pic>
        <p:nvPicPr>
          <p:cNvPr id="306" name="Picture 305">
            <a:extLst>
              <a:ext uri="{FF2B5EF4-FFF2-40B4-BE49-F238E27FC236}">
                <a16:creationId xmlns:a16="http://schemas.microsoft.com/office/drawing/2014/main" id="{EF77704F-CB6B-4752-E663-FC45133137D0}"/>
              </a:ext>
            </a:extLst>
          </p:cNvPr>
          <p:cNvPicPr>
            <a:picLocks noChangeAspect="1"/>
          </p:cNvPicPr>
          <p:nvPr/>
        </p:nvPicPr>
        <p:blipFill>
          <a:blip r:embed="rId10"/>
          <a:stretch>
            <a:fillRect/>
          </a:stretch>
        </p:blipFill>
        <p:spPr>
          <a:xfrm>
            <a:off x="5264372" y="2425826"/>
            <a:ext cx="680400" cy="680400"/>
          </a:xfrm>
          <a:prstGeom prst="rect">
            <a:avLst/>
          </a:prstGeom>
        </p:spPr>
      </p:pic>
      <p:sp>
        <p:nvSpPr>
          <p:cNvPr id="307" name="object 36">
            <a:extLst>
              <a:ext uri="{FF2B5EF4-FFF2-40B4-BE49-F238E27FC236}">
                <a16:creationId xmlns:a16="http://schemas.microsoft.com/office/drawing/2014/main" id="{BCE909C0-2AA4-3E90-2172-D993250DD2F9}"/>
              </a:ext>
            </a:extLst>
          </p:cNvPr>
          <p:cNvSpPr txBox="1"/>
          <p:nvPr/>
        </p:nvSpPr>
        <p:spPr>
          <a:xfrm>
            <a:off x="5987842" y="2337127"/>
            <a:ext cx="901074" cy="684803"/>
          </a:xfrm>
          <a:prstGeom prst="rect">
            <a:avLst/>
          </a:prstGeom>
          <a:solidFill>
            <a:srgbClr val="F2F2F2"/>
          </a:solidFill>
        </p:spPr>
        <p:txBody>
          <a:bodyPr vert="horz" wrap="square" lIns="0" tIns="12700" rIns="0" bIns="0" rtlCol="0">
            <a:spAutoFit/>
          </a:bodyPr>
          <a:lstStyle/>
          <a:p>
            <a:pPr marL="0" marR="0" lvl="0" indent="0"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Nicholas Kinsey</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007EA6"/>
                </a:solidFill>
                <a:effectLst/>
                <a:uLnTx/>
                <a:uFillTx/>
                <a:cs typeface="Gotham Light"/>
              </a:rPr>
              <a:t>Head of Logistics APAC</a:t>
            </a:r>
          </a:p>
          <a:p>
            <a:pPr marL="0" marR="0" lvl="0" indent="0"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17 years experience</a:t>
            </a:r>
          </a:p>
          <a:p>
            <a:pPr marL="0" marR="0" lvl="0" indent="0"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Ex DHL, Xact/TMX, CEVA, Goodman</a:t>
            </a:r>
          </a:p>
        </p:txBody>
      </p:sp>
      <p:cxnSp>
        <p:nvCxnSpPr>
          <p:cNvPr id="308" name="Straight Connector 307">
            <a:extLst>
              <a:ext uri="{FF2B5EF4-FFF2-40B4-BE49-F238E27FC236}">
                <a16:creationId xmlns:a16="http://schemas.microsoft.com/office/drawing/2014/main" id="{58E748C4-CE36-0E3A-283A-89A89072F4CD}"/>
              </a:ext>
            </a:extLst>
          </p:cNvPr>
          <p:cNvCxnSpPr>
            <a:cxnSpLocks/>
          </p:cNvCxnSpPr>
          <p:nvPr/>
        </p:nvCxnSpPr>
        <p:spPr>
          <a:xfrm>
            <a:off x="5157373" y="2325420"/>
            <a:ext cx="1858050" cy="0"/>
          </a:xfrm>
          <a:prstGeom prst="line">
            <a:avLst/>
          </a:prstGeom>
          <a:noFill/>
          <a:ln w="6350" cap="flat" cmpd="sng" algn="ctr">
            <a:solidFill>
              <a:srgbClr val="021D49"/>
            </a:solidFill>
            <a:prstDash val="solid"/>
            <a:miter lim="800000"/>
          </a:ln>
          <a:effectLst/>
        </p:spPr>
      </p:cxnSp>
      <p:pic>
        <p:nvPicPr>
          <p:cNvPr id="310" name="Picture 2" descr="Profile picture of Michael Flynn">
            <a:extLst>
              <a:ext uri="{FF2B5EF4-FFF2-40B4-BE49-F238E27FC236}">
                <a16:creationId xmlns:a16="http://schemas.microsoft.com/office/drawing/2014/main" id="{4474E32A-5F1C-94F7-0A06-C9BBDB0F74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559" y="2226523"/>
            <a:ext cx="680400" cy="680400"/>
          </a:xfrm>
          <a:prstGeom prst="rect">
            <a:avLst/>
          </a:prstGeom>
          <a:noFill/>
          <a:extLst>
            <a:ext uri="{909E8E84-426E-40DD-AFC4-6F175D3DCCD1}">
              <a14:hiddenFill xmlns:a14="http://schemas.microsoft.com/office/drawing/2010/main">
                <a:solidFill>
                  <a:srgbClr val="FFFFFF"/>
                </a:solidFill>
              </a14:hiddenFill>
            </a:ext>
          </a:extLst>
        </p:spPr>
      </p:pic>
      <p:grpSp>
        <p:nvGrpSpPr>
          <p:cNvPr id="311" name="Group 310">
            <a:extLst>
              <a:ext uri="{FF2B5EF4-FFF2-40B4-BE49-F238E27FC236}">
                <a16:creationId xmlns:a16="http://schemas.microsoft.com/office/drawing/2014/main" id="{C519CBE7-FCB0-EBCD-3EC8-7795276EA2C9}"/>
              </a:ext>
            </a:extLst>
          </p:cNvPr>
          <p:cNvGrpSpPr/>
          <p:nvPr/>
        </p:nvGrpSpPr>
        <p:grpSpPr>
          <a:xfrm>
            <a:off x="1200068" y="3557154"/>
            <a:ext cx="1859942" cy="1263685"/>
            <a:chOff x="-2189844" y="1882900"/>
            <a:chExt cx="1859942" cy="1263685"/>
          </a:xfrm>
        </p:grpSpPr>
        <p:sp>
          <p:nvSpPr>
            <p:cNvPr id="312" name="Rectangle 311">
              <a:extLst>
                <a:ext uri="{FF2B5EF4-FFF2-40B4-BE49-F238E27FC236}">
                  <a16:creationId xmlns:a16="http://schemas.microsoft.com/office/drawing/2014/main" id="{595C6FF7-6C7D-5167-F3BE-11C6D772EE8B}"/>
                </a:ext>
              </a:extLst>
            </p:cNvPr>
            <p:cNvSpPr/>
            <p:nvPr/>
          </p:nvSpPr>
          <p:spPr>
            <a:xfrm>
              <a:off x="-2186618" y="1882900"/>
              <a:ext cx="1856716" cy="166137"/>
            </a:xfrm>
            <a:prstGeom prst="rect">
              <a:avLst/>
            </a:prstGeom>
            <a:solidFill>
              <a:srgbClr val="007EA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Arial" panose="020B0604020202020204" pitchFamily="34" charset="0"/>
                </a:rPr>
                <a:t>Legal</a:t>
              </a:r>
              <a:endParaRPr kumimoji="0" lang="en-SG" sz="700" b="0"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313" name="Rectangle 312">
              <a:extLst>
                <a:ext uri="{FF2B5EF4-FFF2-40B4-BE49-F238E27FC236}">
                  <a16:creationId xmlns:a16="http://schemas.microsoft.com/office/drawing/2014/main" id="{A5E70079-F57E-6DB6-8043-1DF619A56EFB}"/>
                </a:ext>
              </a:extLst>
            </p:cNvPr>
            <p:cNvSpPr/>
            <p:nvPr/>
          </p:nvSpPr>
          <p:spPr>
            <a:xfrm>
              <a:off x="-2187449" y="2103301"/>
              <a:ext cx="1856716" cy="166137"/>
            </a:xfrm>
            <a:prstGeom prst="rect">
              <a:avLst/>
            </a:prstGeom>
            <a:solidFill>
              <a:srgbClr val="007EA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Arial" panose="020B0604020202020204" pitchFamily="34" charset="0"/>
                </a:rPr>
                <a:t>Compliance</a:t>
              </a:r>
              <a:endParaRPr kumimoji="0" lang="en-SG" sz="700" b="0"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314" name="Rectangle 313">
              <a:extLst>
                <a:ext uri="{FF2B5EF4-FFF2-40B4-BE49-F238E27FC236}">
                  <a16:creationId xmlns:a16="http://schemas.microsoft.com/office/drawing/2014/main" id="{F4D6B139-3D4D-CFEC-C6FF-E7EDEE281D04}"/>
                </a:ext>
              </a:extLst>
            </p:cNvPr>
            <p:cNvSpPr/>
            <p:nvPr/>
          </p:nvSpPr>
          <p:spPr>
            <a:xfrm>
              <a:off x="-2187449" y="2323702"/>
              <a:ext cx="1856716" cy="166137"/>
            </a:xfrm>
            <a:prstGeom prst="rect">
              <a:avLst/>
            </a:prstGeom>
            <a:solidFill>
              <a:srgbClr val="007EA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Arial" panose="020B0604020202020204" pitchFamily="34" charset="0"/>
                </a:rPr>
                <a:t>Risk</a:t>
              </a:r>
              <a:endParaRPr kumimoji="0" lang="en-SG" sz="700" b="0"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315" name="Rectangle 314">
              <a:extLst>
                <a:ext uri="{FF2B5EF4-FFF2-40B4-BE49-F238E27FC236}">
                  <a16:creationId xmlns:a16="http://schemas.microsoft.com/office/drawing/2014/main" id="{C9FE362F-C5FF-4045-C307-CBCB19C3B642}"/>
                </a:ext>
              </a:extLst>
            </p:cNvPr>
            <p:cNvSpPr/>
            <p:nvPr/>
          </p:nvSpPr>
          <p:spPr>
            <a:xfrm>
              <a:off x="-2187449" y="2543601"/>
              <a:ext cx="1856716" cy="166137"/>
            </a:xfrm>
            <a:prstGeom prst="rect">
              <a:avLst/>
            </a:prstGeom>
            <a:solidFill>
              <a:srgbClr val="007EA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Arial" panose="020B0604020202020204" pitchFamily="34" charset="0"/>
                </a:rPr>
                <a:t>Tax</a:t>
              </a:r>
              <a:endParaRPr kumimoji="0" lang="en-SG" sz="700" b="0"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316" name="Rectangle 315">
              <a:extLst>
                <a:ext uri="{FF2B5EF4-FFF2-40B4-BE49-F238E27FC236}">
                  <a16:creationId xmlns:a16="http://schemas.microsoft.com/office/drawing/2014/main" id="{02BFFEFB-CDEF-A3A5-5AA2-27DCAEAA0B58}"/>
                </a:ext>
              </a:extLst>
            </p:cNvPr>
            <p:cNvSpPr/>
            <p:nvPr/>
          </p:nvSpPr>
          <p:spPr>
            <a:xfrm>
              <a:off x="-2189844" y="2763281"/>
              <a:ext cx="1856716" cy="166137"/>
            </a:xfrm>
            <a:prstGeom prst="rect">
              <a:avLst/>
            </a:prstGeom>
            <a:solidFill>
              <a:srgbClr val="007EA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Arial" panose="020B0604020202020204" pitchFamily="34" charset="0"/>
                </a:rPr>
                <a:t>Finance</a:t>
              </a:r>
              <a:endParaRPr kumimoji="0" lang="en-SG" sz="700" b="0"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317" name="Rectangle 316">
              <a:extLst>
                <a:ext uri="{FF2B5EF4-FFF2-40B4-BE49-F238E27FC236}">
                  <a16:creationId xmlns:a16="http://schemas.microsoft.com/office/drawing/2014/main" id="{107AF039-13A5-7AC8-53A2-24BB1B194DB0}"/>
                </a:ext>
              </a:extLst>
            </p:cNvPr>
            <p:cNvSpPr/>
            <p:nvPr/>
          </p:nvSpPr>
          <p:spPr>
            <a:xfrm>
              <a:off x="-2189844" y="2980448"/>
              <a:ext cx="1856716" cy="166137"/>
            </a:xfrm>
            <a:prstGeom prst="rect">
              <a:avLst/>
            </a:prstGeom>
            <a:solidFill>
              <a:srgbClr val="007EA6"/>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Arial"/>
                  <a:ea typeface="+mn-ea"/>
                  <a:cs typeface="Arial" panose="020B0604020202020204" pitchFamily="34" charset="0"/>
                </a:rPr>
                <a:t>ESG</a:t>
              </a:r>
              <a:endParaRPr kumimoji="0" lang="en-SG" sz="700" b="0"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grpSp>
      <p:sp>
        <p:nvSpPr>
          <p:cNvPr id="318" name="Rectangle 317">
            <a:extLst>
              <a:ext uri="{FF2B5EF4-FFF2-40B4-BE49-F238E27FC236}">
                <a16:creationId xmlns:a16="http://schemas.microsoft.com/office/drawing/2014/main" id="{B8763215-6DFF-8647-2C72-67E2394D3D6B}"/>
              </a:ext>
            </a:extLst>
          </p:cNvPr>
          <p:cNvSpPr/>
          <p:nvPr/>
        </p:nvSpPr>
        <p:spPr>
          <a:xfrm>
            <a:off x="818789" y="1918776"/>
            <a:ext cx="2155091" cy="247649"/>
          </a:xfrm>
          <a:prstGeom prst="rect">
            <a:avLst/>
          </a:prstGeom>
          <a:no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SG" sz="1100" b="1" i="0" u="none" strike="noStrike" kern="0" cap="none" spc="0" normalizeH="0" baseline="0" noProof="0">
                <a:ln>
                  <a:noFill/>
                </a:ln>
                <a:solidFill>
                  <a:srgbClr val="007DA5"/>
                </a:solidFill>
                <a:effectLst/>
                <a:uLnTx/>
                <a:uFillTx/>
                <a:latin typeface="Arial"/>
                <a:ea typeface="+mn-ea"/>
                <a:cs typeface="+mn-cs"/>
              </a:rPr>
              <a:t>Platform Sponsorship</a:t>
            </a:r>
          </a:p>
        </p:txBody>
      </p:sp>
      <p:sp>
        <p:nvSpPr>
          <p:cNvPr id="319" name="object 36">
            <a:extLst>
              <a:ext uri="{FF2B5EF4-FFF2-40B4-BE49-F238E27FC236}">
                <a16:creationId xmlns:a16="http://schemas.microsoft.com/office/drawing/2014/main" id="{0C683883-1A59-A5C8-F873-DB190A60EE1E}"/>
              </a:ext>
            </a:extLst>
          </p:cNvPr>
          <p:cNvSpPr txBox="1"/>
          <p:nvPr/>
        </p:nvSpPr>
        <p:spPr>
          <a:xfrm>
            <a:off x="1635429" y="2225673"/>
            <a:ext cx="1651075" cy="577081"/>
          </a:xfrm>
          <a:prstGeom prst="rect">
            <a:avLst/>
          </a:prstGeom>
          <a:noFill/>
        </p:spPr>
        <p:txBody>
          <a:bodyPr vert="horz" wrap="square" lIns="0" tIns="12700" rIns="0" bIns="0" rtlCol="0">
            <a:spAutoFit/>
          </a:bodyPr>
          <a:lstStyle/>
          <a:p>
            <a:pPr marL="0" marR="0" lvl="0" indent="0" defTabSz="457200" eaLnBrk="1" fontAlgn="auto" latinLnBrk="0" hangingPunct="1">
              <a:lnSpc>
                <a:spcPct val="100000"/>
              </a:lnSpc>
              <a:spcBef>
                <a:spcPts val="100"/>
              </a:spcBef>
              <a:spcAft>
                <a:spcPts val="0"/>
              </a:spcAft>
              <a:buClrTx/>
              <a:buSzTx/>
              <a:buFontTx/>
              <a:buNone/>
              <a:tabLst/>
              <a:defRPr/>
            </a:pPr>
            <a:r>
              <a:rPr kumimoji="0" lang="en-GB" sz="700" b="1" i="0" u="none" strike="noStrike" kern="0" cap="none" spc="-20" normalizeH="0" baseline="0" noProof="0">
                <a:ln>
                  <a:noFill/>
                </a:ln>
                <a:solidFill>
                  <a:srgbClr val="000000"/>
                </a:solidFill>
                <a:effectLst/>
                <a:uLnTx/>
                <a:uFillTx/>
                <a:cs typeface="Gotham Medium"/>
              </a:rPr>
              <a:t>Michael Flynn</a:t>
            </a:r>
          </a:p>
          <a:p>
            <a:pPr marL="0" marR="0" lvl="0" indent="0" defTabSz="45720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007EA6"/>
                </a:solidFill>
                <a:effectLst/>
                <a:uLnTx/>
                <a:uFillTx/>
                <a:cs typeface="Gotham Light"/>
              </a:rPr>
              <a:t>GEC Member - Co-Head, Client Capital </a:t>
            </a:r>
          </a:p>
          <a:p>
            <a:pPr marL="0" marR="0" lvl="0" indent="0"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26 years experience</a:t>
            </a:r>
          </a:p>
          <a:p>
            <a:pPr marL="0" marR="0" lvl="0" indent="0" defTabSz="457200" eaLnBrk="1" fontAlgn="auto" latinLnBrk="0" hangingPunct="1">
              <a:lnSpc>
                <a:spcPct val="100000"/>
              </a:lnSpc>
              <a:spcBef>
                <a:spcPts val="100"/>
              </a:spcBef>
              <a:spcAft>
                <a:spcPts val="0"/>
              </a:spcAft>
              <a:buClrTx/>
              <a:buSzTx/>
              <a:buFontTx/>
              <a:buNone/>
              <a:tabLst/>
              <a:defRPr/>
            </a:pPr>
            <a:r>
              <a:rPr kumimoji="0" lang="en-GB" sz="700" b="0" i="0" u="none" strike="noStrike" kern="0" cap="none" spc="-20" normalizeH="0" baseline="0" noProof="0">
                <a:ln>
                  <a:noFill/>
                </a:ln>
                <a:solidFill>
                  <a:srgbClr val="58595B"/>
                </a:solidFill>
                <a:effectLst/>
                <a:uLnTx/>
                <a:uFillTx/>
              </a:rPr>
              <a:t>Ex Goldman Sachs IB and PIA, Credit Suisse First Boston</a:t>
            </a:r>
          </a:p>
        </p:txBody>
      </p:sp>
      <p:sp>
        <p:nvSpPr>
          <p:cNvPr id="320" name="Rectangle 319">
            <a:extLst>
              <a:ext uri="{FF2B5EF4-FFF2-40B4-BE49-F238E27FC236}">
                <a16:creationId xmlns:a16="http://schemas.microsoft.com/office/drawing/2014/main" id="{FF89531F-2775-B114-0B4A-1F309E324FA3}"/>
              </a:ext>
            </a:extLst>
          </p:cNvPr>
          <p:cNvSpPr/>
          <p:nvPr/>
        </p:nvSpPr>
        <p:spPr>
          <a:xfrm>
            <a:off x="815258" y="3238996"/>
            <a:ext cx="2530469" cy="247649"/>
          </a:xfrm>
          <a:prstGeom prst="rect">
            <a:avLst/>
          </a:prstGeom>
          <a:no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SG" sz="1100" b="1" i="0" u="none" strike="noStrike" kern="0" cap="none" spc="0" normalizeH="0" baseline="0" noProof="0">
                <a:ln>
                  <a:noFill/>
                </a:ln>
                <a:solidFill>
                  <a:srgbClr val="007DA5"/>
                </a:solidFill>
                <a:effectLst/>
                <a:uLnTx/>
                <a:uFillTx/>
                <a:latin typeface="Arial"/>
                <a:ea typeface="+mn-ea"/>
                <a:cs typeface="+mn-cs"/>
              </a:rPr>
              <a:t>Product Support (based in Europe)</a:t>
            </a:r>
          </a:p>
        </p:txBody>
      </p:sp>
      <p:cxnSp>
        <p:nvCxnSpPr>
          <p:cNvPr id="321" name="Straight Connector 320">
            <a:extLst>
              <a:ext uri="{FF2B5EF4-FFF2-40B4-BE49-F238E27FC236}">
                <a16:creationId xmlns:a16="http://schemas.microsoft.com/office/drawing/2014/main" id="{C76FC3BD-6474-0287-EE7B-843C5AAF3505}"/>
              </a:ext>
            </a:extLst>
          </p:cNvPr>
          <p:cNvCxnSpPr>
            <a:cxnSpLocks/>
          </p:cNvCxnSpPr>
          <p:nvPr/>
        </p:nvCxnSpPr>
        <p:spPr>
          <a:xfrm>
            <a:off x="918325" y="3474756"/>
            <a:ext cx="2368179" cy="0"/>
          </a:xfrm>
          <a:prstGeom prst="line">
            <a:avLst/>
          </a:prstGeom>
          <a:noFill/>
          <a:ln w="6350" cap="flat" cmpd="sng" algn="ctr">
            <a:solidFill>
              <a:srgbClr val="021D49"/>
            </a:solidFill>
            <a:prstDash val="solid"/>
            <a:miter lim="800000"/>
          </a:ln>
          <a:effectLst/>
        </p:spPr>
      </p:cxnSp>
      <p:cxnSp>
        <p:nvCxnSpPr>
          <p:cNvPr id="322" name="Straight Connector 321">
            <a:extLst>
              <a:ext uri="{FF2B5EF4-FFF2-40B4-BE49-F238E27FC236}">
                <a16:creationId xmlns:a16="http://schemas.microsoft.com/office/drawing/2014/main" id="{248D65D4-0BC5-C120-F2B0-256250567948}"/>
              </a:ext>
            </a:extLst>
          </p:cNvPr>
          <p:cNvCxnSpPr>
            <a:cxnSpLocks/>
          </p:cNvCxnSpPr>
          <p:nvPr/>
        </p:nvCxnSpPr>
        <p:spPr>
          <a:xfrm>
            <a:off x="896402" y="2151756"/>
            <a:ext cx="2368179" cy="0"/>
          </a:xfrm>
          <a:prstGeom prst="line">
            <a:avLst/>
          </a:prstGeom>
          <a:noFill/>
          <a:ln w="6350" cap="flat" cmpd="sng" algn="ctr">
            <a:solidFill>
              <a:srgbClr val="021D49"/>
            </a:solidFill>
            <a:prstDash val="solid"/>
            <a:miter lim="800000"/>
          </a:ln>
          <a:effectLst/>
        </p:spPr>
      </p:cxnSp>
      <p:sp>
        <p:nvSpPr>
          <p:cNvPr id="323" name="Freeform 11">
            <a:extLst>
              <a:ext uri="{FF2B5EF4-FFF2-40B4-BE49-F238E27FC236}">
                <a16:creationId xmlns:a16="http://schemas.microsoft.com/office/drawing/2014/main" id="{D6F6C4E9-47BB-EEA0-097B-3978F76D8C39}"/>
              </a:ext>
            </a:extLst>
          </p:cNvPr>
          <p:cNvSpPr>
            <a:spLocks/>
          </p:cNvSpPr>
          <p:nvPr/>
        </p:nvSpPr>
        <p:spPr bwMode="gray">
          <a:xfrm>
            <a:off x="1956101" y="2907648"/>
            <a:ext cx="270000" cy="270000"/>
          </a:xfrm>
          <a:custGeom>
            <a:avLst/>
            <a:gdLst>
              <a:gd name="T0" fmla="*/ 0 w 379"/>
              <a:gd name="T1" fmla="*/ 144 h 387"/>
              <a:gd name="T2" fmla="*/ 145 w 379"/>
              <a:gd name="T3" fmla="*/ 144 h 387"/>
              <a:gd name="T4" fmla="*/ 145 w 379"/>
              <a:gd name="T5" fmla="*/ 0 h 387"/>
              <a:gd name="T6" fmla="*/ 238 w 379"/>
              <a:gd name="T7" fmla="*/ 0 h 387"/>
              <a:gd name="T8" fmla="*/ 238 w 379"/>
              <a:gd name="T9" fmla="*/ 144 h 387"/>
              <a:gd name="T10" fmla="*/ 379 w 379"/>
              <a:gd name="T11" fmla="*/ 144 h 387"/>
              <a:gd name="T12" fmla="*/ 379 w 379"/>
              <a:gd name="T13" fmla="*/ 245 h 387"/>
              <a:gd name="T14" fmla="*/ 237 w 379"/>
              <a:gd name="T15" fmla="*/ 245 h 387"/>
              <a:gd name="T16" fmla="*/ 237 w 379"/>
              <a:gd name="T17" fmla="*/ 387 h 387"/>
              <a:gd name="T18" fmla="*/ 141 w 379"/>
              <a:gd name="T19" fmla="*/ 387 h 387"/>
              <a:gd name="T20" fmla="*/ 141 w 379"/>
              <a:gd name="T21" fmla="*/ 243 h 387"/>
              <a:gd name="T22" fmla="*/ 0 w 379"/>
              <a:gd name="T23" fmla="*/ 243 h 387"/>
              <a:gd name="T24" fmla="*/ 0 w 379"/>
              <a:gd name="T25" fmla="*/ 14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 h="387">
                <a:moveTo>
                  <a:pt x="0" y="144"/>
                </a:moveTo>
                <a:lnTo>
                  <a:pt x="145" y="144"/>
                </a:lnTo>
                <a:lnTo>
                  <a:pt x="145" y="0"/>
                </a:lnTo>
                <a:lnTo>
                  <a:pt x="238" y="0"/>
                </a:lnTo>
                <a:lnTo>
                  <a:pt x="238" y="144"/>
                </a:lnTo>
                <a:lnTo>
                  <a:pt x="379" y="144"/>
                </a:lnTo>
                <a:lnTo>
                  <a:pt x="379" y="245"/>
                </a:lnTo>
                <a:lnTo>
                  <a:pt x="237" y="245"/>
                </a:lnTo>
                <a:lnTo>
                  <a:pt x="237" y="387"/>
                </a:lnTo>
                <a:lnTo>
                  <a:pt x="141" y="387"/>
                </a:lnTo>
                <a:lnTo>
                  <a:pt x="141" y="243"/>
                </a:lnTo>
                <a:lnTo>
                  <a:pt x="0" y="243"/>
                </a:lnTo>
                <a:lnTo>
                  <a:pt x="0" y="144"/>
                </a:lnTo>
                <a:close/>
              </a:path>
            </a:pathLst>
          </a:custGeom>
          <a:solidFill>
            <a:srgbClr val="007EA6"/>
          </a:solidFill>
          <a:ln w="9525" cap="flat" cmpd="sng">
            <a:noFill/>
            <a:prstDash val="solid"/>
            <a:round/>
            <a:headEnd type="none" w="med" len="med"/>
            <a:tailEnd type="none" w="med" len="med"/>
          </a:ln>
          <a:effectLst/>
        </p:spPr>
        <p:txBody>
          <a:bodyPr tIns="91440" bIns="91440" anchor="ctr"/>
          <a:lstStyle/>
          <a:p>
            <a:pPr algn="ctr" defTabSz="914030"/>
            <a:endParaRPr lang="en-US" sz="1400">
              <a:solidFill>
                <a:srgbClr val="000000"/>
              </a:solidFill>
              <a:latin typeface="Calibri" panose="020F0502020204030204" pitchFamily="34" charset="0"/>
              <a:cs typeface="Calibri" panose="020F0502020204030204" pitchFamily="34" charset="0"/>
            </a:endParaRPr>
          </a:p>
        </p:txBody>
      </p:sp>
      <p:pic>
        <p:nvPicPr>
          <p:cNvPr id="324" name="Picture 323">
            <a:extLst>
              <a:ext uri="{FF2B5EF4-FFF2-40B4-BE49-F238E27FC236}">
                <a16:creationId xmlns:a16="http://schemas.microsoft.com/office/drawing/2014/main" id="{6EC6F6A3-87D8-775F-709C-9F529D60A903}"/>
              </a:ext>
            </a:extLst>
          </p:cNvPr>
          <p:cNvPicPr>
            <a:picLocks noChangeAspect="1"/>
          </p:cNvPicPr>
          <p:nvPr/>
        </p:nvPicPr>
        <p:blipFill>
          <a:blip r:embed="rId12"/>
          <a:stretch>
            <a:fillRect/>
          </a:stretch>
        </p:blipFill>
        <p:spPr>
          <a:xfrm>
            <a:off x="8543925" y="5188998"/>
            <a:ext cx="627916" cy="765753"/>
          </a:xfrm>
          <a:prstGeom prst="rect">
            <a:avLst/>
          </a:prstGeom>
        </p:spPr>
      </p:pic>
      <p:sp>
        <p:nvSpPr>
          <p:cNvPr id="2" name="Slide Number Placeholder 1">
            <a:extLst>
              <a:ext uri="{FF2B5EF4-FFF2-40B4-BE49-F238E27FC236}">
                <a16:creationId xmlns:a16="http://schemas.microsoft.com/office/drawing/2014/main" id="{F2709BD2-F6A4-E9B5-16BE-43F8127FFD1C}"/>
              </a:ext>
            </a:extLst>
          </p:cNvPr>
          <p:cNvSpPr>
            <a:spLocks noGrp="1"/>
          </p:cNvSpPr>
          <p:nvPr>
            <p:ph type="sldNum" sz="quarter" idx="13"/>
          </p:nvPr>
        </p:nvSpPr>
        <p:spPr/>
        <p:txBody>
          <a:bodyPr/>
          <a:lstStyle/>
          <a:p>
            <a:fld id="{91849349-E2DB-9746-9B41-015570F9C232}" type="slidenum">
              <a:rPr lang="en-GB" smtClean="0"/>
              <a:pPr/>
              <a:t>28</a:t>
            </a:fld>
            <a:endParaRPr lang="en-GB"/>
          </a:p>
        </p:txBody>
      </p:sp>
    </p:spTree>
    <p:extLst>
      <p:ext uri="{BB962C8B-B14F-4D97-AF65-F5344CB8AC3E}">
        <p14:creationId xmlns:p14="http://schemas.microsoft.com/office/powerpoint/2010/main" val="2724517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AAF0FC-42AB-D156-A800-E31A6EA6D8FB}"/>
              </a:ext>
            </a:extLst>
          </p:cNvPr>
          <p:cNvSpPr>
            <a:spLocks noGrp="1"/>
          </p:cNvSpPr>
          <p:nvPr>
            <p:ph type="title"/>
          </p:nvPr>
        </p:nvSpPr>
        <p:spPr>
          <a:xfrm>
            <a:off x="614362" y="94707"/>
            <a:ext cx="9743966" cy="848360"/>
          </a:xfrm>
        </p:spPr>
        <p:txBody>
          <a:bodyPr/>
          <a:lstStyle/>
          <a:p>
            <a:r>
              <a:rPr lang="en-US"/>
              <a:t>Thailand Team*</a:t>
            </a:r>
          </a:p>
        </p:txBody>
      </p:sp>
      <p:grpSp>
        <p:nvGrpSpPr>
          <p:cNvPr id="6" name="Group 3">
            <a:extLst>
              <a:ext uri="{FF2B5EF4-FFF2-40B4-BE49-F238E27FC236}">
                <a16:creationId xmlns:a16="http://schemas.microsoft.com/office/drawing/2014/main" id="{7585498D-6A56-51A6-3B13-0AD9617D8F4F}"/>
              </a:ext>
            </a:extLst>
          </p:cNvPr>
          <p:cNvGrpSpPr>
            <a:grpSpLocks/>
          </p:cNvGrpSpPr>
          <p:nvPr/>
        </p:nvGrpSpPr>
        <p:grpSpPr bwMode="gray">
          <a:xfrm>
            <a:off x="1666875" y="1036608"/>
            <a:ext cx="2399031" cy="2120629"/>
            <a:chOff x="2245" y="1093"/>
            <a:chExt cx="2557" cy="2400"/>
          </a:xfrm>
          <a:solidFill>
            <a:srgbClr val="CCCBCD"/>
          </a:solidFill>
        </p:grpSpPr>
        <p:sp>
          <p:nvSpPr>
            <p:cNvPr id="7" name="Freeform 4">
              <a:extLst>
                <a:ext uri="{FF2B5EF4-FFF2-40B4-BE49-F238E27FC236}">
                  <a16:creationId xmlns:a16="http://schemas.microsoft.com/office/drawing/2014/main" id="{154997F6-54CA-14B7-1ABD-58A4430193AB}"/>
                </a:ext>
              </a:extLst>
            </p:cNvPr>
            <p:cNvSpPr>
              <a:spLocks/>
            </p:cNvSpPr>
            <p:nvPr/>
          </p:nvSpPr>
          <p:spPr bwMode="gray">
            <a:xfrm>
              <a:off x="3496" y="2291"/>
              <a:ext cx="219" cy="517"/>
            </a:xfrm>
            <a:custGeom>
              <a:avLst/>
              <a:gdLst/>
              <a:ahLst/>
              <a:cxnLst>
                <a:cxn ang="0">
                  <a:pos x="66" y="26"/>
                </a:cxn>
                <a:cxn ang="0">
                  <a:pos x="52" y="14"/>
                </a:cxn>
                <a:cxn ang="0">
                  <a:pos x="44" y="2"/>
                </a:cxn>
                <a:cxn ang="0">
                  <a:pos x="22" y="6"/>
                </a:cxn>
                <a:cxn ang="0">
                  <a:pos x="0" y="10"/>
                </a:cxn>
                <a:cxn ang="0">
                  <a:pos x="8" y="30"/>
                </a:cxn>
                <a:cxn ang="0">
                  <a:pos x="20" y="38"/>
                </a:cxn>
                <a:cxn ang="0">
                  <a:pos x="36" y="40"/>
                </a:cxn>
                <a:cxn ang="0">
                  <a:pos x="26" y="54"/>
                </a:cxn>
                <a:cxn ang="0">
                  <a:pos x="30" y="68"/>
                </a:cxn>
                <a:cxn ang="0">
                  <a:pos x="42" y="90"/>
                </a:cxn>
                <a:cxn ang="0">
                  <a:pos x="54" y="104"/>
                </a:cxn>
                <a:cxn ang="0">
                  <a:pos x="64" y="120"/>
                </a:cxn>
                <a:cxn ang="0">
                  <a:pos x="66" y="140"/>
                </a:cxn>
                <a:cxn ang="0">
                  <a:pos x="70" y="162"/>
                </a:cxn>
                <a:cxn ang="0">
                  <a:pos x="68" y="184"/>
                </a:cxn>
                <a:cxn ang="0">
                  <a:pos x="56" y="196"/>
                </a:cxn>
                <a:cxn ang="0">
                  <a:pos x="46" y="202"/>
                </a:cxn>
                <a:cxn ang="0">
                  <a:pos x="32" y="208"/>
                </a:cxn>
                <a:cxn ang="0">
                  <a:pos x="28" y="218"/>
                </a:cxn>
                <a:cxn ang="0">
                  <a:pos x="30" y="236"/>
                </a:cxn>
                <a:cxn ang="0">
                  <a:pos x="34" y="242"/>
                </a:cxn>
                <a:cxn ang="0">
                  <a:pos x="32" y="246"/>
                </a:cxn>
                <a:cxn ang="0">
                  <a:pos x="36" y="246"/>
                </a:cxn>
                <a:cxn ang="0">
                  <a:pos x="40" y="238"/>
                </a:cxn>
                <a:cxn ang="0">
                  <a:pos x="44" y="228"/>
                </a:cxn>
                <a:cxn ang="0">
                  <a:pos x="42" y="222"/>
                </a:cxn>
                <a:cxn ang="0">
                  <a:pos x="48" y="230"/>
                </a:cxn>
                <a:cxn ang="0">
                  <a:pos x="52" y="228"/>
                </a:cxn>
                <a:cxn ang="0">
                  <a:pos x="54" y="226"/>
                </a:cxn>
                <a:cxn ang="0">
                  <a:pos x="46" y="220"/>
                </a:cxn>
                <a:cxn ang="0">
                  <a:pos x="42" y="216"/>
                </a:cxn>
                <a:cxn ang="0">
                  <a:pos x="58" y="218"/>
                </a:cxn>
                <a:cxn ang="0">
                  <a:pos x="62" y="218"/>
                </a:cxn>
                <a:cxn ang="0">
                  <a:pos x="62" y="216"/>
                </a:cxn>
                <a:cxn ang="0">
                  <a:pos x="66" y="218"/>
                </a:cxn>
                <a:cxn ang="0">
                  <a:pos x="72" y="210"/>
                </a:cxn>
                <a:cxn ang="0">
                  <a:pos x="76" y="210"/>
                </a:cxn>
                <a:cxn ang="0">
                  <a:pos x="90" y="194"/>
                </a:cxn>
                <a:cxn ang="0">
                  <a:pos x="94" y="192"/>
                </a:cxn>
                <a:cxn ang="0">
                  <a:pos x="92" y="182"/>
                </a:cxn>
                <a:cxn ang="0">
                  <a:pos x="96" y="178"/>
                </a:cxn>
                <a:cxn ang="0">
                  <a:pos x="94" y="172"/>
                </a:cxn>
                <a:cxn ang="0">
                  <a:pos x="90" y="164"/>
                </a:cxn>
                <a:cxn ang="0">
                  <a:pos x="88" y="152"/>
                </a:cxn>
                <a:cxn ang="0">
                  <a:pos x="88" y="146"/>
                </a:cxn>
                <a:cxn ang="0">
                  <a:pos x="86" y="140"/>
                </a:cxn>
                <a:cxn ang="0">
                  <a:pos x="76" y="128"/>
                </a:cxn>
                <a:cxn ang="0">
                  <a:pos x="76" y="120"/>
                </a:cxn>
                <a:cxn ang="0">
                  <a:pos x="68" y="116"/>
                </a:cxn>
                <a:cxn ang="0">
                  <a:pos x="64" y="104"/>
                </a:cxn>
                <a:cxn ang="0">
                  <a:pos x="54" y="98"/>
                </a:cxn>
                <a:cxn ang="0">
                  <a:pos x="50" y="90"/>
                </a:cxn>
                <a:cxn ang="0">
                  <a:pos x="40" y="76"/>
                </a:cxn>
                <a:cxn ang="0">
                  <a:pos x="42" y="68"/>
                </a:cxn>
                <a:cxn ang="0">
                  <a:pos x="42" y="58"/>
                </a:cxn>
                <a:cxn ang="0">
                  <a:pos x="60" y="42"/>
                </a:cxn>
                <a:cxn ang="0">
                  <a:pos x="60" y="38"/>
                </a:cxn>
                <a:cxn ang="0">
                  <a:pos x="66" y="36"/>
                </a:cxn>
                <a:cxn ang="0">
                  <a:pos x="76" y="30"/>
                </a:cxn>
                <a:cxn ang="0">
                  <a:pos x="76" y="28"/>
                </a:cxn>
              </a:cxnLst>
              <a:rect l="0" t="0" r="r" b="b"/>
              <a:pathLst>
                <a:path w="96" h="246">
                  <a:moveTo>
                    <a:pt x="76" y="28"/>
                  </a:moveTo>
                  <a:lnTo>
                    <a:pt x="70" y="26"/>
                  </a:lnTo>
                  <a:lnTo>
                    <a:pt x="66" y="26"/>
                  </a:lnTo>
                  <a:lnTo>
                    <a:pt x="60" y="24"/>
                  </a:lnTo>
                  <a:lnTo>
                    <a:pt x="56" y="20"/>
                  </a:lnTo>
                  <a:lnTo>
                    <a:pt x="52" y="14"/>
                  </a:lnTo>
                  <a:lnTo>
                    <a:pt x="54" y="6"/>
                  </a:lnTo>
                  <a:lnTo>
                    <a:pt x="48" y="4"/>
                  </a:lnTo>
                  <a:lnTo>
                    <a:pt x="44" y="2"/>
                  </a:lnTo>
                  <a:lnTo>
                    <a:pt x="38" y="0"/>
                  </a:lnTo>
                  <a:lnTo>
                    <a:pt x="32" y="6"/>
                  </a:lnTo>
                  <a:lnTo>
                    <a:pt x="22" y="6"/>
                  </a:lnTo>
                  <a:lnTo>
                    <a:pt x="14" y="8"/>
                  </a:lnTo>
                  <a:lnTo>
                    <a:pt x="6" y="6"/>
                  </a:lnTo>
                  <a:lnTo>
                    <a:pt x="0" y="10"/>
                  </a:lnTo>
                  <a:lnTo>
                    <a:pt x="4" y="20"/>
                  </a:lnTo>
                  <a:lnTo>
                    <a:pt x="4" y="24"/>
                  </a:lnTo>
                  <a:lnTo>
                    <a:pt x="8" y="30"/>
                  </a:lnTo>
                  <a:lnTo>
                    <a:pt x="14" y="32"/>
                  </a:lnTo>
                  <a:lnTo>
                    <a:pt x="14" y="36"/>
                  </a:lnTo>
                  <a:lnTo>
                    <a:pt x="20" y="38"/>
                  </a:lnTo>
                  <a:lnTo>
                    <a:pt x="24" y="34"/>
                  </a:lnTo>
                  <a:lnTo>
                    <a:pt x="30" y="36"/>
                  </a:lnTo>
                  <a:lnTo>
                    <a:pt x="36" y="40"/>
                  </a:lnTo>
                  <a:lnTo>
                    <a:pt x="36" y="48"/>
                  </a:lnTo>
                  <a:lnTo>
                    <a:pt x="32" y="50"/>
                  </a:lnTo>
                  <a:lnTo>
                    <a:pt x="26" y="54"/>
                  </a:lnTo>
                  <a:lnTo>
                    <a:pt x="22" y="56"/>
                  </a:lnTo>
                  <a:lnTo>
                    <a:pt x="22" y="64"/>
                  </a:lnTo>
                  <a:lnTo>
                    <a:pt x="30" y="68"/>
                  </a:lnTo>
                  <a:lnTo>
                    <a:pt x="32" y="78"/>
                  </a:lnTo>
                  <a:lnTo>
                    <a:pt x="38" y="86"/>
                  </a:lnTo>
                  <a:lnTo>
                    <a:pt x="42" y="90"/>
                  </a:lnTo>
                  <a:lnTo>
                    <a:pt x="44" y="96"/>
                  </a:lnTo>
                  <a:lnTo>
                    <a:pt x="48" y="100"/>
                  </a:lnTo>
                  <a:lnTo>
                    <a:pt x="54" y="104"/>
                  </a:lnTo>
                  <a:lnTo>
                    <a:pt x="56" y="110"/>
                  </a:lnTo>
                  <a:lnTo>
                    <a:pt x="60" y="118"/>
                  </a:lnTo>
                  <a:lnTo>
                    <a:pt x="64" y="120"/>
                  </a:lnTo>
                  <a:lnTo>
                    <a:pt x="66" y="126"/>
                  </a:lnTo>
                  <a:lnTo>
                    <a:pt x="66" y="136"/>
                  </a:lnTo>
                  <a:lnTo>
                    <a:pt x="66" y="140"/>
                  </a:lnTo>
                  <a:lnTo>
                    <a:pt x="66" y="148"/>
                  </a:lnTo>
                  <a:lnTo>
                    <a:pt x="68" y="154"/>
                  </a:lnTo>
                  <a:lnTo>
                    <a:pt x="70" y="162"/>
                  </a:lnTo>
                  <a:lnTo>
                    <a:pt x="70" y="170"/>
                  </a:lnTo>
                  <a:lnTo>
                    <a:pt x="68" y="176"/>
                  </a:lnTo>
                  <a:lnTo>
                    <a:pt x="68" y="184"/>
                  </a:lnTo>
                  <a:lnTo>
                    <a:pt x="66" y="190"/>
                  </a:lnTo>
                  <a:lnTo>
                    <a:pt x="62" y="194"/>
                  </a:lnTo>
                  <a:lnTo>
                    <a:pt x="56" y="196"/>
                  </a:lnTo>
                  <a:lnTo>
                    <a:pt x="54" y="198"/>
                  </a:lnTo>
                  <a:lnTo>
                    <a:pt x="52" y="204"/>
                  </a:lnTo>
                  <a:lnTo>
                    <a:pt x="46" y="202"/>
                  </a:lnTo>
                  <a:lnTo>
                    <a:pt x="38" y="202"/>
                  </a:lnTo>
                  <a:lnTo>
                    <a:pt x="36" y="206"/>
                  </a:lnTo>
                  <a:lnTo>
                    <a:pt x="32" y="208"/>
                  </a:lnTo>
                  <a:lnTo>
                    <a:pt x="26" y="216"/>
                  </a:lnTo>
                  <a:lnTo>
                    <a:pt x="26" y="216"/>
                  </a:lnTo>
                  <a:lnTo>
                    <a:pt x="28" y="218"/>
                  </a:lnTo>
                  <a:lnTo>
                    <a:pt x="30" y="222"/>
                  </a:lnTo>
                  <a:lnTo>
                    <a:pt x="30" y="222"/>
                  </a:lnTo>
                  <a:lnTo>
                    <a:pt x="30" y="236"/>
                  </a:lnTo>
                  <a:lnTo>
                    <a:pt x="30" y="236"/>
                  </a:lnTo>
                  <a:lnTo>
                    <a:pt x="30" y="240"/>
                  </a:lnTo>
                  <a:lnTo>
                    <a:pt x="34" y="242"/>
                  </a:lnTo>
                  <a:lnTo>
                    <a:pt x="34" y="242"/>
                  </a:lnTo>
                  <a:lnTo>
                    <a:pt x="32" y="246"/>
                  </a:lnTo>
                  <a:lnTo>
                    <a:pt x="32" y="246"/>
                  </a:lnTo>
                  <a:lnTo>
                    <a:pt x="34" y="246"/>
                  </a:lnTo>
                  <a:lnTo>
                    <a:pt x="34" y="246"/>
                  </a:lnTo>
                  <a:lnTo>
                    <a:pt x="36" y="246"/>
                  </a:lnTo>
                  <a:lnTo>
                    <a:pt x="38" y="242"/>
                  </a:lnTo>
                  <a:lnTo>
                    <a:pt x="40" y="238"/>
                  </a:lnTo>
                  <a:lnTo>
                    <a:pt x="40" y="238"/>
                  </a:lnTo>
                  <a:lnTo>
                    <a:pt x="46" y="238"/>
                  </a:lnTo>
                  <a:lnTo>
                    <a:pt x="46" y="238"/>
                  </a:lnTo>
                  <a:lnTo>
                    <a:pt x="44" y="228"/>
                  </a:lnTo>
                  <a:lnTo>
                    <a:pt x="44" y="228"/>
                  </a:lnTo>
                  <a:lnTo>
                    <a:pt x="42" y="224"/>
                  </a:lnTo>
                  <a:lnTo>
                    <a:pt x="42" y="222"/>
                  </a:lnTo>
                  <a:lnTo>
                    <a:pt x="42" y="222"/>
                  </a:lnTo>
                  <a:lnTo>
                    <a:pt x="42" y="222"/>
                  </a:lnTo>
                  <a:lnTo>
                    <a:pt x="48" y="230"/>
                  </a:lnTo>
                  <a:lnTo>
                    <a:pt x="48" y="230"/>
                  </a:lnTo>
                  <a:lnTo>
                    <a:pt x="52" y="230"/>
                  </a:lnTo>
                  <a:lnTo>
                    <a:pt x="52" y="228"/>
                  </a:lnTo>
                  <a:lnTo>
                    <a:pt x="54" y="228"/>
                  </a:lnTo>
                  <a:lnTo>
                    <a:pt x="54" y="226"/>
                  </a:lnTo>
                  <a:lnTo>
                    <a:pt x="54" y="226"/>
                  </a:lnTo>
                  <a:lnTo>
                    <a:pt x="50" y="224"/>
                  </a:lnTo>
                  <a:lnTo>
                    <a:pt x="46" y="222"/>
                  </a:lnTo>
                  <a:lnTo>
                    <a:pt x="46" y="220"/>
                  </a:lnTo>
                  <a:lnTo>
                    <a:pt x="46" y="220"/>
                  </a:lnTo>
                  <a:lnTo>
                    <a:pt x="42" y="216"/>
                  </a:lnTo>
                  <a:lnTo>
                    <a:pt x="42" y="216"/>
                  </a:lnTo>
                  <a:lnTo>
                    <a:pt x="50" y="218"/>
                  </a:lnTo>
                  <a:lnTo>
                    <a:pt x="58" y="220"/>
                  </a:lnTo>
                  <a:lnTo>
                    <a:pt x="58" y="218"/>
                  </a:lnTo>
                  <a:lnTo>
                    <a:pt x="58" y="218"/>
                  </a:lnTo>
                  <a:lnTo>
                    <a:pt x="60" y="218"/>
                  </a:lnTo>
                  <a:lnTo>
                    <a:pt x="62" y="218"/>
                  </a:lnTo>
                  <a:lnTo>
                    <a:pt x="62" y="218"/>
                  </a:lnTo>
                  <a:lnTo>
                    <a:pt x="62" y="216"/>
                  </a:lnTo>
                  <a:lnTo>
                    <a:pt x="62" y="216"/>
                  </a:lnTo>
                  <a:lnTo>
                    <a:pt x="62" y="216"/>
                  </a:lnTo>
                  <a:lnTo>
                    <a:pt x="64" y="216"/>
                  </a:lnTo>
                  <a:lnTo>
                    <a:pt x="66" y="218"/>
                  </a:lnTo>
                  <a:lnTo>
                    <a:pt x="66" y="218"/>
                  </a:lnTo>
                  <a:lnTo>
                    <a:pt x="70" y="214"/>
                  </a:lnTo>
                  <a:lnTo>
                    <a:pt x="72" y="210"/>
                  </a:lnTo>
                  <a:lnTo>
                    <a:pt x="72" y="210"/>
                  </a:lnTo>
                  <a:lnTo>
                    <a:pt x="76" y="210"/>
                  </a:lnTo>
                  <a:lnTo>
                    <a:pt x="76" y="210"/>
                  </a:lnTo>
                  <a:lnTo>
                    <a:pt x="90" y="198"/>
                  </a:lnTo>
                  <a:lnTo>
                    <a:pt x="90" y="198"/>
                  </a:lnTo>
                  <a:lnTo>
                    <a:pt x="90" y="194"/>
                  </a:lnTo>
                  <a:lnTo>
                    <a:pt x="90" y="194"/>
                  </a:lnTo>
                  <a:lnTo>
                    <a:pt x="94" y="192"/>
                  </a:lnTo>
                  <a:lnTo>
                    <a:pt x="94" y="192"/>
                  </a:lnTo>
                  <a:lnTo>
                    <a:pt x="94" y="188"/>
                  </a:lnTo>
                  <a:lnTo>
                    <a:pt x="92" y="186"/>
                  </a:lnTo>
                  <a:lnTo>
                    <a:pt x="92" y="182"/>
                  </a:lnTo>
                  <a:lnTo>
                    <a:pt x="92" y="180"/>
                  </a:lnTo>
                  <a:lnTo>
                    <a:pt x="92" y="180"/>
                  </a:lnTo>
                  <a:lnTo>
                    <a:pt x="96" y="178"/>
                  </a:lnTo>
                  <a:lnTo>
                    <a:pt x="96" y="178"/>
                  </a:lnTo>
                  <a:lnTo>
                    <a:pt x="96" y="174"/>
                  </a:lnTo>
                  <a:lnTo>
                    <a:pt x="94" y="172"/>
                  </a:lnTo>
                  <a:lnTo>
                    <a:pt x="94" y="172"/>
                  </a:lnTo>
                  <a:lnTo>
                    <a:pt x="90" y="164"/>
                  </a:lnTo>
                  <a:lnTo>
                    <a:pt x="90" y="164"/>
                  </a:lnTo>
                  <a:lnTo>
                    <a:pt x="90" y="154"/>
                  </a:lnTo>
                  <a:lnTo>
                    <a:pt x="90" y="154"/>
                  </a:lnTo>
                  <a:lnTo>
                    <a:pt x="88" y="152"/>
                  </a:lnTo>
                  <a:lnTo>
                    <a:pt x="88" y="152"/>
                  </a:lnTo>
                  <a:lnTo>
                    <a:pt x="88" y="146"/>
                  </a:lnTo>
                  <a:lnTo>
                    <a:pt x="88" y="146"/>
                  </a:lnTo>
                  <a:lnTo>
                    <a:pt x="84" y="144"/>
                  </a:lnTo>
                  <a:lnTo>
                    <a:pt x="84" y="144"/>
                  </a:lnTo>
                  <a:lnTo>
                    <a:pt x="86" y="140"/>
                  </a:lnTo>
                  <a:lnTo>
                    <a:pt x="84" y="136"/>
                  </a:lnTo>
                  <a:lnTo>
                    <a:pt x="84" y="136"/>
                  </a:lnTo>
                  <a:lnTo>
                    <a:pt x="76" y="128"/>
                  </a:lnTo>
                  <a:lnTo>
                    <a:pt x="76" y="128"/>
                  </a:lnTo>
                  <a:lnTo>
                    <a:pt x="76" y="124"/>
                  </a:lnTo>
                  <a:lnTo>
                    <a:pt x="76" y="120"/>
                  </a:lnTo>
                  <a:lnTo>
                    <a:pt x="76" y="120"/>
                  </a:lnTo>
                  <a:lnTo>
                    <a:pt x="68" y="116"/>
                  </a:lnTo>
                  <a:lnTo>
                    <a:pt x="68" y="116"/>
                  </a:lnTo>
                  <a:lnTo>
                    <a:pt x="64" y="106"/>
                  </a:lnTo>
                  <a:lnTo>
                    <a:pt x="64" y="106"/>
                  </a:lnTo>
                  <a:lnTo>
                    <a:pt x="64" y="104"/>
                  </a:lnTo>
                  <a:lnTo>
                    <a:pt x="64" y="104"/>
                  </a:lnTo>
                  <a:lnTo>
                    <a:pt x="56" y="100"/>
                  </a:lnTo>
                  <a:lnTo>
                    <a:pt x="54" y="98"/>
                  </a:lnTo>
                  <a:lnTo>
                    <a:pt x="50" y="94"/>
                  </a:lnTo>
                  <a:lnTo>
                    <a:pt x="50" y="94"/>
                  </a:lnTo>
                  <a:lnTo>
                    <a:pt x="50" y="90"/>
                  </a:lnTo>
                  <a:lnTo>
                    <a:pt x="50" y="90"/>
                  </a:lnTo>
                  <a:lnTo>
                    <a:pt x="44" y="82"/>
                  </a:lnTo>
                  <a:lnTo>
                    <a:pt x="40" y="76"/>
                  </a:lnTo>
                  <a:lnTo>
                    <a:pt x="40" y="70"/>
                  </a:lnTo>
                  <a:lnTo>
                    <a:pt x="42" y="68"/>
                  </a:lnTo>
                  <a:lnTo>
                    <a:pt x="42" y="68"/>
                  </a:lnTo>
                  <a:lnTo>
                    <a:pt x="42" y="62"/>
                  </a:lnTo>
                  <a:lnTo>
                    <a:pt x="42" y="58"/>
                  </a:lnTo>
                  <a:lnTo>
                    <a:pt x="42" y="58"/>
                  </a:lnTo>
                  <a:lnTo>
                    <a:pt x="46" y="56"/>
                  </a:lnTo>
                  <a:lnTo>
                    <a:pt x="50" y="54"/>
                  </a:lnTo>
                  <a:lnTo>
                    <a:pt x="60" y="42"/>
                  </a:lnTo>
                  <a:lnTo>
                    <a:pt x="60" y="42"/>
                  </a:lnTo>
                  <a:lnTo>
                    <a:pt x="60" y="38"/>
                  </a:lnTo>
                  <a:lnTo>
                    <a:pt x="60" y="38"/>
                  </a:lnTo>
                  <a:lnTo>
                    <a:pt x="62" y="38"/>
                  </a:lnTo>
                  <a:lnTo>
                    <a:pt x="66" y="36"/>
                  </a:lnTo>
                  <a:lnTo>
                    <a:pt x="66" y="36"/>
                  </a:lnTo>
                  <a:lnTo>
                    <a:pt x="70" y="32"/>
                  </a:lnTo>
                  <a:lnTo>
                    <a:pt x="70" y="32"/>
                  </a:lnTo>
                  <a:lnTo>
                    <a:pt x="76" y="30"/>
                  </a:lnTo>
                  <a:lnTo>
                    <a:pt x="76" y="30"/>
                  </a:lnTo>
                  <a:lnTo>
                    <a:pt x="76" y="28"/>
                  </a:lnTo>
                  <a:lnTo>
                    <a:pt x="76" y="28"/>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8" name="Freeform 5">
              <a:extLst>
                <a:ext uri="{FF2B5EF4-FFF2-40B4-BE49-F238E27FC236}">
                  <a16:creationId xmlns:a16="http://schemas.microsoft.com/office/drawing/2014/main" id="{D8D8ADA0-FD08-076D-7FF7-353533B7D188}"/>
                </a:ext>
              </a:extLst>
            </p:cNvPr>
            <p:cNvSpPr>
              <a:spLocks/>
            </p:cNvSpPr>
            <p:nvPr/>
          </p:nvSpPr>
          <p:spPr bwMode="gray">
            <a:xfrm>
              <a:off x="3360" y="2396"/>
              <a:ext cx="222" cy="517"/>
            </a:xfrm>
            <a:custGeom>
              <a:avLst/>
              <a:gdLst/>
              <a:ahLst/>
              <a:cxnLst>
                <a:cxn ang="0">
                  <a:pos x="38" y="6"/>
                </a:cxn>
                <a:cxn ang="0">
                  <a:pos x="40" y="18"/>
                </a:cxn>
                <a:cxn ang="0">
                  <a:pos x="44" y="26"/>
                </a:cxn>
                <a:cxn ang="0">
                  <a:pos x="48" y="38"/>
                </a:cxn>
                <a:cxn ang="0">
                  <a:pos x="62" y="26"/>
                </a:cxn>
                <a:cxn ang="0">
                  <a:pos x="68" y="32"/>
                </a:cxn>
                <a:cxn ang="0">
                  <a:pos x="86" y="44"/>
                </a:cxn>
                <a:cxn ang="0">
                  <a:pos x="90" y="62"/>
                </a:cxn>
                <a:cxn ang="0">
                  <a:pos x="96" y="76"/>
                </a:cxn>
                <a:cxn ang="0">
                  <a:pos x="94" y="88"/>
                </a:cxn>
                <a:cxn ang="0">
                  <a:pos x="80" y="100"/>
                </a:cxn>
                <a:cxn ang="0">
                  <a:pos x="64" y="104"/>
                </a:cxn>
                <a:cxn ang="0">
                  <a:pos x="60" y="124"/>
                </a:cxn>
                <a:cxn ang="0">
                  <a:pos x="66" y="148"/>
                </a:cxn>
                <a:cxn ang="0">
                  <a:pos x="64" y="144"/>
                </a:cxn>
                <a:cxn ang="0">
                  <a:pos x="60" y="138"/>
                </a:cxn>
                <a:cxn ang="0">
                  <a:pos x="56" y="132"/>
                </a:cxn>
                <a:cxn ang="0">
                  <a:pos x="46" y="126"/>
                </a:cxn>
                <a:cxn ang="0">
                  <a:pos x="42" y="118"/>
                </a:cxn>
                <a:cxn ang="0">
                  <a:pos x="32" y="114"/>
                </a:cxn>
                <a:cxn ang="0">
                  <a:pos x="30" y="116"/>
                </a:cxn>
                <a:cxn ang="0">
                  <a:pos x="30" y="130"/>
                </a:cxn>
                <a:cxn ang="0">
                  <a:pos x="30" y="140"/>
                </a:cxn>
                <a:cxn ang="0">
                  <a:pos x="28" y="144"/>
                </a:cxn>
                <a:cxn ang="0">
                  <a:pos x="24" y="162"/>
                </a:cxn>
                <a:cxn ang="0">
                  <a:pos x="20" y="180"/>
                </a:cxn>
                <a:cxn ang="0">
                  <a:pos x="24" y="186"/>
                </a:cxn>
                <a:cxn ang="0">
                  <a:pos x="28" y="198"/>
                </a:cxn>
                <a:cxn ang="0">
                  <a:pos x="32" y="196"/>
                </a:cxn>
                <a:cxn ang="0">
                  <a:pos x="36" y="214"/>
                </a:cxn>
                <a:cxn ang="0">
                  <a:pos x="44" y="216"/>
                </a:cxn>
                <a:cxn ang="0">
                  <a:pos x="48" y="220"/>
                </a:cxn>
                <a:cxn ang="0">
                  <a:pos x="52" y="226"/>
                </a:cxn>
                <a:cxn ang="0">
                  <a:pos x="56" y="234"/>
                </a:cxn>
                <a:cxn ang="0">
                  <a:pos x="48" y="242"/>
                </a:cxn>
                <a:cxn ang="0">
                  <a:pos x="44" y="240"/>
                </a:cxn>
                <a:cxn ang="0">
                  <a:pos x="32" y="238"/>
                </a:cxn>
                <a:cxn ang="0">
                  <a:pos x="30" y="222"/>
                </a:cxn>
                <a:cxn ang="0">
                  <a:pos x="28" y="218"/>
                </a:cxn>
                <a:cxn ang="0">
                  <a:pos x="22" y="212"/>
                </a:cxn>
                <a:cxn ang="0">
                  <a:pos x="10" y="196"/>
                </a:cxn>
                <a:cxn ang="0">
                  <a:pos x="10" y="182"/>
                </a:cxn>
                <a:cxn ang="0">
                  <a:pos x="16" y="174"/>
                </a:cxn>
                <a:cxn ang="0">
                  <a:pos x="14" y="168"/>
                </a:cxn>
                <a:cxn ang="0">
                  <a:pos x="12" y="162"/>
                </a:cxn>
                <a:cxn ang="0">
                  <a:pos x="16" y="152"/>
                </a:cxn>
                <a:cxn ang="0">
                  <a:pos x="20" y="138"/>
                </a:cxn>
                <a:cxn ang="0">
                  <a:pos x="22" y="112"/>
                </a:cxn>
                <a:cxn ang="0">
                  <a:pos x="6" y="80"/>
                </a:cxn>
                <a:cxn ang="0">
                  <a:pos x="8" y="64"/>
                </a:cxn>
                <a:cxn ang="0">
                  <a:pos x="2" y="36"/>
                </a:cxn>
                <a:cxn ang="0">
                  <a:pos x="2" y="16"/>
                </a:cxn>
                <a:cxn ang="0">
                  <a:pos x="14" y="10"/>
                </a:cxn>
                <a:cxn ang="0">
                  <a:pos x="20" y="0"/>
                </a:cxn>
              </a:cxnLst>
              <a:rect l="0" t="0" r="r" b="b"/>
              <a:pathLst>
                <a:path w="98" h="246">
                  <a:moveTo>
                    <a:pt x="34" y="2"/>
                  </a:moveTo>
                  <a:lnTo>
                    <a:pt x="34" y="6"/>
                  </a:lnTo>
                  <a:lnTo>
                    <a:pt x="38" y="6"/>
                  </a:lnTo>
                  <a:lnTo>
                    <a:pt x="42" y="6"/>
                  </a:lnTo>
                  <a:lnTo>
                    <a:pt x="44" y="10"/>
                  </a:lnTo>
                  <a:lnTo>
                    <a:pt x="40" y="18"/>
                  </a:lnTo>
                  <a:lnTo>
                    <a:pt x="42" y="20"/>
                  </a:lnTo>
                  <a:lnTo>
                    <a:pt x="42" y="24"/>
                  </a:lnTo>
                  <a:lnTo>
                    <a:pt x="44" y="26"/>
                  </a:lnTo>
                  <a:lnTo>
                    <a:pt x="46" y="32"/>
                  </a:lnTo>
                  <a:lnTo>
                    <a:pt x="44" y="36"/>
                  </a:lnTo>
                  <a:lnTo>
                    <a:pt x="48" y="38"/>
                  </a:lnTo>
                  <a:lnTo>
                    <a:pt x="52" y="36"/>
                  </a:lnTo>
                  <a:lnTo>
                    <a:pt x="54" y="32"/>
                  </a:lnTo>
                  <a:lnTo>
                    <a:pt x="62" y="26"/>
                  </a:lnTo>
                  <a:lnTo>
                    <a:pt x="66" y="28"/>
                  </a:lnTo>
                  <a:lnTo>
                    <a:pt x="66" y="30"/>
                  </a:lnTo>
                  <a:lnTo>
                    <a:pt x="68" y="32"/>
                  </a:lnTo>
                  <a:lnTo>
                    <a:pt x="74" y="36"/>
                  </a:lnTo>
                  <a:lnTo>
                    <a:pt x="80" y="36"/>
                  </a:lnTo>
                  <a:lnTo>
                    <a:pt x="86" y="44"/>
                  </a:lnTo>
                  <a:lnTo>
                    <a:pt x="86" y="50"/>
                  </a:lnTo>
                  <a:lnTo>
                    <a:pt x="86" y="58"/>
                  </a:lnTo>
                  <a:lnTo>
                    <a:pt x="90" y="62"/>
                  </a:lnTo>
                  <a:lnTo>
                    <a:pt x="94" y="66"/>
                  </a:lnTo>
                  <a:lnTo>
                    <a:pt x="96" y="70"/>
                  </a:lnTo>
                  <a:lnTo>
                    <a:pt x="96" y="76"/>
                  </a:lnTo>
                  <a:lnTo>
                    <a:pt x="98" y="78"/>
                  </a:lnTo>
                  <a:lnTo>
                    <a:pt x="96" y="84"/>
                  </a:lnTo>
                  <a:lnTo>
                    <a:pt x="94" y="88"/>
                  </a:lnTo>
                  <a:lnTo>
                    <a:pt x="90" y="92"/>
                  </a:lnTo>
                  <a:lnTo>
                    <a:pt x="86" y="96"/>
                  </a:lnTo>
                  <a:lnTo>
                    <a:pt x="80" y="100"/>
                  </a:lnTo>
                  <a:lnTo>
                    <a:pt x="76" y="100"/>
                  </a:lnTo>
                  <a:lnTo>
                    <a:pt x="70" y="100"/>
                  </a:lnTo>
                  <a:lnTo>
                    <a:pt x="64" y="104"/>
                  </a:lnTo>
                  <a:lnTo>
                    <a:pt x="60" y="106"/>
                  </a:lnTo>
                  <a:lnTo>
                    <a:pt x="60" y="114"/>
                  </a:lnTo>
                  <a:lnTo>
                    <a:pt x="60" y="124"/>
                  </a:lnTo>
                  <a:lnTo>
                    <a:pt x="64" y="130"/>
                  </a:lnTo>
                  <a:lnTo>
                    <a:pt x="66" y="138"/>
                  </a:lnTo>
                  <a:lnTo>
                    <a:pt x="66" y="148"/>
                  </a:lnTo>
                  <a:lnTo>
                    <a:pt x="66" y="148"/>
                  </a:lnTo>
                  <a:lnTo>
                    <a:pt x="64" y="144"/>
                  </a:lnTo>
                  <a:lnTo>
                    <a:pt x="64" y="144"/>
                  </a:lnTo>
                  <a:lnTo>
                    <a:pt x="62" y="140"/>
                  </a:lnTo>
                  <a:lnTo>
                    <a:pt x="62" y="140"/>
                  </a:lnTo>
                  <a:lnTo>
                    <a:pt x="60" y="138"/>
                  </a:lnTo>
                  <a:lnTo>
                    <a:pt x="58" y="138"/>
                  </a:lnTo>
                  <a:lnTo>
                    <a:pt x="58" y="138"/>
                  </a:lnTo>
                  <a:lnTo>
                    <a:pt x="56" y="132"/>
                  </a:lnTo>
                  <a:lnTo>
                    <a:pt x="52" y="126"/>
                  </a:lnTo>
                  <a:lnTo>
                    <a:pt x="52" y="126"/>
                  </a:lnTo>
                  <a:lnTo>
                    <a:pt x="46" y="126"/>
                  </a:lnTo>
                  <a:lnTo>
                    <a:pt x="46" y="126"/>
                  </a:lnTo>
                  <a:lnTo>
                    <a:pt x="44" y="120"/>
                  </a:lnTo>
                  <a:lnTo>
                    <a:pt x="42" y="118"/>
                  </a:lnTo>
                  <a:lnTo>
                    <a:pt x="38" y="116"/>
                  </a:lnTo>
                  <a:lnTo>
                    <a:pt x="32" y="114"/>
                  </a:lnTo>
                  <a:lnTo>
                    <a:pt x="32" y="114"/>
                  </a:lnTo>
                  <a:lnTo>
                    <a:pt x="32" y="116"/>
                  </a:lnTo>
                  <a:lnTo>
                    <a:pt x="30" y="116"/>
                  </a:lnTo>
                  <a:lnTo>
                    <a:pt x="30" y="116"/>
                  </a:lnTo>
                  <a:lnTo>
                    <a:pt x="30" y="122"/>
                  </a:lnTo>
                  <a:lnTo>
                    <a:pt x="30" y="126"/>
                  </a:lnTo>
                  <a:lnTo>
                    <a:pt x="30" y="130"/>
                  </a:lnTo>
                  <a:lnTo>
                    <a:pt x="30" y="136"/>
                  </a:lnTo>
                  <a:lnTo>
                    <a:pt x="30" y="136"/>
                  </a:lnTo>
                  <a:lnTo>
                    <a:pt x="30" y="140"/>
                  </a:lnTo>
                  <a:lnTo>
                    <a:pt x="30" y="140"/>
                  </a:lnTo>
                  <a:lnTo>
                    <a:pt x="28" y="144"/>
                  </a:lnTo>
                  <a:lnTo>
                    <a:pt x="28" y="144"/>
                  </a:lnTo>
                  <a:lnTo>
                    <a:pt x="26" y="152"/>
                  </a:lnTo>
                  <a:lnTo>
                    <a:pt x="26" y="160"/>
                  </a:lnTo>
                  <a:lnTo>
                    <a:pt x="24" y="162"/>
                  </a:lnTo>
                  <a:lnTo>
                    <a:pt x="24" y="162"/>
                  </a:lnTo>
                  <a:lnTo>
                    <a:pt x="22" y="172"/>
                  </a:lnTo>
                  <a:lnTo>
                    <a:pt x="20" y="180"/>
                  </a:lnTo>
                  <a:lnTo>
                    <a:pt x="22" y="184"/>
                  </a:lnTo>
                  <a:lnTo>
                    <a:pt x="22" y="184"/>
                  </a:lnTo>
                  <a:lnTo>
                    <a:pt x="24" y="186"/>
                  </a:lnTo>
                  <a:lnTo>
                    <a:pt x="26" y="188"/>
                  </a:lnTo>
                  <a:lnTo>
                    <a:pt x="26" y="188"/>
                  </a:lnTo>
                  <a:lnTo>
                    <a:pt x="28" y="198"/>
                  </a:lnTo>
                  <a:lnTo>
                    <a:pt x="28" y="198"/>
                  </a:lnTo>
                  <a:lnTo>
                    <a:pt x="30" y="198"/>
                  </a:lnTo>
                  <a:lnTo>
                    <a:pt x="32" y="196"/>
                  </a:lnTo>
                  <a:lnTo>
                    <a:pt x="32" y="196"/>
                  </a:lnTo>
                  <a:lnTo>
                    <a:pt x="34" y="208"/>
                  </a:lnTo>
                  <a:lnTo>
                    <a:pt x="36" y="214"/>
                  </a:lnTo>
                  <a:lnTo>
                    <a:pt x="40" y="216"/>
                  </a:lnTo>
                  <a:lnTo>
                    <a:pt x="40" y="216"/>
                  </a:lnTo>
                  <a:lnTo>
                    <a:pt x="44" y="216"/>
                  </a:lnTo>
                  <a:lnTo>
                    <a:pt x="48" y="218"/>
                  </a:lnTo>
                  <a:lnTo>
                    <a:pt x="48" y="218"/>
                  </a:lnTo>
                  <a:lnTo>
                    <a:pt x="48" y="220"/>
                  </a:lnTo>
                  <a:lnTo>
                    <a:pt x="48" y="222"/>
                  </a:lnTo>
                  <a:lnTo>
                    <a:pt x="48" y="222"/>
                  </a:lnTo>
                  <a:lnTo>
                    <a:pt x="52" y="226"/>
                  </a:lnTo>
                  <a:lnTo>
                    <a:pt x="54" y="228"/>
                  </a:lnTo>
                  <a:lnTo>
                    <a:pt x="54" y="228"/>
                  </a:lnTo>
                  <a:lnTo>
                    <a:pt x="56" y="234"/>
                  </a:lnTo>
                  <a:lnTo>
                    <a:pt x="54" y="236"/>
                  </a:lnTo>
                  <a:lnTo>
                    <a:pt x="54" y="244"/>
                  </a:lnTo>
                  <a:lnTo>
                    <a:pt x="48" y="242"/>
                  </a:lnTo>
                  <a:lnTo>
                    <a:pt x="48" y="246"/>
                  </a:lnTo>
                  <a:lnTo>
                    <a:pt x="44" y="246"/>
                  </a:lnTo>
                  <a:lnTo>
                    <a:pt x="44" y="240"/>
                  </a:lnTo>
                  <a:lnTo>
                    <a:pt x="38" y="236"/>
                  </a:lnTo>
                  <a:lnTo>
                    <a:pt x="32" y="238"/>
                  </a:lnTo>
                  <a:lnTo>
                    <a:pt x="32" y="238"/>
                  </a:lnTo>
                  <a:lnTo>
                    <a:pt x="32" y="230"/>
                  </a:lnTo>
                  <a:lnTo>
                    <a:pt x="30" y="222"/>
                  </a:lnTo>
                  <a:lnTo>
                    <a:pt x="30" y="222"/>
                  </a:lnTo>
                  <a:lnTo>
                    <a:pt x="28" y="220"/>
                  </a:lnTo>
                  <a:lnTo>
                    <a:pt x="28" y="220"/>
                  </a:lnTo>
                  <a:lnTo>
                    <a:pt x="28" y="218"/>
                  </a:lnTo>
                  <a:lnTo>
                    <a:pt x="26" y="214"/>
                  </a:lnTo>
                  <a:lnTo>
                    <a:pt x="26" y="214"/>
                  </a:lnTo>
                  <a:lnTo>
                    <a:pt x="22" y="212"/>
                  </a:lnTo>
                  <a:lnTo>
                    <a:pt x="22" y="212"/>
                  </a:lnTo>
                  <a:lnTo>
                    <a:pt x="14" y="202"/>
                  </a:lnTo>
                  <a:lnTo>
                    <a:pt x="10" y="196"/>
                  </a:lnTo>
                  <a:lnTo>
                    <a:pt x="10" y="190"/>
                  </a:lnTo>
                  <a:lnTo>
                    <a:pt x="10" y="190"/>
                  </a:lnTo>
                  <a:lnTo>
                    <a:pt x="10" y="182"/>
                  </a:lnTo>
                  <a:lnTo>
                    <a:pt x="12" y="176"/>
                  </a:lnTo>
                  <a:lnTo>
                    <a:pt x="12" y="176"/>
                  </a:lnTo>
                  <a:lnTo>
                    <a:pt x="16" y="174"/>
                  </a:lnTo>
                  <a:lnTo>
                    <a:pt x="16" y="174"/>
                  </a:lnTo>
                  <a:lnTo>
                    <a:pt x="14" y="172"/>
                  </a:lnTo>
                  <a:lnTo>
                    <a:pt x="14" y="168"/>
                  </a:lnTo>
                  <a:lnTo>
                    <a:pt x="12" y="166"/>
                  </a:lnTo>
                  <a:lnTo>
                    <a:pt x="12" y="162"/>
                  </a:lnTo>
                  <a:lnTo>
                    <a:pt x="12" y="162"/>
                  </a:lnTo>
                  <a:lnTo>
                    <a:pt x="16" y="156"/>
                  </a:lnTo>
                  <a:lnTo>
                    <a:pt x="16" y="156"/>
                  </a:lnTo>
                  <a:lnTo>
                    <a:pt x="16" y="152"/>
                  </a:lnTo>
                  <a:lnTo>
                    <a:pt x="18" y="152"/>
                  </a:lnTo>
                  <a:lnTo>
                    <a:pt x="18" y="146"/>
                  </a:lnTo>
                  <a:lnTo>
                    <a:pt x="20" y="138"/>
                  </a:lnTo>
                  <a:lnTo>
                    <a:pt x="26" y="130"/>
                  </a:lnTo>
                  <a:lnTo>
                    <a:pt x="26" y="122"/>
                  </a:lnTo>
                  <a:lnTo>
                    <a:pt x="22" y="112"/>
                  </a:lnTo>
                  <a:lnTo>
                    <a:pt x="14" y="104"/>
                  </a:lnTo>
                  <a:lnTo>
                    <a:pt x="10" y="92"/>
                  </a:lnTo>
                  <a:lnTo>
                    <a:pt x="6" y="80"/>
                  </a:lnTo>
                  <a:lnTo>
                    <a:pt x="14" y="76"/>
                  </a:lnTo>
                  <a:lnTo>
                    <a:pt x="14" y="70"/>
                  </a:lnTo>
                  <a:lnTo>
                    <a:pt x="8" y="64"/>
                  </a:lnTo>
                  <a:lnTo>
                    <a:pt x="2" y="56"/>
                  </a:lnTo>
                  <a:lnTo>
                    <a:pt x="0" y="44"/>
                  </a:lnTo>
                  <a:lnTo>
                    <a:pt x="2" y="36"/>
                  </a:lnTo>
                  <a:lnTo>
                    <a:pt x="2" y="30"/>
                  </a:lnTo>
                  <a:lnTo>
                    <a:pt x="0" y="22"/>
                  </a:lnTo>
                  <a:lnTo>
                    <a:pt x="2" y="16"/>
                  </a:lnTo>
                  <a:lnTo>
                    <a:pt x="6" y="16"/>
                  </a:lnTo>
                  <a:lnTo>
                    <a:pt x="10" y="10"/>
                  </a:lnTo>
                  <a:lnTo>
                    <a:pt x="14" y="10"/>
                  </a:lnTo>
                  <a:lnTo>
                    <a:pt x="14" y="6"/>
                  </a:lnTo>
                  <a:lnTo>
                    <a:pt x="16" y="0"/>
                  </a:lnTo>
                  <a:lnTo>
                    <a:pt x="20" y="0"/>
                  </a:lnTo>
                  <a:lnTo>
                    <a:pt x="24" y="2"/>
                  </a:lnTo>
                  <a:lnTo>
                    <a:pt x="34" y="2"/>
                  </a:lnTo>
                  <a:close/>
                </a:path>
              </a:pathLst>
            </a:custGeom>
            <a:solidFill>
              <a:srgbClr val="00B050"/>
            </a:solid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9" name="Freeform 6">
              <a:extLst>
                <a:ext uri="{FF2B5EF4-FFF2-40B4-BE49-F238E27FC236}">
                  <a16:creationId xmlns:a16="http://schemas.microsoft.com/office/drawing/2014/main" id="{89FBB8A2-4E34-45E4-48C9-93968B0299B3}"/>
                </a:ext>
              </a:extLst>
            </p:cNvPr>
            <p:cNvSpPr>
              <a:spLocks/>
            </p:cNvSpPr>
            <p:nvPr/>
          </p:nvSpPr>
          <p:spPr bwMode="gray">
            <a:xfrm>
              <a:off x="4033" y="2202"/>
              <a:ext cx="60" cy="114"/>
            </a:xfrm>
            <a:custGeom>
              <a:avLst/>
              <a:gdLst/>
              <a:ahLst/>
              <a:cxnLst>
                <a:cxn ang="0">
                  <a:pos x="18" y="0"/>
                </a:cxn>
                <a:cxn ang="0">
                  <a:pos x="18" y="0"/>
                </a:cxn>
                <a:cxn ang="0">
                  <a:pos x="14" y="4"/>
                </a:cxn>
                <a:cxn ang="0">
                  <a:pos x="14" y="4"/>
                </a:cxn>
                <a:cxn ang="0">
                  <a:pos x="12" y="10"/>
                </a:cxn>
                <a:cxn ang="0">
                  <a:pos x="12" y="10"/>
                </a:cxn>
                <a:cxn ang="0">
                  <a:pos x="8" y="14"/>
                </a:cxn>
                <a:cxn ang="0">
                  <a:pos x="6" y="18"/>
                </a:cxn>
                <a:cxn ang="0">
                  <a:pos x="6" y="18"/>
                </a:cxn>
                <a:cxn ang="0">
                  <a:pos x="6" y="22"/>
                </a:cxn>
                <a:cxn ang="0">
                  <a:pos x="6" y="24"/>
                </a:cxn>
                <a:cxn ang="0">
                  <a:pos x="6" y="24"/>
                </a:cxn>
                <a:cxn ang="0">
                  <a:pos x="2" y="28"/>
                </a:cxn>
                <a:cxn ang="0">
                  <a:pos x="2" y="28"/>
                </a:cxn>
                <a:cxn ang="0">
                  <a:pos x="0" y="34"/>
                </a:cxn>
                <a:cxn ang="0">
                  <a:pos x="0" y="42"/>
                </a:cxn>
                <a:cxn ang="0">
                  <a:pos x="0" y="42"/>
                </a:cxn>
                <a:cxn ang="0">
                  <a:pos x="2" y="46"/>
                </a:cxn>
                <a:cxn ang="0">
                  <a:pos x="4" y="50"/>
                </a:cxn>
                <a:cxn ang="0">
                  <a:pos x="4" y="50"/>
                </a:cxn>
                <a:cxn ang="0">
                  <a:pos x="8" y="54"/>
                </a:cxn>
                <a:cxn ang="0">
                  <a:pos x="8" y="54"/>
                </a:cxn>
                <a:cxn ang="0">
                  <a:pos x="10" y="48"/>
                </a:cxn>
                <a:cxn ang="0">
                  <a:pos x="10" y="48"/>
                </a:cxn>
                <a:cxn ang="0">
                  <a:pos x="14" y="46"/>
                </a:cxn>
                <a:cxn ang="0">
                  <a:pos x="16" y="44"/>
                </a:cxn>
                <a:cxn ang="0">
                  <a:pos x="16" y="44"/>
                </a:cxn>
                <a:cxn ang="0">
                  <a:pos x="16" y="40"/>
                </a:cxn>
                <a:cxn ang="0">
                  <a:pos x="18" y="36"/>
                </a:cxn>
                <a:cxn ang="0">
                  <a:pos x="18" y="36"/>
                </a:cxn>
                <a:cxn ang="0">
                  <a:pos x="18" y="24"/>
                </a:cxn>
                <a:cxn ang="0">
                  <a:pos x="18" y="24"/>
                </a:cxn>
                <a:cxn ang="0">
                  <a:pos x="26" y="4"/>
                </a:cxn>
                <a:cxn ang="0">
                  <a:pos x="26" y="4"/>
                </a:cxn>
                <a:cxn ang="0">
                  <a:pos x="24" y="2"/>
                </a:cxn>
                <a:cxn ang="0">
                  <a:pos x="22" y="0"/>
                </a:cxn>
                <a:cxn ang="0">
                  <a:pos x="18" y="0"/>
                </a:cxn>
                <a:cxn ang="0">
                  <a:pos x="18" y="0"/>
                </a:cxn>
              </a:cxnLst>
              <a:rect l="0" t="0" r="r" b="b"/>
              <a:pathLst>
                <a:path w="26" h="54">
                  <a:moveTo>
                    <a:pt x="18" y="0"/>
                  </a:moveTo>
                  <a:lnTo>
                    <a:pt x="18" y="0"/>
                  </a:lnTo>
                  <a:lnTo>
                    <a:pt x="14" y="4"/>
                  </a:lnTo>
                  <a:lnTo>
                    <a:pt x="14" y="4"/>
                  </a:lnTo>
                  <a:lnTo>
                    <a:pt x="12" y="10"/>
                  </a:lnTo>
                  <a:lnTo>
                    <a:pt x="12" y="10"/>
                  </a:lnTo>
                  <a:lnTo>
                    <a:pt x="8" y="14"/>
                  </a:lnTo>
                  <a:lnTo>
                    <a:pt x="6" y="18"/>
                  </a:lnTo>
                  <a:lnTo>
                    <a:pt x="6" y="18"/>
                  </a:lnTo>
                  <a:lnTo>
                    <a:pt x="6" y="22"/>
                  </a:lnTo>
                  <a:lnTo>
                    <a:pt x="6" y="24"/>
                  </a:lnTo>
                  <a:lnTo>
                    <a:pt x="6" y="24"/>
                  </a:lnTo>
                  <a:lnTo>
                    <a:pt x="2" y="28"/>
                  </a:lnTo>
                  <a:lnTo>
                    <a:pt x="2" y="28"/>
                  </a:lnTo>
                  <a:lnTo>
                    <a:pt x="0" y="34"/>
                  </a:lnTo>
                  <a:lnTo>
                    <a:pt x="0" y="42"/>
                  </a:lnTo>
                  <a:lnTo>
                    <a:pt x="0" y="42"/>
                  </a:lnTo>
                  <a:lnTo>
                    <a:pt x="2" y="46"/>
                  </a:lnTo>
                  <a:lnTo>
                    <a:pt x="4" y="50"/>
                  </a:lnTo>
                  <a:lnTo>
                    <a:pt x="4" y="50"/>
                  </a:lnTo>
                  <a:lnTo>
                    <a:pt x="8" y="54"/>
                  </a:lnTo>
                  <a:lnTo>
                    <a:pt x="8" y="54"/>
                  </a:lnTo>
                  <a:lnTo>
                    <a:pt x="10" y="48"/>
                  </a:lnTo>
                  <a:lnTo>
                    <a:pt x="10" y="48"/>
                  </a:lnTo>
                  <a:lnTo>
                    <a:pt x="14" y="46"/>
                  </a:lnTo>
                  <a:lnTo>
                    <a:pt x="16" y="44"/>
                  </a:lnTo>
                  <a:lnTo>
                    <a:pt x="16" y="44"/>
                  </a:lnTo>
                  <a:lnTo>
                    <a:pt x="16" y="40"/>
                  </a:lnTo>
                  <a:lnTo>
                    <a:pt x="18" y="36"/>
                  </a:lnTo>
                  <a:lnTo>
                    <a:pt x="18" y="36"/>
                  </a:lnTo>
                  <a:lnTo>
                    <a:pt x="18" y="24"/>
                  </a:lnTo>
                  <a:lnTo>
                    <a:pt x="18" y="24"/>
                  </a:lnTo>
                  <a:lnTo>
                    <a:pt x="26" y="4"/>
                  </a:lnTo>
                  <a:lnTo>
                    <a:pt x="26" y="4"/>
                  </a:lnTo>
                  <a:lnTo>
                    <a:pt x="24" y="2"/>
                  </a:lnTo>
                  <a:lnTo>
                    <a:pt x="22" y="0"/>
                  </a:lnTo>
                  <a:lnTo>
                    <a:pt x="18" y="0"/>
                  </a:lnTo>
                  <a:lnTo>
                    <a:pt x="18" y="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0" name="Freeform 7">
              <a:extLst>
                <a:ext uri="{FF2B5EF4-FFF2-40B4-BE49-F238E27FC236}">
                  <a16:creationId xmlns:a16="http://schemas.microsoft.com/office/drawing/2014/main" id="{1AD4F5C9-53F5-0E88-21CF-1F7B274B8F76}"/>
                </a:ext>
              </a:extLst>
            </p:cNvPr>
            <p:cNvSpPr>
              <a:spLocks/>
            </p:cNvSpPr>
            <p:nvPr/>
          </p:nvSpPr>
          <p:spPr bwMode="gray">
            <a:xfrm>
              <a:off x="2790" y="2762"/>
              <a:ext cx="69" cy="134"/>
            </a:xfrm>
            <a:custGeom>
              <a:avLst/>
              <a:gdLst/>
              <a:ahLst/>
              <a:cxnLst>
                <a:cxn ang="0">
                  <a:pos x="4" y="0"/>
                </a:cxn>
                <a:cxn ang="0">
                  <a:pos x="4" y="0"/>
                </a:cxn>
                <a:cxn ang="0">
                  <a:pos x="4" y="2"/>
                </a:cxn>
                <a:cxn ang="0">
                  <a:pos x="4" y="2"/>
                </a:cxn>
                <a:cxn ang="0">
                  <a:pos x="4" y="6"/>
                </a:cxn>
                <a:cxn ang="0">
                  <a:pos x="6" y="8"/>
                </a:cxn>
                <a:cxn ang="0">
                  <a:pos x="6" y="10"/>
                </a:cxn>
                <a:cxn ang="0">
                  <a:pos x="6" y="10"/>
                </a:cxn>
                <a:cxn ang="0">
                  <a:pos x="4" y="12"/>
                </a:cxn>
                <a:cxn ang="0">
                  <a:pos x="4" y="12"/>
                </a:cxn>
                <a:cxn ang="0">
                  <a:pos x="4" y="18"/>
                </a:cxn>
                <a:cxn ang="0">
                  <a:pos x="4" y="18"/>
                </a:cxn>
                <a:cxn ang="0">
                  <a:pos x="0" y="28"/>
                </a:cxn>
                <a:cxn ang="0">
                  <a:pos x="0" y="28"/>
                </a:cxn>
                <a:cxn ang="0">
                  <a:pos x="0" y="28"/>
                </a:cxn>
                <a:cxn ang="0">
                  <a:pos x="0" y="28"/>
                </a:cxn>
                <a:cxn ang="0">
                  <a:pos x="0" y="36"/>
                </a:cxn>
                <a:cxn ang="0">
                  <a:pos x="2" y="44"/>
                </a:cxn>
                <a:cxn ang="0">
                  <a:pos x="2" y="44"/>
                </a:cxn>
                <a:cxn ang="0">
                  <a:pos x="2" y="50"/>
                </a:cxn>
                <a:cxn ang="0">
                  <a:pos x="4" y="56"/>
                </a:cxn>
                <a:cxn ang="0">
                  <a:pos x="6" y="58"/>
                </a:cxn>
                <a:cxn ang="0">
                  <a:pos x="6" y="58"/>
                </a:cxn>
                <a:cxn ang="0">
                  <a:pos x="8" y="62"/>
                </a:cxn>
                <a:cxn ang="0">
                  <a:pos x="8" y="62"/>
                </a:cxn>
                <a:cxn ang="0">
                  <a:pos x="14" y="64"/>
                </a:cxn>
                <a:cxn ang="0">
                  <a:pos x="14" y="64"/>
                </a:cxn>
                <a:cxn ang="0">
                  <a:pos x="20" y="60"/>
                </a:cxn>
                <a:cxn ang="0">
                  <a:pos x="26" y="56"/>
                </a:cxn>
                <a:cxn ang="0">
                  <a:pos x="26" y="56"/>
                </a:cxn>
                <a:cxn ang="0">
                  <a:pos x="28" y="52"/>
                </a:cxn>
                <a:cxn ang="0">
                  <a:pos x="30" y="48"/>
                </a:cxn>
                <a:cxn ang="0">
                  <a:pos x="30" y="38"/>
                </a:cxn>
                <a:cxn ang="0">
                  <a:pos x="30" y="38"/>
                </a:cxn>
                <a:cxn ang="0">
                  <a:pos x="28" y="38"/>
                </a:cxn>
                <a:cxn ang="0">
                  <a:pos x="28" y="38"/>
                </a:cxn>
                <a:cxn ang="0">
                  <a:pos x="28" y="30"/>
                </a:cxn>
                <a:cxn ang="0">
                  <a:pos x="28" y="30"/>
                </a:cxn>
                <a:cxn ang="0">
                  <a:pos x="24" y="26"/>
                </a:cxn>
                <a:cxn ang="0">
                  <a:pos x="24" y="26"/>
                </a:cxn>
                <a:cxn ang="0">
                  <a:pos x="22" y="20"/>
                </a:cxn>
                <a:cxn ang="0">
                  <a:pos x="22" y="20"/>
                </a:cxn>
                <a:cxn ang="0">
                  <a:pos x="20" y="20"/>
                </a:cxn>
                <a:cxn ang="0">
                  <a:pos x="16" y="16"/>
                </a:cxn>
                <a:cxn ang="0">
                  <a:pos x="16" y="16"/>
                </a:cxn>
                <a:cxn ang="0">
                  <a:pos x="16" y="14"/>
                </a:cxn>
                <a:cxn ang="0">
                  <a:pos x="16" y="14"/>
                </a:cxn>
                <a:cxn ang="0">
                  <a:pos x="12" y="12"/>
                </a:cxn>
                <a:cxn ang="0">
                  <a:pos x="12" y="12"/>
                </a:cxn>
                <a:cxn ang="0">
                  <a:pos x="10" y="6"/>
                </a:cxn>
                <a:cxn ang="0">
                  <a:pos x="8" y="0"/>
                </a:cxn>
                <a:cxn ang="0">
                  <a:pos x="8" y="0"/>
                </a:cxn>
                <a:cxn ang="0">
                  <a:pos x="4" y="0"/>
                </a:cxn>
                <a:cxn ang="0">
                  <a:pos x="4" y="0"/>
                </a:cxn>
              </a:cxnLst>
              <a:rect l="0" t="0" r="r" b="b"/>
              <a:pathLst>
                <a:path w="30" h="64">
                  <a:moveTo>
                    <a:pt x="4" y="0"/>
                  </a:moveTo>
                  <a:lnTo>
                    <a:pt x="4" y="0"/>
                  </a:lnTo>
                  <a:lnTo>
                    <a:pt x="4" y="2"/>
                  </a:lnTo>
                  <a:lnTo>
                    <a:pt x="4" y="2"/>
                  </a:lnTo>
                  <a:lnTo>
                    <a:pt x="4" y="6"/>
                  </a:lnTo>
                  <a:lnTo>
                    <a:pt x="6" y="8"/>
                  </a:lnTo>
                  <a:lnTo>
                    <a:pt x="6" y="10"/>
                  </a:lnTo>
                  <a:lnTo>
                    <a:pt x="6" y="10"/>
                  </a:lnTo>
                  <a:lnTo>
                    <a:pt x="4" y="12"/>
                  </a:lnTo>
                  <a:lnTo>
                    <a:pt x="4" y="12"/>
                  </a:lnTo>
                  <a:lnTo>
                    <a:pt x="4" y="18"/>
                  </a:lnTo>
                  <a:lnTo>
                    <a:pt x="4" y="18"/>
                  </a:lnTo>
                  <a:lnTo>
                    <a:pt x="0" y="28"/>
                  </a:lnTo>
                  <a:lnTo>
                    <a:pt x="0" y="28"/>
                  </a:lnTo>
                  <a:lnTo>
                    <a:pt x="0" y="28"/>
                  </a:lnTo>
                  <a:lnTo>
                    <a:pt x="0" y="28"/>
                  </a:lnTo>
                  <a:lnTo>
                    <a:pt x="0" y="36"/>
                  </a:lnTo>
                  <a:lnTo>
                    <a:pt x="2" y="44"/>
                  </a:lnTo>
                  <a:lnTo>
                    <a:pt x="2" y="44"/>
                  </a:lnTo>
                  <a:lnTo>
                    <a:pt x="2" y="50"/>
                  </a:lnTo>
                  <a:lnTo>
                    <a:pt x="4" y="56"/>
                  </a:lnTo>
                  <a:lnTo>
                    <a:pt x="6" y="58"/>
                  </a:lnTo>
                  <a:lnTo>
                    <a:pt x="6" y="58"/>
                  </a:lnTo>
                  <a:lnTo>
                    <a:pt x="8" y="62"/>
                  </a:lnTo>
                  <a:lnTo>
                    <a:pt x="8" y="62"/>
                  </a:lnTo>
                  <a:lnTo>
                    <a:pt x="14" y="64"/>
                  </a:lnTo>
                  <a:lnTo>
                    <a:pt x="14" y="64"/>
                  </a:lnTo>
                  <a:lnTo>
                    <a:pt x="20" y="60"/>
                  </a:lnTo>
                  <a:lnTo>
                    <a:pt x="26" y="56"/>
                  </a:lnTo>
                  <a:lnTo>
                    <a:pt x="26" y="56"/>
                  </a:lnTo>
                  <a:lnTo>
                    <a:pt x="28" y="52"/>
                  </a:lnTo>
                  <a:lnTo>
                    <a:pt x="30" y="48"/>
                  </a:lnTo>
                  <a:lnTo>
                    <a:pt x="30" y="38"/>
                  </a:lnTo>
                  <a:lnTo>
                    <a:pt x="30" y="38"/>
                  </a:lnTo>
                  <a:lnTo>
                    <a:pt x="28" y="38"/>
                  </a:lnTo>
                  <a:lnTo>
                    <a:pt x="28" y="38"/>
                  </a:lnTo>
                  <a:lnTo>
                    <a:pt x="28" y="30"/>
                  </a:lnTo>
                  <a:lnTo>
                    <a:pt x="28" y="30"/>
                  </a:lnTo>
                  <a:lnTo>
                    <a:pt x="24" y="26"/>
                  </a:lnTo>
                  <a:lnTo>
                    <a:pt x="24" y="26"/>
                  </a:lnTo>
                  <a:lnTo>
                    <a:pt x="22" y="20"/>
                  </a:lnTo>
                  <a:lnTo>
                    <a:pt x="22" y="20"/>
                  </a:lnTo>
                  <a:lnTo>
                    <a:pt x="20" y="20"/>
                  </a:lnTo>
                  <a:lnTo>
                    <a:pt x="16" y="16"/>
                  </a:lnTo>
                  <a:lnTo>
                    <a:pt x="16" y="16"/>
                  </a:lnTo>
                  <a:lnTo>
                    <a:pt x="16" y="14"/>
                  </a:lnTo>
                  <a:lnTo>
                    <a:pt x="16" y="14"/>
                  </a:lnTo>
                  <a:lnTo>
                    <a:pt x="12" y="12"/>
                  </a:lnTo>
                  <a:lnTo>
                    <a:pt x="12" y="12"/>
                  </a:lnTo>
                  <a:lnTo>
                    <a:pt x="10" y="6"/>
                  </a:lnTo>
                  <a:lnTo>
                    <a:pt x="8" y="0"/>
                  </a:lnTo>
                  <a:lnTo>
                    <a:pt x="8" y="0"/>
                  </a:lnTo>
                  <a:lnTo>
                    <a:pt x="4" y="0"/>
                  </a:lnTo>
                  <a:lnTo>
                    <a:pt x="4" y="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1" name="Freeform 8">
              <a:extLst>
                <a:ext uri="{FF2B5EF4-FFF2-40B4-BE49-F238E27FC236}">
                  <a16:creationId xmlns:a16="http://schemas.microsoft.com/office/drawing/2014/main" id="{7747A7DB-427F-26CD-A13D-0AAE860040E6}"/>
                </a:ext>
              </a:extLst>
            </p:cNvPr>
            <p:cNvSpPr>
              <a:spLocks/>
            </p:cNvSpPr>
            <p:nvPr/>
          </p:nvSpPr>
          <p:spPr bwMode="gray">
            <a:xfrm>
              <a:off x="4220" y="1719"/>
              <a:ext cx="90" cy="157"/>
            </a:xfrm>
            <a:custGeom>
              <a:avLst/>
              <a:gdLst/>
              <a:ahLst/>
              <a:cxnLst>
                <a:cxn ang="0">
                  <a:pos x="6" y="10"/>
                </a:cxn>
                <a:cxn ang="0">
                  <a:pos x="10" y="20"/>
                </a:cxn>
                <a:cxn ang="0">
                  <a:pos x="10" y="22"/>
                </a:cxn>
                <a:cxn ang="0">
                  <a:pos x="10" y="24"/>
                </a:cxn>
                <a:cxn ang="0">
                  <a:pos x="4" y="24"/>
                </a:cxn>
                <a:cxn ang="0">
                  <a:pos x="4" y="28"/>
                </a:cxn>
                <a:cxn ang="0">
                  <a:pos x="10" y="32"/>
                </a:cxn>
                <a:cxn ang="0">
                  <a:pos x="6" y="36"/>
                </a:cxn>
                <a:cxn ang="0">
                  <a:pos x="6" y="38"/>
                </a:cxn>
                <a:cxn ang="0">
                  <a:pos x="10" y="44"/>
                </a:cxn>
                <a:cxn ang="0">
                  <a:pos x="4" y="52"/>
                </a:cxn>
                <a:cxn ang="0">
                  <a:pos x="4" y="56"/>
                </a:cxn>
                <a:cxn ang="0">
                  <a:pos x="4" y="60"/>
                </a:cxn>
                <a:cxn ang="0">
                  <a:pos x="2" y="64"/>
                </a:cxn>
                <a:cxn ang="0">
                  <a:pos x="2" y="70"/>
                </a:cxn>
                <a:cxn ang="0">
                  <a:pos x="2" y="70"/>
                </a:cxn>
                <a:cxn ang="0">
                  <a:pos x="0" y="72"/>
                </a:cxn>
                <a:cxn ang="0">
                  <a:pos x="6" y="74"/>
                </a:cxn>
                <a:cxn ang="0">
                  <a:pos x="6" y="74"/>
                </a:cxn>
                <a:cxn ang="0">
                  <a:pos x="14" y="70"/>
                </a:cxn>
                <a:cxn ang="0">
                  <a:pos x="14" y="66"/>
                </a:cxn>
                <a:cxn ang="0">
                  <a:pos x="30" y="64"/>
                </a:cxn>
                <a:cxn ang="0">
                  <a:pos x="30" y="60"/>
                </a:cxn>
                <a:cxn ang="0">
                  <a:pos x="30" y="58"/>
                </a:cxn>
                <a:cxn ang="0">
                  <a:pos x="38" y="56"/>
                </a:cxn>
                <a:cxn ang="0">
                  <a:pos x="40" y="52"/>
                </a:cxn>
                <a:cxn ang="0">
                  <a:pos x="40" y="24"/>
                </a:cxn>
                <a:cxn ang="0">
                  <a:pos x="38" y="20"/>
                </a:cxn>
                <a:cxn ang="0">
                  <a:pos x="34" y="16"/>
                </a:cxn>
                <a:cxn ang="0">
                  <a:pos x="34" y="12"/>
                </a:cxn>
                <a:cxn ang="0">
                  <a:pos x="30" y="10"/>
                </a:cxn>
                <a:cxn ang="0">
                  <a:pos x="30" y="6"/>
                </a:cxn>
                <a:cxn ang="0">
                  <a:pos x="30" y="4"/>
                </a:cxn>
                <a:cxn ang="0">
                  <a:pos x="30" y="2"/>
                </a:cxn>
                <a:cxn ang="0">
                  <a:pos x="22" y="4"/>
                </a:cxn>
                <a:cxn ang="0">
                  <a:pos x="12" y="2"/>
                </a:cxn>
                <a:cxn ang="0">
                  <a:pos x="6" y="10"/>
                </a:cxn>
              </a:cxnLst>
              <a:rect l="0" t="0" r="r" b="b"/>
              <a:pathLst>
                <a:path w="40" h="74">
                  <a:moveTo>
                    <a:pt x="6" y="10"/>
                  </a:moveTo>
                  <a:lnTo>
                    <a:pt x="6" y="10"/>
                  </a:lnTo>
                  <a:lnTo>
                    <a:pt x="8" y="20"/>
                  </a:lnTo>
                  <a:lnTo>
                    <a:pt x="10" y="20"/>
                  </a:lnTo>
                  <a:lnTo>
                    <a:pt x="10" y="20"/>
                  </a:lnTo>
                  <a:lnTo>
                    <a:pt x="10" y="22"/>
                  </a:lnTo>
                  <a:lnTo>
                    <a:pt x="10" y="24"/>
                  </a:lnTo>
                  <a:lnTo>
                    <a:pt x="10" y="24"/>
                  </a:lnTo>
                  <a:lnTo>
                    <a:pt x="4" y="24"/>
                  </a:lnTo>
                  <a:lnTo>
                    <a:pt x="4" y="24"/>
                  </a:lnTo>
                  <a:lnTo>
                    <a:pt x="4" y="28"/>
                  </a:lnTo>
                  <a:lnTo>
                    <a:pt x="4" y="28"/>
                  </a:lnTo>
                  <a:lnTo>
                    <a:pt x="10" y="32"/>
                  </a:lnTo>
                  <a:lnTo>
                    <a:pt x="10" y="32"/>
                  </a:lnTo>
                  <a:lnTo>
                    <a:pt x="6" y="34"/>
                  </a:lnTo>
                  <a:lnTo>
                    <a:pt x="6" y="36"/>
                  </a:lnTo>
                  <a:lnTo>
                    <a:pt x="6" y="38"/>
                  </a:lnTo>
                  <a:lnTo>
                    <a:pt x="6" y="38"/>
                  </a:lnTo>
                  <a:lnTo>
                    <a:pt x="10" y="44"/>
                  </a:lnTo>
                  <a:lnTo>
                    <a:pt x="10" y="44"/>
                  </a:lnTo>
                  <a:lnTo>
                    <a:pt x="8" y="48"/>
                  </a:lnTo>
                  <a:lnTo>
                    <a:pt x="4" y="52"/>
                  </a:lnTo>
                  <a:lnTo>
                    <a:pt x="4" y="52"/>
                  </a:lnTo>
                  <a:lnTo>
                    <a:pt x="4" y="56"/>
                  </a:lnTo>
                  <a:lnTo>
                    <a:pt x="4" y="60"/>
                  </a:lnTo>
                  <a:lnTo>
                    <a:pt x="4" y="60"/>
                  </a:lnTo>
                  <a:lnTo>
                    <a:pt x="2" y="64"/>
                  </a:lnTo>
                  <a:lnTo>
                    <a:pt x="2" y="64"/>
                  </a:lnTo>
                  <a:lnTo>
                    <a:pt x="2" y="68"/>
                  </a:lnTo>
                  <a:lnTo>
                    <a:pt x="2" y="70"/>
                  </a:lnTo>
                  <a:lnTo>
                    <a:pt x="2" y="70"/>
                  </a:lnTo>
                  <a:lnTo>
                    <a:pt x="2" y="70"/>
                  </a:lnTo>
                  <a:lnTo>
                    <a:pt x="0" y="72"/>
                  </a:lnTo>
                  <a:lnTo>
                    <a:pt x="0" y="72"/>
                  </a:lnTo>
                  <a:lnTo>
                    <a:pt x="4" y="74"/>
                  </a:lnTo>
                  <a:lnTo>
                    <a:pt x="6" y="74"/>
                  </a:lnTo>
                  <a:lnTo>
                    <a:pt x="6" y="74"/>
                  </a:lnTo>
                  <a:lnTo>
                    <a:pt x="6" y="74"/>
                  </a:lnTo>
                  <a:lnTo>
                    <a:pt x="14" y="70"/>
                  </a:lnTo>
                  <a:lnTo>
                    <a:pt x="14" y="70"/>
                  </a:lnTo>
                  <a:lnTo>
                    <a:pt x="14" y="66"/>
                  </a:lnTo>
                  <a:lnTo>
                    <a:pt x="14" y="66"/>
                  </a:lnTo>
                  <a:lnTo>
                    <a:pt x="22" y="64"/>
                  </a:lnTo>
                  <a:lnTo>
                    <a:pt x="30" y="64"/>
                  </a:lnTo>
                  <a:lnTo>
                    <a:pt x="30" y="64"/>
                  </a:lnTo>
                  <a:lnTo>
                    <a:pt x="30" y="60"/>
                  </a:lnTo>
                  <a:lnTo>
                    <a:pt x="30" y="58"/>
                  </a:lnTo>
                  <a:lnTo>
                    <a:pt x="30" y="58"/>
                  </a:lnTo>
                  <a:lnTo>
                    <a:pt x="36" y="58"/>
                  </a:lnTo>
                  <a:lnTo>
                    <a:pt x="38" y="56"/>
                  </a:lnTo>
                  <a:lnTo>
                    <a:pt x="38" y="56"/>
                  </a:lnTo>
                  <a:lnTo>
                    <a:pt x="40" y="52"/>
                  </a:lnTo>
                  <a:lnTo>
                    <a:pt x="40" y="40"/>
                  </a:lnTo>
                  <a:lnTo>
                    <a:pt x="40" y="24"/>
                  </a:lnTo>
                  <a:lnTo>
                    <a:pt x="40" y="24"/>
                  </a:lnTo>
                  <a:lnTo>
                    <a:pt x="38" y="20"/>
                  </a:lnTo>
                  <a:lnTo>
                    <a:pt x="34" y="16"/>
                  </a:lnTo>
                  <a:lnTo>
                    <a:pt x="34" y="16"/>
                  </a:lnTo>
                  <a:lnTo>
                    <a:pt x="34" y="12"/>
                  </a:lnTo>
                  <a:lnTo>
                    <a:pt x="34" y="12"/>
                  </a:lnTo>
                  <a:lnTo>
                    <a:pt x="32" y="10"/>
                  </a:lnTo>
                  <a:lnTo>
                    <a:pt x="30" y="10"/>
                  </a:lnTo>
                  <a:lnTo>
                    <a:pt x="30" y="10"/>
                  </a:lnTo>
                  <a:lnTo>
                    <a:pt x="30" y="6"/>
                  </a:lnTo>
                  <a:lnTo>
                    <a:pt x="30" y="4"/>
                  </a:lnTo>
                  <a:lnTo>
                    <a:pt x="30" y="4"/>
                  </a:lnTo>
                  <a:lnTo>
                    <a:pt x="30" y="2"/>
                  </a:lnTo>
                  <a:lnTo>
                    <a:pt x="30" y="2"/>
                  </a:lnTo>
                  <a:lnTo>
                    <a:pt x="22" y="4"/>
                  </a:lnTo>
                  <a:lnTo>
                    <a:pt x="22" y="4"/>
                  </a:lnTo>
                  <a:lnTo>
                    <a:pt x="16" y="0"/>
                  </a:lnTo>
                  <a:lnTo>
                    <a:pt x="12" y="2"/>
                  </a:lnTo>
                  <a:lnTo>
                    <a:pt x="4" y="10"/>
                  </a:lnTo>
                  <a:lnTo>
                    <a:pt x="6" y="1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2" name="Freeform 9">
              <a:extLst>
                <a:ext uri="{FF2B5EF4-FFF2-40B4-BE49-F238E27FC236}">
                  <a16:creationId xmlns:a16="http://schemas.microsoft.com/office/drawing/2014/main" id="{A40BFBA7-8C0E-9799-AECC-DE7DB2045A14}"/>
                </a:ext>
              </a:extLst>
            </p:cNvPr>
            <p:cNvSpPr>
              <a:spLocks/>
            </p:cNvSpPr>
            <p:nvPr/>
          </p:nvSpPr>
          <p:spPr bwMode="gray">
            <a:xfrm>
              <a:off x="3637" y="1109"/>
              <a:ext cx="4" cy="5"/>
            </a:xfrm>
            <a:custGeom>
              <a:avLst/>
              <a:gdLst/>
              <a:ahLst/>
              <a:cxnLst>
                <a:cxn ang="0">
                  <a:pos x="0" y="0"/>
                </a:cxn>
                <a:cxn ang="0">
                  <a:pos x="0" y="0"/>
                </a:cxn>
                <a:cxn ang="0">
                  <a:pos x="0" y="2"/>
                </a:cxn>
                <a:cxn ang="0">
                  <a:pos x="2" y="2"/>
                </a:cxn>
                <a:cxn ang="0">
                  <a:pos x="2" y="2"/>
                </a:cxn>
                <a:cxn ang="0">
                  <a:pos x="2" y="0"/>
                </a:cxn>
                <a:cxn ang="0">
                  <a:pos x="2" y="0"/>
                </a:cxn>
                <a:cxn ang="0">
                  <a:pos x="0" y="0"/>
                </a:cxn>
                <a:cxn ang="0">
                  <a:pos x="0" y="0"/>
                </a:cxn>
              </a:cxnLst>
              <a:rect l="0" t="0" r="r" b="b"/>
              <a:pathLst>
                <a:path w="2" h="2">
                  <a:moveTo>
                    <a:pt x="0" y="0"/>
                  </a:moveTo>
                  <a:lnTo>
                    <a:pt x="0" y="0"/>
                  </a:lnTo>
                  <a:lnTo>
                    <a:pt x="0" y="2"/>
                  </a:lnTo>
                  <a:lnTo>
                    <a:pt x="2" y="2"/>
                  </a:lnTo>
                  <a:lnTo>
                    <a:pt x="2" y="2"/>
                  </a:lnTo>
                  <a:lnTo>
                    <a:pt x="2" y="0"/>
                  </a:lnTo>
                  <a:lnTo>
                    <a:pt x="2" y="0"/>
                  </a:lnTo>
                  <a:lnTo>
                    <a:pt x="0" y="0"/>
                  </a:lnTo>
                  <a:lnTo>
                    <a:pt x="0" y="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3" name="Freeform 10">
              <a:extLst>
                <a:ext uri="{FF2B5EF4-FFF2-40B4-BE49-F238E27FC236}">
                  <a16:creationId xmlns:a16="http://schemas.microsoft.com/office/drawing/2014/main" id="{0A981CD4-14AB-9F43-5F01-A92AFDF76F3B}"/>
                </a:ext>
              </a:extLst>
            </p:cNvPr>
            <p:cNvSpPr>
              <a:spLocks noEditPoints="1"/>
            </p:cNvSpPr>
            <p:nvPr/>
          </p:nvSpPr>
          <p:spPr bwMode="gray">
            <a:xfrm>
              <a:off x="3929" y="2442"/>
              <a:ext cx="286" cy="467"/>
            </a:xfrm>
            <a:custGeom>
              <a:avLst/>
              <a:gdLst/>
              <a:ahLst/>
              <a:cxnLst>
                <a:cxn ang="0">
                  <a:pos x="112" y="168"/>
                </a:cxn>
                <a:cxn ang="0">
                  <a:pos x="96" y="172"/>
                </a:cxn>
                <a:cxn ang="0">
                  <a:pos x="86" y="174"/>
                </a:cxn>
                <a:cxn ang="0">
                  <a:pos x="76" y="174"/>
                </a:cxn>
                <a:cxn ang="0">
                  <a:pos x="66" y="190"/>
                </a:cxn>
                <a:cxn ang="0">
                  <a:pos x="70" y="192"/>
                </a:cxn>
                <a:cxn ang="0">
                  <a:pos x="86" y="192"/>
                </a:cxn>
                <a:cxn ang="0">
                  <a:pos x="92" y="196"/>
                </a:cxn>
                <a:cxn ang="0">
                  <a:pos x="100" y="216"/>
                </a:cxn>
                <a:cxn ang="0">
                  <a:pos x="114" y="216"/>
                </a:cxn>
                <a:cxn ang="0">
                  <a:pos x="118" y="208"/>
                </a:cxn>
                <a:cxn ang="0">
                  <a:pos x="126" y="186"/>
                </a:cxn>
                <a:cxn ang="0">
                  <a:pos x="96" y="144"/>
                </a:cxn>
                <a:cxn ang="0">
                  <a:pos x="104" y="148"/>
                </a:cxn>
                <a:cxn ang="0">
                  <a:pos x="78" y="142"/>
                </a:cxn>
                <a:cxn ang="0">
                  <a:pos x="78" y="156"/>
                </a:cxn>
                <a:cxn ang="0">
                  <a:pos x="86" y="134"/>
                </a:cxn>
                <a:cxn ang="0">
                  <a:pos x="92" y="134"/>
                </a:cxn>
                <a:cxn ang="0">
                  <a:pos x="88" y="150"/>
                </a:cxn>
                <a:cxn ang="0">
                  <a:pos x="94" y="130"/>
                </a:cxn>
                <a:cxn ang="0">
                  <a:pos x="24" y="140"/>
                </a:cxn>
                <a:cxn ang="0">
                  <a:pos x="18" y="154"/>
                </a:cxn>
                <a:cxn ang="0">
                  <a:pos x="8" y="164"/>
                </a:cxn>
                <a:cxn ang="0">
                  <a:pos x="18" y="158"/>
                </a:cxn>
                <a:cxn ang="0">
                  <a:pos x="30" y="146"/>
                </a:cxn>
                <a:cxn ang="0">
                  <a:pos x="34" y="126"/>
                </a:cxn>
                <a:cxn ang="0">
                  <a:pos x="106" y="130"/>
                </a:cxn>
                <a:cxn ang="0">
                  <a:pos x="106" y="138"/>
                </a:cxn>
                <a:cxn ang="0">
                  <a:pos x="114" y="146"/>
                </a:cxn>
                <a:cxn ang="0">
                  <a:pos x="110" y="130"/>
                </a:cxn>
                <a:cxn ang="0">
                  <a:pos x="66" y="120"/>
                </a:cxn>
                <a:cxn ang="0">
                  <a:pos x="76" y="130"/>
                </a:cxn>
                <a:cxn ang="0">
                  <a:pos x="82" y="110"/>
                </a:cxn>
                <a:cxn ang="0">
                  <a:pos x="90" y="118"/>
                </a:cxn>
                <a:cxn ang="0">
                  <a:pos x="98" y="106"/>
                </a:cxn>
                <a:cxn ang="0">
                  <a:pos x="106" y="122"/>
                </a:cxn>
                <a:cxn ang="0">
                  <a:pos x="112" y="120"/>
                </a:cxn>
                <a:cxn ang="0">
                  <a:pos x="108" y="102"/>
                </a:cxn>
                <a:cxn ang="0">
                  <a:pos x="42" y="90"/>
                </a:cxn>
                <a:cxn ang="0">
                  <a:pos x="56" y="102"/>
                </a:cxn>
                <a:cxn ang="0">
                  <a:pos x="50" y="88"/>
                </a:cxn>
                <a:cxn ang="0">
                  <a:pos x="48" y="12"/>
                </a:cxn>
                <a:cxn ang="0">
                  <a:pos x="44" y="34"/>
                </a:cxn>
                <a:cxn ang="0">
                  <a:pos x="38" y="42"/>
                </a:cxn>
                <a:cxn ang="0">
                  <a:pos x="36" y="50"/>
                </a:cxn>
                <a:cxn ang="0">
                  <a:pos x="48" y="64"/>
                </a:cxn>
                <a:cxn ang="0">
                  <a:pos x="58" y="86"/>
                </a:cxn>
                <a:cxn ang="0">
                  <a:pos x="72" y="84"/>
                </a:cxn>
                <a:cxn ang="0">
                  <a:pos x="78" y="82"/>
                </a:cxn>
                <a:cxn ang="0">
                  <a:pos x="88" y="96"/>
                </a:cxn>
                <a:cxn ang="0">
                  <a:pos x="88" y="86"/>
                </a:cxn>
                <a:cxn ang="0">
                  <a:pos x="80" y="78"/>
                </a:cxn>
                <a:cxn ang="0">
                  <a:pos x="76" y="74"/>
                </a:cxn>
                <a:cxn ang="0">
                  <a:pos x="58" y="66"/>
                </a:cxn>
                <a:cxn ang="0">
                  <a:pos x="64" y="46"/>
                </a:cxn>
                <a:cxn ang="0">
                  <a:pos x="74" y="30"/>
                </a:cxn>
                <a:cxn ang="0">
                  <a:pos x="70" y="0"/>
                </a:cxn>
                <a:cxn ang="0">
                  <a:pos x="54" y="0"/>
                </a:cxn>
              </a:cxnLst>
              <a:rect l="0" t="0" r="r" b="b"/>
              <a:pathLst>
                <a:path w="126" h="222">
                  <a:moveTo>
                    <a:pt x="114" y="158"/>
                  </a:moveTo>
                  <a:lnTo>
                    <a:pt x="114" y="158"/>
                  </a:lnTo>
                  <a:lnTo>
                    <a:pt x="112" y="158"/>
                  </a:lnTo>
                  <a:lnTo>
                    <a:pt x="112" y="158"/>
                  </a:lnTo>
                  <a:lnTo>
                    <a:pt x="112" y="158"/>
                  </a:lnTo>
                  <a:lnTo>
                    <a:pt x="112" y="164"/>
                  </a:lnTo>
                  <a:lnTo>
                    <a:pt x="112" y="168"/>
                  </a:lnTo>
                  <a:lnTo>
                    <a:pt x="112" y="168"/>
                  </a:lnTo>
                  <a:lnTo>
                    <a:pt x="108" y="168"/>
                  </a:lnTo>
                  <a:lnTo>
                    <a:pt x="106" y="166"/>
                  </a:lnTo>
                  <a:lnTo>
                    <a:pt x="106" y="166"/>
                  </a:lnTo>
                  <a:lnTo>
                    <a:pt x="104" y="168"/>
                  </a:lnTo>
                  <a:lnTo>
                    <a:pt x="104" y="168"/>
                  </a:lnTo>
                  <a:lnTo>
                    <a:pt x="102" y="174"/>
                  </a:lnTo>
                  <a:lnTo>
                    <a:pt x="102" y="174"/>
                  </a:lnTo>
                  <a:lnTo>
                    <a:pt x="96" y="172"/>
                  </a:lnTo>
                  <a:lnTo>
                    <a:pt x="96" y="172"/>
                  </a:lnTo>
                  <a:lnTo>
                    <a:pt x="94" y="174"/>
                  </a:lnTo>
                  <a:lnTo>
                    <a:pt x="94" y="176"/>
                  </a:lnTo>
                  <a:lnTo>
                    <a:pt x="94" y="176"/>
                  </a:lnTo>
                  <a:lnTo>
                    <a:pt x="86" y="178"/>
                  </a:lnTo>
                  <a:lnTo>
                    <a:pt x="86" y="178"/>
                  </a:lnTo>
                  <a:lnTo>
                    <a:pt x="86" y="176"/>
                  </a:lnTo>
                  <a:lnTo>
                    <a:pt x="86" y="174"/>
                  </a:lnTo>
                  <a:lnTo>
                    <a:pt x="86" y="174"/>
                  </a:lnTo>
                  <a:lnTo>
                    <a:pt x="86" y="172"/>
                  </a:lnTo>
                  <a:lnTo>
                    <a:pt x="86" y="172"/>
                  </a:lnTo>
                  <a:lnTo>
                    <a:pt x="84" y="170"/>
                  </a:lnTo>
                  <a:lnTo>
                    <a:pt x="84" y="172"/>
                  </a:lnTo>
                  <a:lnTo>
                    <a:pt x="80" y="172"/>
                  </a:lnTo>
                  <a:lnTo>
                    <a:pt x="80" y="172"/>
                  </a:lnTo>
                  <a:lnTo>
                    <a:pt x="76" y="174"/>
                  </a:lnTo>
                  <a:lnTo>
                    <a:pt x="76" y="174"/>
                  </a:lnTo>
                  <a:lnTo>
                    <a:pt x="76" y="178"/>
                  </a:lnTo>
                  <a:lnTo>
                    <a:pt x="76" y="178"/>
                  </a:lnTo>
                  <a:lnTo>
                    <a:pt x="66" y="180"/>
                  </a:lnTo>
                  <a:lnTo>
                    <a:pt x="66" y="180"/>
                  </a:lnTo>
                  <a:lnTo>
                    <a:pt x="66" y="186"/>
                  </a:lnTo>
                  <a:lnTo>
                    <a:pt x="66" y="190"/>
                  </a:lnTo>
                  <a:lnTo>
                    <a:pt x="66" y="190"/>
                  </a:lnTo>
                  <a:lnTo>
                    <a:pt x="62" y="194"/>
                  </a:lnTo>
                  <a:lnTo>
                    <a:pt x="62" y="194"/>
                  </a:lnTo>
                  <a:lnTo>
                    <a:pt x="64" y="194"/>
                  </a:lnTo>
                  <a:lnTo>
                    <a:pt x="64" y="196"/>
                  </a:lnTo>
                  <a:lnTo>
                    <a:pt x="64" y="196"/>
                  </a:lnTo>
                  <a:lnTo>
                    <a:pt x="68" y="196"/>
                  </a:lnTo>
                  <a:lnTo>
                    <a:pt x="68" y="196"/>
                  </a:lnTo>
                  <a:lnTo>
                    <a:pt x="70" y="192"/>
                  </a:lnTo>
                  <a:lnTo>
                    <a:pt x="70" y="192"/>
                  </a:lnTo>
                  <a:lnTo>
                    <a:pt x="74" y="188"/>
                  </a:lnTo>
                  <a:lnTo>
                    <a:pt x="74" y="188"/>
                  </a:lnTo>
                  <a:lnTo>
                    <a:pt x="74" y="188"/>
                  </a:lnTo>
                  <a:lnTo>
                    <a:pt x="76" y="192"/>
                  </a:lnTo>
                  <a:lnTo>
                    <a:pt x="76" y="192"/>
                  </a:lnTo>
                  <a:lnTo>
                    <a:pt x="86" y="192"/>
                  </a:lnTo>
                  <a:lnTo>
                    <a:pt x="86" y="192"/>
                  </a:lnTo>
                  <a:lnTo>
                    <a:pt x="86" y="190"/>
                  </a:lnTo>
                  <a:lnTo>
                    <a:pt x="88" y="190"/>
                  </a:lnTo>
                  <a:lnTo>
                    <a:pt x="88" y="190"/>
                  </a:lnTo>
                  <a:lnTo>
                    <a:pt x="92" y="192"/>
                  </a:lnTo>
                  <a:lnTo>
                    <a:pt x="92" y="192"/>
                  </a:lnTo>
                  <a:lnTo>
                    <a:pt x="94" y="194"/>
                  </a:lnTo>
                  <a:lnTo>
                    <a:pt x="94" y="196"/>
                  </a:lnTo>
                  <a:lnTo>
                    <a:pt x="92" y="196"/>
                  </a:lnTo>
                  <a:lnTo>
                    <a:pt x="92" y="196"/>
                  </a:lnTo>
                  <a:lnTo>
                    <a:pt x="90" y="202"/>
                  </a:lnTo>
                  <a:lnTo>
                    <a:pt x="90" y="206"/>
                  </a:lnTo>
                  <a:lnTo>
                    <a:pt x="90" y="210"/>
                  </a:lnTo>
                  <a:lnTo>
                    <a:pt x="90" y="210"/>
                  </a:lnTo>
                  <a:lnTo>
                    <a:pt x="96" y="212"/>
                  </a:lnTo>
                  <a:lnTo>
                    <a:pt x="96" y="212"/>
                  </a:lnTo>
                  <a:lnTo>
                    <a:pt x="100" y="216"/>
                  </a:lnTo>
                  <a:lnTo>
                    <a:pt x="108" y="216"/>
                  </a:lnTo>
                  <a:lnTo>
                    <a:pt x="108" y="216"/>
                  </a:lnTo>
                  <a:lnTo>
                    <a:pt x="108" y="218"/>
                  </a:lnTo>
                  <a:lnTo>
                    <a:pt x="108" y="222"/>
                  </a:lnTo>
                  <a:lnTo>
                    <a:pt x="108" y="222"/>
                  </a:lnTo>
                  <a:lnTo>
                    <a:pt x="112" y="220"/>
                  </a:lnTo>
                  <a:lnTo>
                    <a:pt x="112" y="220"/>
                  </a:lnTo>
                  <a:lnTo>
                    <a:pt x="114" y="216"/>
                  </a:lnTo>
                  <a:lnTo>
                    <a:pt x="114" y="212"/>
                  </a:lnTo>
                  <a:lnTo>
                    <a:pt x="112" y="204"/>
                  </a:lnTo>
                  <a:lnTo>
                    <a:pt x="112" y="204"/>
                  </a:lnTo>
                  <a:lnTo>
                    <a:pt x="114" y="204"/>
                  </a:lnTo>
                  <a:lnTo>
                    <a:pt x="116" y="204"/>
                  </a:lnTo>
                  <a:lnTo>
                    <a:pt x="116" y="208"/>
                  </a:lnTo>
                  <a:lnTo>
                    <a:pt x="118" y="208"/>
                  </a:lnTo>
                  <a:lnTo>
                    <a:pt x="118" y="208"/>
                  </a:lnTo>
                  <a:lnTo>
                    <a:pt x="116" y="196"/>
                  </a:lnTo>
                  <a:lnTo>
                    <a:pt x="116" y="196"/>
                  </a:lnTo>
                  <a:lnTo>
                    <a:pt x="120" y="192"/>
                  </a:lnTo>
                  <a:lnTo>
                    <a:pt x="120" y="192"/>
                  </a:lnTo>
                  <a:lnTo>
                    <a:pt x="122" y="188"/>
                  </a:lnTo>
                  <a:lnTo>
                    <a:pt x="124" y="186"/>
                  </a:lnTo>
                  <a:lnTo>
                    <a:pt x="126" y="186"/>
                  </a:lnTo>
                  <a:lnTo>
                    <a:pt x="126" y="186"/>
                  </a:lnTo>
                  <a:lnTo>
                    <a:pt x="126" y="180"/>
                  </a:lnTo>
                  <a:lnTo>
                    <a:pt x="124" y="174"/>
                  </a:lnTo>
                  <a:lnTo>
                    <a:pt x="124" y="174"/>
                  </a:lnTo>
                  <a:lnTo>
                    <a:pt x="120" y="158"/>
                  </a:lnTo>
                  <a:lnTo>
                    <a:pt x="120" y="158"/>
                  </a:lnTo>
                  <a:lnTo>
                    <a:pt x="114" y="158"/>
                  </a:lnTo>
                  <a:lnTo>
                    <a:pt x="114" y="158"/>
                  </a:lnTo>
                  <a:close/>
                  <a:moveTo>
                    <a:pt x="96" y="144"/>
                  </a:moveTo>
                  <a:lnTo>
                    <a:pt x="96" y="144"/>
                  </a:lnTo>
                  <a:lnTo>
                    <a:pt x="92" y="148"/>
                  </a:lnTo>
                  <a:lnTo>
                    <a:pt x="92" y="148"/>
                  </a:lnTo>
                  <a:lnTo>
                    <a:pt x="92" y="150"/>
                  </a:lnTo>
                  <a:lnTo>
                    <a:pt x="92" y="150"/>
                  </a:lnTo>
                  <a:lnTo>
                    <a:pt x="98" y="152"/>
                  </a:lnTo>
                  <a:lnTo>
                    <a:pt x="102" y="152"/>
                  </a:lnTo>
                  <a:lnTo>
                    <a:pt x="104" y="148"/>
                  </a:lnTo>
                  <a:lnTo>
                    <a:pt x="104" y="148"/>
                  </a:lnTo>
                  <a:lnTo>
                    <a:pt x="100" y="144"/>
                  </a:lnTo>
                  <a:lnTo>
                    <a:pt x="100" y="144"/>
                  </a:lnTo>
                  <a:lnTo>
                    <a:pt x="96" y="144"/>
                  </a:lnTo>
                  <a:lnTo>
                    <a:pt x="96" y="144"/>
                  </a:lnTo>
                  <a:close/>
                  <a:moveTo>
                    <a:pt x="80" y="132"/>
                  </a:moveTo>
                  <a:lnTo>
                    <a:pt x="80" y="132"/>
                  </a:lnTo>
                  <a:lnTo>
                    <a:pt x="78" y="142"/>
                  </a:lnTo>
                  <a:lnTo>
                    <a:pt x="78" y="142"/>
                  </a:lnTo>
                  <a:lnTo>
                    <a:pt x="70" y="144"/>
                  </a:lnTo>
                  <a:lnTo>
                    <a:pt x="68" y="148"/>
                  </a:lnTo>
                  <a:lnTo>
                    <a:pt x="70" y="152"/>
                  </a:lnTo>
                  <a:lnTo>
                    <a:pt x="70" y="152"/>
                  </a:lnTo>
                  <a:lnTo>
                    <a:pt x="74" y="154"/>
                  </a:lnTo>
                  <a:lnTo>
                    <a:pt x="78" y="156"/>
                  </a:lnTo>
                  <a:lnTo>
                    <a:pt x="78" y="156"/>
                  </a:lnTo>
                  <a:lnTo>
                    <a:pt x="82" y="160"/>
                  </a:lnTo>
                  <a:lnTo>
                    <a:pt x="82" y="160"/>
                  </a:lnTo>
                  <a:lnTo>
                    <a:pt x="82" y="154"/>
                  </a:lnTo>
                  <a:lnTo>
                    <a:pt x="82" y="146"/>
                  </a:lnTo>
                  <a:lnTo>
                    <a:pt x="82" y="146"/>
                  </a:lnTo>
                  <a:lnTo>
                    <a:pt x="86" y="138"/>
                  </a:lnTo>
                  <a:lnTo>
                    <a:pt x="86" y="138"/>
                  </a:lnTo>
                  <a:lnTo>
                    <a:pt x="86" y="134"/>
                  </a:lnTo>
                  <a:lnTo>
                    <a:pt x="86" y="134"/>
                  </a:lnTo>
                  <a:lnTo>
                    <a:pt x="84" y="132"/>
                  </a:lnTo>
                  <a:lnTo>
                    <a:pt x="84" y="132"/>
                  </a:lnTo>
                  <a:lnTo>
                    <a:pt x="80" y="132"/>
                  </a:lnTo>
                  <a:lnTo>
                    <a:pt x="80" y="132"/>
                  </a:lnTo>
                  <a:close/>
                  <a:moveTo>
                    <a:pt x="92" y="128"/>
                  </a:moveTo>
                  <a:lnTo>
                    <a:pt x="92" y="128"/>
                  </a:lnTo>
                  <a:lnTo>
                    <a:pt x="92" y="134"/>
                  </a:lnTo>
                  <a:lnTo>
                    <a:pt x="92" y="134"/>
                  </a:lnTo>
                  <a:lnTo>
                    <a:pt x="86" y="142"/>
                  </a:lnTo>
                  <a:lnTo>
                    <a:pt x="84" y="148"/>
                  </a:lnTo>
                  <a:lnTo>
                    <a:pt x="84" y="150"/>
                  </a:lnTo>
                  <a:lnTo>
                    <a:pt x="86" y="152"/>
                  </a:lnTo>
                  <a:lnTo>
                    <a:pt x="86" y="152"/>
                  </a:lnTo>
                  <a:lnTo>
                    <a:pt x="88" y="150"/>
                  </a:lnTo>
                  <a:lnTo>
                    <a:pt x="88" y="150"/>
                  </a:lnTo>
                  <a:lnTo>
                    <a:pt x="88" y="146"/>
                  </a:lnTo>
                  <a:lnTo>
                    <a:pt x="88" y="144"/>
                  </a:lnTo>
                  <a:lnTo>
                    <a:pt x="88" y="144"/>
                  </a:lnTo>
                  <a:lnTo>
                    <a:pt x="92" y="142"/>
                  </a:lnTo>
                  <a:lnTo>
                    <a:pt x="92" y="142"/>
                  </a:lnTo>
                  <a:lnTo>
                    <a:pt x="94" y="140"/>
                  </a:lnTo>
                  <a:lnTo>
                    <a:pt x="94" y="138"/>
                  </a:lnTo>
                  <a:lnTo>
                    <a:pt x="94" y="130"/>
                  </a:lnTo>
                  <a:lnTo>
                    <a:pt x="92" y="128"/>
                  </a:lnTo>
                  <a:close/>
                  <a:moveTo>
                    <a:pt x="30" y="126"/>
                  </a:moveTo>
                  <a:lnTo>
                    <a:pt x="30" y="126"/>
                  </a:lnTo>
                  <a:lnTo>
                    <a:pt x="30" y="132"/>
                  </a:lnTo>
                  <a:lnTo>
                    <a:pt x="30" y="132"/>
                  </a:lnTo>
                  <a:lnTo>
                    <a:pt x="24" y="138"/>
                  </a:lnTo>
                  <a:lnTo>
                    <a:pt x="24" y="138"/>
                  </a:lnTo>
                  <a:lnTo>
                    <a:pt x="24" y="140"/>
                  </a:lnTo>
                  <a:lnTo>
                    <a:pt x="24" y="142"/>
                  </a:lnTo>
                  <a:lnTo>
                    <a:pt x="24" y="142"/>
                  </a:lnTo>
                  <a:lnTo>
                    <a:pt x="22" y="144"/>
                  </a:lnTo>
                  <a:lnTo>
                    <a:pt x="20" y="146"/>
                  </a:lnTo>
                  <a:lnTo>
                    <a:pt x="20" y="146"/>
                  </a:lnTo>
                  <a:lnTo>
                    <a:pt x="20" y="150"/>
                  </a:lnTo>
                  <a:lnTo>
                    <a:pt x="18" y="154"/>
                  </a:lnTo>
                  <a:lnTo>
                    <a:pt x="18" y="154"/>
                  </a:lnTo>
                  <a:lnTo>
                    <a:pt x="14" y="156"/>
                  </a:lnTo>
                  <a:lnTo>
                    <a:pt x="14" y="156"/>
                  </a:lnTo>
                  <a:lnTo>
                    <a:pt x="14" y="160"/>
                  </a:lnTo>
                  <a:lnTo>
                    <a:pt x="14" y="160"/>
                  </a:lnTo>
                  <a:lnTo>
                    <a:pt x="8" y="160"/>
                  </a:lnTo>
                  <a:lnTo>
                    <a:pt x="8" y="160"/>
                  </a:lnTo>
                  <a:lnTo>
                    <a:pt x="8" y="164"/>
                  </a:lnTo>
                  <a:lnTo>
                    <a:pt x="8" y="164"/>
                  </a:lnTo>
                  <a:lnTo>
                    <a:pt x="4" y="164"/>
                  </a:lnTo>
                  <a:lnTo>
                    <a:pt x="4" y="164"/>
                  </a:lnTo>
                  <a:lnTo>
                    <a:pt x="0" y="174"/>
                  </a:lnTo>
                  <a:lnTo>
                    <a:pt x="0" y="174"/>
                  </a:lnTo>
                  <a:lnTo>
                    <a:pt x="10" y="168"/>
                  </a:lnTo>
                  <a:lnTo>
                    <a:pt x="18" y="162"/>
                  </a:lnTo>
                  <a:lnTo>
                    <a:pt x="18" y="162"/>
                  </a:lnTo>
                  <a:lnTo>
                    <a:pt x="18" y="158"/>
                  </a:lnTo>
                  <a:lnTo>
                    <a:pt x="18" y="158"/>
                  </a:lnTo>
                  <a:lnTo>
                    <a:pt x="22" y="152"/>
                  </a:lnTo>
                  <a:lnTo>
                    <a:pt x="24" y="152"/>
                  </a:lnTo>
                  <a:lnTo>
                    <a:pt x="24" y="152"/>
                  </a:lnTo>
                  <a:lnTo>
                    <a:pt x="24" y="150"/>
                  </a:lnTo>
                  <a:lnTo>
                    <a:pt x="24" y="150"/>
                  </a:lnTo>
                  <a:lnTo>
                    <a:pt x="26" y="148"/>
                  </a:lnTo>
                  <a:lnTo>
                    <a:pt x="30" y="146"/>
                  </a:lnTo>
                  <a:lnTo>
                    <a:pt x="30" y="146"/>
                  </a:lnTo>
                  <a:lnTo>
                    <a:pt x="30" y="142"/>
                  </a:lnTo>
                  <a:lnTo>
                    <a:pt x="30" y="142"/>
                  </a:lnTo>
                  <a:lnTo>
                    <a:pt x="34" y="140"/>
                  </a:lnTo>
                  <a:lnTo>
                    <a:pt x="34" y="140"/>
                  </a:lnTo>
                  <a:lnTo>
                    <a:pt x="34" y="128"/>
                  </a:lnTo>
                  <a:lnTo>
                    <a:pt x="34" y="128"/>
                  </a:lnTo>
                  <a:lnTo>
                    <a:pt x="34" y="126"/>
                  </a:lnTo>
                  <a:lnTo>
                    <a:pt x="30" y="126"/>
                  </a:lnTo>
                  <a:close/>
                  <a:moveTo>
                    <a:pt x="100" y="124"/>
                  </a:moveTo>
                  <a:lnTo>
                    <a:pt x="100" y="124"/>
                  </a:lnTo>
                  <a:lnTo>
                    <a:pt x="100" y="128"/>
                  </a:lnTo>
                  <a:lnTo>
                    <a:pt x="100" y="128"/>
                  </a:lnTo>
                  <a:lnTo>
                    <a:pt x="106" y="128"/>
                  </a:lnTo>
                  <a:lnTo>
                    <a:pt x="106" y="130"/>
                  </a:lnTo>
                  <a:lnTo>
                    <a:pt x="106" y="130"/>
                  </a:lnTo>
                  <a:lnTo>
                    <a:pt x="106" y="130"/>
                  </a:lnTo>
                  <a:lnTo>
                    <a:pt x="106" y="130"/>
                  </a:lnTo>
                  <a:lnTo>
                    <a:pt x="106" y="132"/>
                  </a:lnTo>
                  <a:lnTo>
                    <a:pt x="106" y="132"/>
                  </a:lnTo>
                  <a:lnTo>
                    <a:pt x="104" y="132"/>
                  </a:lnTo>
                  <a:lnTo>
                    <a:pt x="104" y="134"/>
                  </a:lnTo>
                  <a:lnTo>
                    <a:pt x="106" y="136"/>
                  </a:lnTo>
                  <a:lnTo>
                    <a:pt x="106" y="138"/>
                  </a:lnTo>
                  <a:lnTo>
                    <a:pt x="106" y="138"/>
                  </a:lnTo>
                  <a:lnTo>
                    <a:pt x="108" y="140"/>
                  </a:lnTo>
                  <a:lnTo>
                    <a:pt x="108" y="140"/>
                  </a:lnTo>
                  <a:lnTo>
                    <a:pt x="108" y="142"/>
                  </a:lnTo>
                  <a:lnTo>
                    <a:pt x="110" y="144"/>
                  </a:lnTo>
                  <a:lnTo>
                    <a:pt x="110" y="144"/>
                  </a:lnTo>
                  <a:lnTo>
                    <a:pt x="114" y="146"/>
                  </a:lnTo>
                  <a:lnTo>
                    <a:pt x="114" y="146"/>
                  </a:lnTo>
                  <a:lnTo>
                    <a:pt x="112" y="142"/>
                  </a:lnTo>
                  <a:lnTo>
                    <a:pt x="112" y="142"/>
                  </a:lnTo>
                  <a:lnTo>
                    <a:pt x="112" y="140"/>
                  </a:lnTo>
                  <a:lnTo>
                    <a:pt x="112" y="136"/>
                  </a:lnTo>
                  <a:lnTo>
                    <a:pt x="112" y="136"/>
                  </a:lnTo>
                  <a:lnTo>
                    <a:pt x="110" y="132"/>
                  </a:lnTo>
                  <a:lnTo>
                    <a:pt x="110" y="132"/>
                  </a:lnTo>
                  <a:lnTo>
                    <a:pt x="110" y="130"/>
                  </a:lnTo>
                  <a:lnTo>
                    <a:pt x="112" y="128"/>
                  </a:lnTo>
                  <a:lnTo>
                    <a:pt x="112" y="128"/>
                  </a:lnTo>
                  <a:lnTo>
                    <a:pt x="110" y="126"/>
                  </a:lnTo>
                  <a:lnTo>
                    <a:pt x="110" y="126"/>
                  </a:lnTo>
                  <a:lnTo>
                    <a:pt x="106" y="124"/>
                  </a:lnTo>
                  <a:lnTo>
                    <a:pt x="100" y="124"/>
                  </a:lnTo>
                  <a:lnTo>
                    <a:pt x="100" y="124"/>
                  </a:lnTo>
                  <a:close/>
                  <a:moveTo>
                    <a:pt x="66" y="120"/>
                  </a:moveTo>
                  <a:lnTo>
                    <a:pt x="66" y="120"/>
                  </a:lnTo>
                  <a:lnTo>
                    <a:pt x="62" y="140"/>
                  </a:lnTo>
                  <a:lnTo>
                    <a:pt x="62" y="140"/>
                  </a:lnTo>
                  <a:lnTo>
                    <a:pt x="72" y="134"/>
                  </a:lnTo>
                  <a:lnTo>
                    <a:pt x="72" y="134"/>
                  </a:lnTo>
                  <a:lnTo>
                    <a:pt x="76" y="134"/>
                  </a:lnTo>
                  <a:lnTo>
                    <a:pt x="76" y="134"/>
                  </a:lnTo>
                  <a:lnTo>
                    <a:pt x="76" y="130"/>
                  </a:lnTo>
                  <a:lnTo>
                    <a:pt x="76" y="130"/>
                  </a:lnTo>
                  <a:lnTo>
                    <a:pt x="78" y="130"/>
                  </a:lnTo>
                  <a:lnTo>
                    <a:pt x="78" y="130"/>
                  </a:lnTo>
                  <a:lnTo>
                    <a:pt x="78" y="124"/>
                  </a:lnTo>
                  <a:lnTo>
                    <a:pt x="78" y="124"/>
                  </a:lnTo>
                  <a:lnTo>
                    <a:pt x="66" y="120"/>
                  </a:lnTo>
                  <a:lnTo>
                    <a:pt x="66" y="120"/>
                  </a:lnTo>
                  <a:close/>
                  <a:moveTo>
                    <a:pt x="82" y="110"/>
                  </a:moveTo>
                  <a:lnTo>
                    <a:pt x="82" y="112"/>
                  </a:lnTo>
                  <a:lnTo>
                    <a:pt x="82" y="112"/>
                  </a:lnTo>
                  <a:lnTo>
                    <a:pt x="82" y="112"/>
                  </a:lnTo>
                  <a:lnTo>
                    <a:pt x="82" y="114"/>
                  </a:lnTo>
                  <a:lnTo>
                    <a:pt x="82" y="116"/>
                  </a:lnTo>
                  <a:lnTo>
                    <a:pt x="82" y="116"/>
                  </a:lnTo>
                  <a:lnTo>
                    <a:pt x="90" y="118"/>
                  </a:lnTo>
                  <a:lnTo>
                    <a:pt x="90" y="118"/>
                  </a:lnTo>
                  <a:lnTo>
                    <a:pt x="94" y="118"/>
                  </a:lnTo>
                  <a:lnTo>
                    <a:pt x="94" y="118"/>
                  </a:lnTo>
                  <a:lnTo>
                    <a:pt x="92" y="114"/>
                  </a:lnTo>
                  <a:lnTo>
                    <a:pt x="82" y="110"/>
                  </a:lnTo>
                  <a:lnTo>
                    <a:pt x="82" y="110"/>
                  </a:lnTo>
                  <a:close/>
                  <a:moveTo>
                    <a:pt x="102" y="102"/>
                  </a:moveTo>
                  <a:lnTo>
                    <a:pt x="102" y="102"/>
                  </a:lnTo>
                  <a:lnTo>
                    <a:pt x="98" y="106"/>
                  </a:lnTo>
                  <a:lnTo>
                    <a:pt x="98" y="106"/>
                  </a:lnTo>
                  <a:lnTo>
                    <a:pt x="98" y="110"/>
                  </a:lnTo>
                  <a:lnTo>
                    <a:pt x="98" y="110"/>
                  </a:lnTo>
                  <a:lnTo>
                    <a:pt x="102" y="114"/>
                  </a:lnTo>
                  <a:lnTo>
                    <a:pt x="106" y="118"/>
                  </a:lnTo>
                  <a:lnTo>
                    <a:pt x="106" y="118"/>
                  </a:lnTo>
                  <a:lnTo>
                    <a:pt x="106" y="120"/>
                  </a:lnTo>
                  <a:lnTo>
                    <a:pt x="106" y="122"/>
                  </a:lnTo>
                  <a:lnTo>
                    <a:pt x="106" y="122"/>
                  </a:lnTo>
                  <a:lnTo>
                    <a:pt x="110" y="124"/>
                  </a:lnTo>
                  <a:lnTo>
                    <a:pt x="112" y="124"/>
                  </a:lnTo>
                  <a:lnTo>
                    <a:pt x="114" y="124"/>
                  </a:lnTo>
                  <a:lnTo>
                    <a:pt x="114" y="124"/>
                  </a:lnTo>
                  <a:lnTo>
                    <a:pt x="116" y="128"/>
                  </a:lnTo>
                  <a:lnTo>
                    <a:pt x="116" y="128"/>
                  </a:lnTo>
                  <a:lnTo>
                    <a:pt x="112" y="120"/>
                  </a:lnTo>
                  <a:lnTo>
                    <a:pt x="112" y="120"/>
                  </a:lnTo>
                  <a:lnTo>
                    <a:pt x="110" y="118"/>
                  </a:lnTo>
                  <a:lnTo>
                    <a:pt x="110" y="118"/>
                  </a:lnTo>
                  <a:lnTo>
                    <a:pt x="110" y="112"/>
                  </a:lnTo>
                  <a:lnTo>
                    <a:pt x="112" y="106"/>
                  </a:lnTo>
                  <a:lnTo>
                    <a:pt x="110" y="106"/>
                  </a:lnTo>
                  <a:lnTo>
                    <a:pt x="110" y="106"/>
                  </a:lnTo>
                  <a:lnTo>
                    <a:pt x="108" y="102"/>
                  </a:lnTo>
                  <a:lnTo>
                    <a:pt x="108" y="102"/>
                  </a:lnTo>
                  <a:lnTo>
                    <a:pt x="102" y="102"/>
                  </a:lnTo>
                  <a:lnTo>
                    <a:pt x="102" y="102"/>
                  </a:lnTo>
                  <a:close/>
                  <a:moveTo>
                    <a:pt x="46" y="88"/>
                  </a:moveTo>
                  <a:lnTo>
                    <a:pt x="46" y="88"/>
                  </a:lnTo>
                  <a:lnTo>
                    <a:pt x="44" y="88"/>
                  </a:lnTo>
                  <a:lnTo>
                    <a:pt x="44" y="88"/>
                  </a:lnTo>
                  <a:lnTo>
                    <a:pt x="42" y="90"/>
                  </a:lnTo>
                  <a:lnTo>
                    <a:pt x="44" y="90"/>
                  </a:lnTo>
                  <a:lnTo>
                    <a:pt x="48" y="92"/>
                  </a:lnTo>
                  <a:lnTo>
                    <a:pt x="48" y="92"/>
                  </a:lnTo>
                  <a:lnTo>
                    <a:pt x="50" y="96"/>
                  </a:lnTo>
                  <a:lnTo>
                    <a:pt x="52" y="100"/>
                  </a:lnTo>
                  <a:lnTo>
                    <a:pt x="52" y="100"/>
                  </a:lnTo>
                  <a:lnTo>
                    <a:pt x="56" y="102"/>
                  </a:lnTo>
                  <a:lnTo>
                    <a:pt x="56" y="102"/>
                  </a:lnTo>
                  <a:lnTo>
                    <a:pt x="56" y="106"/>
                  </a:lnTo>
                  <a:lnTo>
                    <a:pt x="58" y="110"/>
                  </a:lnTo>
                  <a:lnTo>
                    <a:pt x="58" y="110"/>
                  </a:lnTo>
                  <a:lnTo>
                    <a:pt x="60" y="106"/>
                  </a:lnTo>
                  <a:lnTo>
                    <a:pt x="60" y="104"/>
                  </a:lnTo>
                  <a:lnTo>
                    <a:pt x="58" y="96"/>
                  </a:lnTo>
                  <a:lnTo>
                    <a:pt x="54" y="90"/>
                  </a:lnTo>
                  <a:lnTo>
                    <a:pt x="50" y="88"/>
                  </a:lnTo>
                  <a:lnTo>
                    <a:pt x="46" y="88"/>
                  </a:lnTo>
                  <a:lnTo>
                    <a:pt x="46" y="88"/>
                  </a:lnTo>
                  <a:close/>
                  <a:moveTo>
                    <a:pt x="50" y="0"/>
                  </a:moveTo>
                  <a:lnTo>
                    <a:pt x="50" y="0"/>
                  </a:lnTo>
                  <a:lnTo>
                    <a:pt x="48" y="8"/>
                  </a:lnTo>
                  <a:lnTo>
                    <a:pt x="48" y="8"/>
                  </a:lnTo>
                  <a:lnTo>
                    <a:pt x="48" y="12"/>
                  </a:lnTo>
                  <a:lnTo>
                    <a:pt x="48" y="12"/>
                  </a:lnTo>
                  <a:lnTo>
                    <a:pt x="44" y="20"/>
                  </a:lnTo>
                  <a:lnTo>
                    <a:pt x="44" y="20"/>
                  </a:lnTo>
                  <a:lnTo>
                    <a:pt x="44" y="24"/>
                  </a:lnTo>
                  <a:lnTo>
                    <a:pt x="46" y="26"/>
                  </a:lnTo>
                  <a:lnTo>
                    <a:pt x="46" y="28"/>
                  </a:lnTo>
                  <a:lnTo>
                    <a:pt x="46" y="32"/>
                  </a:lnTo>
                  <a:lnTo>
                    <a:pt x="46" y="32"/>
                  </a:lnTo>
                  <a:lnTo>
                    <a:pt x="44" y="34"/>
                  </a:lnTo>
                  <a:lnTo>
                    <a:pt x="44" y="34"/>
                  </a:lnTo>
                  <a:lnTo>
                    <a:pt x="44" y="38"/>
                  </a:lnTo>
                  <a:lnTo>
                    <a:pt x="44" y="44"/>
                  </a:lnTo>
                  <a:lnTo>
                    <a:pt x="44" y="44"/>
                  </a:lnTo>
                  <a:lnTo>
                    <a:pt x="42" y="44"/>
                  </a:lnTo>
                  <a:lnTo>
                    <a:pt x="40" y="46"/>
                  </a:lnTo>
                  <a:lnTo>
                    <a:pt x="40" y="46"/>
                  </a:lnTo>
                  <a:lnTo>
                    <a:pt x="38" y="42"/>
                  </a:lnTo>
                  <a:lnTo>
                    <a:pt x="38" y="42"/>
                  </a:lnTo>
                  <a:lnTo>
                    <a:pt x="36" y="42"/>
                  </a:lnTo>
                  <a:lnTo>
                    <a:pt x="36" y="42"/>
                  </a:lnTo>
                  <a:lnTo>
                    <a:pt x="36" y="44"/>
                  </a:lnTo>
                  <a:lnTo>
                    <a:pt x="36" y="44"/>
                  </a:lnTo>
                  <a:lnTo>
                    <a:pt x="36" y="44"/>
                  </a:lnTo>
                  <a:lnTo>
                    <a:pt x="36" y="50"/>
                  </a:lnTo>
                  <a:lnTo>
                    <a:pt x="36" y="50"/>
                  </a:lnTo>
                  <a:lnTo>
                    <a:pt x="40" y="52"/>
                  </a:lnTo>
                  <a:lnTo>
                    <a:pt x="40" y="52"/>
                  </a:lnTo>
                  <a:lnTo>
                    <a:pt x="40" y="60"/>
                  </a:lnTo>
                  <a:lnTo>
                    <a:pt x="40" y="60"/>
                  </a:lnTo>
                  <a:lnTo>
                    <a:pt x="46" y="68"/>
                  </a:lnTo>
                  <a:lnTo>
                    <a:pt x="46" y="68"/>
                  </a:lnTo>
                  <a:lnTo>
                    <a:pt x="46" y="68"/>
                  </a:lnTo>
                  <a:lnTo>
                    <a:pt x="48" y="64"/>
                  </a:lnTo>
                  <a:lnTo>
                    <a:pt x="48" y="64"/>
                  </a:lnTo>
                  <a:lnTo>
                    <a:pt x="50" y="64"/>
                  </a:lnTo>
                  <a:lnTo>
                    <a:pt x="50" y="64"/>
                  </a:lnTo>
                  <a:lnTo>
                    <a:pt x="48" y="72"/>
                  </a:lnTo>
                  <a:lnTo>
                    <a:pt x="48" y="78"/>
                  </a:lnTo>
                  <a:lnTo>
                    <a:pt x="54" y="88"/>
                  </a:lnTo>
                  <a:lnTo>
                    <a:pt x="54" y="88"/>
                  </a:lnTo>
                  <a:lnTo>
                    <a:pt x="58" y="86"/>
                  </a:lnTo>
                  <a:lnTo>
                    <a:pt x="58" y="86"/>
                  </a:lnTo>
                  <a:lnTo>
                    <a:pt x="60" y="84"/>
                  </a:lnTo>
                  <a:lnTo>
                    <a:pt x="62" y="82"/>
                  </a:lnTo>
                  <a:lnTo>
                    <a:pt x="66" y="82"/>
                  </a:lnTo>
                  <a:lnTo>
                    <a:pt x="68" y="84"/>
                  </a:lnTo>
                  <a:lnTo>
                    <a:pt x="68" y="84"/>
                  </a:lnTo>
                  <a:lnTo>
                    <a:pt x="72" y="84"/>
                  </a:lnTo>
                  <a:lnTo>
                    <a:pt x="72" y="84"/>
                  </a:lnTo>
                  <a:lnTo>
                    <a:pt x="72" y="88"/>
                  </a:lnTo>
                  <a:lnTo>
                    <a:pt x="74" y="90"/>
                  </a:lnTo>
                  <a:lnTo>
                    <a:pt x="74" y="90"/>
                  </a:lnTo>
                  <a:lnTo>
                    <a:pt x="76" y="90"/>
                  </a:lnTo>
                  <a:lnTo>
                    <a:pt x="76" y="86"/>
                  </a:lnTo>
                  <a:lnTo>
                    <a:pt x="74" y="84"/>
                  </a:lnTo>
                  <a:lnTo>
                    <a:pt x="78" y="82"/>
                  </a:lnTo>
                  <a:lnTo>
                    <a:pt x="78" y="82"/>
                  </a:lnTo>
                  <a:lnTo>
                    <a:pt x="78" y="86"/>
                  </a:lnTo>
                  <a:lnTo>
                    <a:pt x="78" y="86"/>
                  </a:lnTo>
                  <a:lnTo>
                    <a:pt x="82" y="90"/>
                  </a:lnTo>
                  <a:lnTo>
                    <a:pt x="82" y="90"/>
                  </a:lnTo>
                  <a:lnTo>
                    <a:pt x="84" y="96"/>
                  </a:lnTo>
                  <a:lnTo>
                    <a:pt x="84" y="96"/>
                  </a:lnTo>
                  <a:lnTo>
                    <a:pt x="88" y="96"/>
                  </a:lnTo>
                  <a:lnTo>
                    <a:pt x="88" y="96"/>
                  </a:lnTo>
                  <a:lnTo>
                    <a:pt x="90" y="98"/>
                  </a:lnTo>
                  <a:lnTo>
                    <a:pt x="90" y="100"/>
                  </a:lnTo>
                  <a:lnTo>
                    <a:pt x="92" y="100"/>
                  </a:lnTo>
                  <a:lnTo>
                    <a:pt x="92" y="100"/>
                  </a:lnTo>
                  <a:lnTo>
                    <a:pt x="94" y="94"/>
                  </a:lnTo>
                  <a:lnTo>
                    <a:pt x="92" y="92"/>
                  </a:lnTo>
                  <a:lnTo>
                    <a:pt x="90" y="90"/>
                  </a:lnTo>
                  <a:lnTo>
                    <a:pt x="88" y="86"/>
                  </a:lnTo>
                  <a:lnTo>
                    <a:pt x="88" y="86"/>
                  </a:lnTo>
                  <a:lnTo>
                    <a:pt x="90" y="82"/>
                  </a:lnTo>
                  <a:lnTo>
                    <a:pt x="90" y="80"/>
                  </a:lnTo>
                  <a:lnTo>
                    <a:pt x="90" y="80"/>
                  </a:lnTo>
                  <a:lnTo>
                    <a:pt x="86" y="76"/>
                  </a:lnTo>
                  <a:lnTo>
                    <a:pt x="86" y="76"/>
                  </a:lnTo>
                  <a:lnTo>
                    <a:pt x="82" y="80"/>
                  </a:lnTo>
                  <a:lnTo>
                    <a:pt x="80" y="78"/>
                  </a:lnTo>
                  <a:lnTo>
                    <a:pt x="80" y="78"/>
                  </a:lnTo>
                  <a:lnTo>
                    <a:pt x="80" y="74"/>
                  </a:lnTo>
                  <a:lnTo>
                    <a:pt x="80" y="74"/>
                  </a:lnTo>
                  <a:lnTo>
                    <a:pt x="78" y="72"/>
                  </a:lnTo>
                  <a:lnTo>
                    <a:pt x="78" y="72"/>
                  </a:lnTo>
                  <a:lnTo>
                    <a:pt x="78" y="72"/>
                  </a:lnTo>
                  <a:lnTo>
                    <a:pt x="76" y="74"/>
                  </a:lnTo>
                  <a:lnTo>
                    <a:pt x="76" y="74"/>
                  </a:lnTo>
                  <a:lnTo>
                    <a:pt x="70" y="74"/>
                  </a:lnTo>
                  <a:lnTo>
                    <a:pt x="70" y="74"/>
                  </a:lnTo>
                  <a:lnTo>
                    <a:pt x="64" y="78"/>
                  </a:lnTo>
                  <a:lnTo>
                    <a:pt x="64" y="78"/>
                  </a:lnTo>
                  <a:lnTo>
                    <a:pt x="60" y="76"/>
                  </a:lnTo>
                  <a:lnTo>
                    <a:pt x="60" y="76"/>
                  </a:lnTo>
                  <a:lnTo>
                    <a:pt x="60" y="66"/>
                  </a:lnTo>
                  <a:lnTo>
                    <a:pt x="58" y="66"/>
                  </a:lnTo>
                  <a:lnTo>
                    <a:pt x="58" y="66"/>
                  </a:lnTo>
                  <a:lnTo>
                    <a:pt x="58" y="56"/>
                  </a:lnTo>
                  <a:lnTo>
                    <a:pt x="58" y="56"/>
                  </a:lnTo>
                  <a:lnTo>
                    <a:pt x="60" y="50"/>
                  </a:lnTo>
                  <a:lnTo>
                    <a:pt x="60" y="46"/>
                  </a:lnTo>
                  <a:lnTo>
                    <a:pt x="62" y="46"/>
                  </a:lnTo>
                  <a:lnTo>
                    <a:pt x="64" y="46"/>
                  </a:lnTo>
                  <a:lnTo>
                    <a:pt x="64" y="46"/>
                  </a:lnTo>
                  <a:lnTo>
                    <a:pt x="66" y="40"/>
                  </a:lnTo>
                  <a:lnTo>
                    <a:pt x="66" y="34"/>
                  </a:lnTo>
                  <a:lnTo>
                    <a:pt x="66" y="34"/>
                  </a:lnTo>
                  <a:lnTo>
                    <a:pt x="70" y="34"/>
                  </a:lnTo>
                  <a:lnTo>
                    <a:pt x="72" y="34"/>
                  </a:lnTo>
                  <a:lnTo>
                    <a:pt x="72" y="34"/>
                  </a:lnTo>
                  <a:lnTo>
                    <a:pt x="74" y="30"/>
                  </a:lnTo>
                  <a:lnTo>
                    <a:pt x="74" y="30"/>
                  </a:lnTo>
                  <a:lnTo>
                    <a:pt x="72" y="20"/>
                  </a:lnTo>
                  <a:lnTo>
                    <a:pt x="72" y="20"/>
                  </a:lnTo>
                  <a:lnTo>
                    <a:pt x="68" y="18"/>
                  </a:lnTo>
                  <a:lnTo>
                    <a:pt x="68" y="18"/>
                  </a:lnTo>
                  <a:lnTo>
                    <a:pt x="68" y="10"/>
                  </a:lnTo>
                  <a:lnTo>
                    <a:pt x="70" y="4"/>
                  </a:lnTo>
                  <a:lnTo>
                    <a:pt x="70" y="4"/>
                  </a:lnTo>
                  <a:lnTo>
                    <a:pt x="70" y="0"/>
                  </a:lnTo>
                  <a:lnTo>
                    <a:pt x="70" y="0"/>
                  </a:lnTo>
                  <a:lnTo>
                    <a:pt x="62" y="4"/>
                  </a:lnTo>
                  <a:lnTo>
                    <a:pt x="58" y="6"/>
                  </a:lnTo>
                  <a:lnTo>
                    <a:pt x="56" y="2"/>
                  </a:lnTo>
                  <a:lnTo>
                    <a:pt x="56" y="2"/>
                  </a:lnTo>
                  <a:lnTo>
                    <a:pt x="56" y="2"/>
                  </a:lnTo>
                  <a:lnTo>
                    <a:pt x="54" y="0"/>
                  </a:lnTo>
                  <a:lnTo>
                    <a:pt x="54" y="0"/>
                  </a:lnTo>
                  <a:lnTo>
                    <a:pt x="50" y="0"/>
                  </a:lnTo>
                  <a:lnTo>
                    <a:pt x="50" y="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4" name="Freeform 11">
              <a:extLst>
                <a:ext uri="{FF2B5EF4-FFF2-40B4-BE49-F238E27FC236}">
                  <a16:creationId xmlns:a16="http://schemas.microsoft.com/office/drawing/2014/main" id="{7BF7A906-A93B-959F-C776-6736A1207EEA}"/>
                </a:ext>
              </a:extLst>
            </p:cNvPr>
            <p:cNvSpPr>
              <a:spLocks/>
            </p:cNvSpPr>
            <p:nvPr/>
          </p:nvSpPr>
          <p:spPr bwMode="gray">
            <a:xfrm>
              <a:off x="2245" y="1778"/>
              <a:ext cx="469" cy="483"/>
            </a:xfrm>
            <a:custGeom>
              <a:avLst/>
              <a:gdLst/>
              <a:ahLst/>
              <a:cxnLst>
                <a:cxn ang="0">
                  <a:pos x="198" y="32"/>
                </a:cxn>
                <a:cxn ang="0">
                  <a:pos x="178" y="42"/>
                </a:cxn>
                <a:cxn ang="0">
                  <a:pos x="168" y="52"/>
                </a:cxn>
                <a:cxn ang="0">
                  <a:pos x="152" y="54"/>
                </a:cxn>
                <a:cxn ang="0">
                  <a:pos x="160" y="78"/>
                </a:cxn>
                <a:cxn ang="0">
                  <a:pos x="172" y="90"/>
                </a:cxn>
                <a:cxn ang="0">
                  <a:pos x="164" y="110"/>
                </a:cxn>
                <a:cxn ang="0">
                  <a:pos x="156" y="132"/>
                </a:cxn>
                <a:cxn ang="0">
                  <a:pos x="140" y="146"/>
                </a:cxn>
                <a:cxn ang="0">
                  <a:pos x="122" y="164"/>
                </a:cxn>
                <a:cxn ang="0">
                  <a:pos x="112" y="172"/>
                </a:cxn>
                <a:cxn ang="0">
                  <a:pos x="114" y="186"/>
                </a:cxn>
                <a:cxn ang="0">
                  <a:pos x="118" y="200"/>
                </a:cxn>
                <a:cxn ang="0">
                  <a:pos x="116" y="220"/>
                </a:cxn>
                <a:cxn ang="0">
                  <a:pos x="98" y="224"/>
                </a:cxn>
                <a:cxn ang="0">
                  <a:pos x="90" y="226"/>
                </a:cxn>
                <a:cxn ang="0">
                  <a:pos x="88" y="226"/>
                </a:cxn>
                <a:cxn ang="0">
                  <a:pos x="82" y="222"/>
                </a:cxn>
                <a:cxn ang="0">
                  <a:pos x="80" y="216"/>
                </a:cxn>
                <a:cxn ang="0">
                  <a:pos x="70" y="212"/>
                </a:cxn>
                <a:cxn ang="0">
                  <a:pos x="68" y="204"/>
                </a:cxn>
                <a:cxn ang="0">
                  <a:pos x="68" y="198"/>
                </a:cxn>
                <a:cxn ang="0">
                  <a:pos x="56" y="200"/>
                </a:cxn>
                <a:cxn ang="0">
                  <a:pos x="44" y="204"/>
                </a:cxn>
                <a:cxn ang="0">
                  <a:pos x="28" y="204"/>
                </a:cxn>
                <a:cxn ang="0">
                  <a:pos x="20" y="206"/>
                </a:cxn>
                <a:cxn ang="0">
                  <a:pos x="12" y="206"/>
                </a:cxn>
                <a:cxn ang="0">
                  <a:pos x="6" y="206"/>
                </a:cxn>
                <a:cxn ang="0">
                  <a:pos x="0" y="208"/>
                </a:cxn>
                <a:cxn ang="0">
                  <a:pos x="18" y="178"/>
                </a:cxn>
                <a:cxn ang="0">
                  <a:pos x="32" y="166"/>
                </a:cxn>
                <a:cxn ang="0">
                  <a:pos x="22" y="150"/>
                </a:cxn>
                <a:cxn ang="0">
                  <a:pos x="8" y="134"/>
                </a:cxn>
                <a:cxn ang="0">
                  <a:pos x="18" y="124"/>
                </a:cxn>
                <a:cxn ang="0">
                  <a:pos x="40" y="122"/>
                </a:cxn>
                <a:cxn ang="0">
                  <a:pos x="56" y="118"/>
                </a:cxn>
                <a:cxn ang="0">
                  <a:pos x="66" y="102"/>
                </a:cxn>
                <a:cxn ang="0">
                  <a:pos x="82" y="90"/>
                </a:cxn>
                <a:cxn ang="0">
                  <a:pos x="86" y="76"/>
                </a:cxn>
                <a:cxn ang="0">
                  <a:pos x="98" y="78"/>
                </a:cxn>
                <a:cxn ang="0">
                  <a:pos x="104" y="64"/>
                </a:cxn>
                <a:cxn ang="0">
                  <a:pos x="106" y="48"/>
                </a:cxn>
                <a:cxn ang="0">
                  <a:pos x="120" y="42"/>
                </a:cxn>
                <a:cxn ang="0">
                  <a:pos x="124" y="26"/>
                </a:cxn>
                <a:cxn ang="0">
                  <a:pos x="148" y="6"/>
                </a:cxn>
                <a:cxn ang="0">
                  <a:pos x="170" y="4"/>
                </a:cxn>
                <a:cxn ang="0">
                  <a:pos x="196" y="10"/>
                </a:cxn>
              </a:cxnLst>
              <a:rect l="0" t="0" r="r" b="b"/>
              <a:pathLst>
                <a:path w="206" h="230">
                  <a:moveTo>
                    <a:pt x="206" y="20"/>
                  </a:moveTo>
                  <a:lnTo>
                    <a:pt x="202" y="26"/>
                  </a:lnTo>
                  <a:lnTo>
                    <a:pt x="198" y="32"/>
                  </a:lnTo>
                  <a:lnTo>
                    <a:pt x="194" y="34"/>
                  </a:lnTo>
                  <a:lnTo>
                    <a:pt x="188" y="40"/>
                  </a:lnTo>
                  <a:lnTo>
                    <a:pt x="178" y="42"/>
                  </a:lnTo>
                  <a:lnTo>
                    <a:pt x="172" y="46"/>
                  </a:lnTo>
                  <a:lnTo>
                    <a:pt x="172" y="48"/>
                  </a:lnTo>
                  <a:lnTo>
                    <a:pt x="168" y="52"/>
                  </a:lnTo>
                  <a:lnTo>
                    <a:pt x="164" y="48"/>
                  </a:lnTo>
                  <a:lnTo>
                    <a:pt x="158" y="52"/>
                  </a:lnTo>
                  <a:lnTo>
                    <a:pt x="152" y="54"/>
                  </a:lnTo>
                  <a:lnTo>
                    <a:pt x="152" y="58"/>
                  </a:lnTo>
                  <a:lnTo>
                    <a:pt x="158" y="64"/>
                  </a:lnTo>
                  <a:lnTo>
                    <a:pt x="160" y="78"/>
                  </a:lnTo>
                  <a:lnTo>
                    <a:pt x="162" y="80"/>
                  </a:lnTo>
                  <a:lnTo>
                    <a:pt x="166" y="84"/>
                  </a:lnTo>
                  <a:lnTo>
                    <a:pt x="172" y="90"/>
                  </a:lnTo>
                  <a:lnTo>
                    <a:pt x="172" y="98"/>
                  </a:lnTo>
                  <a:lnTo>
                    <a:pt x="168" y="104"/>
                  </a:lnTo>
                  <a:lnTo>
                    <a:pt x="164" y="110"/>
                  </a:lnTo>
                  <a:lnTo>
                    <a:pt x="164" y="120"/>
                  </a:lnTo>
                  <a:lnTo>
                    <a:pt x="162" y="128"/>
                  </a:lnTo>
                  <a:lnTo>
                    <a:pt x="156" y="132"/>
                  </a:lnTo>
                  <a:lnTo>
                    <a:pt x="152" y="136"/>
                  </a:lnTo>
                  <a:lnTo>
                    <a:pt x="148" y="142"/>
                  </a:lnTo>
                  <a:lnTo>
                    <a:pt x="140" y="146"/>
                  </a:lnTo>
                  <a:lnTo>
                    <a:pt x="134" y="156"/>
                  </a:lnTo>
                  <a:lnTo>
                    <a:pt x="128" y="162"/>
                  </a:lnTo>
                  <a:lnTo>
                    <a:pt x="122" y="164"/>
                  </a:lnTo>
                  <a:lnTo>
                    <a:pt x="120" y="160"/>
                  </a:lnTo>
                  <a:lnTo>
                    <a:pt x="116" y="168"/>
                  </a:lnTo>
                  <a:lnTo>
                    <a:pt x="112" y="172"/>
                  </a:lnTo>
                  <a:lnTo>
                    <a:pt x="108" y="180"/>
                  </a:lnTo>
                  <a:lnTo>
                    <a:pt x="112" y="184"/>
                  </a:lnTo>
                  <a:lnTo>
                    <a:pt x="114" y="186"/>
                  </a:lnTo>
                  <a:lnTo>
                    <a:pt x="112" y="192"/>
                  </a:lnTo>
                  <a:lnTo>
                    <a:pt x="112" y="198"/>
                  </a:lnTo>
                  <a:lnTo>
                    <a:pt x="118" y="200"/>
                  </a:lnTo>
                  <a:lnTo>
                    <a:pt x="120" y="206"/>
                  </a:lnTo>
                  <a:lnTo>
                    <a:pt x="120" y="222"/>
                  </a:lnTo>
                  <a:lnTo>
                    <a:pt x="116" y="220"/>
                  </a:lnTo>
                  <a:lnTo>
                    <a:pt x="108" y="220"/>
                  </a:lnTo>
                  <a:lnTo>
                    <a:pt x="104" y="220"/>
                  </a:lnTo>
                  <a:lnTo>
                    <a:pt x="98" y="224"/>
                  </a:lnTo>
                  <a:lnTo>
                    <a:pt x="96" y="230"/>
                  </a:lnTo>
                  <a:lnTo>
                    <a:pt x="90" y="230"/>
                  </a:lnTo>
                  <a:lnTo>
                    <a:pt x="90" y="226"/>
                  </a:lnTo>
                  <a:lnTo>
                    <a:pt x="90" y="226"/>
                  </a:lnTo>
                  <a:lnTo>
                    <a:pt x="88" y="226"/>
                  </a:lnTo>
                  <a:lnTo>
                    <a:pt x="88" y="226"/>
                  </a:lnTo>
                  <a:lnTo>
                    <a:pt x="84" y="226"/>
                  </a:lnTo>
                  <a:lnTo>
                    <a:pt x="84" y="226"/>
                  </a:lnTo>
                  <a:lnTo>
                    <a:pt x="82" y="222"/>
                  </a:lnTo>
                  <a:lnTo>
                    <a:pt x="82" y="222"/>
                  </a:lnTo>
                  <a:lnTo>
                    <a:pt x="80" y="216"/>
                  </a:lnTo>
                  <a:lnTo>
                    <a:pt x="80" y="216"/>
                  </a:lnTo>
                  <a:lnTo>
                    <a:pt x="76" y="214"/>
                  </a:lnTo>
                  <a:lnTo>
                    <a:pt x="70" y="212"/>
                  </a:lnTo>
                  <a:lnTo>
                    <a:pt x="70" y="212"/>
                  </a:lnTo>
                  <a:lnTo>
                    <a:pt x="70" y="208"/>
                  </a:lnTo>
                  <a:lnTo>
                    <a:pt x="70" y="204"/>
                  </a:lnTo>
                  <a:lnTo>
                    <a:pt x="68" y="204"/>
                  </a:lnTo>
                  <a:lnTo>
                    <a:pt x="68" y="204"/>
                  </a:lnTo>
                  <a:lnTo>
                    <a:pt x="68" y="198"/>
                  </a:lnTo>
                  <a:lnTo>
                    <a:pt x="68" y="198"/>
                  </a:lnTo>
                  <a:lnTo>
                    <a:pt x="58" y="200"/>
                  </a:lnTo>
                  <a:lnTo>
                    <a:pt x="58" y="200"/>
                  </a:lnTo>
                  <a:lnTo>
                    <a:pt x="56" y="200"/>
                  </a:lnTo>
                  <a:lnTo>
                    <a:pt x="52" y="200"/>
                  </a:lnTo>
                  <a:lnTo>
                    <a:pt x="52" y="200"/>
                  </a:lnTo>
                  <a:lnTo>
                    <a:pt x="44" y="204"/>
                  </a:lnTo>
                  <a:lnTo>
                    <a:pt x="44" y="204"/>
                  </a:lnTo>
                  <a:lnTo>
                    <a:pt x="36" y="204"/>
                  </a:lnTo>
                  <a:lnTo>
                    <a:pt x="28" y="204"/>
                  </a:lnTo>
                  <a:lnTo>
                    <a:pt x="26" y="206"/>
                  </a:lnTo>
                  <a:lnTo>
                    <a:pt x="26" y="206"/>
                  </a:lnTo>
                  <a:lnTo>
                    <a:pt x="20" y="206"/>
                  </a:lnTo>
                  <a:lnTo>
                    <a:pt x="14" y="204"/>
                  </a:lnTo>
                  <a:lnTo>
                    <a:pt x="12" y="206"/>
                  </a:lnTo>
                  <a:lnTo>
                    <a:pt x="12" y="206"/>
                  </a:lnTo>
                  <a:lnTo>
                    <a:pt x="10" y="206"/>
                  </a:lnTo>
                  <a:lnTo>
                    <a:pt x="6" y="206"/>
                  </a:lnTo>
                  <a:lnTo>
                    <a:pt x="6" y="206"/>
                  </a:lnTo>
                  <a:lnTo>
                    <a:pt x="6" y="208"/>
                  </a:lnTo>
                  <a:lnTo>
                    <a:pt x="6" y="208"/>
                  </a:lnTo>
                  <a:lnTo>
                    <a:pt x="0" y="208"/>
                  </a:lnTo>
                  <a:lnTo>
                    <a:pt x="2" y="192"/>
                  </a:lnTo>
                  <a:lnTo>
                    <a:pt x="10" y="180"/>
                  </a:lnTo>
                  <a:lnTo>
                    <a:pt x="18" y="178"/>
                  </a:lnTo>
                  <a:lnTo>
                    <a:pt x="26" y="176"/>
                  </a:lnTo>
                  <a:lnTo>
                    <a:pt x="32" y="172"/>
                  </a:lnTo>
                  <a:lnTo>
                    <a:pt x="32" y="166"/>
                  </a:lnTo>
                  <a:lnTo>
                    <a:pt x="26" y="164"/>
                  </a:lnTo>
                  <a:lnTo>
                    <a:pt x="26" y="156"/>
                  </a:lnTo>
                  <a:lnTo>
                    <a:pt x="22" y="150"/>
                  </a:lnTo>
                  <a:lnTo>
                    <a:pt x="16" y="148"/>
                  </a:lnTo>
                  <a:lnTo>
                    <a:pt x="10" y="138"/>
                  </a:lnTo>
                  <a:lnTo>
                    <a:pt x="8" y="134"/>
                  </a:lnTo>
                  <a:lnTo>
                    <a:pt x="10" y="130"/>
                  </a:lnTo>
                  <a:lnTo>
                    <a:pt x="4" y="116"/>
                  </a:lnTo>
                  <a:lnTo>
                    <a:pt x="18" y="124"/>
                  </a:lnTo>
                  <a:lnTo>
                    <a:pt x="22" y="122"/>
                  </a:lnTo>
                  <a:lnTo>
                    <a:pt x="28" y="122"/>
                  </a:lnTo>
                  <a:lnTo>
                    <a:pt x="40" y="122"/>
                  </a:lnTo>
                  <a:lnTo>
                    <a:pt x="46" y="124"/>
                  </a:lnTo>
                  <a:lnTo>
                    <a:pt x="48" y="120"/>
                  </a:lnTo>
                  <a:lnTo>
                    <a:pt x="56" y="118"/>
                  </a:lnTo>
                  <a:lnTo>
                    <a:pt x="58" y="112"/>
                  </a:lnTo>
                  <a:lnTo>
                    <a:pt x="58" y="106"/>
                  </a:lnTo>
                  <a:lnTo>
                    <a:pt x="66" y="102"/>
                  </a:lnTo>
                  <a:lnTo>
                    <a:pt x="74" y="90"/>
                  </a:lnTo>
                  <a:lnTo>
                    <a:pt x="78" y="92"/>
                  </a:lnTo>
                  <a:lnTo>
                    <a:pt x="82" y="90"/>
                  </a:lnTo>
                  <a:lnTo>
                    <a:pt x="84" y="86"/>
                  </a:lnTo>
                  <a:lnTo>
                    <a:pt x="80" y="80"/>
                  </a:lnTo>
                  <a:lnTo>
                    <a:pt x="86" y="76"/>
                  </a:lnTo>
                  <a:lnTo>
                    <a:pt x="90" y="72"/>
                  </a:lnTo>
                  <a:lnTo>
                    <a:pt x="92" y="76"/>
                  </a:lnTo>
                  <a:lnTo>
                    <a:pt x="98" y="78"/>
                  </a:lnTo>
                  <a:lnTo>
                    <a:pt x="102" y="76"/>
                  </a:lnTo>
                  <a:lnTo>
                    <a:pt x="104" y="70"/>
                  </a:lnTo>
                  <a:lnTo>
                    <a:pt x="104" y="64"/>
                  </a:lnTo>
                  <a:lnTo>
                    <a:pt x="110" y="60"/>
                  </a:lnTo>
                  <a:lnTo>
                    <a:pt x="110" y="52"/>
                  </a:lnTo>
                  <a:lnTo>
                    <a:pt x="106" y="48"/>
                  </a:lnTo>
                  <a:lnTo>
                    <a:pt x="108" y="42"/>
                  </a:lnTo>
                  <a:lnTo>
                    <a:pt x="114" y="44"/>
                  </a:lnTo>
                  <a:lnTo>
                    <a:pt x="120" y="42"/>
                  </a:lnTo>
                  <a:lnTo>
                    <a:pt x="122" y="34"/>
                  </a:lnTo>
                  <a:lnTo>
                    <a:pt x="120" y="28"/>
                  </a:lnTo>
                  <a:lnTo>
                    <a:pt x="124" y="26"/>
                  </a:lnTo>
                  <a:lnTo>
                    <a:pt x="124" y="18"/>
                  </a:lnTo>
                  <a:lnTo>
                    <a:pt x="138" y="8"/>
                  </a:lnTo>
                  <a:lnTo>
                    <a:pt x="148" y="6"/>
                  </a:lnTo>
                  <a:lnTo>
                    <a:pt x="156" y="4"/>
                  </a:lnTo>
                  <a:lnTo>
                    <a:pt x="164" y="4"/>
                  </a:lnTo>
                  <a:lnTo>
                    <a:pt x="170" y="4"/>
                  </a:lnTo>
                  <a:lnTo>
                    <a:pt x="172" y="0"/>
                  </a:lnTo>
                  <a:lnTo>
                    <a:pt x="182" y="0"/>
                  </a:lnTo>
                  <a:lnTo>
                    <a:pt x="196" y="10"/>
                  </a:lnTo>
                  <a:lnTo>
                    <a:pt x="200" y="14"/>
                  </a:lnTo>
                  <a:lnTo>
                    <a:pt x="206" y="2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5" name="Freeform 12">
              <a:extLst>
                <a:ext uri="{FF2B5EF4-FFF2-40B4-BE49-F238E27FC236}">
                  <a16:creationId xmlns:a16="http://schemas.microsoft.com/office/drawing/2014/main" id="{422DB621-6E0E-0EFA-3A80-1C1438A8B444}"/>
                </a:ext>
              </a:extLst>
            </p:cNvPr>
            <p:cNvSpPr>
              <a:spLocks/>
            </p:cNvSpPr>
            <p:nvPr/>
          </p:nvSpPr>
          <p:spPr bwMode="gray">
            <a:xfrm>
              <a:off x="4175" y="1513"/>
              <a:ext cx="181" cy="235"/>
            </a:xfrm>
            <a:custGeom>
              <a:avLst/>
              <a:gdLst/>
              <a:ahLst/>
              <a:cxnLst>
                <a:cxn ang="0">
                  <a:pos x="50" y="100"/>
                </a:cxn>
                <a:cxn ang="0">
                  <a:pos x="46" y="96"/>
                </a:cxn>
                <a:cxn ang="0">
                  <a:pos x="46" y="88"/>
                </a:cxn>
                <a:cxn ang="0">
                  <a:pos x="32" y="82"/>
                </a:cxn>
                <a:cxn ang="0">
                  <a:pos x="34" y="78"/>
                </a:cxn>
                <a:cxn ang="0">
                  <a:pos x="36" y="76"/>
                </a:cxn>
                <a:cxn ang="0">
                  <a:pos x="36" y="68"/>
                </a:cxn>
                <a:cxn ang="0">
                  <a:pos x="40" y="66"/>
                </a:cxn>
                <a:cxn ang="0">
                  <a:pos x="46" y="64"/>
                </a:cxn>
                <a:cxn ang="0">
                  <a:pos x="52" y="54"/>
                </a:cxn>
                <a:cxn ang="0">
                  <a:pos x="56" y="54"/>
                </a:cxn>
                <a:cxn ang="0">
                  <a:pos x="58" y="54"/>
                </a:cxn>
                <a:cxn ang="0">
                  <a:pos x="62" y="48"/>
                </a:cxn>
                <a:cxn ang="0">
                  <a:pos x="66" y="48"/>
                </a:cxn>
                <a:cxn ang="0">
                  <a:pos x="66" y="44"/>
                </a:cxn>
                <a:cxn ang="0">
                  <a:pos x="62" y="34"/>
                </a:cxn>
                <a:cxn ang="0">
                  <a:pos x="64" y="30"/>
                </a:cxn>
                <a:cxn ang="0">
                  <a:pos x="66" y="28"/>
                </a:cxn>
                <a:cxn ang="0">
                  <a:pos x="68" y="24"/>
                </a:cxn>
                <a:cxn ang="0">
                  <a:pos x="70" y="24"/>
                </a:cxn>
                <a:cxn ang="0">
                  <a:pos x="72" y="24"/>
                </a:cxn>
                <a:cxn ang="0">
                  <a:pos x="80" y="14"/>
                </a:cxn>
                <a:cxn ang="0">
                  <a:pos x="70" y="10"/>
                </a:cxn>
                <a:cxn ang="0">
                  <a:pos x="64" y="16"/>
                </a:cxn>
                <a:cxn ang="0">
                  <a:pos x="54" y="18"/>
                </a:cxn>
                <a:cxn ang="0">
                  <a:pos x="50" y="26"/>
                </a:cxn>
                <a:cxn ang="0">
                  <a:pos x="42" y="30"/>
                </a:cxn>
                <a:cxn ang="0">
                  <a:pos x="34" y="22"/>
                </a:cxn>
                <a:cxn ang="0">
                  <a:pos x="28" y="32"/>
                </a:cxn>
                <a:cxn ang="0">
                  <a:pos x="16" y="46"/>
                </a:cxn>
                <a:cxn ang="0">
                  <a:pos x="6" y="60"/>
                </a:cxn>
                <a:cxn ang="0">
                  <a:pos x="0" y="70"/>
                </a:cxn>
                <a:cxn ang="0">
                  <a:pos x="2" y="72"/>
                </a:cxn>
                <a:cxn ang="0">
                  <a:pos x="8" y="76"/>
                </a:cxn>
                <a:cxn ang="0">
                  <a:pos x="10" y="88"/>
                </a:cxn>
                <a:cxn ang="0">
                  <a:pos x="6" y="90"/>
                </a:cxn>
                <a:cxn ang="0">
                  <a:pos x="0" y="100"/>
                </a:cxn>
                <a:cxn ang="0">
                  <a:pos x="8" y="102"/>
                </a:cxn>
                <a:cxn ang="0">
                  <a:pos x="6" y="106"/>
                </a:cxn>
                <a:cxn ang="0">
                  <a:pos x="10" y="112"/>
                </a:cxn>
                <a:cxn ang="0">
                  <a:pos x="14" y="110"/>
                </a:cxn>
                <a:cxn ang="0">
                  <a:pos x="16" y="108"/>
                </a:cxn>
                <a:cxn ang="0">
                  <a:pos x="24" y="108"/>
                </a:cxn>
                <a:cxn ang="0">
                  <a:pos x="36" y="98"/>
                </a:cxn>
                <a:cxn ang="0">
                  <a:pos x="42" y="102"/>
                </a:cxn>
                <a:cxn ang="0">
                  <a:pos x="50" y="100"/>
                </a:cxn>
              </a:cxnLst>
              <a:rect l="0" t="0" r="r" b="b"/>
              <a:pathLst>
                <a:path w="80" h="112">
                  <a:moveTo>
                    <a:pt x="50" y="100"/>
                  </a:moveTo>
                  <a:lnTo>
                    <a:pt x="50" y="100"/>
                  </a:lnTo>
                  <a:lnTo>
                    <a:pt x="46" y="96"/>
                  </a:lnTo>
                  <a:lnTo>
                    <a:pt x="46" y="96"/>
                  </a:lnTo>
                  <a:lnTo>
                    <a:pt x="46" y="88"/>
                  </a:lnTo>
                  <a:lnTo>
                    <a:pt x="46" y="88"/>
                  </a:lnTo>
                  <a:lnTo>
                    <a:pt x="40" y="84"/>
                  </a:lnTo>
                  <a:lnTo>
                    <a:pt x="32" y="82"/>
                  </a:lnTo>
                  <a:lnTo>
                    <a:pt x="32" y="82"/>
                  </a:lnTo>
                  <a:lnTo>
                    <a:pt x="34" y="78"/>
                  </a:lnTo>
                  <a:lnTo>
                    <a:pt x="36" y="76"/>
                  </a:lnTo>
                  <a:lnTo>
                    <a:pt x="36" y="76"/>
                  </a:lnTo>
                  <a:lnTo>
                    <a:pt x="36" y="72"/>
                  </a:lnTo>
                  <a:lnTo>
                    <a:pt x="36" y="68"/>
                  </a:lnTo>
                  <a:lnTo>
                    <a:pt x="36" y="68"/>
                  </a:lnTo>
                  <a:lnTo>
                    <a:pt x="40" y="66"/>
                  </a:lnTo>
                  <a:lnTo>
                    <a:pt x="46" y="64"/>
                  </a:lnTo>
                  <a:lnTo>
                    <a:pt x="46" y="64"/>
                  </a:lnTo>
                  <a:lnTo>
                    <a:pt x="50" y="60"/>
                  </a:lnTo>
                  <a:lnTo>
                    <a:pt x="52" y="54"/>
                  </a:lnTo>
                  <a:lnTo>
                    <a:pt x="52" y="54"/>
                  </a:lnTo>
                  <a:lnTo>
                    <a:pt x="56" y="54"/>
                  </a:lnTo>
                  <a:lnTo>
                    <a:pt x="58" y="54"/>
                  </a:lnTo>
                  <a:lnTo>
                    <a:pt x="58" y="54"/>
                  </a:lnTo>
                  <a:lnTo>
                    <a:pt x="60" y="50"/>
                  </a:lnTo>
                  <a:lnTo>
                    <a:pt x="62" y="48"/>
                  </a:lnTo>
                  <a:lnTo>
                    <a:pt x="62" y="48"/>
                  </a:lnTo>
                  <a:lnTo>
                    <a:pt x="66" y="48"/>
                  </a:lnTo>
                  <a:lnTo>
                    <a:pt x="66" y="48"/>
                  </a:lnTo>
                  <a:lnTo>
                    <a:pt x="66" y="44"/>
                  </a:lnTo>
                  <a:lnTo>
                    <a:pt x="64" y="38"/>
                  </a:lnTo>
                  <a:lnTo>
                    <a:pt x="62" y="34"/>
                  </a:lnTo>
                  <a:lnTo>
                    <a:pt x="64" y="30"/>
                  </a:lnTo>
                  <a:lnTo>
                    <a:pt x="64" y="30"/>
                  </a:lnTo>
                  <a:lnTo>
                    <a:pt x="64" y="30"/>
                  </a:lnTo>
                  <a:lnTo>
                    <a:pt x="66" y="28"/>
                  </a:lnTo>
                  <a:lnTo>
                    <a:pt x="66" y="28"/>
                  </a:lnTo>
                  <a:lnTo>
                    <a:pt x="68" y="24"/>
                  </a:lnTo>
                  <a:lnTo>
                    <a:pt x="68" y="24"/>
                  </a:lnTo>
                  <a:lnTo>
                    <a:pt x="70" y="24"/>
                  </a:lnTo>
                  <a:lnTo>
                    <a:pt x="72" y="24"/>
                  </a:lnTo>
                  <a:lnTo>
                    <a:pt x="72" y="24"/>
                  </a:lnTo>
                  <a:lnTo>
                    <a:pt x="80" y="14"/>
                  </a:lnTo>
                  <a:lnTo>
                    <a:pt x="80" y="14"/>
                  </a:lnTo>
                  <a:lnTo>
                    <a:pt x="70" y="0"/>
                  </a:lnTo>
                  <a:lnTo>
                    <a:pt x="70" y="10"/>
                  </a:lnTo>
                  <a:lnTo>
                    <a:pt x="64" y="12"/>
                  </a:lnTo>
                  <a:lnTo>
                    <a:pt x="64" y="16"/>
                  </a:lnTo>
                  <a:lnTo>
                    <a:pt x="60" y="18"/>
                  </a:lnTo>
                  <a:lnTo>
                    <a:pt x="54" y="18"/>
                  </a:lnTo>
                  <a:lnTo>
                    <a:pt x="50" y="22"/>
                  </a:lnTo>
                  <a:lnTo>
                    <a:pt x="50" y="26"/>
                  </a:lnTo>
                  <a:lnTo>
                    <a:pt x="50" y="32"/>
                  </a:lnTo>
                  <a:lnTo>
                    <a:pt x="42" y="30"/>
                  </a:lnTo>
                  <a:lnTo>
                    <a:pt x="38" y="28"/>
                  </a:lnTo>
                  <a:lnTo>
                    <a:pt x="34" y="22"/>
                  </a:lnTo>
                  <a:lnTo>
                    <a:pt x="28" y="24"/>
                  </a:lnTo>
                  <a:lnTo>
                    <a:pt x="28" y="32"/>
                  </a:lnTo>
                  <a:lnTo>
                    <a:pt x="20" y="40"/>
                  </a:lnTo>
                  <a:lnTo>
                    <a:pt x="16" y="46"/>
                  </a:lnTo>
                  <a:lnTo>
                    <a:pt x="10" y="54"/>
                  </a:lnTo>
                  <a:lnTo>
                    <a:pt x="6" y="60"/>
                  </a:lnTo>
                  <a:lnTo>
                    <a:pt x="0" y="70"/>
                  </a:lnTo>
                  <a:lnTo>
                    <a:pt x="0" y="70"/>
                  </a:lnTo>
                  <a:lnTo>
                    <a:pt x="2" y="72"/>
                  </a:lnTo>
                  <a:lnTo>
                    <a:pt x="2" y="72"/>
                  </a:lnTo>
                  <a:lnTo>
                    <a:pt x="8" y="76"/>
                  </a:lnTo>
                  <a:lnTo>
                    <a:pt x="8" y="76"/>
                  </a:lnTo>
                  <a:lnTo>
                    <a:pt x="6" y="82"/>
                  </a:lnTo>
                  <a:lnTo>
                    <a:pt x="10" y="88"/>
                  </a:lnTo>
                  <a:lnTo>
                    <a:pt x="10" y="88"/>
                  </a:lnTo>
                  <a:lnTo>
                    <a:pt x="6" y="90"/>
                  </a:lnTo>
                  <a:lnTo>
                    <a:pt x="2" y="92"/>
                  </a:lnTo>
                  <a:lnTo>
                    <a:pt x="0" y="100"/>
                  </a:lnTo>
                  <a:lnTo>
                    <a:pt x="0" y="100"/>
                  </a:lnTo>
                  <a:lnTo>
                    <a:pt x="8" y="102"/>
                  </a:lnTo>
                  <a:lnTo>
                    <a:pt x="8" y="102"/>
                  </a:lnTo>
                  <a:lnTo>
                    <a:pt x="6" y="106"/>
                  </a:lnTo>
                  <a:lnTo>
                    <a:pt x="8" y="110"/>
                  </a:lnTo>
                  <a:lnTo>
                    <a:pt x="10" y="112"/>
                  </a:lnTo>
                  <a:lnTo>
                    <a:pt x="10" y="112"/>
                  </a:lnTo>
                  <a:lnTo>
                    <a:pt x="14" y="110"/>
                  </a:lnTo>
                  <a:lnTo>
                    <a:pt x="16" y="108"/>
                  </a:lnTo>
                  <a:lnTo>
                    <a:pt x="16" y="108"/>
                  </a:lnTo>
                  <a:lnTo>
                    <a:pt x="20" y="108"/>
                  </a:lnTo>
                  <a:lnTo>
                    <a:pt x="24" y="108"/>
                  </a:lnTo>
                  <a:lnTo>
                    <a:pt x="32" y="100"/>
                  </a:lnTo>
                  <a:lnTo>
                    <a:pt x="36" y="98"/>
                  </a:lnTo>
                  <a:lnTo>
                    <a:pt x="36" y="98"/>
                  </a:lnTo>
                  <a:lnTo>
                    <a:pt x="42" y="102"/>
                  </a:lnTo>
                  <a:lnTo>
                    <a:pt x="42" y="102"/>
                  </a:lnTo>
                  <a:lnTo>
                    <a:pt x="50" y="100"/>
                  </a:lnTo>
                  <a:lnTo>
                    <a:pt x="50" y="10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6" name="Freeform 13">
              <a:extLst>
                <a:ext uri="{FF2B5EF4-FFF2-40B4-BE49-F238E27FC236}">
                  <a16:creationId xmlns:a16="http://schemas.microsoft.com/office/drawing/2014/main" id="{70137F6C-B067-BAEF-183D-E4FDC80A8BF7}"/>
                </a:ext>
              </a:extLst>
            </p:cNvPr>
            <p:cNvSpPr>
              <a:spLocks/>
            </p:cNvSpPr>
            <p:nvPr/>
          </p:nvSpPr>
          <p:spPr bwMode="gray">
            <a:xfrm>
              <a:off x="2817" y="2034"/>
              <a:ext cx="252" cy="139"/>
            </a:xfrm>
            <a:custGeom>
              <a:avLst/>
              <a:gdLst/>
              <a:ahLst/>
              <a:cxnLst>
                <a:cxn ang="0">
                  <a:pos x="108" y="42"/>
                </a:cxn>
                <a:cxn ang="0">
                  <a:pos x="98" y="40"/>
                </a:cxn>
                <a:cxn ang="0">
                  <a:pos x="86" y="38"/>
                </a:cxn>
                <a:cxn ang="0">
                  <a:pos x="80" y="34"/>
                </a:cxn>
                <a:cxn ang="0">
                  <a:pos x="74" y="34"/>
                </a:cxn>
                <a:cxn ang="0">
                  <a:pos x="70" y="30"/>
                </a:cxn>
                <a:cxn ang="0">
                  <a:pos x="64" y="24"/>
                </a:cxn>
                <a:cxn ang="0">
                  <a:pos x="58" y="20"/>
                </a:cxn>
                <a:cxn ang="0">
                  <a:pos x="58" y="14"/>
                </a:cxn>
                <a:cxn ang="0">
                  <a:pos x="52" y="10"/>
                </a:cxn>
                <a:cxn ang="0">
                  <a:pos x="46" y="12"/>
                </a:cxn>
                <a:cxn ang="0">
                  <a:pos x="40" y="12"/>
                </a:cxn>
                <a:cxn ang="0">
                  <a:pos x="34" y="2"/>
                </a:cxn>
                <a:cxn ang="0">
                  <a:pos x="28" y="0"/>
                </a:cxn>
                <a:cxn ang="0">
                  <a:pos x="22" y="0"/>
                </a:cxn>
                <a:cxn ang="0">
                  <a:pos x="16" y="0"/>
                </a:cxn>
                <a:cxn ang="0">
                  <a:pos x="12" y="0"/>
                </a:cxn>
                <a:cxn ang="0">
                  <a:pos x="4" y="6"/>
                </a:cxn>
                <a:cxn ang="0">
                  <a:pos x="0" y="14"/>
                </a:cxn>
                <a:cxn ang="0">
                  <a:pos x="2" y="22"/>
                </a:cxn>
                <a:cxn ang="0">
                  <a:pos x="10" y="26"/>
                </a:cxn>
                <a:cxn ang="0">
                  <a:pos x="10" y="30"/>
                </a:cxn>
                <a:cxn ang="0">
                  <a:pos x="18" y="34"/>
                </a:cxn>
                <a:cxn ang="0">
                  <a:pos x="26" y="36"/>
                </a:cxn>
                <a:cxn ang="0">
                  <a:pos x="34" y="42"/>
                </a:cxn>
                <a:cxn ang="0">
                  <a:pos x="42" y="42"/>
                </a:cxn>
                <a:cxn ang="0">
                  <a:pos x="48" y="46"/>
                </a:cxn>
                <a:cxn ang="0">
                  <a:pos x="52" y="50"/>
                </a:cxn>
                <a:cxn ang="0">
                  <a:pos x="58" y="52"/>
                </a:cxn>
                <a:cxn ang="0">
                  <a:pos x="64" y="58"/>
                </a:cxn>
                <a:cxn ang="0">
                  <a:pos x="74" y="58"/>
                </a:cxn>
                <a:cxn ang="0">
                  <a:pos x="86" y="64"/>
                </a:cxn>
                <a:cxn ang="0">
                  <a:pos x="94" y="64"/>
                </a:cxn>
                <a:cxn ang="0">
                  <a:pos x="100" y="66"/>
                </a:cxn>
                <a:cxn ang="0">
                  <a:pos x="106" y="64"/>
                </a:cxn>
                <a:cxn ang="0">
                  <a:pos x="108" y="62"/>
                </a:cxn>
                <a:cxn ang="0">
                  <a:pos x="110" y="58"/>
                </a:cxn>
                <a:cxn ang="0">
                  <a:pos x="106" y="54"/>
                </a:cxn>
                <a:cxn ang="0">
                  <a:pos x="108" y="50"/>
                </a:cxn>
                <a:cxn ang="0">
                  <a:pos x="108" y="42"/>
                </a:cxn>
              </a:cxnLst>
              <a:rect l="0" t="0" r="r" b="b"/>
              <a:pathLst>
                <a:path w="110" h="66">
                  <a:moveTo>
                    <a:pt x="108" y="42"/>
                  </a:moveTo>
                  <a:lnTo>
                    <a:pt x="98" y="40"/>
                  </a:lnTo>
                  <a:lnTo>
                    <a:pt x="86" y="38"/>
                  </a:lnTo>
                  <a:lnTo>
                    <a:pt x="80" y="34"/>
                  </a:lnTo>
                  <a:lnTo>
                    <a:pt x="74" y="34"/>
                  </a:lnTo>
                  <a:lnTo>
                    <a:pt x="70" y="30"/>
                  </a:lnTo>
                  <a:lnTo>
                    <a:pt x="64" y="24"/>
                  </a:lnTo>
                  <a:lnTo>
                    <a:pt x="58" y="20"/>
                  </a:lnTo>
                  <a:lnTo>
                    <a:pt x="58" y="14"/>
                  </a:lnTo>
                  <a:lnTo>
                    <a:pt x="52" y="10"/>
                  </a:lnTo>
                  <a:lnTo>
                    <a:pt x="46" y="12"/>
                  </a:lnTo>
                  <a:lnTo>
                    <a:pt x="40" y="12"/>
                  </a:lnTo>
                  <a:lnTo>
                    <a:pt x="34" y="2"/>
                  </a:lnTo>
                  <a:lnTo>
                    <a:pt x="28" y="0"/>
                  </a:lnTo>
                  <a:lnTo>
                    <a:pt x="22" y="0"/>
                  </a:lnTo>
                  <a:lnTo>
                    <a:pt x="16" y="0"/>
                  </a:lnTo>
                  <a:lnTo>
                    <a:pt x="12" y="0"/>
                  </a:lnTo>
                  <a:lnTo>
                    <a:pt x="4" y="6"/>
                  </a:lnTo>
                  <a:lnTo>
                    <a:pt x="0" y="14"/>
                  </a:lnTo>
                  <a:lnTo>
                    <a:pt x="2" y="22"/>
                  </a:lnTo>
                  <a:lnTo>
                    <a:pt x="10" y="26"/>
                  </a:lnTo>
                  <a:lnTo>
                    <a:pt x="10" y="30"/>
                  </a:lnTo>
                  <a:lnTo>
                    <a:pt x="18" y="34"/>
                  </a:lnTo>
                  <a:lnTo>
                    <a:pt x="26" y="36"/>
                  </a:lnTo>
                  <a:lnTo>
                    <a:pt x="34" y="42"/>
                  </a:lnTo>
                  <a:lnTo>
                    <a:pt x="42" y="42"/>
                  </a:lnTo>
                  <a:lnTo>
                    <a:pt x="48" y="46"/>
                  </a:lnTo>
                  <a:lnTo>
                    <a:pt x="52" y="50"/>
                  </a:lnTo>
                  <a:lnTo>
                    <a:pt x="58" y="52"/>
                  </a:lnTo>
                  <a:lnTo>
                    <a:pt x="64" y="58"/>
                  </a:lnTo>
                  <a:lnTo>
                    <a:pt x="74" y="58"/>
                  </a:lnTo>
                  <a:lnTo>
                    <a:pt x="86" y="64"/>
                  </a:lnTo>
                  <a:lnTo>
                    <a:pt x="94" y="64"/>
                  </a:lnTo>
                  <a:lnTo>
                    <a:pt x="100" y="66"/>
                  </a:lnTo>
                  <a:lnTo>
                    <a:pt x="106" y="64"/>
                  </a:lnTo>
                  <a:lnTo>
                    <a:pt x="108" y="62"/>
                  </a:lnTo>
                  <a:lnTo>
                    <a:pt x="110" y="58"/>
                  </a:lnTo>
                  <a:lnTo>
                    <a:pt x="106" y="54"/>
                  </a:lnTo>
                  <a:lnTo>
                    <a:pt x="108" y="50"/>
                  </a:lnTo>
                  <a:lnTo>
                    <a:pt x="108" y="42"/>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7" name="Freeform 14">
              <a:extLst>
                <a:ext uri="{FF2B5EF4-FFF2-40B4-BE49-F238E27FC236}">
                  <a16:creationId xmlns:a16="http://schemas.microsoft.com/office/drawing/2014/main" id="{D79DF520-E76B-99AC-624F-28F1E8A7DF87}"/>
                </a:ext>
              </a:extLst>
            </p:cNvPr>
            <p:cNvSpPr>
              <a:spLocks/>
            </p:cNvSpPr>
            <p:nvPr/>
          </p:nvSpPr>
          <p:spPr bwMode="gray">
            <a:xfrm>
              <a:off x="3069" y="1156"/>
              <a:ext cx="959" cy="430"/>
            </a:xfrm>
            <a:custGeom>
              <a:avLst/>
              <a:gdLst/>
              <a:ahLst/>
              <a:cxnLst>
                <a:cxn ang="0">
                  <a:pos x="14" y="52"/>
                </a:cxn>
                <a:cxn ang="0">
                  <a:pos x="20" y="40"/>
                </a:cxn>
                <a:cxn ang="0">
                  <a:pos x="40" y="30"/>
                </a:cxn>
                <a:cxn ang="0">
                  <a:pos x="62" y="26"/>
                </a:cxn>
                <a:cxn ang="0">
                  <a:pos x="82" y="32"/>
                </a:cxn>
                <a:cxn ang="0">
                  <a:pos x="108" y="38"/>
                </a:cxn>
                <a:cxn ang="0">
                  <a:pos x="134" y="34"/>
                </a:cxn>
                <a:cxn ang="0">
                  <a:pos x="122" y="16"/>
                </a:cxn>
                <a:cxn ang="0">
                  <a:pos x="130" y="0"/>
                </a:cxn>
                <a:cxn ang="0">
                  <a:pos x="156" y="2"/>
                </a:cxn>
                <a:cxn ang="0">
                  <a:pos x="182" y="18"/>
                </a:cxn>
                <a:cxn ang="0">
                  <a:pos x="198" y="36"/>
                </a:cxn>
                <a:cxn ang="0">
                  <a:pos x="220" y="42"/>
                </a:cxn>
                <a:cxn ang="0">
                  <a:pos x="240" y="38"/>
                </a:cxn>
                <a:cxn ang="0">
                  <a:pos x="258" y="48"/>
                </a:cxn>
                <a:cxn ang="0">
                  <a:pos x="276" y="56"/>
                </a:cxn>
                <a:cxn ang="0">
                  <a:pos x="294" y="56"/>
                </a:cxn>
                <a:cxn ang="0">
                  <a:pos x="320" y="52"/>
                </a:cxn>
                <a:cxn ang="0">
                  <a:pos x="348" y="40"/>
                </a:cxn>
                <a:cxn ang="0">
                  <a:pos x="374" y="48"/>
                </a:cxn>
                <a:cxn ang="0">
                  <a:pos x="370" y="70"/>
                </a:cxn>
                <a:cxn ang="0">
                  <a:pos x="368" y="76"/>
                </a:cxn>
                <a:cxn ang="0">
                  <a:pos x="376" y="90"/>
                </a:cxn>
                <a:cxn ang="0">
                  <a:pos x="396" y="82"/>
                </a:cxn>
                <a:cxn ang="0">
                  <a:pos x="416" y="96"/>
                </a:cxn>
                <a:cxn ang="0">
                  <a:pos x="418" y="108"/>
                </a:cxn>
                <a:cxn ang="0">
                  <a:pos x="408" y="108"/>
                </a:cxn>
                <a:cxn ang="0">
                  <a:pos x="400" y="112"/>
                </a:cxn>
                <a:cxn ang="0">
                  <a:pos x="380" y="122"/>
                </a:cxn>
                <a:cxn ang="0">
                  <a:pos x="368" y="126"/>
                </a:cxn>
                <a:cxn ang="0">
                  <a:pos x="344" y="144"/>
                </a:cxn>
                <a:cxn ang="0">
                  <a:pos x="318" y="140"/>
                </a:cxn>
                <a:cxn ang="0">
                  <a:pos x="304" y="150"/>
                </a:cxn>
                <a:cxn ang="0">
                  <a:pos x="306" y="172"/>
                </a:cxn>
                <a:cxn ang="0">
                  <a:pos x="286" y="184"/>
                </a:cxn>
                <a:cxn ang="0">
                  <a:pos x="252" y="190"/>
                </a:cxn>
                <a:cxn ang="0">
                  <a:pos x="232" y="202"/>
                </a:cxn>
                <a:cxn ang="0">
                  <a:pos x="200" y="204"/>
                </a:cxn>
                <a:cxn ang="0">
                  <a:pos x="182" y="190"/>
                </a:cxn>
                <a:cxn ang="0">
                  <a:pos x="138" y="188"/>
                </a:cxn>
                <a:cxn ang="0">
                  <a:pos x="114" y="182"/>
                </a:cxn>
                <a:cxn ang="0">
                  <a:pos x="94" y="166"/>
                </a:cxn>
                <a:cxn ang="0">
                  <a:pos x="78" y="150"/>
                </a:cxn>
                <a:cxn ang="0">
                  <a:pos x="58" y="140"/>
                </a:cxn>
                <a:cxn ang="0">
                  <a:pos x="50" y="124"/>
                </a:cxn>
                <a:cxn ang="0">
                  <a:pos x="40" y="108"/>
                </a:cxn>
                <a:cxn ang="0">
                  <a:pos x="24" y="88"/>
                </a:cxn>
                <a:cxn ang="0">
                  <a:pos x="4" y="84"/>
                </a:cxn>
                <a:cxn ang="0">
                  <a:pos x="2" y="56"/>
                </a:cxn>
              </a:cxnLst>
              <a:rect l="0" t="0" r="r" b="b"/>
              <a:pathLst>
                <a:path w="422" h="204">
                  <a:moveTo>
                    <a:pt x="2" y="56"/>
                  </a:moveTo>
                  <a:lnTo>
                    <a:pt x="8" y="54"/>
                  </a:lnTo>
                  <a:lnTo>
                    <a:pt x="14" y="52"/>
                  </a:lnTo>
                  <a:lnTo>
                    <a:pt x="16" y="48"/>
                  </a:lnTo>
                  <a:lnTo>
                    <a:pt x="16" y="44"/>
                  </a:lnTo>
                  <a:lnTo>
                    <a:pt x="20" y="40"/>
                  </a:lnTo>
                  <a:lnTo>
                    <a:pt x="24" y="36"/>
                  </a:lnTo>
                  <a:lnTo>
                    <a:pt x="32" y="34"/>
                  </a:lnTo>
                  <a:lnTo>
                    <a:pt x="40" y="30"/>
                  </a:lnTo>
                  <a:lnTo>
                    <a:pt x="44" y="26"/>
                  </a:lnTo>
                  <a:lnTo>
                    <a:pt x="54" y="26"/>
                  </a:lnTo>
                  <a:lnTo>
                    <a:pt x="62" y="26"/>
                  </a:lnTo>
                  <a:lnTo>
                    <a:pt x="64" y="30"/>
                  </a:lnTo>
                  <a:lnTo>
                    <a:pt x="72" y="28"/>
                  </a:lnTo>
                  <a:lnTo>
                    <a:pt x="82" y="32"/>
                  </a:lnTo>
                  <a:lnTo>
                    <a:pt x="90" y="36"/>
                  </a:lnTo>
                  <a:lnTo>
                    <a:pt x="98" y="38"/>
                  </a:lnTo>
                  <a:lnTo>
                    <a:pt x="108" y="38"/>
                  </a:lnTo>
                  <a:lnTo>
                    <a:pt x="120" y="38"/>
                  </a:lnTo>
                  <a:lnTo>
                    <a:pt x="130" y="38"/>
                  </a:lnTo>
                  <a:lnTo>
                    <a:pt x="134" y="34"/>
                  </a:lnTo>
                  <a:lnTo>
                    <a:pt x="132" y="26"/>
                  </a:lnTo>
                  <a:lnTo>
                    <a:pt x="128" y="20"/>
                  </a:lnTo>
                  <a:lnTo>
                    <a:pt x="122" y="16"/>
                  </a:lnTo>
                  <a:lnTo>
                    <a:pt x="124" y="10"/>
                  </a:lnTo>
                  <a:lnTo>
                    <a:pt x="128" y="4"/>
                  </a:lnTo>
                  <a:lnTo>
                    <a:pt x="130" y="0"/>
                  </a:lnTo>
                  <a:lnTo>
                    <a:pt x="140" y="0"/>
                  </a:lnTo>
                  <a:lnTo>
                    <a:pt x="146" y="2"/>
                  </a:lnTo>
                  <a:lnTo>
                    <a:pt x="156" y="2"/>
                  </a:lnTo>
                  <a:lnTo>
                    <a:pt x="160" y="6"/>
                  </a:lnTo>
                  <a:lnTo>
                    <a:pt x="170" y="8"/>
                  </a:lnTo>
                  <a:lnTo>
                    <a:pt x="182" y="18"/>
                  </a:lnTo>
                  <a:lnTo>
                    <a:pt x="190" y="24"/>
                  </a:lnTo>
                  <a:lnTo>
                    <a:pt x="194" y="34"/>
                  </a:lnTo>
                  <a:lnTo>
                    <a:pt x="198" y="36"/>
                  </a:lnTo>
                  <a:lnTo>
                    <a:pt x="208" y="42"/>
                  </a:lnTo>
                  <a:lnTo>
                    <a:pt x="214" y="42"/>
                  </a:lnTo>
                  <a:lnTo>
                    <a:pt x="220" y="42"/>
                  </a:lnTo>
                  <a:lnTo>
                    <a:pt x="226" y="40"/>
                  </a:lnTo>
                  <a:lnTo>
                    <a:pt x="232" y="36"/>
                  </a:lnTo>
                  <a:lnTo>
                    <a:pt x="240" y="38"/>
                  </a:lnTo>
                  <a:lnTo>
                    <a:pt x="252" y="42"/>
                  </a:lnTo>
                  <a:lnTo>
                    <a:pt x="258" y="42"/>
                  </a:lnTo>
                  <a:lnTo>
                    <a:pt x="258" y="48"/>
                  </a:lnTo>
                  <a:lnTo>
                    <a:pt x="264" y="52"/>
                  </a:lnTo>
                  <a:lnTo>
                    <a:pt x="270" y="52"/>
                  </a:lnTo>
                  <a:lnTo>
                    <a:pt x="276" y="56"/>
                  </a:lnTo>
                  <a:lnTo>
                    <a:pt x="282" y="56"/>
                  </a:lnTo>
                  <a:lnTo>
                    <a:pt x="288" y="54"/>
                  </a:lnTo>
                  <a:lnTo>
                    <a:pt x="294" y="56"/>
                  </a:lnTo>
                  <a:lnTo>
                    <a:pt x="304" y="58"/>
                  </a:lnTo>
                  <a:lnTo>
                    <a:pt x="314" y="56"/>
                  </a:lnTo>
                  <a:lnTo>
                    <a:pt x="320" y="52"/>
                  </a:lnTo>
                  <a:lnTo>
                    <a:pt x="332" y="50"/>
                  </a:lnTo>
                  <a:lnTo>
                    <a:pt x="344" y="42"/>
                  </a:lnTo>
                  <a:lnTo>
                    <a:pt x="348" y="40"/>
                  </a:lnTo>
                  <a:lnTo>
                    <a:pt x="358" y="46"/>
                  </a:lnTo>
                  <a:lnTo>
                    <a:pt x="364" y="46"/>
                  </a:lnTo>
                  <a:lnTo>
                    <a:pt x="374" y="48"/>
                  </a:lnTo>
                  <a:lnTo>
                    <a:pt x="368" y="64"/>
                  </a:lnTo>
                  <a:lnTo>
                    <a:pt x="368" y="64"/>
                  </a:lnTo>
                  <a:lnTo>
                    <a:pt x="370" y="70"/>
                  </a:lnTo>
                  <a:lnTo>
                    <a:pt x="370" y="70"/>
                  </a:lnTo>
                  <a:lnTo>
                    <a:pt x="370" y="74"/>
                  </a:lnTo>
                  <a:lnTo>
                    <a:pt x="368" y="76"/>
                  </a:lnTo>
                  <a:lnTo>
                    <a:pt x="366" y="80"/>
                  </a:lnTo>
                  <a:lnTo>
                    <a:pt x="366" y="86"/>
                  </a:lnTo>
                  <a:lnTo>
                    <a:pt x="376" y="90"/>
                  </a:lnTo>
                  <a:lnTo>
                    <a:pt x="386" y="88"/>
                  </a:lnTo>
                  <a:lnTo>
                    <a:pt x="392" y="82"/>
                  </a:lnTo>
                  <a:lnTo>
                    <a:pt x="396" y="82"/>
                  </a:lnTo>
                  <a:lnTo>
                    <a:pt x="400" y="86"/>
                  </a:lnTo>
                  <a:lnTo>
                    <a:pt x="406" y="92"/>
                  </a:lnTo>
                  <a:lnTo>
                    <a:pt x="416" y="96"/>
                  </a:lnTo>
                  <a:lnTo>
                    <a:pt x="422" y="102"/>
                  </a:lnTo>
                  <a:lnTo>
                    <a:pt x="418" y="108"/>
                  </a:lnTo>
                  <a:lnTo>
                    <a:pt x="418" y="108"/>
                  </a:lnTo>
                  <a:lnTo>
                    <a:pt x="414" y="106"/>
                  </a:lnTo>
                  <a:lnTo>
                    <a:pt x="410" y="106"/>
                  </a:lnTo>
                  <a:lnTo>
                    <a:pt x="408" y="108"/>
                  </a:lnTo>
                  <a:lnTo>
                    <a:pt x="408" y="108"/>
                  </a:lnTo>
                  <a:lnTo>
                    <a:pt x="404" y="110"/>
                  </a:lnTo>
                  <a:lnTo>
                    <a:pt x="400" y="112"/>
                  </a:lnTo>
                  <a:lnTo>
                    <a:pt x="398" y="116"/>
                  </a:lnTo>
                  <a:lnTo>
                    <a:pt x="390" y="114"/>
                  </a:lnTo>
                  <a:lnTo>
                    <a:pt x="380" y="122"/>
                  </a:lnTo>
                  <a:lnTo>
                    <a:pt x="374" y="118"/>
                  </a:lnTo>
                  <a:lnTo>
                    <a:pt x="370" y="118"/>
                  </a:lnTo>
                  <a:lnTo>
                    <a:pt x="368" y="126"/>
                  </a:lnTo>
                  <a:lnTo>
                    <a:pt x="364" y="130"/>
                  </a:lnTo>
                  <a:lnTo>
                    <a:pt x="346" y="134"/>
                  </a:lnTo>
                  <a:lnTo>
                    <a:pt x="344" y="144"/>
                  </a:lnTo>
                  <a:lnTo>
                    <a:pt x="332" y="150"/>
                  </a:lnTo>
                  <a:lnTo>
                    <a:pt x="324" y="146"/>
                  </a:lnTo>
                  <a:lnTo>
                    <a:pt x="318" y="140"/>
                  </a:lnTo>
                  <a:lnTo>
                    <a:pt x="312" y="138"/>
                  </a:lnTo>
                  <a:lnTo>
                    <a:pt x="306" y="142"/>
                  </a:lnTo>
                  <a:lnTo>
                    <a:pt x="304" y="150"/>
                  </a:lnTo>
                  <a:lnTo>
                    <a:pt x="302" y="156"/>
                  </a:lnTo>
                  <a:lnTo>
                    <a:pt x="304" y="166"/>
                  </a:lnTo>
                  <a:lnTo>
                    <a:pt x="306" y="172"/>
                  </a:lnTo>
                  <a:lnTo>
                    <a:pt x="302" y="178"/>
                  </a:lnTo>
                  <a:lnTo>
                    <a:pt x="296" y="182"/>
                  </a:lnTo>
                  <a:lnTo>
                    <a:pt x="286" y="184"/>
                  </a:lnTo>
                  <a:lnTo>
                    <a:pt x="272" y="188"/>
                  </a:lnTo>
                  <a:lnTo>
                    <a:pt x="260" y="188"/>
                  </a:lnTo>
                  <a:lnTo>
                    <a:pt x="252" y="190"/>
                  </a:lnTo>
                  <a:lnTo>
                    <a:pt x="248" y="190"/>
                  </a:lnTo>
                  <a:lnTo>
                    <a:pt x="240" y="198"/>
                  </a:lnTo>
                  <a:lnTo>
                    <a:pt x="232" y="202"/>
                  </a:lnTo>
                  <a:lnTo>
                    <a:pt x="222" y="202"/>
                  </a:lnTo>
                  <a:lnTo>
                    <a:pt x="212" y="204"/>
                  </a:lnTo>
                  <a:lnTo>
                    <a:pt x="200" y="204"/>
                  </a:lnTo>
                  <a:lnTo>
                    <a:pt x="192" y="200"/>
                  </a:lnTo>
                  <a:lnTo>
                    <a:pt x="186" y="192"/>
                  </a:lnTo>
                  <a:lnTo>
                    <a:pt x="182" y="190"/>
                  </a:lnTo>
                  <a:lnTo>
                    <a:pt x="162" y="190"/>
                  </a:lnTo>
                  <a:lnTo>
                    <a:pt x="150" y="188"/>
                  </a:lnTo>
                  <a:lnTo>
                    <a:pt x="138" y="188"/>
                  </a:lnTo>
                  <a:lnTo>
                    <a:pt x="128" y="188"/>
                  </a:lnTo>
                  <a:lnTo>
                    <a:pt x="120" y="188"/>
                  </a:lnTo>
                  <a:lnTo>
                    <a:pt x="114" y="182"/>
                  </a:lnTo>
                  <a:lnTo>
                    <a:pt x="106" y="176"/>
                  </a:lnTo>
                  <a:lnTo>
                    <a:pt x="98" y="170"/>
                  </a:lnTo>
                  <a:lnTo>
                    <a:pt x="94" y="166"/>
                  </a:lnTo>
                  <a:lnTo>
                    <a:pt x="92" y="158"/>
                  </a:lnTo>
                  <a:lnTo>
                    <a:pt x="86" y="152"/>
                  </a:lnTo>
                  <a:lnTo>
                    <a:pt x="78" y="150"/>
                  </a:lnTo>
                  <a:lnTo>
                    <a:pt x="74" y="146"/>
                  </a:lnTo>
                  <a:lnTo>
                    <a:pt x="66" y="142"/>
                  </a:lnTo>
                  <a:lnTo>
                    <a:pt x="58" y="140"/>
                  </a:lnTo>
                  <a:lnTo>
                    <a:pt x="50" y="138"/>
                  </a:lnTo>
                  <a:lnTo>
                    <a:pt x="48" y="132"/>
                  </a:lnTo>
                  <a:lnTo>
                    <a:pt x="50" y="124"/>
                  </a:lnTo>
                  <a:lnTo>
                    <a:pt x="52" y="118"/>
                  </a:lnTo>
                  <a:lnTo>
                    <a:pt x="48" y="110"/>
                  </a:lnTo>
                  <a:lnTo>
                    <a:pt x="40" y="108"/>
                  </a:lnTo>
                  <a:lnTo>
                    <a:pt x="40" y="102"/>
                  </a:lnTo>
                  <a:lnTo>
                    <a:pt x="32" y="94"/>
                  </a:lnTo>
                  <a:lnTo>
                    <a:pt x="24" y="88"/>
                  </a:lnTo>
                  <a:lnTo>
                    <a:pt x="16" y="90"/>
                  </a:lnTo>
                  <a:lnTo>
                    <a:pt x="8" y="88"/>
                  </a:lnTo>
                  <a:lnTo>
                    <a:pt x="4" y="84"/>
                  </a:lnTo>
                  <a:lnTo>
                    <a:pt x="2" y="80"/>
                  </a:lnTo>
                  <a:lnTo>
                    <a:pt x="0" y="70"/>
                  </a:lnTo>
                  <a:lnTo>
                    <a:pt x="2" y="56"/>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8" name="Freeform 15">
              <a:extLst>
                <a:ext uri="{FF2B5EF4-FFF2-40B4-BE49-F238E27FC236}">
                  <a16:creationId xmlns:a16="http://schemas.microsoft.com/office/drawing/2014/main" id="{DA43D438-591C-2EE5-2903-DC88F880B27A}"/>
                </a:ext>
              </a:extLst>
            </p:cNvPr>
            <p:cNvSpPr>
              <a:spLocks noEditPoints="1"/>
            </p:cNvSpPr>
            <p:nvPr/>
          </p:nvSpPr>
          <p:spPr bwMode="gray">
            <a:xfrm>
              <a:off x="3433" y="2858"/>
              <a:ext cx="564" cy="215"/>
            </a:xfrm>
            <a:custGeom>
              <a:avLst/>
              <a:gdLst/>
              <a:ahLst/>
              <a:cxnLst>
                <a:cxn ang="0">
                  <a:pos x="126" y="96"/>
                </a:cxn>
                <a:cxn ang="0">
                  <a:pos x="142" y="102"/>
                </a:cxn>
                <a:cxn ang="0">
                  <a:pos x="158" y="96"/>
                </a:cxn>
                <a:cxn ang="0">
                  <a:pos x="178" y="96"/>
                </a:cxn>
                <a:cxn ang="0">
                  <a:pos x="188" y="82"/>
                </a:cxn>
                <a:cxn ang="0">
                  <a:pos x="196" y="72"/>
                </a:cxn>
                <a:cxn ang="0">
                  <a:pos x="204" y="54"/>
                </a:cxn>
                <a:cxn ang="0">
                  <a:pos x="224" y="50"/>
                </a:cxn>
                <a:cxn ang="0">
                  <a:pos x="226" y="46"/>
                </a:cxn>
                <a:cxn ang="0">
                  <a:pos x="236" y="44"/>
                </a:cxn>
                <a:cxn ang="0">
                  <a:pos x="238" y="44"/>
                </a:cxn>
                <a:cxn ang="0">
                  <a:pos x="238" y="40"/>
                </a:cxn>
                <a:cxn ang="0">
                  <a:pos x="236" y="36"/>
                </a:cxn>
                <a:cxn ang="0">
                  <a:pos x="244" y="34"/>
                </a:cxn>
                <a:cxn ang="0">
                  <a:pos x="248" y="28"/>
                </a:cxn>
                <a:cxn ang="0">
                  <a:pos x="242" y="20"/>
                </a:cxn>
                <a:cxn ang="0">
                  <a:pos x="236" y="22"/>
                </a:cxn>
                <a:cxn ang="0">
                  <a:pos x="232" y="16"/>
                </a:cxn>
                <a:cxn ang="0">
                  <a:pos x="234" y="10"/>
                </a:cxn>
                <a:cxn ang="0">
                  <a:pos x="228" y="6"/>
                </a:cxn>
                <a:cxn ang="0">
                  <a:pos x="228" y="2"/>
                </a:cxn>
                <a:cxn ang="0">
                  <a:pos x="226" y="4"/>
                </a:cxn>
                <a:cxn ang="0">
                  <a:pos x="222" y="4"/>
                </a:cxn>
                <a:cxn ang="0">
                  <a:pos x="218" y="0"/>
                </a:cxn>
                <a:cxn ang="0">
                  <a:pos x="212" y="14"/>
                </a:cxn>
                <a:cxn ang="0">
                  <a:pos x="202" y="26"/>
                </a:cxn>
                <a:cxn ang="0">
                  <a:pos x="204" y="30"/>
                </a:cxn>
                <a:cxn ang="0">
                  <a:pos x="202" y="36"/>
                </a:cxn>
                <a:cxn ang="0">
                  <a:pos x="200" y="46"/>
                </a:cxn>
                <a:cxn ang="0">
                  <a:pos x="192" y="50"/>
                </a:cxn>
                <a:cxn ang="0">
                  <a:pos x="182" y="44"/>
                </a:cxn>
                <a:cxn ang="0">
                  <a:pos x="170" y="66"/>
                </a:cxn>
                <a:cxn ang="0">
                  <a:pos x="162" y="66"/>
                </a:cxn>
                <a:cxn ang="0">
                  <a:pos x="146" y="72"/>
                </a:cxn>
                <a:cxn ang="0">
                  <a:pos x="146" y="78"/>
                </a:cxn>
                <a:cxn ang="0">
                  <a:pos x="144" y="86"/>
                </a:cxn>
                <a:cxn ang="0">
                  <a:pos x="142" y="90"/>
                </a:cxn>
                <a:cxn ang="0">
                  <a:pos x="136" y="88"/>
                </a:cxn>
                <a:cxn ang="0">
                  <a:pos x="132" y="84"/>
                </a:cxn>
                <a:cxn ang="0">
                  <a:pos x="128" y="86"/>
                </a:cxn>
                <a:cxn ang="0">
                  <a:pos x="124" y="82"/>
                </a:cxn>
                <a:cxn ang="0">
                  <a:pos x="2" y="24"/>
                </a:cxn>
                <a:cxn ang="0">
                  <a:pos x="4" y="32"/>
                </a:cxn>
                <a:cxn ang="0">
                  <a:pos x="8" y="50"/>
                </a:cxn>
                <a:cxn ang="0">
                  <a:pos x="8" y="56"/>
                </a:cxn>
                <a:cxn ang="0">
                  <a:pos x="14" y="62"/>
                </a:cxn>
                <a:cxn ang="0">
                  <a:pos x="16" y="72"/>
                </a:cxn>
                <a:cxn ang="0">
                  <a:pos x="26" y="80"/>
                </a:cxn>
                <a:cxn ang="0">
                  <a:pos x="28" y="84"/>
                </a:cxn>
                <a:cxn ang="0">
                  <a:pos x="42" y="90"/>
                </a:cxn>
                <a:cxn ang="0">
                  <a:pos x="52" y="88"/>
                </a:cxn>
                <a:cxn ang="0">
                  <a:pos x="52" y="82"/>
                </a:cxn>
                <a:cxn ang="0">
                  <a:pos x="48" y="74"/>
                </a:cxn>
                <a:cxn ang="0">
                  <a:pos x="44" y="68"/>
                </a:cxn>
                <a:cxn ang="0">
                  <a:pos x="42" y="58"/>
                </a:cxn>
                <a:cxn ang="0">
                  <a:pos x="44" y="42"/>
                </a:cxn>
                <a:cxn ang="0">
                  <a:pos x="38" y="32"/>
                </a:cxn>
                <a:cxn ang="0">
                  <a:pos x="32" y="20"/>
                </a:cxn>
                <a:cxn ang="0">
                  <a:pos x="24" y="14"/>
                </a:cxn>
                <a:cxn ang="0">
                  <a:pos x="16" y="22"/>
                </a:cxn>
                <a:cxn ang="0">
                  <a:pos x="12" y="20"/>
                </a:cxn>
                <a:cxn ang="0">
                  <a:pos x="0" y="18"/>
                </a:cxn>
              </a:cxnLst>
              <a:rect l="0" t="0" r="r" b="b"/>
              <a:pathLst>
                <a:path w="248" h="102">
                  <a:moveTo>
                    <a:pt x="124" y="82"/>
                  </a:moveTo>
                  <a:lnTo>
                    <a:pt x="124" y="90"/>
                  </a:lnTo>
                  <a:lnTo>
                    <a:pt x="126" y="96"/>
                  </a:lnTo>
                  <a:lnTo>
                    <a:pt x="132" y="98"/>
                  </a:lnTo>
                  <a:lnTo>
                    <a:pt x="136" y="100"/>
                  </a:lnTo>
                  <a:lnTo>
                    <a:pt x="142" y="102"/>
                  </a:lnTo>
                  <a:lnTo>
                    <a:pt x="148" y="100"/>
                  </a:lnTo>
                  <a:lnTo>
                    <a:pt x="156" y="98"/>
                  </a:lnTo>
                  <a:lnTo>
                    <a:pt x="158" y="96"/>
                  </a:lnTo>
                  <a:lnTo>
                    <a:pt x="166" y="94"/>
                  </a:lnTo>
                  <a:lnTo>
                    <a:pt x="170" y="96"/>
                  </a:lnTo>
                  <a:lnTo>
                    <a:pt x="178" y="96"/>
                  </a:lnTo>
                  <a:lnTo>
                    <a:pt x="184" y="92"/>
                  </a:lnTo>
                  <a:lnTo>
                    <a:pt x="186" y="90"/>
                  </a:lnTo>
                  <a:lnTo>
                    <a:pt x="188" y="82"/>
                  </a:lnTo>
                  <a:lnTo>
                    <a:pt x="188" y="78"/>
                  </a:lnTo>
                  <a:lnTo>
                    <a:pt x="192" y="76"/>
                  </a:lnTo>
                  <a:lnTo>
                    <a:pt x="196" y="72"/>
                  </a:lnTo>
                  <a:lnTo>
                    <a:pt x="198" y="68"/>
                  </a:lnTo>
                  <a:lnTo>
                    <a:pt x="202" y="64"/>
                  </a:lnTo>
                  <a:lnTo>
                    <a:pt x="204" y="54"/>
                  </a:lnTo>
                  <a:lnTo>
                    <a:pt x="206" y="50"/>
                  </a:lnTo>
                  <a:lnTo>
                    <a:pt x="214" y="52"/>
                  </a:lnTo>
                  <a:lnTo>
                    <a:pt x="224" y="50"/>
                  </a:lnTo>
                  <a:lnTo>
                    <a:pt x="224" y="50"/>
                  </a:lnTo>
                  <a:lnTo>
                    <a:pt x="226" y="46"/>
                  </a:lnTo>
                  <a:lnTo>
                    <a:pt x="226" y="46"/>
                  </a:lnTo>
                  <a:lnTo>
                    <a:pt x="234" y="48"/>
                  </a:lnTo>
                  <a:lnTo>
                    <a:pt x="234" y="48"/>
                  </a:lnTo>
                  <a:lnTo>
                    <a:pt x="236" y="44"/>
                  </a:lnTo>
                  <a:lnTo>
                    <a:pt x="236" y="44"/>
                  </a:lnTo>
                  <a:lnTo>
                    <a:pt x="238" y="44"/>
                  </a:lnTo>
                  <a:lnTo>
                    <a:pt x="238" y="44"/>
                  </a:lnTo>
                  <a:lnTo>
                    <a:pt x="238" y="44"/>
                  </a:lnTo>
                  <a:lnTo>
                    <a:pt x="238" y="40"/>
                  </a:lnTo>
                  <a:lnTo>
                    <a:pt x="238" y="40"/>
                  </a:lnTo>
                  <a:lnTo>
                    <a:pt x="236" y="38"/>
                  </a:lnTo>
                  <a:lnTo>
                    <a:pt x="236" y="38"/>
                  </a:lnTo>
                  <a:lnTo>
                    <a:pt x="236" y="36"/>
                  </a:lnTo>
                  <a:lnTo>
                    <a:pt x="236" y="34"/>
                  </a:lnTo>
                  <a:lnTo>
                    <a:pt x="236" y="34"/>
                  </a:lnTo>
                  <a:lnTo>
                    <a:pt x="244" y="34"/>
                  </a:lnTo>
                  <a:lnTo>
                    <a:pt x="246" y="32"/>
                  </a:lnTo>
                  <a:lnTo>
                    <a:pt x="248" y="30"/>
                  </a:lnTo>
                  <a:lnTo>
                    <a:pt x="248" y="28"/>
                  </a:lnTo>
                  <a:lnTo>
                    <a:pt x="248" y="28"/>
                  </a:lnTo>
                  <a:lnTo>
                    <a:pt x="244" y="24"/>
                  </a:lnTo>
                  <a:lnTo>
                    <a:pt x="242" y="20"/>
                  </a:lnTo>
                  <a:lnTo>
                    <a:pt x="242" y="20"/>
                  </a:lnTo>
                  <a:lnTo>
                    <a:pt x="236" y="22"/>
                  </a:lnTo>
                  <a:lnTo>
                    <a:pt x="236" y="22"/>
                  </a:lnTo>
                  <a:lnTo>
                    <a:pt x="236" y="18"/>
                  </a:lnTo>
                  <a:lnTo>
                    <a:pt x="236" y="18"/>
                  </a:lnTo>
                  <a:lnTo>
                    <a:pt x="232" y="16"/>
                  </a:lnTo>
                  <a:lnTo>
                    <a:pt x="232" y="16"/>
                  </a:lnTo>
                  <a:lnTo>
                    <a:pt x="234" y="10"/>
                  </a:lnTo>
                  <a:lnTo>
                    <a:pt x="234" y="10"/>
                  </a:lnTo>
                  <a:lnTo>
                    <a:pt x="230" y="6"/>
                  </a:lnTo>
                  <a:lnTo>
                    <a:pt x="230" y="6"/>
                  </a:lnTo>
                  <a:lnTo>
                    <a:pt x="228" y="6"/>
                  </a:lnTo>
                  <a:lnTo>
                    <a:pt x="228" y="6"/>
                  </a:lnTo>
                  <a:lnTo>
                    <a:pt x="228" y="2"/>
                  </a:lnTo>
                  <a:lnTo>
                    <a:pt x="228" y="2"/>
                  </a:lnTo>
                  <a:lnTo>
                    <a:pt x="226" y="4"/>
                  </a:lnTo>
                  <a:lnTo>
                    <a:pt x="226" y="4"/>
                  </a:lnTo>
                  <a:lnTo>
                    <a:pt x="226" y="4"/>
                  </a:lnTo>
                  <a:lnTo>
                    <a:pt x="226" y="4"/>
                  </a:lnTo>
                  <a:lnTo>
                    <a:pt x="222" y="4"/>
                  </a:lnTo>
                  <a:lnTo>
                    <a:pt x="222" y="4"/>
                  </a:lnTo>
                  <a:lnTo>
                    <a:pt x="220" y="2"/>
                  </a:lnTo>
                  <a:lnTo>
                    <a:pt x="220" y="0"/>
                  </a:lnTo>
                  <a:lnTo>
                    <a:pt x="218" y="0"/>
                  </a:lnTo>
                  <a:lnTo>
                    <a:pt x="218" y="0"/>
                  </a:lnTo>
                  <a:lnTo>
                    <a:pt x="214" y="8"/>
                  </a:lnTo>
                  <a:lnTo>
                    <a:pt x="212" y="14"/>
                  </a:lnTo>
                  <a:lnTo>
                    <a:pt x="200" y="24"/>
                  </a:lnTo>
                  <a:lnTo>
                    <a:pt x="200" y="24"/>
                  </a:lnTo>
                  <a:lnTo>
                    <a:pt x="202" y="26"/>
                  </a:lnTo>
                  <a:lnTo>
                    <a:pt x="204" y="26"/>
                  </a:lnTo>
                  <a:lnTo>
                    <a:pt x="204" y="26"/>
                  </a:lnTo>
                  <a:lnTo>
                    <a:pt x="204" y="30"/>
                  </a:lnTo>
                  <a:lnTo>
                    <a:pt x="204" y="30"/>
                  </a:lnTo>
                  <a:lnTo>
                    <a:pt x="202" y="32"/>
                  </a:lnTo>
                  <a:lnTo>
                    <a:pt x="202" y="36"/>
                  </a:lnTo>
                  <a:lnTo>
                    <a:pt x="198" y="36"/>
                  </a:lnTo>
                  <a:lnTo>
                    <a:pt x="202" y="46"/>
                  </a:lnTo>
                  <a:lnTo>
                    <a:pt x="200" y="46"/>
                  </a:lnTo>
                  <a:lnTo>
                    <a:pt x="196" y="44"/>
                  </a:lnTo>
                  <a:lnTo>
                    <a:pt x="194" y="48"/>
                  </a:lnTo>
                  <a:lnTo>
                    <a:pt x="192" y="50"/>
                  </a:lnTo>
                  <a:lnTo>
                    <a:pt x="188" y="50"/>
                  </a:lnTo>
                  <a:lnTo>
                    <a:pt x="182" y="44"/>
                  </a:lnTo>
                  <a:lnTo>
                    <a:pt x="182" y="44"/>
                  </a:lnTo>
                  <a:lnTo>
                    <a:pt x="182" y="46"/>
                  </a:lnTo>
                  <a:lnTo>
                    <a:pt x="170" y="66"/>
                  </a:lnTo>
                  <a:lnTo>
                    <a:pt x="170" y="66"/>
                  </a:lnTo>
                  <a:lnTo>
                    <a:pt x="166" y="66"/>
                  </a:lnTo>
                  <a:lnTo>
                    <a:pt x="162" y="66"/>
                  </a:lnTo>
                  <a:lnTo>
                    <a:pt x="162" y="66"/>
                  </a:lnTo>
                  <a:lnTo>
                    <a:pt x="154" y="68"/>
                  </a:lnTo>
                  <a:lnTo>
                    <a:pt x="146" y="72"/>
                  </a:lnTo>
                  <a:lnTo>
                    <a:pt x="146" y="72"/>
                  </a:lnTo>
                  <a:lnTo>
                    <a:pt x="146" y="76"/>
                  </a:lnTo>
                  <a:lnTo>
                    <a:pt x="146" y="78"/>
                  </a:lnTo>
                  <a:lnTo>
                    <a:pt x="146" y="78"/>
                  </a:lnTo>
                  <a:lnTo>
                    <a:pt x="146" y="78"/>
                  </a:lnTo>
                  <a:lnTo>
                    <a:pt x="144" y="86"/>
                  </a:lnTo>
                  <a:lnTo>
                    <a:pt x="144" y="86"/>
                  </a:lnTo>
                  <a:lnTo>
                    <a:pt x="142" y="86"/>
                  </a:lnTo>
                  <a:lnTo>
                    <a:pt x="142" y="86"/>
                  </a:lnTo>
                  <a:lnTo>
                    <a:pt x="142" y="90"/>
                  </a:lnTo>
                  <a:lnTo>
                    <a:pt x="142" y="90"/>
                  </a:lnTo>
                  <a:lnTo>
                    <a:pt x="138" y="90"/>
                  </a:lnTo>
                  <a:lnTo>
                    <a:pt x="136" y="88"/>
                  </a:lnTo>
                  <a:lnTo>
                    <a:pt x="134" y="86"/>
                  </a:lnTo>
                  <a:lnTo>
                    <a:pt x="134" y="86"/>
                  </a:lnTo>
                  <a:lnTo>
                    <a:pt x="132" y="84"/>
                  </a:lnTo>
                  <a:lnTo>
                    <a:pt x="130" y="86"/>
                  </a:lnTo>
                  <a:lnTo>
                    <a:pt x="130" y="86"/>
                  </a:lnTo>
                  <a:lnTo>
                    <a:pt x="128" y="86"/>
                  </a:lnTo>
                  <a:lnTo>
                    <a:pt x="128" y="86"/>
                  </a:lnTo>
                  <a:lnTo>
                    <a:pt x="124" y="82"/>
                  </a:lnTo>
                  <a:lnTo>
                    <a:pt x="124" y="82"/>
                  </a:lnTo>
                  <a:close/>
                  <a:moveTo>
                    <a:pt x="0" y="18"/>
                  </a:moveTo>
                  <a:lnTo>
                    <a:pt x="0" y="18"/>
                  </a:lnTo>
                  <a:lnTo>
                    <a:pt x="2" y="24"/>
                  </a:lnTo>
                  <a:lnTo>
                    <a:pt x="4" y="28"/>
                  </a:lnTo>
                  <a:lnTo>
                    <a:pt x="4" y="28"/>
                  </a:lnTo>
                  <a:lnTo>
                    <a:pt x="4" y="32"/>
                  </a:lnTo>
                  <a:lnTo>
                    <a:pt x="2" y="36"/>
                  </a:lnTo>
                  <a:lnTo>
                    <a:pt x="2" y="36"/>
                  </a:lnTo>
                  <a:lnTo>
                    <a:pt x="8" y="50"/>
                  </a:lnTo>
                  <a:lnTo>
                    <a:pt x="8" y="50"/>
                  </a:lnTo>
                  <a:lnTo>
                    <a:pt x="8" y="54"/>
                  </a:lnTo>
                  <a:lnTo>
                    <a:pt x="8" y="56"/>
                  </a:lnTo>
                  <a:lnTo>
                    <a:pt x="8" y="56"/>
                  </a:lnTo>
                  <a:lnTo>
                    <a:pt x="10" y="58"/>
                  </a:lnTo>
                  <a:lnTo>
                    <a:pt x="14" y="62"/>
                  </a:lnTo>
                  <a:lnTo>
                    <a:pt x="14" y="62"/>
                  </a:lnTo>
                  <a:lnTo>
                    <a:pt x="14" y="68"/>
                  </a:lnTo>
                  <a:lnTo>
                    <a:pt x="16" y="72"/>
                  </a:lnTo>
                  <a:lnTo>
                    <a:pt x="16" y="72"/>
                  </a:lnTo>
                  <a:lnTo>
                    <a:pt x="20" y="76"/>
                  </a:lnTo>
                  <a:lnTo>
                    <a:pt x="26" y="80"/>
                  </a:lnTo>
                  <a:lnTo>
                    <a:pt x="26" y="80"/>
                  </a:lnTo>
                  <a:lnTo>
                    <a:pt x="28" y="84"/>
                  </a:lnTo>
                  <a:lnTo>
                    <a:pt x="28" y="84"/>
                  </a:lnTo>
                  <a:lnTo>
                    <a:pt x="42" y="92"/>
                  </a:lnTo>
                  <a:lnTo>
                    <a:pt x="42" y="90"/>
                  </a:lnTo>
                  <a:lnTo>
                    <a:pt x="42" y="90"/>
                  </a:lnTo>
                  <a:lnTo>
                    <a:pt x="46" y="88"/>
                  </a:lnTo>
                  <a:lnTo>
                    <a:pt x="46" y="88"/>
                  </a:lnTo>
                  <a:lnTo>
                    <a:pt x="52" y="88"/>
                  </a:lnTo>
                  <a:lnTo>
                    <a:pt x="52" y="88"/>
                  </a:lnTo>
                  <a:lnTo>
                    <a:pt x="52" y="82"/>
                  </a:lnTo>
                  <a:lnTo>
                    <a:pt x="52" y="82"/>
                  </a:lnTo>
                  <a:lnTo>
                    <a:pt x="50" y="78"/>
                  </a:lnTo>
                  <a:lnTo>
                    <a:pt x="48" y="74"/>
                  </a:lnTo>
                  <a:lnTo>
                    <a:pt x="48" y="74"/>
                  </a:lnTo>
                  <a:lnTo>
                    <a:pt x="48" y="70"/>
                  </a:lnTo>
                  <a:lnTo>
                    <a:pt x="48" y="70"/>
                  </a:lnTo>
                  <a:lnTo>
                    <a:pt x="44" y="68"/>
                  </a:lnTo>
                  <a:lnTo>
                    <a:pt x="42" y="66"/>
                  </a:lnTo>
                  <a:lnTo>
                    <a:pt x="42" y="66"/>
                  </a:lnTo>
                  <a:lnTo>
                    <a:pt x="42" y="58"/>
                  </a:lnTo>
                  <a:lnTo>
                    <a:pt x="42" y="54"/>
                  </a:lnTo>
                  <a:lnTo>
                    <a:pt x="42" y="54"/>
                  </a:lnTo>
                  <a:lnTo>
                    <a:pt x="44" y="42"/>
                  </a:lnTo>
                  <a:lnTo>
                    <a:pt x="40" y="34"/>
                  </a:lnTo>
                  <a:lnTo>
                    <a:pt x="40" y="34"/>
                  </a:lnTo>
                  <a:lnTo>
                    <a:pt x="38" y="32"/>
                  </a:lnTo>
                  <a:lnTo>
                    <a:pt x="38" y="32"/>
                  </a:lnTo>
                  <a:lnTo>
                    <a:pt x="36" y="24"/>
                  </a:lnTo>
                  <a:lnTo>
                    <a:pt x="32" y="20"/>
                  </a:lnTo>
                  <a:lnTo>
                    <a:pt x="32" y="20"/>
                  </a:lnTo>
                  <a:lnTo>
                    <a:pt x="28" y="16"/>
                  </a:lnTo>
                  <a:lnTo>
                    <a:pt x="24" y="14"/>
                  </a:lnTo>
                  <a:lnTo>
                    <a:pt x="22" y="16"/>
                  </a:lnTo>
                  <a:lnTo>
                    <a:pt x="22" y="24"/>
                  </a:lnTo>
                  <a:lnTo>
                    <a:pt x="16" y="22"/>
                  </a:lnTo>
                  <a:lnTo>
                    <a:pt x="16" y="26"/>
                  </a:lnTo>
                  <a:lnTo>
                    <a:pt x="12" y="26"/>
                  </a:lnTo>
                  <a:lnTo>
                    <a:pt x="12" y="20"/>
                  </a:lnTo>
                  <a:lnTo>
                    <a:pt x="6" y="16"/>
                  </a:lnTo>
                  <a:lnTo>
                    <a:pt x="0" y="18"/>
                  </a:lnTo>
                  <a:lnTo>
                    <a:pt x="0" y="18"/>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19" name="Freeform 16">
              <a:extLst>
                <a:ext uri="{FF2B5EF4-FFF2-40B4-BE49-F238E27FC236}">
                  <a16:creationId xmlns:a16="http://schemas.microsoft.com/office/drawing/2014/main" id="{A3F3363F-3BCA-D869-5B70-2C7EF93628F9}"/>
                </a:ext>
              </a:extLst>
            </p:cNvPr>
            <p:cNvSpPr>
              <a:spLocks/>
            </p:cNvSpPr>
            <p:nvPr/>
          </p:nvSpPr>
          <p:spPr bwMode="gray">
            <a:xfrm>
              <a:off x="3437" y="2309"/>
              <a:ext cx="209" cy="297"/>
            </a:xfrm>
            <a:custGeom>
              <a:avLst/>
              <a:gdLst/>
              <a:ahLst/>
              <a:cxnLst>
                <a:cxn ang="0">
                  <a:pos x="2" y="36"/>
                </a:cxn>
                <a:cxn ang="0">
                  <a:pos x="0" y="44"/>
                </a:cxn>
                <a:cxn ang="0">
                  <a:pos x="4" y="48"/>
                </a:cxn>
                <a:cxn ang="0">
                  <a:pos x="10" y="52"/>
                </a:cxn>
                <a:cxn ang="0">
                  <a:pos x="8" y="62"/>
                </a:cxn>
                <a:cxn ang="0">
                  <a:pos x="10" y="68"/>
                </a:cxn>
                <a:cxn ang="0">
                  <a:pos x="10" y="78"/>
                </a:cxn>
                <a:cxn ang="0">
                  <a:pos x="18" y="78"/>
                </a:cxn>
                <a:cxn ang="0">
                  <a:pos x="28" y="68"/>
                </a:cxn>
                <a:cxn ang="0">
                  <a:pos x="32" y="72"/>
                </a:cxn>
                <a:cxn ang="0">
                  <a:pos x="40" y="78"/>
                </a:cxn>
                <a:cxn ang="0">
                  <a:pos x="52" y="86"/>
                </a:cxn>
                <a:cxn ang="0">
                  <a:pos x="52" y="100"/>
                </a:cxn>
                <a:cxn ang="0">
                  <a:pos x="60" y="108"/>
                </a:cxn>
                <a:cxn ang="0">
                  <a:pos x="62" y="118"/>
                </a:cxn>
                <a:cxn ang="0">
                  <a:pos x="62" y="126"/>
                </a:cxn>
                <a:cxn ang="0">
                  <a:pos x="56" y="134"/>
                </a:cxn>
                <a:cxn ang="0">
                  <a:pos x="66" y="138"/>
                </a:cxn>
                <a:cxn ang="0">
                  <a:pos x="74" y="140"/>
                </a:cxn>
                <a:cxn ang="0">
                  <a:pos x="78" y="128"/>
                </a:cxn>
                <a:cxn ang="0">
                  <a:pos x="86" y="134"/>
                </a:cxn>
                <a:cxn ang="0">
                  <a:pos x="92" y="128"/>
                </a:cxn>
                <a:cxn ang="0">
                  <a:pos x="90" y="112"/>
                </a:cxn>
                <a:cxn ang="0">
                  <a:pos x="82" y="102"/>
                </a:cxn>
                <a:cxn ang="0">
                  <a:pos x="74" y="92"/>
                </a:cxn>
                <a:cxn ang="0">
                  <a:pos x="68" y="82"/>
                </a:cxn>
                <a:cxn ang="0">
                  <a:pos x="58" y="70"/>
                </a:cxn>
                <a:cxn ang="0">
                  <a:pos x="48" y="56"/>
                </a:cxn>
                <a:cxn ang="0">
                  <a:pos x="52" y="46"/>
                </a:cxn>
                <a:cxn ang="0">
                  <a:pos x="62" y="40"/>
                </a:cxn>
                <a:cxn ang="0">
                  <a:pos x="56" y="28"/>
                </a:cxn>
                <a:cxn ang="0">
                  <a:pos x="46" y="30"/>
                </a:cxn>
                <a:cxn ang="0">
                  <a:pos x="40" y="24"/>
                </a:cxn>
                <a:cxn ang="0">
                  <a:pos x="30" y="16"/>
                </a:cxn>
                <a:cxn ang="0">
                  <a:pos x="24" y="2"/>
                </a:cxn>
                <a:cxn ang="0">
                  <a:pos x="16" y="6"/>
                </a:cxn>
                <a:cxn ang="0">
                  <a:pos x="20" y="24"/>
                </a:cxn>
                <a:cxn ang="0">
                  <a:pos x="16" y="30"/>
                </a:cxn>
                <a:cxn ang="0">
                  <a:pos x="8" y="30"/>
                </a:cxn>
              </a:cxnLst>
              <a:rect l="0" t="0" r="r" b="b"/>
              <a:pathLst>
                <a:path w="92" h="142">
                  <a:moveTo>
                    <a:pt x="8" y="30"/>
                  </a:moveTo>
                  <a:lnTo>
                    <a:pt x="2" y="36"/>
                  </a:lnTo>
                  <a:lnTo>
                    <a:pt x="2" y="42"/>
                  </a:lnTo>
                  <a:lnTo>
                    <a:pt x="0" y="44"/>
                  </a:lnTo>
                  <a:lnTo>
                    <a:pt x="0" y="48"/>
                  </a:lnTo>
                  <a:lnTo>
                    <a:pt x="4" y="48"/>
                  </a:lnTo>
                  <a:lnTo>
                    <a:pt x="8" y="48"/>
                  </a:lnTo>
                  <a:lnTo>
                    <a:pt x="10" y="52"/>
                  </a:lnTo>
                  <a:lnTo>
                    <a:pt x="6" y="60"/>
                  </a:lnTo>
                  <a:lnTo>
                    <a:pt x="8" y="62"/>
                  </a:lnTo>
                  <a:lnTo>
                    <a:pt x="8" y="66"/>
                  </a:lnTo>
                  <a:lnTo>
                    <a:pt x="10" y="68"/>
                  </a:lnTo>
                  <a:lnTo>
                    <a:pt x="12" y="74"/>
                  </a:lnTo>
                  <a:lnTo>
                    <a:pt x="10" y="78"/>
                  </a:lnTo>
                  <a:lnTo>
                    <a:pt x="14" y="80"/>
                  </a:lnTo>
                  <a:lnTo>
                    <a:pt x="18" y="78"/>
                  </a:lnTo>
                  <a:lnTo>
                    <a:pt x="20" y="74"/>
                  </a:lnTo>
                  <a:lnTo>
                    <a:pt x="28" y="68"/>
                  </a:lnTo>
                  <a:lnTo>
                    <a:pt x="32" y="70"/>
                  </a:lnTo>
                  <a:lnTo>
                    <a:pt x="32" y="72"/>
                  </a:lnTo>
                  <a:lnTo>
                    <a:pt x="34" y="74"/>
                  </a:lnTo>
                  <a:lnTo>
                    <a:pt x="40" y="78"/>
                  </a:lnTo>
                  <a:lnTo>
                    <a:pt x="46" y="78"/>
                  </a:lnTo>
                  <a:lnTo>
                    <a:pt x="52" y="86"/>
                  </a:lnTo>
                  <a:lnTo>
                    <a:pt x="52" y="92"/>
                  </a:lnTo>
                  <a:lnTo>
                    <a:pt x="52" y="100"/>
                  </a:lnTo>
                  <a:lnTo>
                    <a:pt x="56" y="104"/>
                  </a:lnTo>
                  <a:lnTo>
                    <a:pt x="60" y="108"/>
                  </a:lnTo>
                  <a:lnTo>
                    <a:pt x="62" y="112"/>
                  </a:lnTo>
                  <a:lnTo>
                    <a:pt x="62" y="118"/>
                  </a:lnTo>
                  <a:lnTo>
                    <a:pt x="64" y="120"/>
                  </a:lnTo>
                  <a:lnTo>
                    <a:pt x="62" y="126"/>
                  </a:lnTo>
                  <a:lnTo>
                    <a:pt x="60" y="130"/>
                  </a:lnTo>
                  <a:lnTo>
                    <a:pt x="56" y="134"/>
                  </a:lnTo>
                  <a:lnTo>
                    <a:pt x="64" y="136"/>
                  </a:lnTo>
                  <a:lnTo>
                    <a:pt x="66" y="138"/>
                  </a:lnTo>
                  <a:lnTo>
                    <a:pt x="70" y="142"/>
                  </a:lnTo>
                  <a:lnTo>
                    <a:pt x="74" y="140"/>
                  </a:lnTo>
                  <a:lnTo>
                    <a:pt x="74" y="134"/>
                  </a:lnTo>
                  <a:lnTo>
                    <a:pt x="78" y="128"/>
                  </a:lnTo>
                  <a:lnTo>
                    <a:pt x="82" y="130"/>
                  </a:lnTo>
                  <a:lnTo>
                    <a:pt x="86" y="134"/>
                  </a:lnTo>
                  <a:lnTo>
                    <a:pt x="92" y="132"/>
                  </a:lnTo>
                  <a:lnTo>
                    <a:pt x="92" y="128"/>
                  </a:lnTo>
                  <a:lnTo>
                    <a:pt x="92" y="118"/>
                  </a:lnTo>
                  <a:lnTo>
                    <a:pt x="90" y="112"/>
                  </a:lnTo>
                  <a:lnTo>
                    <a:pt x="86" y="110"/>
                  </a:lnTo>
                  <a:lnTo>
                    <a:pt x="82" y="102"/>
                  </a:lnTo>
                  <a:lnTo>
                    <a:pt x="80" y="96"/>
                  </a:lnTo>
                  <a:lnTo>
                    <a:pt x="74" y="92"/>
                  </a:lnTo>
                  <a:lnTo>
                    <a:pt x="70" y="88"/>
                  </a:lnTo>
                  <a:lnTo>
                    <a:pt x="68" y="82"/>
                  </a:lnTo>
                  <a:lnTo>
                    <a:pt x="64" y="78"/>
                  </a:lnTo>
                  <a:lnTo>
                    <a:pt x="58" y="70"/>
                  </a:lnTo>
                  <a:lnTo>
                    <a:pt x="56" y="60"/>
                  </a:lnTo>
                  <a:lnTo>
                    <a:pt x="48" y="56"/>
                  </a:lnTo>
                  <a:lnTo>
                    <a:pt x="48" y="48"/>
                  </a:lnTo>
                  <a:lnTo>
                    <a:pt x="52" y="46"/>
                  </a:lnTo>
                  <a:lnTo>
                    <a:pt x="58" y="42"/>
                  </a:lnTo>
                  <a:lnTo>
                    <a:pt x="62" y="40"/>
                  </a:lnTo>
                  <a:lnTo>
                    <a:pt x="62" y="32"/>
                  </a:lnTo>
                  <a:lnTo>
                    <a:pt x="56" y="28"/>
                  </a:lnTo>
                  <a:lnTo>
                    <a:pt x="50" y="26"/>
                  </a:lnTo>
                  <a:lnTo>
                    <a:pt x="46" y="30"/>
                  </a:lnTo>
                  <a:lnTo>
                    <a:pt x="40" y="28"/>
                  </a:lnTo>
                  <a:lnTo>
                    <a:pt x="40" y="24"/>
                  </a:lnTo>
                  <a:lnTo>
                    <a:pt x="34" y="22"/>
                  </a:lnTo>
                  <a:lnTo>
                    <a:pt x="30" y="16"/>
                  </a:lnTo>
                  <a:lnTo>
                    <a:pt x="30" y="12"/>
                  </a:lnTo>
                  <a:lnTo>
                    <a:pt x="24" y="2"/>
                  </a:lnTo>
                  <a:lnTo>
                    <a:pt x="20" y="0"/>
                  </a:lnTo>
                  <a:lnTo>
                    <a:pt x="16" y="6"/>
                  </a:lnTo>
                  <a:lnTo>
                    <a:pt x="20" y="14"/>
                  </a:lnTo>
                  <a:lnTo>
                    <a:pt x="20" y="24"/>
                  </a:lnTo>
                  <a:lnTo>
                    <a:pt x="16" y="30"/>
                  </a:lnTo>
                  <a:lnTo>
                    <a:pt x="16" y="30"/>
                  </a:lnTo>
                  <a:lnTo>
                    <a:pt x="8" y="30"/>
                  </a:lnTo>
                  <a:lnTo>
                    <a:pt x="8" y="3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0" name="Freeform 17">
              <a:extLst>
                <a:ext uri="{FF2B5EF4-FFF2-40B4-BE49-F238E27FC236}">
                  <a16:creationId xmlns:a16="http://schemas.microsoft.com/office/drawing/2014/main" id="{D56EEFED-3648-8A13-41F8-98DCF5B6A1B7}"/>
                </a:ext>
              </a:extLst>
            </p:cNvPr>
            <p:cNvSpPr>
              <a:spLocks/>
            </p:cNvSpPr>
            <p:nvPr/>
          </p:nvSpPr>
          <p:spPr bwMode="gray">
            <a:xfrm>
              <a:off x="4424" y="1845"/>
              <a:ext cx="10" cy="10"/>
            </a:xfrm>
            <a:custGeom>
              <a:avLst/>
              <a:gdLst/>
              <a:ahLst/>
              <a:cxnLst>
                <a:cxn ang="0">
                  <a:pos x="2" y="0"/>
                </a:cxn>
                <a:cxn ang="0">
                  <a:pos x="2" y="0"/>
                </a:cxn>
                <a:cxn ang="0">
                  <a:pos x="4" y="0"/>
                </a:cxn>
                <a:cxn ang="0">
                  <a:pos x="4" y="2"/>
                </a:cxn>
                <a:cxn ang="0">
                  <a:pos x="4" y="4"/>
                </a:cxn>
                <a:cxn ang="0">
                  <a:pos x="4" y="4"/>
                </a:cxn>
                <a:cxn ang="0">
                  <a:pos x="0" y="4"/>
                </a:cxn>
                <a:cxn ang="0">
                  <a:pos x="0" y="4"/>
                </a:cxn>
                <a:cxn ang="0">
                  <a:pos x="0" y="2"/>
                </a:cxn>
                <a:cxn ang="0">
                  <a:pos x="0" y="0"/>
                </a:cxn>
                <a:cxn ang="0">
                  <a:pos x="0" y="0"/>
                </a:cxn>
                <a:cxn ang="0">
                  <a:pos x="2" y="0"/>
                </a:cxn>
              </a:cxnLst>
              <a:rect l="0" t="0" r="r" b="b"/>
              <a:pathLst>
                <a:path w="4" h="4">
                  <a:moveTo>
                    <a:pt x="2" y="0"/>
                  </a:moveTo>
                  <a:lnTo>
                    <a:pt x="2" y="0"/>
                  </a:lnTo>
                  <a:lnTo>
                    <a:pt x="4" y="0"/>
                  </a:lnTo>
                  <a:lnTo>
                    <a:pt x="4" y="2"/>
                  </a:lnTo>
                  <a:lnTo>
                    <a:pt x="4" y="4"/>
                  </a:lnTo>
                  <a:lnTo>
                    <a:pt x="4" y="4"/>
                  </a:lnTo>
                  <a:lnTo>
                    <a:pt x="0" y="4"/>
                  </a:lnTo>
                  <a:lnTo>
                    <a:pt x="0" y="4"/>
                  </a:lnTo>
                  <a:lnTo>
                    <a:pt x="0" y="2"/>
                  </a:lnTo>
                  <a:lnTo>
                    <a:pt x="0" y="0"/>
                  </a:lnTo>
                  <a:lnTo>
                    <a:pt x="0" y="0"/>
                  </a:lnTo>
                  <a:lnTo>
                    <a:pt x="2" y="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1" name="Freeform 18">
              <a:extLst>
                <a:ext uri="{FF2B5EF4-FFF2-40B4-BE49-F238E27FC236}">
                  <a16:creationId xmlns:a16="http://schemas.microsoft.com/office/drawing/2014/main" id="{4A93244D-BCC7-BD35-D33A-CE8163E808F0}"/>
                </a:ext>
              </a:extLst>
            </p:cNvPr>
            <p:cNvSpPr>
              <a:spLocks noEditPoints="1"/>
            </p:cNvSpPr>
            <p:nvPr/>
          </p:nvSpPr>
          <p:spPr bwMode="gray">
            <a:xfrm>
              <a:off x="4316" y="1425"/>
              <a:ext cx="486" cy="567"/>
            </a:xfrm>
            <a:custGeom>
              <a:avLst/>
              <a:gdLst/>
              <a:ahLst/>
              <a:cxnLst>
                <a:cxn ang="0">
                  <a:pos x="10" y="222"/>
                </a:cxn>
                <a:cxn ang="0">
                  <a:pos x="2" y="226"/>
                </a:cxn>
                <a:cxn ang="0">
                  <a:pos x="4" y="242"/>
                </a:cxn>
                <a:cxn ang="0">
                  <a:pos x="6" y="246"/>
                </a:cxn>
                <a:cxn ang="0">
                  <a:pos x="14" y="244"/>
                </a:cxn>
                <a:cxn ang="0">
                  <a:pos x="14" y="244"/>
                </a:cxn>
                <a:cxn ang="0">
                  <a:pos x="6" y="262"/>
                </a:cxn>
                <a:cxn ang="0">
                  <a:pos x="14" y="260"/>
                </a:cxn>
                <a:cxn ang="0">
                  <a:pos x="20" y="266"/>
                </a:cxn>
                <a:cxn ang="0">
                  <a:pos x="24" y="250"/>
                </a:cxn>
                <a:cxn ang="0">
                  <a:pos x="26" y="230"/>
                </a:cxn>
                <a:cxn ang="0">
                  <a:pos x="14" y="218"/>
                </a:cxn>
                <a:cxn ang="0">
                  <a:pos x="44" y="218"/>
                </a:cxn>
                <a:cxn ang="0">
                  <a:pos x="34" y="228"/>
                </a:cxn>
                <a:cxn ang="0">
                  <a:pos x="44" y="242"/>
                </a:cxn>
                <a:cxn ang="0">
                  <a:pos x="50" y="232"/>
                </a:cxn>
                <a:cxn ang="0">
                  <a:pos x="62" y="230"/>
                </a:cxn>
                <a:cxn ang="0">
                  <a:pos x="62" y="212"/>
                </a:cxn>
                <a:cxn ang="0">
                  <a:pos x="136" y="96"/>
                </a:cxn>
                <a:cxn ang="0">
                  <a:pos x="134" y="112"/>
                </a:cxn>
                <a:cxn ang="0">
                  <a:pos x="134" y="132"/>
                </a:cxn>
                <a:cxn ang="0">
                  <a:pos x="116" y="154"/>
                </a:cxn>
                <a:cxn ang="0">
                  <a:pos x="102" y="166"/>
                </a:cxn>
                <a:cxn ang="0">
                  <a:pos x="92" y="162"/>
                </a:cxn>
                <a:cxn ang="0">
                  <a:pos x="96" y="156"/>
                </a:cxn>
                <a:cxn ang="0">
                  <a:pos x="84" y="188"/>
                </a:cxn>
                <a:cxn ang="0">
                  <a:pos x="68" y="190"/>
                </a:cxn>
                <a:cxn ang="0">
                  <a:pos x="52" y="196"/>
                </a:cxn>
                <a:cxn ang="0">
                  <a:pos x="44" y="196"/>
                </a:cxn>
                <a:cxn ang="0">
                  <a:pos x="34" y="208"/>
                </a:cxn>
                <a:cxn ang="0">
                  <a:pos x="16" y="216"/>
                </a:cxn>
                <a:cxn ang="0">
                  <a:pos x="52" y="212"/>
                </a:cxn>
                <a:cxn ang="0">
                  <a:pos x="76" y="208"/>
                </a:cxn>
                <a:cxn ang="0">
                  <a:pos x="74" y="226"/>
                </a:cxn>
                <a:cxn ang="0">
                  <a:pos x="94" y="216"/>
                </a:cxn>
                <a:cxn ang="0">
                  <a:pos x="102" y="210"/>
                </a:cxn>
                <a:cxn ang="0">
                  <a:pos x="108" y="208"/>
                </a:cxn>
                <a:cxn ang="0">
                  <a:pos x="124" y="204"/>
                </a:cxn>
                <a:cxn ang="0">
                  <a:pos x="134" y="202"/>
                </a:cxn>
                <a:cxn ang="0">
                  <a:pos x="142" y="192"/>
                </a:cxn>
                <a:cxn ang="0">
                  <a:pos x="150" y="190"/>
                </a:cxn>
                <a:cxn ang="0">
                  <a:pos x="148" y="166"/>
                </a:cxn>
                <a:cxn ang="0">
                  <a:pos x="156" y="130"/>
                </a:cxn>
                <a:cxn ang="0">
                  <a:pos x="160" y="102"/>
                </a:cxn>
                <a:cxn ang="0">
                  <a:pos x="148" y="86"/>
                </a:cxn>
                <a:cxn ang="0">
                  <a:pos x="160" y="14"/>
                </a:cxn>
                <a:cxn ang="0">
                  <a:pos x="158" y="34"/>
                </a:cxn>
                <a:cxn ang="0">
                  <a:pos x="148" y="46"/>
                </a:cxn>
                <a:cxn ang="0">
                  <a:pos x="136" y="62"/>
                </a:cxn>
                <a:cxn ang="0">
                  <a:pos x="148" y="72"/>
                </a:cxn>
                <a:cxn ang="0">
                  <a:pos x="152" y="58"/>
                </a:cxn>
                <a:cxn ang="0">
                  <a:pos x="164" y="58"/>
                </a:cxn>
                <a:cxn ang="0">
                  <a:pos x="192" y="52"/>
                </a:cxn>
                <a:cxn ang="0">
                  <a:pos x="210" y="50"/>
                </a:cxn>
                <a:cxn ang="0">
                  <a:pos x="210" y="34"/>
                </a:cxn>
                <a:cxn ang="0">
                  <a:pos x="182" y="30"/>
                </a:cxn>
                <a:cxn ang="0">
                  <a:pos x="162" y="0"/>
                </a:cxn>
              </a:cxnLst>
              <a:rect l="0" t="0" r="r" b="b"/>
              <a:pathLst>
                <a:path w="214" h="270">
                  <a:moveTo>
                    <a:pt x="14" y="218"/>
                  </a:moveTo>
                  <a:lnTo>
                    <a:pt x="14" y="218"/>
                  </a:lnTo>
                  <a:lnTo>
                    <a:pt x="12" y="218"/>
                  </a:lnTo>
                  <a:lnTo>
                    <a:pt x="12" y="220"/>
                  </a:lnTo>
                  <a:lnTo>
                    <a:pt x="12" y="224"/>
                  </a:lnTo>
                  <a:lnTo>
                    <a:pt x="12" y="224"/>
                  </a:lnTo>
                  <a:lnTo>
                    <a:pt x="12" y="224"/>
                  </a:lnTo>
                  <a:lnTo>
                    <a:pt x="10" y="222"/>
                  </a:lnTo>
                  <a:lnTo>
                    <a:pt x="10" y="222"/>
                  </a:lnTo>
                  <a:lnTo>
                    <a:pt x="8" y="222"/>
                  </a:lnTo>
                  <a:lnTo>
                    <a:pt x="8" y="222"/>
                  </a:lnTo>
                  <a:lnTo>
                    <a:pt x="8" y="226"/>
                  </a:lnTo>
                  <a:lnTo>
                    <a:pt x="8" y="226"/>
                  </a:lnTo>
                  <a:lnTo>
                    <a:pt x="6" y="226"/>
                  </a:lnTo>
                  <a:lnTo>
                    <a:pt x="4" y="228"/>
                  </a:lnTo>
                  <a:lnTo>
                    <a:pt x="4" y="228"/>
                  </a:lnTo>
                  <a:lnTo>
                    <a:pt x="4" y="226"/>
                  </a:lnTo>
                  <a:lnTo>
                    <a:pt x="2" y="226"/>
                  </a:lnTo>
                  <a:lnTo>
                    <a:pt x="2" y="226"/>
                  </a:lnTo>
                  <a:lnTo>
                    <a:pt x="0" y="228"/>
                  </a:lnTo>
                  <a:lnTo>
                    <a:pt x="2" y="234"/>
                  </a:lnTo>
                  <a:lnTo>
                    <a:pt x="2" y="234"/>
                  </a:lnTo>
                  <a:lnTo>
                    <a:pt x="4" y="236"/>
                  </a:lnTo>
                  <a:lnTo>
                    <a:pt x="6" y="238"/>
                  </a:lnTo>
                  <a:lnTo>
                    <a:pt x="6" y="238"/>
                  </a:lnTo>
                  <a:lnTo>
                    <a:pt x="6" y="242"/>
                  </a:lnTo>
                  <a:lnTo>
                    <a:pt x="4" y="242"/>
                  </a:lnTo>
                  <a:lnTo>
                    <a:pt x="4" y="240"/>
                  </a:lnTo>
                  <a:lnTo>
                    <a:pt x="4" y="238"/>
                  </a:lnTo>
                  <a:lnTo>
                    <a:pt x="4" y="238"/>
                  </a:lnTo>
                  <a:lnTo>
                    <a:pt x="2" y="240"/>
                  </a:lnTo>
                  <a:lnTo>
                    <a:pt x="2" y="242"/>
                  </a:lnTo>
                  <a:lnTo>
                    <a:pt x="4" y="244"/>
                  </a:lnTo>
                  <a:lnTo>
                    <a:pt x="4" y="244"/>
                  </a:lnTo>
                  <a:lnTo>
                    <a:pt x="6" y="246"/>
                  </a:lnTo>
                  <a:lnTo>
                    <a:pt x="6" y="246"/>
                  </a:lnTo>
                  <a:lnTo>
                    <a:pt x="8" y="246"/>
                  </a:lnTo>
                  <a:lnTo>
                    <a:pt x="8" y="244"/>
                  </a:lnTo>
                  <a:lnTo>
                    <a:pt x="8" y="244"/>
                  </a:lnTo>
                  <a:lnTo>
                    <a:pt x="10" y="246"/>
                  </a:lnTo>
                  <a:lnTo>
                    <a:pt x="12" y="246"/>
                  </a:lnTo>
                  <a:lnTo>
                    <a:pt x="12" y="246"/>
                  </a:lnTo>
                  <a:lnTo>
                    <a:pt x="12" y="246"/>
                  </a:lnTo>
                  <a:lnTo>
                    <a:pt x="14" y="244"/>
                  </a:lnTo>
                  <a:lnTo>
                    <a:pt x="14" y="244"/>
                  </a:lnTo>
                  <a:lnTo>
                    <a:pt x="10" y="236"/>
                  </a:lnTo>
                  <a:lnTo>
                    <a:pt x="10" y="236"/>
                  </a:lnTo>
                  <a:lnTo>
                    <a:pt x="14" y="236"/>
                  </a:lnTo>
                  <a:lnTo>
                    <a:pt x="14" y="236"/>
                  </a:lnTo>
                  <a:lnTo>
                    <a:pt x="14" y="238"/>
                  </a:lnTo>
                  <a:lnTo>
                    <a:pt x="16" y="242"/>
                  </a:lnTo>
                  <a:lnTo>
                    <a:pt x="16" y="242"/>
                  </a:lnTo>
                  <a:lnTo>
                    <a:pt x="16" y="244"/>
                  </a:lnTo>
                  <a:lnTo>
                    <a:pt x="14" y="244"/>
                  </a:lnTo>
                  <a:lnTo>
                    <a:pt x="14" y="244"/>
                  </a:lnTo>
                  <a:lnTo>
                    <a:pt x="12" y="248"/>
                  </a:lnTo>
                  <a:lnTo>
                    <a:pt x="8" y="252"/>
                  </a:lnTo>
                  <a:lnTo>
                    <a:pt x="8" y="252"/>
                  </a:lnTo>
                  <a:lnTo>
                    <a:pt x="6" y="258"/>
                  </a:lnTo>
                  <a:lnTo>
                    <a:pt x="6" y="258"/>
                  </a:lnTo>
                  <a:lnTo>
                    <a:pt x="8" y="260"/>
                  </a:lnTo>
                  <a:lnTo>
                    <a:pt x="8" y="260"/>
                  </a:lnTo>
                  <a:lnTo>
                    <a:pt x="6" y="262"/>
                  </a:lnTo>
                  <a:lnTo>
                    <a:pt x="6" y="264"/>
                  </a:lnTo>
                  <a:lnTo>
                    <a:pt x="6" y="264"/>
                  </a:lnTo>
                  <a:lnTo>
                    <a:pt x="10" y="266"/>
                  </a:lnTo>
                  <a:lnTo>
                    <a:pt x="10" y="266"/>
                  </a:lnTo>
                  <a:lnTo>
                    <a:pt x="10" y="266"/>
                  </a:lnTo>
                  <a:lnTo>
                    <a:pt x="12" y="260"/>
                  </a:lnTo>
                  <a:lnTo>
                    <a:pt x="12" y="260"/>
                  </a:lnTo>
                  <a:lnTo>
                    <a:pt x="12" y="258"/>
                  </a:lnTo>
                  <a:lnTo>
                    <a:pt x="14" y="260"/>
                  </a:lnTo>
                  <a:lnTo>
                    <a:pt x="14" y="262"/>
                  </a:lnTo>
                  <a:lnTo>
                    <a:pt x="14" y="262"/>
                  </a:lnTo>
                  <a:lnTo>
                    <a:pt x="14" y="262"/>
                  </a:lnTo>
                  <a:lnTo>
                    <a:pt x="14" y="266"/>
                  </a:lnTo>
                  <a:lnTo>
                    <a:pt x="14" y="270"/>
                  </a:lnTo>
                  <a:lnTo>
                    <a:pt x="14" y="270"/>
                  </a:lnTo>
                  <a:lnTo>
                    <a:pt x="16" y="270"/>
                  </a:lnTo>
                  <a:lnTo>
                    <a:pt x="16" y="270"/>
                  </a:lnTo>
                  <a:lnTo>
                    <a:pt x="20" y="266"/>
                  </a:lnTo>
                  <a:lnTo>
                    <a:pt x="20" y="266"/>
                  </a:lnTo>
                  <a:lnTo>
                    <a:pt x="20" y="266"/>
                  </a:lnTo>
                  <a:lnTo>
                    <a:pt x="20" y="264"/>
                  </a:lnTo>
                  <a:lnTo>
                    <a:pt x="20" y="264"/>
                  </a:lnTo>
                  <a:lnTo>
                    <a:pt x="24" y="262"/>
                  </a:lnTo>
                  <a:lnTo>
                    <a:pt x="24" y="262"/>
                  </a:lnTo>
                  <a:lnTo>
                    <a:pt x="24" y="256"/>
                  </a:lnTo>
                  <a:lnTo>
                    <a:pt x="24" y="250"/>
                  </a:lnTo>
                  <a:lnTo>
                    <a:pt x="24" y="250"/>
                  </a:lnTo>
                  <a:lnTo>
                    <a:pt x="28" y="244"/>
                  </a:lnTo>
                  <a:lnTo>
                    <a:pt x="32" y="238"/>
                  </a:lnTo>
                  <a:lnTo>
                    <a:pt x="32" y="238"/>
                  </a:lnTo>
                  <a:lnTo>
                    <a:pt x="28" y="236"/>
                  </a:lnTo>
                  <a:lnTo>
                    <a:pt x="28" y="236"/>
                  </a:lnTo>
                  <a:lnTo>
                    <a:pt x="28" y="232"/>
                  </a:lnTo>
                  <a:lnTo>
                    <a:pt x="28" y="232"/>
                  </a:lnTo>
                  <a:lnTo>
                    <a:pt x="26" y="232"/>
                  </a:lnTo>
                  <a:lnTo>
                    <a:pt x="26" y="230"/>
                  </a:lnTo>
                  <a:lnTo>
                    <a:pt x="26" y="224"/>
                  </a:lnTo>
                  <a:lnTo>
                    <a:pt x="26" y="224"/>
                  </a:lnTo>
                  <a:lnTo>
                    <a:pt x="20" y="224"/>
                  </a:lnTo>
                  <a:lnTo>
                    <a:pt x="20" y="224"/>
                  </a:lnTo>
                  <a:lnTo>
                    <a:pt x="20" y="222"/>
                  </a:lnTo>
                  <a:lnTo>
                    <a:pt x="20" y="220"/>
                  </a:lnTo>
                  <a:lnTo>
                    <a:pt x="20" y="220"/>
                  </a:lnTo>
                  <a:lnTo>
                    <a:pt x="14" y="218"/>
                  </a:lnTo>
                  <a:lnTo>
                    <a:pt x="14" y="218"/>
                  </a:lnTo>
                  <a:close/>
                  <a:moveTo>
                    <a:pt x="58" y="212"/>
                  </a:moveTo>
                  <a:lnTo>
                    <a:pt x="58" y="212"/>
                  </a:lnTo>
                  <a:lnTo>
                    <a:pt x="54" y="212"/>
                  </a:lnTo>
                  <a:lnTo>
                    <a:pt x="54" y="212"/>
                  </a:lnTo>
                  <a:lnTo>
                    <a:pt x="54" y="216"/>
                  </a:lnTo>
                  <a:lnTo>
                    <a:pt x="52" y="218"/>
                  </a:lnTo>
                  <a:lnTo>
                    <a:pt x="52" y="218"/>
                  </a:lnTo>
                  <a:lnTo>
                    <a:pt x="48" y="218"/>
                  </a:lnTo>
                  <a:lnTo>
                    <a:pt x="44" y="218"/>
                  </a:lnTo>
                  <a:lnTo>
                    <a:pt x="44" y="218"/>
                  </a:lnTo>
                  <a:lnTo>
                    <a:pt x="42" y="222"/>
                  </a:lnTo>
                  <a:lnTo>
                    <a:pt x="42" y="222"/>
                  </a:lnTo>
                  <a:lnTo>
                    <a:pt x="38" y="228"/>
                  </a:lnTo>
                  <a:lnTo>
                    <a:pt x="38" y="228"/>
                  </a:lnTo>
                  <a:lnTo>
                    <a:pt x="36" y="228"/>
                  </a:lnTo>
                  <a:lnTo>
                    <a:pt x="36" y="228"/>
                  </a:lnTo>
                  <a:lnTo>
                    <a:pt x="36" y="228"/>
                  </a:lnTo>
                  <a:lnTo>
                    <a:pt x="34" y="228"/>
                  </a:lnTo>
                  <a:lnTo>
                    <a:pt x="36" y="230"/>
                  </a:lnTo>
                  <a:lnTo>
                    <a:pt x="40" y="234"/>
                  </a:lnTo>
                  <a:lnTo>
                    <a:pt x="40" y="234"/>
                  </a:lnTo>
                  <a:lnTo>
                    <a:pt x="40" y="234"/>
                  </a:lnTo>
                  <a:lnTo>
                    <a:pt x="40" y="236"/>
                  </a:lnTo>
                  <a:lnTo>
                    <a:pt x="42" y="240"/>
                  </a:lnTo>
                  <a:lnTo>
                    <a:pt x="42" y="240"/>
                  </a:lnTo>
                  <a:lnTo>
                    <a:pt x="44" y="242"/>
                  </a:lnTo>
                  <a:lnTo>
                    <a:pt x="44" y="242"/>
                  </a:lnTo>
                  <a:lnTo>
                    <a:pt x="44" y="244"/>
                  </a:lnTo>
                  <a:lnTo>
                    <a:pt x="44" y="244"/>
                  </a:lnTo>
                  <a:lnTo>
                    <a:pt x="46" y="244"/>
                  </a:lnTo>
                  <a:lnTo>
                    <a:pt x="46" y="244"/>
                  </a:lnTo>
                  <a:lnTo>
                    <a:pt x="48" y="240"/>
                  </a:lnTo>
                  <a:lnTo>
                    <a:pt x="48" y="240"/>
                  </a:lnTo>
                  <a:lnTo>
                    <a:pt x="48" y="236"/>
                  </a:lnTo>
                  <a:lnTo>
                    <a:pt x="50" y="232"/>
                  </a:lnTo>
                  <a:lnTo>
                    <a:pt x="50" y="232"/>
                  </a:lnTo>
                  <a:lnTo>
                    <a:pt x="54" y="232"/>
                  </a:lnTo>
                  <a:lnTo>
                    <a:pt x="54" y="232"/>
                  </a:lnTo>
                  <a:lnTo>
                    <a:pt x="56" y="230"/>
                  </a:lnTo>
                  <a:lnTo>
                    <a:pt x="58" y="228"/>
                  </a:lnTo>
                  <a:lnTo>
                    <a:pt x="58" y="228"/>
                  </a:lnTo>
                  <a:lnTo>
                    <a:pt x="58" y="232"/>
                  </a:lnTo>
                  <a:lnTo>
                    <a:pt x="58" y="232"/>
                  </a:lnTo>
                  <a:lnTo>
                    <a:pt x="62" y="230"/>
                  </a:lnTo>
                  <a:lnTo>
                    <a:pt x="62" y="230"/>
                  </a:lnTo>
                  <a:lnTo>
                    <a:pt x="62" y="228"/>
                  </a:lnTo>
                  <a:lnTo>
                    <a:pt x="62" y="228"/>
                  </a:lnTo>
                  <a:lnTo>
                    <a:pt x="66" y="224"/>
                  </a:lnTo>
                  <a:lnTo>
                    <a:pt x="66" y="224"/>
                  </a:lnTo>
                  <a:lnTo>
                    <a:pt x="66" y="220"/>
                  </a:lnTo>
                  <a:lnTo>
                    <a:pt x="66" y="220"/>
                  </a:lnTo>
                  <a:lnTo>
                    <a:pt x="62" y="218"/>
                  </a:lnTo>
                  <a:lnTo>
                    <a:pt x="62" y="218"/>
                  </a:lnTo>
                  <a:lnTo>
                    <a:pt x="62" y="212"/>
                  </a:lnTo>
                  <a:lnTo>
                    <a:pt x="62" y="212"/>
                  </a:lnTo>
                  <a:lnTo>
                    <a:pt x="58" y="212"/>
                  </a:lnTo>
                  <a:lnTo>
                    <a:pt x="58" y="212"/>
                  </a:lnTo>
                  <a:close/>
                  <a:moveTo>
                    <a:pt x="146" y="84"/>
                  </a:moveTo>
                  <a:lnTo>
                    <a:pt x="146" y="84"/>
                  </a:lnTo>
                  <a:lnTo>
                    <a:pt x="142" y="84"/>
                  </a:lnTo>
                  <a:lnTo>
                    <a:pt x="142" y="84"/>
                  </a:lnTo>
                  <a:lnTo>
                    <a:pt x="142" y="92"/>
                  </a:lnTo>
                  <a:lnTo>
                    <a:pt x="136" y="96"/>
                  </a:lnTo>
                  <a:lnTo>
                    <a:pt x="136" y="96"/>
                  </a:lnTo>
                  <a:lnTo>
                    <a:pt x="136" y="98"/>
                  </a:lnTo>
                  <a:lnTo>
                    <a:pt x="138" y="98"/>
                  </a:lnTo>
                  <a:lnTo>
                    <a:pt x="138" y="98"/>
                  </a:lnTo>
                  <a:lnTo>
                    <a:pt x="138" y="106"/>
                  </a:lnTo>
                  <a:lnTo>
                    <a:pt x="132" y="112"/>
                  </a:lnTo>
                  <a:lnTo>
                    <a:pt x="132" y="112"/>
                  </a:lnTo>
                  <a:lnTo>
                    <a:pt x="134" y="112"/>
                  </a:lnTo>
                  <a:lnTo>
                    <a:pt x="134" y="112"/>
                  </a:lnTo>
                  <a:lnTo>
                    <a:pt x="134" y="112"/>
                  </a:lnTo>
                  <a:lnTo>
                    <a:pt x="140" y="110"/>
                  </a:lnTo>
                  <a:lnTo>
                    <a:pt x="140" y="110"/>
                  </a:lnTo>
                  <a:lnTo>
                    <a:pt x="138" y="116"/>
                  </a:lnTo>
                  <a:lnTo>
                    <a:pt x="138" y="120"/>
                  </a:lnTo>
                  <a:lnTo>
                    <a:pt x="138" y="120"/>
                  </a:lnTo>
                  <a:lnTo>
                    <a:pt x="134" y="124"/>
                  </a:lnTo>
                  <a:lnTo>
                    <a:pt x="134" y="124"/>
                  </a:lnTo>
                  <a:lnTo>
                    <a:pt x="134" y="132"/>
                  </a:lnTo>
                  <a:lnTo>
                    <a:pt x="134" y="132"/>
                  </a:lnTo>
                  <a:lnTo>
                    <a:pt x="130" y="134"/>
                  </a:lnTo>
                  <a:lnTo>
                    <a:pt x="130" y="134"/>
                  </a:lnTo>
                  <a:lnTo>
                    <a:pt x="128" y="140"/>
                  </a:lnTo>
                  <a:lnTo>
                    <a:pt x="128" y="140"/>
                  </a:lnTo>
                  <a:lnTo>
                    <a:pt x="120" y="150"/>
                  </a:lnTo>
                  <a:lnTo>
                    <a:pt x="120" y="150"/>
                  </a:lnTo>
                  <a:lnTo>
                    <a:pt x="118" y="152"/>
                  </a:lnTo>
                  <a:lnTo>
                    <a:pt x="116" y="154"/>
                  </a:lnTo>
                  <a:lnTo>
                    <a:pt x="116" y="154"/>
                  </a:lnTo>
                  <a:lnTo>
                    <a:pt x="114" y="158"/>
                  </a:lnTo>
                  <a:lnTo>
                    <a:pt x="114" y="160"/>
                  </a:lnTo>
                  <a:lnTo>
                    <a:pt x="112" y="162"/>
                  </a:lnTo>
                  <a:lnTo>
                    <a:pt x="112" y="164"/>
                  </a:lnTo>
                  <a:lnTo>
                    <a:pt x="112" y="164"/>
                  </a:lnTo>
                  <a:lnTo>
                    <a:pt x="108" y="164"/>
                  </a:lnTo>
                  <a:lnTo>
                    <a:pt x="108" y="164"/>
                  </a:lnTo>
                  <a:lnTo>
                    <a:pt x="102" y="166"/>
                  </a:lnTo>
                  <a:lnTo>
                    <a:pt x="98" y="170"/>
                  </a:lnTo>
                  <a:lnTo>
                    <a:pt x="98" y="170"/>
                  </a:lnTo>
                  <a:lnTo>
                    <a:pt x="94" y="168"/>
                  </a:lnTo>
                  <a:lnTo>
                    <a:pt x="94" y="168"/>
                  </a:lnTo>
                  <a:lnTo>
                    <a:pt x="94" y="166"/>
                  </a:lnTo>
                  <a:lnTo>
                    <a:pt x="94" y="166"/>
                  </a:lnTo>
                  <a:lnTo>
                    <a:pt x="92" y="166"/>
                  </a:lnTo>
                  <a:lnTo>
                    <a:pt x="92" y="164"/>
                  </a:lnTo>
                  <a:lnTo>
                    <a:pt x="92" y="162"/>
                  </a:lnTo>
                  <a:lnTo>
                    <a:pt x="92" y="162"/>
                  </a:lnTo>
                  <a:lnTo>
                    <a:pt x="96" y="160"/>
                  </a:lnTo>
                  <a:lnTo>
                    <a:pt x="98" y="158"/>
                  </a:lnTo>
                  <a:lnTo>
                    <a:pt x="98" y="158"/>
                  </a:lnTo>
                  <a:lnTo>
                    <a:pt x="98" y="156"/>
                  </a:lnTo>
                  <a:lnTo>
                    <a:pt x="98" y="156"/>
                  </a:lnTo>
                  <a:lnTo>
                    <a:pt x="98" y="154"/>
                  </a:lnTo>
                  <a:lnTo>
                    <a:pt x="96" y="156"/>
                  </a:lnTo>
                  <a:lnTo>
                    <a:pt x="96" y="156"/>
                  </a:lnTo>
                  <a:lnTo>
                    <a:pt x="92" y="158"/>
                  </a:lnTo>
                  <a:lnTo>
                    <a:pt x="90" y="162"/>
                  </a:lnTo>
                  <a:lnTo>
                    <a:pt x="90" y="162"/>
                  </a:lnTo>
                  <a:lnTo>
                    <a:pt x="90" y="166"/>
                  </a:lnTo>
                  <a:lnTo>
                    <a:pt x="90" y="170"/>
                  </a:lnTo>
                  <a:lnTo>
                    <a:pt x="90" y="170"/>
                  </a:lnTo>
                  <a:lnTo>
                    <a:pt x="84" y="180"/>
                  </a:lnTo>
                  <a:lnTo>
                    <a:pt x="84" y="180"/>
                  </a:lnTo>
                  <a:lnTo>
                    <a:pt x="84" y="188"/>
                  </a:lnTo>
                  <a:lnTo>
                    <a:pt x="84" y="188"/>
                  </a:lnTo>
                  <a:lnTo>
                    <a:pt x="84" y="190"/>
                  </a:lnTo>
                  <a:lnTo>
                    <a:pt x="84" y="190"/>
                  </a:lnTo>
                  <a:lnTo>
                    <a:pt x="80" y="192"/>
                  </a:lnTo>
                  <a:lnTo>
                    <a:pt x="78" y="194"/>
                  </a:lnTo>
                  <a:lnTo>
                    <a:pt x="72" y="192"/>
                  </a:lnTo>
                  <a:lnTo>
                    <a:pt x="72" y="190"/>
                  </a:lnTo>
                  <a:lnTo>
                    <a:pt x="72" y="190"/>
                  </a:lnTo>
                  <a:lnTo>
                    <a:pt x="68" y="190"/>
                  </a:lnTo>
                  <a:lnTo>
                    <a:pt x="64" y="190"/>
                  </a:lnTo>
                  <a:lnTo>
                    <a:pt x="60" y="194"/>
                  </a:lnTo>
                  <a:lnTo>
                    <a:pt x="60" y="194"/>
                  </a:lnTo>
                  <a:lnTo>
                    <a:pt x="54" y="194"/>
                  </a:lnTo>
                  <a:lnTo>
                    <a:pt x="50" y="192"/>
                  </a:lnTo>
                  <a:lnTo>
                    <a:pt x="50" y="192"/>
                  </a:lnTo>
                  <a:lnTo>
                    <a:pt x="50" y="194"/>
                  </a:lnTo>
                  <a:lnTo>
                    <a:pt x="50" y="196"/>
                  </a:lnTo>
                  <a:lnTo>
                    <a:pt x="52" y="196"/>
                  </a:lnTo>
                  <a:lnTo>
                    <a:pt x="52" y="196"/>
                  </a:lnTo>
                  <a:lnTo>
                    <a:pt x="52" y="198"/>
                  </a:lnTo>
                  <a:lnTo>
                    <a:pt x="50" y="198"/>
                  </a:lnTo>
                  <a:lnTo>
                    <a:pt x="48" y="198"/>
                  </a:lnTo>
                  <a:lnTo>
                    <a:pt x="48" y="198"/>
                  </a:lnTo>
                  <a:lnTo>
                    <a:pt x="48" y="194"/>
                  </a:lnTo>
                  <a:lnTo>
                    <a:pt x="46" y="194"/>
                  </a:lnTo>
                  <a:lnTo>
                    <a:pt x="46" y="194"/>
                  </a:lnTo>
                  <a:lnTo>
                    <a:pt x="44" y="196"/>
                  </a:lnTo>
                  <a:lnTo>
                    <a:pt x="44" y="196"/>
                  </a:lnTo>
                  <a:lnTo>
                    <a:pt x="42" y="198"/>
                  </a:lnTo>
                  <a:lnTo>
                    <a:pt x="42" y="200"/>
                  </a:lnTo>
                  <a:lnTo>
                    <a:pt x="42" y="200"/>
                  </a:lnTo>
                  <a:lnTo>
                    <a:pt x="38" y="202"/>
                  </a:lnTo>
                  <a:lnTo>
                    <a:pt x="36" y="202"/>
                  </a:lnTo>
                  <a:lnTo>
                    <a:pt x="36" y="202"/>
                  </a:lnTo>
                  <a:lnTo>
                    <a:pt x="36" y="206"/>
                  </a:lnTo>
                  <a:lnTo>
                    <a:pt x="34" y="208"/>
                  </a:lnTo>
                  <a:lnTo>
                    <a:pt x="34" y="208"/>
                  </a:lnTo>
                  <a:lnTo>
                    <a:pt x="28" y="212"/>
                  </a:lnTo>
                  <a:lnTo>
                    <a:pt x="22" y="212"/>
                  </a:lnTo>
                  <a:lnTo>
                    <a:pt x="22" y="212"/>
                  </a:lnTo>
                  <a:lnTo>
                    <a:pt x="20" y="212"/>
                  </a:lnTo>
                  <a:lnTo>
                    <a:pt x="20" y="210"/>
                  </a:lnTo>
                  <a:lnTo>
                    <a:pt x="20" y="210"/>
                  </a:lnTo>
                  <a:lnTo>
                    <a:pt x="16" y="216"/>
                  </a:lnTo>
                  <a:lnTo>
                    <a:pt x="16" y="216"/>
                  </a:lnTo>
                  <a:lnTo>
                    <a:pt x="26" y="218"/>
                  </a:lnTo>
                  <a:lnTo>
                    <a:pt x="36" y="218"/>
                  </a:lnTo>
                  <a:lnTo>
                    <a:pt x="36" y="218"/>
                  </a:lnTo>
                  <a:lnTo>
                    <a:pt x="36" y="216"/>
                  </a:lnTo>
                  <a:lnTo>
                    <a:pt x="38" y="212"/>
                  </a:lnTo>
                  <a:lnTo>
                    <a:pt x="38" y="212"/>
                  </a:lnTo>
                  <a:lnTo>
                    <a:pt x="44" y="214"/>
                  </a:lnTo>
                  <a:lnTo>
                    <a:pt x="52" y="212"/>
                  </a:lnTo>
                  <a:lnTo>
                    <a:pt x="52" y="212"/>
                  </a:lnTo>
                  <a:lnTo>
                    <a:pt x="56" y="208"/>
                  </a:lnTo>
                  <a:lnTo>
                    <a:pt x="56" y="208"/>
                  </a:lnTo>
                  <a:lnTo>
                    <a:pt x="58" y="210"/>
                  </a:lnTo>
                  <a:lnTo>
                    <a:pt x="60" y="210"/>
                  </a:lnTo>
                  <a:lnTo>
                    <a:pt x="60" y="210"/>
                  </a:lnTo>
                  <a:lnTo>
                    <a:pt x="64" y="206"/>
                  </a:lnTo>
                  <a:lnTo>
                    <a:pt x="64" y="206"/>
                  </a:lnTo>
                  <a:lnTo>
                    <a:pt x="76" y="208"/>
                  </a:lnTo>
                  <a:lnTo>
                    <a:pt x="76" y="208"/>
                  </a:lnTo>
                  <a:lnTo>
                    <a:pt x="74" y="212"/>
                  </a:lnTo>
                  <a:lnTo>
                    <a:pt x="74" y="212"/>
                  </a:lnTo>
                  <a:lnTo>
                    <a:pt x="72" y="214"/>
                  </a:lnTo>
                  <a:lnTo>
                    <a:pt x="72" y="220"/>
                  </a:lnTo>
                  <a:lnTo>
                    <a:pt x="72" y="220"/>
                  </a:lnTo>
                  <a:lnTo>
                    <a:pt x="70" y="220"/>
                  </a:lnTo>
                  <a:lnTo>
                    <a:pt x="70" y="220"/>
                  </a:lnTo>
                  <a:lnTo>
                    <a:pt x="70" y="220"/>
                  </a:lnTo>
                  <a:lnTo>
                    <a:pt x="74" y="226"/>
                  </a:lnTo>
                  <a:lnTo>
                    <a:pt x="76" y="228"/>
                  </a:lnTo>
                  <a:lnTo>
                    <a:pt x="80" y="228"/>
                  </a:lnTo>
                  <a:lnTo>
                    <a:pt x="80" y="228"/>
                  </a:lnTo>
                  <a:lnTo>
                    <a:pt x="82" y="228"/>
                  </a:lnTo>
                  <a:lnTo>
                    <a:pt x="84" y="224"/>
                  </a:lnTo>
                  <a:lnTo>
                    <a:pt x="88" y="220"/>
                  </a:lnTo>
                  <a:lnTo>
                    <a:pt x="88" y="220"/>
                  </a:lnTo>
                  <a:lnTo>
                    <a:pt x="94" y="216"/>
                  </a:lnTo>
                  <a:lnTo>
                    <a:pt x="94" y="216"/>
                  </a:lnTo>
                  <a:lnTo>
                    <a:pt x="92" y="210"/>
                  </a:lnTo>
                  <a:lnTo>
                    <a:pt x="92" y="210"/>
                  </a:lnTo>
                  <a:lnTo>
                    <a:pt x="92" y="210"/>
                  </a:lnTo>
                  <a:lnTo>
                    <a:pt x="92" y="208"/>
                  </a:lnTo>
                  <a:lnTo>
                    <a:pt x="92" y="208"/>
                  </a:lnTo>
                  <a:lnTo>
                    <a:pt x="96" y="208"/>
                  </a:lnTo>
                  <a:lnTo>
                    <a:pt x="96" y="208"/>
                  </a:lnTo>
                  <a:lnTo>
                    <a:pt x="102" y="208"/>
                  </a:lnTo>
                  <a:lnTo>
                    <a:pt x="102" y="210"/>
                  </a:lnTo>
                  <a:lnTo>
                    <a:pt x="102" y="210"/>
                  </a:lnTo>
                  <a:lnTo>
                    <a:pt x="102" y="210"/>
                  </a:lnTo>
                  <a:lnTo>
                    <a:pt x="100" y="212"/>
                  </a:lnTo>
                  <a:lnTo>
                    <a:pt x="100" y="212"/>
                  </a:lnTo>
                  <a:lnTo>
                    <a:pt x="100" y="212"/>
                  </a:lnTo>
                  <a:lnTo>
                    <a:pt x="106" y="212"/>
                  </a:lnTo>
                  <a:lnTo>
                    <a:pt x="106" y="212"/>
                  </a:lnTo>
                  <a:lnTo>
                    <a:pt x="108" y="208"/>
                  </a:lnTo>
                  <a:lnTo>
                    <a:pt x="108" y="208"/>
                  </a:lnTo>
                  <a:lnTo>
                    <a:pt x="110" y="210"/>
                  </a:lnTo>
                  <a:lnTo>
                    <a:pt x="116" y="210"/>
                  </a:lnTo>
                  <a:lnTo>
                    <a:pt x="116" y="210"/>
                  </a:lnTo>
                  <a:lnTo>
                    <a:pt x="116" y="208"/>
                  </a:lnTo>
                  <a:lnTo>
                    <a:pt x="116" y="208"/>
                  </a:lnTo>
                  <a:lnTo>
                    <a:pt x="120" y="208"/>
                  </a:lnTo>
                  <a:lnTo>
                    <a:pt x="120" y="208"/>
                  </a:lnTo>
                  <a:lnTo>
                    <a:pt x="124" y="204"/>
                  </a:lnTo>
                  <a:lnTo>
                    <a:pt x="124" y="204"/>
                  </a:lnTo>
                  <a:lnTo>
                    <a:pt x="124" y="212"/>
                  </a:lnTo>
                  <a:lnTo>
                    <a:pt x="126" y="212"/>
                  </a:lnTo>
                  <a:lnTo>
                    <a:pt x="126" y="212"/>
                  </a:lnTo>
                  <a:lnTo>
                    <a:pt x="128" y="202"/>
                  </a:lnTo>
                  <a:lnTo>
                    <a:pt x="132" y="200"/>
                  </a:lnTo>
                  <a:lnTo>
                    <a:pt x="132" y="200"/>
                  </a:lnTo>
                  <a:lnTo>
                    <a:pt x="134" y="202"/>
                  </a:lnTo>
                  <a:lnTo>
                    <a:pt x="134" y="202"/>
                  </a:lnTo>
                  <a:lnTo>
                    <a:pt x="134" y="202"/>
                  </a:lnTo>
                  <a:lnTo>
                    <a:pt x="136" y="200"/>
                  </a:lnTo>
                  <a:lnTo>
                    <a:pt x="134" y="200"/>
                  </a:lnTo>
                  <a:lnTo>
                    <a:pt x="134" y="200"/>
                  </a:lnTo>
                  <a:lnTo>
                    <a:pt x="136" y="190"/>
                  </a:lnTo>
                  <a:lnTo>
                    <a:pt x="136" y="190"/>
                  </a:lnTo>
                  <a:lnTo>
                    <a:pt x="142" y="188"/>
                  </a:lnTo>
                  <a:lnTo>
                    <a:pt x="142" y="188"/>
                  </a:lnTo>
                  <a:lnTo>
                    <a:pt x="142" y="190"/>
                  </a:lnTo>
                  <a:lnTo>
                    <a:pt x="142" y="192"/>
                  </a:lnTo>
                  <a:lnTo>
                    <a:pt x="142" y="192"/>
                  </a:lnTo>
                  <a:lnTo>
                    <a:pt x="140" y="194"/>
                  </a:lnTo>
                  <a:lnTo>
                    <a:pt x="140" y="194"/>
                  </a:lnTo>
                  <a:lnTo>
                    <a:pt x="138" y="198"/>
                  </a:lnTo>
                  <a:lnTo>
                    <a:pt x="138" y="202"/>
                  </a:lnTo>
                  <a:lnTo>
                    <a:pt x="142" y="204"/>
                  </a:lnTo>
                  <a:lnTo>
                    <a:pt x="142" y="204"/>
                  </a:lnTo>
                  <a:lnTo>
                    <a:pt x="150" y="190"/>
                  </a:lnTo>
                  <a:lnTo>
                    <a:pt x="150" y="190"/>
                  </a:lnTo>
                  <a:lnTo>
                    <a:pt x="150" y="188"/>
                  </a:lnTo>
                  <a:lnTo>
                    <a:pt x="150" y="188"/>
                  </a:lnTo>
                  <a:lnTo>
                    <a:pt x="144" y="186"/>
                  </a:lnTo>
                  <a:lnTo>
                    <a:pt x="144" y="186"/>
                  </a:lnTo>
                  <a:lnTo>
                    <a:pt x="148" y="184"/>
                  </a:lnTo>
                  <a:lnTo>
                    <a:pt x="148" y="184"/>
                  </a:lnTo>
                  <a:lnTo>
                    <a:pt x="146" y="172"/>
                  </a:lnTo>
                  <a:lnTo>
                    <a:pt x="146" y="172"/>
                  </a:lnTo>
                  <a:lnTo>
                    <a:pt x="148" y="166"/>
                  </a:lnTo>
                  <a:lnTo>
                    <a:pt x="150" y="158"/>
                  </a:lnTo>
                  <a:lnTo>
                    <a:pt x="150" y="158"/>
                  </a:lnTo>
                  <a:lnTo>
                    <a:pt x="150" y="148"/>
                  </a:lnTo>
                  <a:lnTo>
                    <a:pt x="150" y="136"/>
                  </a:lnTo>
                  <a:lnTo>
                    <a:pt x="150" y="136"/>
                  </a:lnTo>
                  <a:lnTo>
                    <a:pt x="156" y="136"/>
                  </a:lnTo>
                  <a:lnTo>
                    <a:pt x="156" y="136"/>
                  </a:lnTo>
                  <a:lnTo>
                    <a:pt x="156" y="132"/>
                  </a:lnTo>
                  <a:lnTo>
                    <a:pt x="156" y="130"/>
                  </a:lnTo>
                  <a:lnTo>
                    <a:pt x="156" y="130"/>
                  </a:lnTo>
                  <a:lnTo>
                    <a:pt x="160" y="130"/>
                  </a:lnTo>
                  <a:lnTo>
                    <a:pt x="160" y="130"/>
                  </a:lnTo>
                  <a:lnTo>
                    <a:pt x="160" y="126"/>
                  </a:lnTo>
                  <a:lnTo>
                    <a:pt x="160" y="126"/>
                  </a:lnTo>
                  <a:lnTo>
                    <a:pt x="164" y="120"/>
                  </a:lnTo>
                  <a:lnTo>
                    <a:pt x="164" y="120"/>
                  </a:lnTo>
                  <a:lnTo>
                    <a:pt x="162" y="104"/>
                  </a:lnTo>
                  <a:lnTo>
                    <a:pt x="160" y="102"/>
                  </a:lnTo>
                  <a:lnTo>
                    <a:pt x="160" y="102"/>
                  </a:lnTo>
                  <a:lnTo>
                    <a:pt x="158" y="96"/>
                  </a:lnTo>
                  <a:lnTo>
                    <a:pt x="158" y="92"/>
                  </a:lnTo>
                  <a:lnTo>
                    <a:pt x="156" y="90"/>
                  </a:lnTo>
                  <a:lnTo>
                    <a:pt x="156" y="90"/>
                  </a:lnTo>
                  <a:lnTo>
                    <a:pt x="148" y="88"/>
                  </a:lnTo>
                  <a:lnTo>
                    <a:pt x="148" y="88"/>
                  </a:lnTo>
                  <a:lnTo>
                    <a:pt x="148" y="86"/>
                  </a:lnTo>
                  <a:lnTo>
                    <a:pt x="148" y="86"/>
                  </a:lnTo>
                  <a:lnTo>
                    <a:pt x="148" y="86"/>
                  </a:lnTo>
                  <a:lnTo>
                    <a:pt x="146" y="84"/>
                  </a:lnTo>
                  <a:lnTo>
                    <a:pt x="146" y="84"/>
                  </a:lnTo>
                  <a:close/>
                  <a:moveTo>
                    <a:pt x="162" y="0"/>
                  </a:moveTo>
                  <a:lnTo>
                    <a:pt x="162" y="0"/>
                  </a:lnTo>
                  <a:lnTo>
                    <a:pt x="158" y="4"/>
                  </a:lnTo>
                  <a:lnTo>
                    <a:pt x="158" y="6"/>
                  </a:lnTo>
                  <a:lnTo>
                    <a:pt x="158" y="10"/>
                  </a:lnTo>
                  <a:lnTo>
                    <a:pt x="160" y="14"/>
                  </a:lnTo>
                  <a:lnTo>
                    <a:pt x="160" y="14"/>
                  </a:lnTo>
                  <a:lnTo>
                    <a:pt x="164" y="16"/>
                  </a:lnTo>
                  <a:lnTo>
                    <a:pt x="164" y="16"/>
                  </a:lnTo>
                  <a:lnTo>
                    <a:pt x="162" y="20"/>
                  </a:lnTo>
                  <a:lnTo>
                    <a:pt x="160" y="24"/>
                  </a:lnTo>
                  <a:lnTo>
                    <a:pt x="160" y="24"/>
                  </a:lnTo>
                  <a:lnTo>
                    <a:pt x="160" y="32"/>
                  </a:lnTo>
                  <a:lnTo>
                    <a:pt x="160" y="32"/>
                  </a:lnTo>
                  <a:lnTo>
                    <a:pt x="158" y="34"/>
                  </a:lnTo>
                  <a:lnTo>
                    <a:pt x="156" y="36"/>
                  </a:lnTo>
                  <a:lnTo>
                    <a:pt x="156" y="36"/>
                  </a:lnTo>
                  <a:lnTo>
                    <a:pt x="156" y="40"/>
                  </a:lnTo>
                  <a:lnTo>
                    <a:pt x="158" y="46"/>
                  </a:lnTo>
                  <a:lnTo>
                    <a:pt x="158" y="48"/>
                  </a:lnTo>
                  <a:lnTo>
                    <a:pt x="156" y="48"/>
                  </a:lnTo>
                  <a:lnTo>
                    <a:pt x="150" y="48"/>
                  </a:lnTo>
                  <a:lnTo>
                    <a:pt x="150" y="48"/>
                  </a:lnTo>
                  <a:lnTo>
                    <a:pt x="148" y="46"/>
                  </a:lnTo>
                  <a:lnTo>
                    <a:pt x="144" y="44"/>
                  </a:lnTo>
                  <a:lnTo>
                    <a:pt x="144" y="44"/>
                  </a:lnTo>
                  <a:lnTo>
                    <a:pt x="142" y="46"/>
                  </a:lnTo>
                  <a:lnTo>
                    <a:pt x="144" y="48"/>
                  </a:lnTo>
                  <a:lnTo>
                    <a:pt x="144" y="48"/>
                  </a:lnTo>
                  <a:lnTo>
                    <a:pt x="142" y="52"/>
                  </a:lnTo>
                  <a:lnTo>
                    <a:pt x="136" y="56"/>
                  </a:lnTo>
                  <a:lnTo>
                    <a:pt x="136" y="56"/>
                  </a:lnTo>
                  <a:lnTo>
                    <a:pt x="136" y="62"/>
                  </a:lnTo>
                  <a:lnTo>
                    <a:pt x="136" y="62"/>
                  </a:lnTo>
                  <a:lnTo>
                    <a:pt x="140" y="66"/>
                  </a:lnTo>
                  <a:lnTo>
                    <a:pt x="140" y="66"/>
                  </a:lnTo>
                  <a:lnTo>
                    <a:pt x="140" y="76"/>
                  </a:lnTo>
                  <a:lnTo>
                    <a:pt x="140" y="76"/>
                  </a:lnTo>
                  <a:lnTo>
                    <a:pt x="142" y="76"/>
                  </a:lnTo>
                  <a:lnTo>
                    <a:pt x="144" y="76"/>
                  </a:lnTo>
                  <a:lnTo>
                    <a:pt x="144" y="76"/>
                  </a:lnTo>
                  <a:lnTo>
                    <a:pt x="148" y="72"/>
                  </a:lnTo>
                  <a:lnTo>
                    <a:pt x="148" y="72"/>
                  </a:lnTo>
                  <a:lnTo>
                    <a:pt x="156" y="72"/>
                  </a:lnTo>
                  <a:lnTo>
                    <a:pt x="156" y="72"/>
                  </a:lnTo>
                  <a:lnTo>
                    <a:pt x="146" y="66"/>
                  </a:lnTo>
                  <a:lnTo>
                    <a:pt x="146" y="66"/>
                  </a:lnTo>
                  <a:lnTo>
                    <a:pt x="146" y="60"/>
                  </a:lnTo>
                  <a:lnTo>
                    <a:pt x="146" y="60"/>
                  </a:lnTo>
                  <a:lnTo>
                    <a:pt x="148" y="58"/>
                  </a:lnTo>
                  <a:lnTo>
                    <a:pt x="152" y="58"/>
                  </a:lnTo>
                  <a:lnTo>
                    <a:pt x="152" y="58"/>
                  </a:lnTo>
                  <a:lnTo>
                    <a:pt x="154" y="60"/>
                  </a:lnTo>
                  <a:lnTo>
                    <a:pt x="156" y="60"/>
                  </a:lnTo>
                  <a:lnTo>
                    <a:pt x="156" y="60"/>
                  </a:lnTo>
                  <a:lnTo>
                    <a:pt x="158" y="58"/>
                  </a:lnTo>
                  <a:lnTo>
                    <a:pt x="158" y="58"/>
                  </a:lnTo>
                  <a:lnTo>
                    <a:pt x="160" y="58"/>
                  </a:lnTo>
                  <a:lnTo>
                    <a:pt x="162" y="58"/>
                  </a:lnTo>
                  <a:lnTo>
                    <a:pt x="164" y="58"/>
                  </a:lnTo>
                  <a:lnTo>
                    <a:pt x="164" y="58"/>
                  </a:lnTo>
                  <a:lnTo>
                    <a:pt x="166" y="62"/>
                  </a:lnTo>
                  <a:lnTo>
                    <a:pt x="166" y="62"/>
                  </a:lnTo>
                  <a:lnTo>
                    <a:pt x="166" y="66"/>
                  </a:lnTo>
                  <a:lnTo>
                    <a:pt x="166" y="66"/>
                  </a:lnTo>
                  <a:lnTo>
                    <a:pt x="182" y="66"/>
                  </a:lnTo>
                  <a:lnTo>
                    <a:pt x="182" y="66"/>
                  </a:lnTo>
                  <a:lnTo>
                    <a:pt x="186" y="54"/>
                  </a:lnTo>
                  <a:lnTo>
                    <a:pt x="192" y="52"/>
                  </a:lnTo>
                  <a:lnTo>
                    <a:pt x="198" y="50"/>
                  </a:lnTo>
                  <a:lnTo>
                    <a:pt x="198" y="50"/>
                  </a:lnTo>
                  <a:lnTo>
                    <a:pt x="200" y="54"/>
                  </a:lnTo>
                  <a:lnTo>
                    <a:pt x="200" y="54"/>
                  </a:lnTo>
                  <a:lnTo>
                    <a:pt x="202" y="52"/>
                  </a:lnTo>
                  <a:lnTo>
                    <a:pt x="202" y="50"/>
                  </a:lnTo>
                  <a:lnTo>
                    <a:pt x="202" y="50"/>
                  </a:lnTo>
                  <a:lnTo>
                    <a:pt x="210" y="50"/>
                  </a:lnTo>
                  <a:lnTo>
                    <a:pt x="210" y="50"/>
                  </a:lnTo>
                  <a:lnTo>
                    <a:pt x="214" y="48"/>
                  </a:lnTo>
                  <a:lnTo>
                    <a:pt x="214" y="46"/>
                  </a:lnTo>
                  <a:lnTo>
                    <a:pt x="212" y="44"/>
                  </a:lnTo>
                  <a:lnTo>
                    <a:pt x="212" y="44"/>
                  </a:lnTo>
                  <a:lnTo>
                    <a:pt x="212" y="42"/>
                  </a:lnTo>
                  <a:lnTo>
                    <a:pt x="212" y="42"/>
                  </a:lnTo>
                  <a:lnTo>
                    <a:pt x="208" y="42"/>
                  </a:lnTo>
                  <a:lnTo>
                    <a:pt x="208" y="40"/>
                  </a:lnTo>
                  <a:lnTo>
                    <a:pt x="210" y="34"/>
                  </a:lnTo>
                  <a:lnTo>
                    <a:pt x="210" y="34"/>
                  </a:lnTo>
                  <a:lnTo>
                    <a:pt x="202" y="34"/>
                  </a:lnTo>
                  <a:lnTo>
                    <a:pt x="200" y="32"/>
                  </a:lnTo>
                  <a:lnTo>
                    <a:pt x="196" y="28"/>
                  </a:lnTo>
                  <a:lnTo>
                    <a:pt x="196" y="28"/>
                  </a:lnTo>
                  <a:lnTo>
                    <a:pt x="190" y="30"/>
                  </a:lnTo>
                  <a:lnTo>
                    <a:pt x="184" y="30"/>
                  </a:lnTo>
                  <a:lnTo>
                    <a:pt x="182" y="30"/>
                  </a:lnTo>
                  <a:lnTo>
                    <a:pt x="182" y="30"/>
                  </a:lnTo>
                  <a:lnTo>
                    <a:pt x="178" y="22"/>
                  </a:lnTo>
                  <a:lnTo>
                    <a:pt x="174" y="12"/>
                  </a:lnTo>
                  <a:lnTo>
                    <a:pt x="174" y="12"/>
                  </a:lnTo>
                  <a:lnTo>
                    <a:pt x="168" y="10"/>
                  </a:lnTo>
                  <a:lnTo>
                    <a:pt x="168" y="10"/>
                  </a:lnTo>
                  <a:lnTo>
                    <a:pt x="166" y="4"/>
                  </a:lnTo>
                  <a:lnTo>
                    <a:pt x="166" y="4"/>
                  </a:lnTo>
                  <a:lnTo>
                    <a:pt x="162" y="0"/>
                  </a:lnTo>
                  <a:lnTo>
                    <a:pt x="162" y="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2" name="Line 19">
              <a:extLst>
                <a:ext uri="{FF2B5EF4-FFF2-40B4-BE49-F238E27FC236}">
                  <a16:creationId xmlns:a16="http://schemas.microsoft.com/office/drawing/2014/main" id="{5D5BFF9D-B3A7-1F1E-11BC-589445146511}"/>
                </a:ext>
              </a:extLst>
            </p:cNvPr>
            <p:cNvSpPr>
              <a:spLocks noChangeShapeType="1"/>
            </p:cNvSpPr>
            <p:nvPr/>
          </p:nvSpPr>
          <p:spPr bwMode="gray">
            <a:xfrm>
              <a:off x="4146" y="3165"/>
              <a:ext cx="4" cy="2"/>
            </a:xfrm>
            <a:prstGeom prst="line">
              <a:avLst/>
            </a:prstGeom>
            <a:grpFill/>
            <a:ln w="9525">
              <a:solidFill>
                <a:schemeClr val="tx2"/>
              </a:solidFill>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3" name="Line 20">
              <a:extLst>
                <a:ext uri="{FF2B5EF4-FFF2-40B4-BE49-F238E27FC236}">
                  <a16:creationId xmlns:a16="http://schemas.microsoft.com/office/drawing/2014/main" id="{22A8EAFC-BDA6-3273-ADDA-CF39E163AAD9}"/>
                </a:ext>
              </a:extLst>
            </p:cNvPr>
            <p:cNvSpPr>
              <a:spLocks noChangeShapeType="1"/>
            </p:cNvSpPr>
            <p:nvPr/>
          </p:nvSpPr>
          <p:spPr bwMode="gray">
            <a:xfrm>
              <a:off x="4146" y="3165"/>
              <a:ext cx="4" cy="2"/>
            </a:xfrm>
            <a:prstGeom prst="line">
              <a:avLst/>
            </a:prstGeom>
            <a:grpFill/>
            <a:ln w="3175">
              <a:solidFill>
                <a:schemeClr val="tx2"/>
              </a:solidFill>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4" name="Freeform 21">
              <a:extLst>
                <a:ext uri="{FF2B5EF4-FFF2-40B4-BE49-F238E27FC236}">
                  <a16:creationId xmlns:a16="http://schemas.microsoft.com/office/drawing/2014/main" id="{A60A6BDB-98B0-2452-02B7-E2E5662F17F0}"/>
                </a:ext>
              </a:extLst>
            </p:cNvPr>
            <p:cNvSpPr>
              <a:spLocks/>
            </p:cNvSpPr>
            <p:nvPr/>
          </p:nvSpPr>
          <p:spPr bwMode="gray">
            <a:xfrm>
              <a:off x="3532" y="3115"/>
              <a:ext cx="6" cy="8"/>
            </a:xfrm>
            <a:custGeom>
              <a:avLst/>
              <a:gdLst/>
              <a:ahLst/>
              <a:cxnLst>
                <a:cxn ang="0">
                  <a:pos x="0" y="0"/>
                </a:cxn>
                <a:cxn ang="0">
                  <a:pos x="0" y="4"/>
                </a:cxn>
                <a:cxn ang="0">
                  <a:pos x="0" y="4"/>
                </a:cxn>
                <a:cxn ang="0">
                  <a:pos x="2" y="2"/>
                </a:cxn>
                <a:cxn ang="0">
                  <a:pos x="0" y="0"/>
                </a:cxn>
                <a:cxn ang="0">
                  <a:pos x="0" y="0"/>
                </a:cxn>
              </a:cxnLst>
              <a:rect l="0" t="0" r="r" b="b"/>
              <a:pathLst>
                <a:path w="2" h="4">
                  <a:moveTo>
                    <a:pt x="0" y="0"/>
                  </a:moveTo>
                  <a:lnTo>
                    <a:pt x="0" y="4"/>
                  </a:lnTo>
                  <a:lnTo>
                    <a:pt x="0" y="4"/>
                  </a:lnTo>
                  <a:lnTo>
                    <a:pt x="2" y="2"/>
                  </a:lnTo>
                  <a:lnTo>
                    <a:pt x="0" y="0"/>
                  </a:lnTo>
                  <a:lnTo>
                    <a:pt x="0" y="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5" name="Freeform 22">
              <a:extLst>
                <a:ext uri="{FF2B5EF4-FFF2-40B4-BE49-F238E27FC236}">
                  <a16:creationId xmlns:a16="http://schemas.microsoft.com/office/drawing/2014/main" id="{301D5572-662D-219D-82D1-FC2D9DD6AC49}"/>
                </a:ext>
              </a:extLst>
            </p:cNvPr>
            <p:cNvSpPr>
              <a:spLocks noEditPoints="1"/>
            </p:cNvSpPr>
            <p:nvPr/>
          </p:nvSpPr>
          <p:spPr bwMode="gray">
            <a:xfrm>
              <a:off x="3269" y="2896"/>
              <a:ext cx="1379" cy="597"/>
            </a:xfrm>
            <a:custGeom>
              <a:avLst/>
              <a:gdLst/>
              <a:ahLst/>
              <a:cxnLst>
                <a:cxn ang="0">
                  <a:pos x="18" y="34"/>
                </a:cxn>
                <a:cxn ang="0">
                  <a:pos x="50" y="66"/>
                </a:cxn>
                <a:cxn ang="0">
                  <a:pos x="80" y="126"/>
                </a:cxn>
                <a:cxn ang="0">
                  <a:pos x="112" y="178"/>
                </a:cxn>
                <a:cxn ang="0">
                  <a:pos x="140" y="184"/>
                </a:cxn>
                <a:cxn ang="0">
                  <a:pos x="128" y="116"/>
                </a:cxn>
                <a:cxn ang="0">
                  <a:pos x="112" y="86"/>
                </a:cxn>
                <a:cxn ang="0">
                  <a:pos x="90" y="70"/>
                </a:cxn>
                <a:cxn ang="0">
                  <a:pos x="72" y="46"/>
                </a:cxn>
                <a:cxn ang="0">
                  <a:pos x="34" y="6"/>
                </a:cxn>
                <a:cxn ang="0">
                  <a:pos x="434" y="58"/>
                </a:cxn>
                <a:cxn ang="0">
                  <a:pos x="438" y="106"/>
                </a:cxn>
                <a:cxn ang="0">
                  <a:pos x="446" y="78"/>
                </a:cxn>
                <a:cxn ang="0">
                  <a:pos x="434" y="58"/>
                </a:cxn>
                <a:cxn ang="0">
                  <a:pos x="340" y="78"/>
                </a:cxn>
                <a:cxn ang="0">
                  <a:pos x="320" y="132"/>
                </a:cxn>
                <a:cxn ang="0">
                  <a:pos x="336" y="188"/>
                </a:cxn>
                <a:cxn ang="0">
                  <a:pos x="348" y="168"/>
                </a:cxn>
                <a:cxn ang="0">
                  <a:pos x="364" y="160"/>
                </a:cxn>
                <a:cxn ang="0">
                  <a:pos x="368" y="122"/>
                </a:cxn>
                <a:cxn ang="0">
                  <a:pos x="336" y="100"/>
                </a:cxn>
                <a:cxn ang="0">
                  <a:pos x="388" y="92"/>
                </a:cxn>
                <a:cxn ang="0">
                  <a:pos x="478" y="106"/>
                </a:cxn>
                <a:cxn ang="0">
                  <a:pos x="154" y="148"/>
                </a:cxn>
                <a:cxn ang="0">
                  <a:pos x="444" y="156"/>
                </a:cxn>
                <a:cxn ang="0">
                  <a:pos x="450" y="148"/>
                </a:cxn>
                <a:cxn ang="0">
                  <a:pos x="424" y="150"/>
                </a:cxn>
                <a:cxn ang="0">
                  <a:pos x="364" y="186"/>
                </a:cxn>
                <a:cxn ang="0">
                  <a:pos x="140" y="190"/>
                </a:cxn>
                <a:cxn ang="0">
                  <a:pos x="194" y="222"/>
                </a:cxn>
                <a:cxn ang="0">
                  <a:pos x="258" y="238"/>
                </a:cxn>
                <a:cxn ang="0">
                  <a:pos x="226" y="204"/>
                </a:cxn>
                <a:cxn ang="0">
                  <a:pos x="158" y="190"/>
                </a:cxn>
                <a:cxn ang="0">
                  <a:pos x="526" y="210"/>
                </a:cxn>
                <a:cxn ang="0">
                  <a:pos x="266" y="244"/>
                </a:cxn>
                <a:cxn ang="0">
                  <a:pos x="408" y="234"/>
                </a:cxn>
                <a:cxn ang="0">
                  <a:pos x="298" y="248"/>
                </a:cxn>
                <a:cxn ang="0">
                  <a:pos x="316" y="244"/>
                </a:cxn>
                <a:cxn ang="0">
                  <a:pos x="368" y="250"/>
                </a:cxn>
                <a:cxn ang="0">
                  <a:pos x="416" y="246"/>
                </a:cxn>
                <a:cxn ang="0">
                  <a:pos x="376" y="274"/>
                </a:cxn>
                <a:cxn ang="0">
                  <a:pos x="398" y="264"/>
                </a:cxn>
                <a:cxn ang="0">
                  <a:pos x="420" y="244"/>
                </a:cxn>
                <a:cxn ang="0">
                  <a:pos x="192" y="62"/>
                </a:cxn>
                <a:cxn ang="0">
                  <a:pos x="188" y="114"/>
                </a:cxn>
                <a:cxn ang="0">
                  <a:pos x="216" y="150"/>
                </a:cxn>
                <a:cxn ang="0">
                  <a:pos x="250" y="154"/>
                </a:cxn>
                <a:cxn ang="0">
                  <a:pos x="294" y="136"/>
                </a:cxn>
                <a:cxn ang="0">
                  <a:pos x="316" y="82"/>
                </a:cxn>
                <a:cxn ang="0">
                  <a:pos x="300" y="38"/>
                </a:cxn>
                <a:cxn ang="0">
                  <a:pos x="242" y="78"/>
                </a:cxn>
                <a:cxn ang="0">
                  <a:pos x="478" y="128"/>
                </a:cxn>
                <a:cxn ang="0">
                  <a:pos x="504" y="142"/>
                </a:cxn>
                <a:cxn ang="0">
                  <a:pos x="508" y="154"/>
                </a:cxn>
                <a:cxn ang="0">
                  <a:pos x="542" y="174"/>
                </a:cxn>
                <a:cxn ang="0">
                  <a:pos x="576" y="216"/>
                </a:cxn>
                <a:cxn ang="0">
                  <a:pos x="584" y="236"/>
                </a:cxn>
                <a:cxn ang="0">
                  <a:pos x="602" y="142"/>
                </a:cxn>
                <a:cxn ang="0">
                  <a:pos x="542" y="146"/>
                </a:cxn>
                <a:cxn ang="0">
                  <a:pos x="518" y="126"/>
                </a:cxn>
                <a:cxn ang="0">
                  <a:pos x="490" y="110"/>
                </a:cxn>
              </a:cxnLst>
              <a:rect l="0" t="0" r="r" b="b"/>
              <a:pathLst>
                <a:path w="606" h="284">
                  <a:moveTo>
                    <a:pt x="18" y="6"/>
                  </a:moveTo>
                  <a:lnTo>
                    <a:pt x="18" y="6"/>
                  </a:lnTo>
                  <a:lnTo>
                    <a:pt x="14" y="2"/>
                  </a:lnTo>
                  <a:lnTo>
                    <a:pt x="12" y="0"/>
                  </a:lnTo>
                  <a:lnTo>
                    <a:pt x="12" y="0"/>
                  </a:lnTo>
                  <a:lnTo>
                    <a:pt x="6" y="0"/>
                  </a:lnTo>
                  <a:lnTo>
                    <a:pt x="0" y="0"/>
                  </a:lnTo>
                  <a:lnTo>
                    <a:pt x="0" y="0"/>
                  </a:lnTo>
                  <a:lnTo>
                    <a:pt x="0" y="10"/>
                  </a:lnTo>
                  <a:lnTo>
                    <a:pt x="2" y="10"/>
                  </a:lnTo>
                  <a:lnTo>
                    <a:pt x="2" y="10"/>
                  </a:lnTo>
                  <a:lnTo>
                    <a:pt x="6" y="18"/>
                  </a:lnTo>
                  <a:lnTo>
                    <a:pt x="8" y="22"/>
                  </a:lnTo>
                  <a:lnTo>
                    <a:pt x="10" y="24"/>
                  </a:lnTo>
                  <a:lnTo>
                    <a:pt x="10" y="24"/>
                  </a:lnTo>
                  <a:lnTo>
                    <a:pt x="14" y="26"/>
                  </a:lnTo>
                  <a:lnTo>
                    <a:pt x="14" y="26"/>
                  </a:lnTo>
                  <a:lnTo>
                    <a:pt x="16" y="30"/>
                  </a:lnTo>
                  <a:lnTo>
                    <a:pt x="18" y="34"/>
                  </a:lnTo>
                  <a:lnTo>
                    <a:pt x="18" y="34"/>
                  </a:lnTo>
                  <a:lnTo>
                    <a:pt x="22" y="34"/>
                  </a:lnTo>
                  <a:lnTo>
                    <a:pt x="24" y="36"/>
                  </a:lnTo>
                  <a:lnTo>
                    <a:pt x="24" y="36"/>
                  </a:lnTo>
                  <a:lnTo>
                    <a:pt x="26" y="40"/>
                  </a:lnTo>
                  <a:lnTo>
                    <a:pt x="26" y="40"/>
                  </a:lnTo>
                  <a:lnTo>
                    <a:pt x="32" y="46"/>
                  </a:lnTo>
                  <a:lnTo>
                    <a:pt x="32" y="46"/>
                  </a:lnTo>
                  <a:lnTo>
                    <a:pt x="32" y="50"/>
                  </a:lnTo>
                  <a:lnTo>
                    <a:pt x="32" y="50"/>
                  </a:lnTo>
                  <a:lnTo>
                    <a:pt x="36" y="52"/>
                  </a:lnTo>
                  <a:lnTo>
                    <a:pt x="36" y="52"/>
                  </a:lnTo>
                  <a:lnTo>
                    <a:pt x="36" y="56"/>
                  </a:lnTo>
                  <a:lnTo>
                    <a:pt x="36" y="60"/>
                  </a:lnTo>
                  <a:lnTo>
                    <a:pt x="36" y="60"/>
                  </a:lnTo>
                  <a:lnTo>
                    <a:pt x="42" y="60"/>
                  </a:lnTo>
                  <a:lnTo>
                    <a:pt x="44" y="62"/>
                  </a:lnTo>
                  <a:lnTo>
                    <a:pt x="44" y="62"/>
                  </a:lnTo>
                  <a:lnTo>
                    <a:pt x="48" y="66"/>
                  </a:lnTo>
                  <a:lnTo>
                    <a:pt x="48" y="66"/>
                  </a:lnTo>
                  <a:lnTo>
                    <a:pt x="50" y="66"/>
                  </a:lnTo>
                  <a:lnTo>
                    <a:pt x="52" y="68"/>
                  </a:lnTo>
                  <a:lnTo>
                    <a:pt x="52" y="68"/>
                  </a:lnTo>
                  <a:lnTo>
                    <a:pt x="52" y="72"/>
                  </a:lnTo>
                  <a:lnTo>
                    <a:pt x="52" y="78"/>
                  </a:lnTo>
                  <a:lnTo>
                    <a:pt x="52" y="78"/>
                  </a:lnTo>
                  <a:lnTo>
                    <a:pt x="56" y="86"/>
                  </a:lnTo>
                  <a:lnTo>
                    <a:pt x="56" y="86"/>
                  </a:lnTo>
                  <a:lnTo>
                    <a:pt x="56" y="90"/>
                  </a:lnTo>
                  <a:lnTo>
                    <a:pt x="56" y="90"/>
                  </a:lnTo>
                  <a:lnTo>
                    <a:pt x="58" y="92"/>
                  </a:lnTo>
                  <a:lnTo>
                    <a:pt x="60" y="94"/>
                  </a:lnTo>
                  <a:lnTo>
                    <a:pt x="60" y="94"/>
                  </a:lnTo>
                  <a:lnTo>
                    <a:pt x="64" y="102"/>
                  </a:lnTo>
                  <a:lnTo>
                    <a:pt x="64" y="102"/>
                  </a:lnTo>
                  <a:lnTo>
                    <a:pt x="68" y="104"/>
                  </a:lnTo>
                  <a:lnTo>
                    <a:pt x="72" y="108"/>
                  </a:lnTo>
                  <a:lnTo>
                    <a:pt x="72" y="108"/>
                  </a:lnTo>
                  <a:lnTo>
                    <a:pt x="76" y="118"/>
                  </a:lnTo>
                  <a:lnTo>
                    <a:pt x="78" y="122"/>
                  </a:lnTo>
                  <a:lnTo>
                    <a:pt x="80" y="126"/>
                  </a:lnTo>
                  <a:lnTo>
                    <a:pt x="82" y="126"/>
                  </a:lnTo>
                  <a:lnTo>
                    <a:pt x="82" y="126"/>
                  </a:lnTo>
                  <a:lnTo>
                    <a:pt x="82" y="130"/>
                  </a:lnTo>
                  <a:lnTo>
                    <a:pt x="82" y="134"/>
                  </a:lnTo>
                  <a:lnTo>
                    <a:pt x="82" y="134"/>
                  </a:lnTo>
                  <a:lnTo>
                    <a:pt x="86" y="136"/>
                  </a:lnTo>
                  <a:lnTo>
                    <a:pt x="86" y="136"/>
                  </a:lnTo>
                  <a:lnTo>
                    <a:pt x="88" y="144"/>
                  </a:lnTo>
                  <a:lnTo>
                    <a:pt x="92" y="150"/>
                  </a:lnTo>
                  <a:lnTo>
                    <a:pt x="92" y="150"/>
                  </a:lnTo>
                  <a:lnTo>
                    <a:pt x="94" y="152"/>
                  </a:lnTo>
                  <a:lnTo>
                    <a:pt x="94" y="152"/>
                  </a:lnTo>
                  <a:lnTo>
                    <a:pt x="96" y="158"/>
                  </a:lnTo>
                  <a:lnTo>
                    <a:pt x="98" y="166"/>
                  </a:lnTo>
                  <a:lnTo>
                    <a:pt x="98" y="166"/>
                  </a:lnTo>
                  <a:lnTo>
                    <a:pt x="102" y="172"/>
                  </a:lnTo>
                  <a:lnTo>
                    <a:pt x="102" y="174"/>
                  </a:lnTo>
                  <a:lnTo>
                    <a:pt x="102" y="174"/>
                  </a:lnTo>
                  <a:lnTo>
                    <a:pt x="112" y="178"/>
                  </a:lnTo>
                  <a:lnTo>
                    <a:pt x="112" y="178"/>
                  </a:lnTo>
                  <a:lnTo>
                    <a:pt x="116" y="180"/>
                  </a:lnTo>
                  <a:lnTo>
                    <a:pt x="116" y="180"/>
                  </a:lnTo>
                  <a:lnTo>
                    <a:pt x="124" y="188"/>
                  </a:lnTo>
                  <a:lnTo>
                    <a:pt x="124" y="188"/>
                  </a:lnTo>
                  <a:lnTo>
                    <a:pt x="130" y="190"/>
                  </a:lnTo>
                  <a:lnTo>
                    <a:pt x="130" y="190"/>
                  </a:lnTo>
                  <a:lnTo>
                    <a:pt x="130" y="186"/>
                  </a:lnTo>
                  <a:lnTo>
                    <a:pt x="128" y="184"/>
                  </a:lnTo>
                  <a:lnTo>
                    <a:pt x="128" y="184"/>
                  </a:lnTo>
                  <a:lnTo>
                    <a:pt x="128" y="184"/>
                  </a:lnTo>
                  <a:lnTo>
                    <a:pt x="130" y="184"/>
                  </a:lnTo>
                  <a:lnTo>
                    <a:pt x="130" y="184"/>
                  </a:lnTo>
                  <a:lnTo>
                    <a:pt x="134" y="186"/>
                  </a:lnTo>
                  <a:lnTo>
                    <a:pt x="136" y="186"/>
                  </a:lnTo>
                  <a:lnTo>
                    <a:pt x="138" y="186"/>
                  </a:lnTo>
                  <a:lnTo>
                    <a:pt x="138" y="186"/>
                  </a:lnTo>
                  <a:lnTo>
                    <a:pt x="138" y="184"/>
                  </a:lnTo>
                  <a:lnTo>
                    <a:pt x="140" y="184"/>
                  </a:lnTo>
                  <a:lnTo>
                    <a:pt x="140" y="184"/>
                  </a:lnTo>
                  <a:lnTo>
                    <a:pt x="140" y="184"/>
                  </a:lnTo>
                  <a:lnTo>
                    <a:pt x="144" y="184"/>
                  </a:lnTo>
                  <a:lnTo>
                    <a:pt x="144" y="184"/>
                  </a:lnTo>
                  <a:lnTo>
                    <a:pt x="144" y="180"/>
                  </a:lnTo>
                  <a:lnTo>
                    <a:pt x="144" y="168"/>
                  </a:lnTo>
                  <a:lnTo>
                    <a:pt x="148" y="150"/>
                  </a:lnTo>
                  <a:lnTo>
                    <a:pt x="148" y="150"/>
                  </a:lnTo>
                  <a:lnTo>
                    <a:pt x="144" y="148"/>
                  </a:lnTo>
                  <a:lnTo>
                    <a:pt x="144" y="148"/>
                  </a:lnTo>
                  <a:lnTo>
                    <a:pt x="140" y="138"/>
                  </a:lnTo>
                  <a:lnTo>
                    <a:pt x="140" y="138"/>
                  </a:lnTo>
                  <a:lnTo>
                    <a:pt x="134" y="138"/>
                  </a:lnTo>
                  <a:lnTo>
                    <a:pt x="134" y="138"/>
                  </a:lnTo>
                  <a:lnTo>
                    <a:pt x="130" y="136"/>
                  </a:lnTo>
                  <a:lnTo>
                    <a:pt x="130" y="136"/>
                  </a:lnTo>
                  <a:lnTo>
                    <a:pt x="132" y="134"/>
                  </a:lnTo>
                  <a:lnTo>
                    <a:pt x="132" y="130"/>
                  </a:lnTo>
                  <a:lnTo>
                    <a:pt x="132" y="130"/>
                  </a:lnTo>
                  <a:lnTo>
                    <a:pt x="126" y="128"/>
                  </a:lnTo>
                  <a:lnTo>
                    <a:pt x="126" y="128"/>
                  </a:lnTo>
                  <a:lnTo>
                    <a:pt x="128" y="116"/>
                  </a:lnTo>
                  <a:lnTo>
                    <a:pt x="128" y="116"/>
                  </a:lnTo>
                  <a:lnTo>
                    <a:pt x="122" y="116"/>
                  </a:lnTo>
                  <a:lnTo>
                    <a:pt x="122" y="114"/>
                  </a:lnTo>
                  <a:lnTo>
                    <a:pt x="120" y="114"/>
                  </a:lnTo>
                  <a:lnTo>
                    <a:pt x="120" y="114"/>
                  </a:lnTo>
                  <a:lnTo>
                    <a:pt x="118" y="116"/>
                  </a:lnTo>
                  <a:lnTo>
                    <a:pt x="118" y="116"/>
                  </a:lnTo>
                  <a:lnTo>
                    <a:pt x="118" y="116"/>
                  </a:lnTo>
                  <a:lnTo>
                    <a:pt x="112" y="114"/>
                  </a:lnTo>
                  <a:lnTo>
                    <a:pt x="112" y="114"/>
                  </a:lnTo>
                  <a:lnTo>
                    <a:pt x="112" y="106"/>
                  </a:lnTo>
                  <a:lnTo>
                    <a:pt x="112" y="106"/>
                  </a:lnTo>
                  <a:lnTo>
                    <a:pt x="118" y="102"/>
                  </a:lnTo>
                  <a:lnTo>
                    <a:pt x="118" y="102"/>
                  </a:lnTo>
                  <a:lnTo>
                    <a:pt x="118" y="98"/>
                  </a:lnTo>
                  <a:lnTo>
                    <a:pt x="118" y="98"/>
                  </a:lnTo>
                  <a:lnTo>
                    <a:pt x="112" y="90"/>
                  </a:lnTo>
                  <a:lnTo>
                    <a:pt x="112" y="90"/>
                  </a:lnTo>
                  <a:lnTo>
                    <a:pt x="112" y="86"/>
                  </a:lnTo>
                  <a:lnTo>
                    <a:pt x="112" y="86"/>
                  </a:lnTo>
                  <a:lnTo>
                    <a:pt x="110" y="84"/>
                  </a:lnTo>
                  <a:lnTo>
                    <a:pt x="106" y="84"/>
                  </a:lnTo>
                  <a:lnTo>
                    <a:pt x="106" y="84"/>
                  </a:lnTo>
                  <a:lnTo>
                    <a:pt x="108" y="78"/>
                  </a:lnTo>
                  <a:lnTo>
                    <a:pt x="108" y="78"/>
                  </a:lnTo>
                  <a:lnTo>
                    <a:pt x="106" y="78"/>
                  </a:lnTo>
                  <a:lnTo>
                    <a:pt x="106" y="78"/>
                  </a:lnTo>
                  <a:lnTo>
                    <a:pt x="104" y="84"/>
                  </a:lnTo>
                  <a:lnTo>
                    <a:pt x="104" y="84"/>
                  </a:lnTo>
                  <a:lnTo>
                    <a:pt x="100" y="84"/>
                  </a:lnTo>
                  <a:lnTo>
                    <a:pt x="100" y="84"/>
                  </a:lnTo>
                  <a:lnTo>
                    <a:pt x="100" y="82"/>
                  </a:lnTo>
                  <a:lnTo>
                    <a:pt x="100" y="82"/>
                  </a:lnTo>
                  <a:lnTo>
                    <a:pt x="96" y="82"/>
                  </a:lnTo>
                  <a:lnTo>
                    <a:pt x="96" y="82"/>
                  </a:lnTo>
                  <a:lnTo>
                    <a:pt x="96" y="80"/>
                  </a:lnTo>
                  <a:lnTo>
                    <a:pt x="96" y="78"/>
                  </a:lnTo>
                  <a:lnTo>
                    <a:pt x="94" y="74"/>
                  </a:lnTo>
                  <a:lnTo>
                    <a:pt x="94" y="74"/>
                  </a:lnTo>
                  <a:lnTo>
                    <a:pt x="90" y="70"/>
                  </a:lnTo>
                  <a:lnTo>
                    <a:pt x="88" y="68"/>
                  </a:lnTo>
                  <a:lnTo>
                    <a:pt x="88" y="68"/>
                  </a:lnTo>
                  <a:lnTo>
                    <a:pt x="86" y="64"/>
                  </a:lnTo>
                  <a:lnTo>
                    <a:pt x="84" y="60"/>
                  </a:lnTo>
                  <a:lnTo>
                    <a:pt x="80" y="60"/>
                  </a:lnTo>
                  <a:lnTo>
                    <a:pt x="80" y="60"/>
                  </a:lnTo>
                  <a:lnTo>
                    <a:pt x="80" y="60"/>
                  </a:lnTo>
                  <a:lnTo>
                    <a:pt x="80" y="62"/>
                  </a:lnTo>
                  <a:lnTo>
                    <a:pt x="80" y="62"/>
                  </a:lnTo>
                  <a:lnTo>
                    <a:pt x="78" y="62"/>
                  </a:lnTo>
                  <a:lnTo>
                    <a:pt x="78" y="62"/>
                  </a:lnTo>
                  <a:lnTo>
                    <a:pt x="78" y="62"/>
                  </a:lnTo>
                  <a:lnTo>
                    <a:pt x="76" y="60"/>
                  </a:lnTo>
                  <a:lnTo>
                    <a:pt x="76" y="60"/>
                  </a:lnTo>
                  <a:lnTo>
                    <a:pt x="74" y="58"/>
                  </a:lnTo>
                  <a:lnTo>
                    <a:pt x="72" y="54"/>
                  </a:lnTo>
                  <a:lnTo>
                    <a:pt x="72" y="54"/>
                  </a:lnTo>
                  <a:lnTo>
                    <a:pt x="72" y="54"/>
                  </a:lnTo>
                  <a:lnTo>
                    <a:pt x="72" y="50"/>
                  </a:lnTo>
                  <a:lnTo>
                    <a:pt x="72" y="46"/>
                  </a:lnTo>
                  <a:lnTo>
                    <a:pt x="66" y="46"/>
                  </a:lnTo>
                  <a:lnTo>
                    <a:pt x="66" y="46"/>
                  </a:lnTo>
                  <a:lnTo>
                    <a:pt x="66" y="40"/>
                  </a:lnTo>
                  <a:lnTo>
                    <a:pt x="66" y="40"/>
                  </a:lnTo>
                  <a:lnTo>
                    <a:pt x="60" y="36"/>
                  </a:lnTo>
                  <a:lnTo>
                    <a:pt x="54" y="32"/>
                  </a:lnTo>
                  <a:lnTo>
                    <a:pt x="54" y="32"/>
                  </a:lnTo>
                  <a:lnTo>
                    <a:pt x="52" y="30"/>
                  </a:lnTo>
                  <a:lnTo>
                    <a:pt x="52" y="26"/>
                  </a:lnTo>
                  <a:lnTo>
                    <a:pt x="52" y="26"/>
                  </a:lnTo>
                  <a:lnTo>
                    <a:pt x="48" y="24"/>
                  </a:lnTo>
                  <a:lnTo>
                    <a:pt x="48" y="24"/>
                  </a:lnTo>
                  <a:lnTo>
                    <a:pt x="46" y="22"/>
                  </a:lnTo>
                  <a:lnTo>
                    <a:pt x="44" y="18"/>
                  </a:lnTo>
                  <a:lnTo>
                    <a:pt x="44" y="18"/>
                  </a:lnTo>
                  <a:lnTo>
                    <a:pt x="40" y="18"/>
                  </a:lnTo>
                  <a:lnTo>
                    <a:pt x="40" y="18"/>
                  </a:lnTo>
                  <a:lnTo>
                    <a:pt x="40" y="14"/>
                  </a:lnTo>
                  <a:lnTo>
                    <a:pt x="34" y="6"/>
                  </a:lnTo>
                  <a:lnTo>
                    <a:pt x="34" y="6"/>
                  </a:lnTo>
                  <a:lnTo>
                    <a:pt x="30" y="4"/>
                  </a:lnTo>
                  <a:lnTo>
                    <a:pt x="26" y="4"/>
                  </a:lnTo>
                  <a:lnTo>
                    <a:pt x="20" y="6"/>
                  </a:lnTo>
                  <a:lnTo>
                    <a:pt x="18" y="6"/>
                  </a:lnTo>
                  <a:lnTo>
                    <a:pt x="18" y="6"/>
                  </a:lnTo>
                  <a:close/>
                  <a:moveTo>
                    <a:pt x="440" y="52"/>
                  </a:moveTo>
                  <a:lnTo>
                    <a:pt x="440" y="52"/>
                  </a:lnTo>
                  <a:lnTo>
                    <a:pt x="442" y="64"/>
                  </a:lnTo>
                  <a:lnTo>
                    <a:pt x="442" y="64"/>
                  </a:lnTo>
                  <a:lnTo>
                    <a:pt x="446" y="64"/>
                  </a:lnTo>
                  <a:lnTo>
                    <a:pt x="446" y="64"/>
                  </a:lnTo>
                  <a:lnTo>
                    <a:pt x="448" y="62"/>
                  </a:lnTo>
                  <a:lnTo>
                    <a:pt x="446" y="62"/>
                  </a:lnTo>
                  <a:lnTo>
                    <a:pt x="446" y="62"/>
                  </a:lnTo>
                  <a:lnTo>
                    <a:pt x="446" y="56"/>
                  </a:lnTo>
                  <a:lnTo>
                    <a:pt x="446" y="56"/>
                  </a:lnTo>
                  <a:lnTo>
                    <a:pt x="440" y="52"/>
                  </a:lnTo>
                  <a:lnTo>
                    <a:pt x="440" y="52"/>
                  </a:lnTo>
                  <a:close/>
                  <a:moveTo>
                    <a:pt x="434" y="58"/>
                  </a:moveTo>
                  <a:lnTo>
                    <a:pt x="434" y="58"/>
                  </a:lnTo>
                  <a:lnTo>
                    <a:pt x="428" y="68"/>
                  </a:lnTo>
                  <a:lnTo>
                    <a:pt x="426" y="80"/>
                  </a:lnTo>
                  <a:lnTo>
                    <a:pt x="426" y="80"/>
                  </a:lnTo>
                  <a:lnTo>
                    <a:pt x="432" y="84"/>
                  </a:lnTo>
                  <a:lnTo>
                    <a:pt x="432" y="84"/>
                  </a:lnTo>
                  <a:lnTo>
                    <a:pt x="430" y="86"/>
                  </a:lnTo>
                  <a:lnTo>
                    <a:pt x="430" y="86"/>
                  </a:lnTo>
                  <a:lnTo>
                    <a:pt x="430" y="88"/>
                  </a:lnTo>
                  <a:lnTo>
                    <a:pt x="430" y="88"/>
                  </a:lnTo>
                  <a:lnTo>
                    <a:pt x="430" y="92"/>
                  </a:lnTo>
                  <a:lnTo>
                    <a:pt x="430" y="94"/>
                  </a:lnTo>
                  <a:lnTo>
                    <a:pt x="428" y="96"/>
                  </a:lnTo>
                  <a:lnTo>
                    <a:pt x="428" y="96"/>
                  </a:lnTo>
                  <a:lnTo>
                    <a:pt x="428" y="96"/>
                  </a:lnTo>
                  <a:lnTo>
                    <a:pt x="430" y="100"/>
                  </a:lnTo>
                  <a:lnTo>
                    <a:pt x="434" y="104"/>
                  </a:lnTo>
                  <a:lnTo>
                    <a:pt x="434" y="104"/>
                  </a:lnTo>
                  <a:lnTo>
                    <a:pt x="438" y="108"/>
                  </a:lnTo>
                  <a:lnTo>
                    <a:pt x="438" y="108"/>
                  </a:lnTo>
                  <a:lnTo>
                    <a:pt x="438" y="106"/>
                  </a:lnTo>
                  <a:lnTo>
                    <a:pt x="436" y="104"/>
                  </a:lnTo>
                  <a:lnTo>
                    <a:pt x="432" y="100"/>
                  </a:lnTo>
                  <a:lnTo>
                    <a:pt x="432" y="100"/>
                  </a:lnTo>
                  <a:lnTo>
                    <a:pt x="432" y="92"/>
                  </a:lnTo>
                  <a:lnTo>
                    <a:pt x="432" y="92"/>
                  </a:lnTo>
                  <a:lnTo>
                    <a:pt x="436" y="90"/>
                  </a:lnTo>
                  <a:lnTo>
                    <a:pt x="436" y="90"/>
                  </a:lnTo>
                  <a:lnTo>
                    <a:pt x="440" y="90"/>
                  </a:lnTo>
                  <a:lnTo>
                    <a:pt x="440" y="90"/>
                  </a:lnTo>
                  <a:lnTo>
                    <a:pt x="442" y="94"/>
                  </a:lnTo>
                  <a:lnTo>
                    <a:pt x="442" y="94"/>
                  </a:lnTo>
                  <a:lnTo>
                    <a:pt x="446" y="94"/>
                  </a:lnTo>
                  <a:lnTo>
                    <a:pt x="446" y="94"/>
                  </a:lnTo>
                  <a:lnTo>
                    <a:pt x="444" y="86"/>
                  </a:lnTo>
                  <a:lnTo>
                    <a:pt x="444" y="86"/>
                  </a:lnTo>
                  <a:lnTo>
                    <a:pt x="438" y="86"/>
                  </a:lnTo>
                  <a:lnTo>
                    <a:pt x="438" y="86"/>
                  </a:lnTo>
                  <a:lnTo>
                    <a:pt x="446" y="80"/>
                  </a:lnTo>
                  <a:lnTo>
                    <a:pt x="446" y="80"/>
                  </a:lnTo>
                  <a:lnTo>
                    <a:pt x="446" y="78"/>
                  </a:lnTo>
                  <a:lnTo>
                    <a:pt x="442" y="76"/>
                  </a:lnTo>
                  <a:lnTo>
                    <a:pt x="442" y="74"/>
                  </a:lnTo>
                  <a:lnTo>
                    <a:pt x="442" y="74"/>
                  </a:lnTo>
                  <a:lnTo>
                    <a:pt x="438" y="78"/>
                  </a:lnTo>
                  <a:lnTo>
                    <a:pt x="438" y="78"/>
                  </a:lnTo>
                  <a:lnTo>
                    <a:pt x="438" y="82"/>
                  </a:lnTo>
                  <a:lnTo>
                    <a:pt x="436" y="82"/>
                  </a:lnTo>
                  <a:lnTo>
                    <a:pt x="436" y="82"/>
                  </a:lnTo>
                  <a:lnTo>
                    <a:pt x="436" y="74"/>
                  </a:lnTo>
                  <a:lnTo>
                    <a:pt x="436" y="70"/>
                  </a:lnTo>
                  <a:lnTo>
                    <a:pt x="436" y="68"/>
                  </a:lnTo>
                  <a:lnTo>
                    <a:pt x="436" y="68"/>
                  </a:lnTo>
                  <a:lnTo>
                    <a:pt x="436" y="66"/>
                  </a:lnTo>
                  <a:lnTo>
                    <a:pt x="436" y="66"/>
                  </a:lnTo>
                  <a:lnTo>
                    <a:pt x="436" y="66"/>
                  </a:lnTo>
                  <a:lnTo>
                    <a:pt x="438" y="64"/>
                  </a:lnTo>
                  <a:lnTo>
                    <a:pt x="438" y="64"/>
                  </a:lnTo>
                  <a:lnTo>
                    <a:pt x="436" y="62"/>
                  </a:lnTo>
                  <a:lnTo>
                    <a:pt x="436" y="60"/>
                  </a:lnTo>
                  <a:lnTo>
                    <a:pt x="434" y="58"/>
                  </a:lnTo>
                  <a:close/>
                  <a:moveTo>
                    <a:pt x="394" y="72"/>
                  </a:moveTo>
                  <a:lnTo>
                    <a:pt x="394" y="72"/>
                  </a:lnTo>
                  <a:lnTo>
                    <a:pt x="392" y="76"/>
                  </a:lnTo>
                  <a:lnTo>
                    <a:pt x="392" y="76"/>
                  </a:lnTo>
                  <a:lnTo>
                    <a:pt x="388" y="76"/>
                  </a:lnTo>
                  <a:lnTo>
                    <a:pt x="388" y="76"/>
                  </a:lnTo>
                  <a:lnTo>
                    <a:pt x="388" y="80"/>
                  </a:lnTo>
                  <a:lnTo>
                    <a:pt x="388" y="80"/>
                  </a:lnTo>
                  <a:lnTo>
                    <a:pt x="380" y="84"/>
                  </a:lnTo>
                  <a:lnTo>
                    <a:pt x="380" y="84"/>
                  </a:lnTo>
                  <a:lnTo>
                    <a:pt x="366" y="84"/>
                  </a:lnTo>
                  <a:lnTo>
                    <a:pt x="352" y="84"/>
                  </a:lnTo>
                  <a:lnTo>
                    <a:pt x="352" y="82"/>
                  </a:lnTo>
                  <a:lnTo>
                    <a:pt x="352" y="82"/>
                  </a:lnTo>
                  <a:lnTo>
                    <a:pt x="350" y="82"/>
                  </a:lnTo>
                  <a:lnTo>
                    <a:pt x="348" y="82"/>
                  </a:lnTo>
                  <a:lnTo>
                    <a:pt x="348" y="78"/>
                  </a:lnTo>
                  <a:lnTo>
                    <a:pt x="348" y="78"/>
                  </a:lnTo>
                  <a:lnTo>
                    <a:pt x="344" y="78"/>
                  </a:lnTo>
                  <a:lnTo>
                    <a:pt x="340" y="78"/>
                  </a:lnTo>
                  <a:lnTo>
                    <a:pt x="334" y="82"/>
                  </a:lnTo>
                  <a:lnTo>
                    <a:pt x="334" y="84"/>
                  </a:lnTo>
                  <a:lnTo>
                    <a:pt x="334" y="84"/>
                  </a:lnTo>
                  <a:lnTo>
                    <a:pt x="332" y="84"/>
                  </a:lnTo>
                  <a:lnTo>
                    <a:pt x="332" y="82"/>
                  </a:lnTo>
                  <a:lnTo>
                    <a:pt x="332" y="82"/>
                  </a:lnTo>
                  <a:lnTo>
                    <a:pt x="326" y="88"/>
                  </a:lnTo>
                  <a:lnTo>
                    <a:pt x="326" y="88"/>
                  </a:lnTo>
                  <a:lnTo>
                    <a:pt x="326" y="90"/>
                  </a:lnTo>
                  <a:lnTo>
                    <a:pt x="326" y="90"/>
                  </a:lnTo>
                  <a:lnTo>
                    <a:pt x="326" y="90"/>
                  </a:lnTo>
                  <a:lnTo>
                    <a:pt x="326" y="94"/>
                  </a:lnTo>
                  <a:lnTo>
                    <a:pt x="326" y="94"/>
                  </a:lnTo>
                  <a:lnTo>
                    <a:pt x="326" y="94"/>
                  </a:lnTo>
                  <a:lnTo>
                    <a:pt x="326" y="106"/>
                  </a:lnTo>
                  <a:lnTo>
                    <a:pt x="324" y="114"/>
                  </a:lnTo>
                  <a:lnTo>
                    <a:pt x="322" y="114"/>
                  </a:lnTo>
                  <a:lnTo>
                    <a:pt x="322" y="114"/>
                  </a:lnTo>
                  <a:lnTo>
                    <a:pt x="320" y="122"/>
                  </a:lnTo>
                  <a:lnTo>
                    <a:pt x="320" y="132"/>
                  </a:lnTo>
                  <a:lnTo>
                    <a:pt x="320" y="132"/>
                  </a:lnTo>
                  <a:lnTo>
                    <a:pt x="318" y="140"/>
                  </a:lnTo>
                  <a:lnTo>
                    <a:pt x="316" y="142"/>
                  </a:lnTo>
                  <a:lnTo>
                    <a:pt x="316" y="142"/>
                  </a:lnTo>
                  <a:lnTo>
                    <a:pt x="314" y="150"/>
                  </a:lnTo>
                  <a:lnTo>
                    <a:pt x="316" y="158"/>
                  </a:lnTo>
                  <a:lnTo>
                    <a:pt x="316" y="158"/>
                  </a:lnTo>
                  <a:lnTo>
                    <a:pt x="322" y="158"/>
                  </a:lnTo>
                  <a:lnTo>
                    <a:pt x="324" y="160"/>
                  </a:lnTo>
                  <a:lnTo>
                    <a:pt x="324" y="160"/>
                  </a:lnTo>
                  <a:lnTo>
                    <a:pt x="322" y="164"/>
                  </a:lnTo>
                  <a:lnTo>
                    <a:pt x="324" y="168"/>
                  </a:lnTo>
                  <a:lnTo>
                    <a:pt x="324" y="168"/>
                  </a:lnTo>
                  <a:lnTo>
                    <a:pt x="322" y="172"/>
                  </a:lnTo>
                  <a:lnTo>
                    <a:pt x="318" y="176"/>
                  </a:lnTo>
                  <a:lnTo>
                    <a:pt x="318" y="176"/>
                  </a:lnTo>
                  <a:lnTo>
                    <a:pt x="318" y="182"/>
                  </a:lnTo>
                  <a:lnTo>
                    <a:pt x="318" y="190"/>
                  </a:lnTo>
                  <a:lnTo>
                    <a:pt x="318" y="190"/>
                  </a:lnTo>
                  <a:lnTo>
                    <a:pt x="336" y="188"/>
                  </a:lnTo>
                  <a:lnTo>
                    <a:pt x="336" y="188"/>
                  </a:lnTo>
                  <a:lnTo>
                    <a:pt x="336" y="184"/>
                  </a:lnTo>
                  <a:lnTo>
                    <a:pt x="336" y="184"/>
                  </a:lnTo>
                  <a:lnTo>
                    <a:pt x="334" y="182"/>
                  </a:lnTo>
                  <a:lnTo>
                    <a:pt x="334" y="182"/>
                  </a:lnTo>
                  <a:lnTo>
                    <a:pt x="334" y="182"/>
                  </a:lnTo>
                  <a:lnTo>
                    <a:pt x="336" y="180"/>
                  </a:lnTo>
                  <a:lnTo>
                    <a:pt x="336" y="178"/>
                  </a:lnTo>
                  <a:lnTo>
                    <a:pt x="336" y="176"/>
                  </a:lnTo>
                  <a:lnTo>
                    <a:pt x="336" y="176"/>
                  </a:lnTo>
                  <a:lnTo>
                    <a:pt x="334" y="168"/>
                  </a:lnTo>
                  <a:lnTo>
                    <a:pt x="334" y="168"/>
                  </a:lnTo>
                  <a:lnTo>
                    <a:pt x="338" y="164"/>
                  </a:lnTo>
                  <a:lnTo>
                    <a:pt x="338" y="164"/>
                  </a:lnTo>
                  <a:lnTo>
                    <a:pt x="338" y="158"/>
                  </a:lnTo>
                  <a:lnTo>
                    <a:pt x="336" y="154"/>
                  </a:lnTo>
                  <a:lnTo>
                    <a:pt x="336" y="154"/>
                  </a:lnTo>
                  <a:lnTo>
                    <a:pt x="346" y="152"/>
                  </a:lnTo>
                  <a:lnTo>
                    <a:pt x="346" y="152"/>
                  </a:lnTo>
                  <a:lnTo>
                    <a:pt x="348" y="168"/>
                  </a:lnTo>
                  <a:lnTo>
                    <a:pt x="348" y="168"/>
                  </a:lnTo>
                  <a:lnTo>
                    <a:pt x="350" y="174"/>
                  </a:lnTo>
                  <a:lnTo>
                    <a:pt x="350" y="182"/>
                  </a:lnTo>
                  <a:lnTo>
                    <a:pt x="350" y="182"/>
                  </a:lnTo>
                  <a:lnTo>
                    <a:pt x="360" y="184"/>
                  </a:lnTo>
                  <a:lnTo>
                    <a:pt x="360" y="182"/>
                  </a:lnTo>
                  <a:lnTo>
                    <a:pt x="360" y="182"/>
                  </a:lnTo>
                  <a:lnTo>
                    <a:pt x="360" y="182"/>
                  </a:lnTo>
                  <a:lnTo>
                    <a:pt x="360" y="180"/>
                  </a:lnTo>
                  <a:lnTo>
                    <a:pt x="360" y="176"/>
                  </a:lnTo>
                  <a:lnTo>
                    <a:pt x="360" y="176"/>
                  </a:lnTo>
                  <a:lnTo>
                    <a:pt x="360" y="176"/>
                  </a:lnTo>
                  <a:lnTo>
                    <a:pt x="364" y="174"/>
                  </a:lnTo>
                  <a:lnTo>
                    <a:pt x="370" y="174"/>
                  </a:lnTo>
                  <a:lnTo>
                    <a:pt x="372" y="170"/>
                  </a:lnTo>
                  <a:lnTo>
                    <a:pt x="370" y="170"/>
                  </a:lnTo>
                  <a:lnTo>
                    <a:pt x="370" y="170"/>
                  </a:lnTo>
                  <a:lnTo>
                    <a:pt x="366" y="164"/>
                  </a:lnTo>
                  <a:lnTo>
                    <a:pt x="366" y="164"/>
                  </a:lnTo>
                  <a:lnTo>
                    <a:pt x="364" y="160"/>
                  </a:lnTo>
                  <a:lnTo>
                    <a:pt x="364" y="154"/>
                  </a:lnTo>
                  <a:lnTo>
                    <a:pt x="362" y="154"/>
                  </a:lnTo>
                  <a:lnTo>
                    <a:pt x="362" y="154"/>
                  </a:lnTo>
                  <a:lnTo>
                    <a:pt x="362" y="152"/>
                  </a:lnTo>
                  <a:lnTo>
                    <a:pt x="362" y="152"/>
                  </a:lnTo>
                  <a:lnTo>
                    <a:pt x="358" y="150"/>
                  </a:lnTo>
                  <a:lnTo>
                    <a:pt x="356" y="150"/>
                  </a:lnTo>
                  <a:lnTo>
                    <a:pt x="356" y="150"/>
                  </a:lnTo>
                  <a:lnTo>
                    <a:pt x="356" y="144"/>
                  </a:lnTo>
                  <a:lnTo>
                    <a:pt x="354" y="140"/>
                  </a:lnTo>
                  <a:lnTo>
                    <a:pt x="354" y="140"/>
                  </a:lnTo>
                  <a:lnTo>
                    <a:pt x="344" y="136"/>
                  </a:lnTo>
                  <a:lnTo>
                    <a:pt x="344" y="136"/>
                  </a:lnTo>
                  <a:lnTo>
                    <a:pt x="348" y="134"/>
                  </a:lnTo>
                  <a:lnTo>
                    <a:pt x="348" y="134"/>
                  </a:lnTo>
                  <a:lnTo>
                    <a:pt x="354" y="134"/>
                  </a:lnTo>
                  <a:lnTo>
                    <a:pt x="354" y="134"/>
                  </a:lnTo>
                  <a:lnTo>
                    <a:pt x="360" y="130"/>
                  </a:lnTo>
                  <a:lnTo>
                    <a:pt x="364" y="126"/>
                  </a:lnTo>
                  <a:lnTo>
                    <a:pt x="368" y="122"/>
                  </a:lnTo>
                  <a:lnTo>
                    <a:pt x="374" y="120"/>
                  </a:lnTo>
                  <a:lnTo>
                    <a:pt x="374" y="120"/>
                  </a:lnTo>
                  <a:lnTo>
                    <a:pt x="374" y="114"/>
                  </a:lnTo>
                  <a:lnTo>
                    <a:pt x="374" y="114"/>
                  </a:lnTo>
                  <a:lnTo>
                    <a:pt x="362" y="114"/>
                  </a:lnTo>
                  <a:lnTo>
                    <a:pt x="350" y="114"/>
                  </a:lnTo>
                  <a:lnTo>
                    <a:pt x="350" y="114"/>
                  </a:lnTo>
                  <a:lnTo>
                    <a:pt x="348" y="118"/>
                  </a:lnTo>
                  <a:lnTo>
                    <a:pt x="348" y="118"/>
                  </a:lnTo>
                  <a:lnTo>
                    <a:pt x="346" y="118"/>
                  </a:lnTo>
                  <a:lnTo>
                    <a:pt x="344" y="120"/>
                  </a:lnTo>
                  <a:lnTo>
                    <a:pt x="344" y="120"/>
                  </a:lnTo>
                  <a:lnTo>
                    <a:pt x="342" y="114"/>
                  </a:lnTo>
                  <a:lnTo>
                    <a:pt x="342" y="114"/>
                  </a:lnTo>
                  <a:lnTo>
                    <a:pt x="336" y="114"/>
                  </a:lnTo>
                  <a:lnTo>
                    <a:pt x="336" y="114"/>
                  </a:lnTo>
                  <a:lnTo>
                    <a:pt x="334" y="110"/>
                  </a:lnTo>
                  <a:lnTo>
                    <a:pt x="334" y="110"/>
                  </a:lnTo>
                  <a:lnTo>
                    <a:pt x="334" y="104"/>
                  </a:lnTo>
                  <a:lnTo>
                    <a:pt x="336" y="100"/>
                  </a:lnTo>
                  <a:lnTo>
                    <a:pt x="336" y="100"/>
                  </a:lnTo>
                  <a:lnTo>
                    <a:pt x="336" y="92"/>
                  </a:lnTo>
                  <a:lnTo>
                    <a:pt x="336" y="92"/>
                  </a:lnTo>
                  <a:lnTo>
                    <a:pt x="340" y="92"/>
                  </a:lnTo>
                  <a:lnTo>
                    <a:pt x="340" y="92"/>
                  </a:lnTo>
                  <a:lnTo>
                    <a:pt x="348" y="90"/>
                  </a:lnTo>
                  <a:lnTo>
                    <a:pt x="348" y="90"/>
                  </a:lnTo>
                  <a:lnTo>
                    <a:pt x="350" y="92"/>
                  </a:lnTo>
                  <a:lnTo>
                    <a:pt x="354" y="92"/>
                  </a:lnTo>
                  <a:lnTo>
                    <a:pt x="354" y="92"/>
                  </a:lnTo>
                  <a:lnTo>
                    <a:pt x="360" y="92"/>
                  </a:lnTo>
                  <a:lnTo>
                    <a:pt x="368" y="92"/>
                  </a:lnTo>
                  <a:lnTo>
                    <a:pt x="368" y="92"/>
                  </a:lnTo>
                  <a:lnTo>
                    <a:pt x="374" y="94"/>
                  </a:lnTo>
                  <a:lnTo>
                    <a:pt x="380" y="96"/>
                  </a:lnTo>
                  <a:lnTo>
                    <a:pt x="384" y="94"/>
                  </a:lnTo>
                  <a:lnTo>
                    <a:pt x="384" y="92"/>
                  </a:lnTo>
                  <a:lnTo>
                    <a:pt x="384" y="92"/>
                  </a:lnTo>
                  <a:lnTo>
                    <a:pt x="386" y="92"/>
                  </a:lnTo>
                  <a:lnTo>
                    <a:pt x="388" y="92"/>
                  </a:lnTo>
                  <a:lnTo>
                    <a:pt x="388" y="92"/>
                  </a:lnTo>
                  <a:lnTo>
                    <a:pt x="390" y="88"/>
                  </a:lnTo>
                  <a:lnTo>
                    <a:pt x="392" y="84"/>
                  </a:lnTo>
                  <a:lnTo>
                    <a:pt x="392" y="84"/>
                  </a:lnTo>
                  <a:lnTo>
                    <a:pt x="396" y="82"/>
                  </a:lnTo>
                  <a:lnTo>
                    <a:pt x="398" y="80"/>
                  </a:lnTo>
                  <a:lnTo>
                    <a:pt x="398" y="80"/>
                  </a:lnTo>
                  <a:lnTo>
                    <a:pt x="398" y="74"/>
                  </a:lnTo>
                  <a:lnTo>
                    <a:pt x="398" y="74"/>
                  </a:lnTo>
                  <a:lnTo>
                    <a:pt x="396" y="72"/>
                  </a:lnTo>
                  <a:lnTo>
                    <a:pt x="396" y="72"/>
                  </a:lnTo>
                  <a:lnTo>
                    <a:pt x="396" y="72"/>
                  </a:lnTo>
                  <a:lnTo>
                    <a:pt x="394" y="72"/>
                  </a:lnTo>
                  <a:lnTo>
                    <a:pt x="394" y="72"/>
                  </a:lnTo>
                  <a:close/>
                  <a:moveTo>
                    <a:pt x="470" y="100"/>
                  </a:moveTo>
                  <a:lnTo>
                    <a:pt x="468" y="102"/>
                  </a:lnTo>
                  <a:lnTo>
                    <a:pt x="468" y="102"/>
                  </a:lnTo>
                  <a:lnTo>
                    <a:pt x="464" y="104"/>
                  </a:lnTo>
                  <a:lnTo>
                    <a:pt x="466" y="106"/>
                  </a:lnTo>
                  <a:lnTo>
                    <a:pt x="478" y="106"/>
                  </a:lnTo>
                  <a:lnTo>
                    <a:pt x="478" y="106"/>
                  </a:lnTo>
                  <a:lnTo>
                    <a:pt x="480" y="104"/>
                  </a:lnTo>
                  <a:lnTo>
                    <a:pt x="480" y="104"/>
                  </a:lnTo>
                  <a:lnTo>
                    <a:pt x="470" y="100"/>
                  </a:lnTo>
                  <a:lnTo>
                    <a:pt x="470" y="100"/>
                  </a:lnTo>
                  <a:close/>
                  <a:moveTo>
                    <a:pt x="142" y="126"/>
                  </a:moveTo>
                  <a:lnTo>
                    <a:pt x="142" y="126"/>
                  </a:lnTo>
                  <a:lnTo>
                    <a:pt x="140" y="130"/>
                  </a:lnTo>
                  <a:lnTo>
                    <a:pt x="138" y="134"/>
                  </a:lnTo>
                  <a:lnTo>
                    <a:pt x="138" y="134"/>
                  </a:lnTo>
                  <a:lnTo>
                    <a:pt x="144" y="136"/>
                  </a:lnTo>
                  <a:lnTo>
                    <a:pt x="144" y="136"/>
                  </a:lnTo>
                  <a:lnTo>
                    <a:pt x="144" y="138"/>
                  </a:lnTo>
                  <a:lnTo>
                    <a:pt x="144" y="142"/>
                  </a:lnTo>
                  <a:lnTo>
                    <a:pt x="144" y="142"/>
                  </a:lnTo>
                  <a:lnTo>
                    <a:pt x="146" y="144"/>
                  </a:lnTo>
                  <a:lnTo>
                    <a:pt x="150" y="146"/>
                  </a:lnTo>
                  <a:lnTo>
                    <a:pt x="150" y="146"/>
                  </a:lnTo>
                  <a:lnTo>
                    <a:pt x="152" y="150"/>
                  </a:lnTo>
                  <a:lnTo>
                    <a:pt x="154" y="148"/>
                  </a:lnTo>
                  <a:lnTo>
                    <a:pt x="154" y="148"/>
                  </a:lnTo>
                  <a:lnTo>
                    <a:pt x="152" y="138"/>
                  </a:lnTo>
                  <a:lnTo>
                    <a:pt x="148" y="132"/>
                  </a:lnTo>
                  <a:lnTo>
                    <a:pt x="148" y="132"/>
                  </a:lnTo>
                  <a:lnTo>
                    <a:pt x="146" y="128"/>
                  </a:lnTo>
                  <a:lnTo>
                    <a:pt x="142" y="126"/>
                  </a:lnTo>
                  <a:lnTo>
                    <a:pt x="142" y="126"/>
                  </a:lnTo>
                  <a:close/>
                  <a:moveTo>
                    <a:pt x="440" y="148"/>
                  </a:moveTo>
                  <a:lnTo>
                    <a:pt x="440" y="148"/>
                  </a:lnTo>
                  <a:lnTo>
                    <a:pt x="440" y="150"/>
                  </a:lnTo>
                  <a:lnTo>
                    <a:pt x="440" y="150"/>
                  </a:lnTo>
                  <a:lnTo>
                    <a:pt x="436" y="150"/>
                  </a:lnTo>
                  <a:lnTo>
                    <a:pt x="436" y="154"/>
                  </a:lnTo>
                  <a:lnTo>
                    <a:pt x="436" y="154"/>
                  </a:lnTo>
                  <a:lnTo>
                    <a:pt x="440" y="154"/>
                  </a:lnTo>
                  <a:lnTo>
                    <a:pt x="440" y="154"/>
                  </a:lnTo>
                  <a:lnTo>
                    <a:pt x="442" y="156"/>
                  </a:lnTo>
                  <a:lnTo>
                    <a:pt x="442" y="156"/>
                  </a:lnTo>
                  <a:lnTo>
                    <a:pt x="444" y="156"/>
                  </a:lnTo>
                  <a:lnTo>
                    <a:pt x="444" y="156"/>
                  </a:lnTo>
                  <a:lnTo>
                    <a:pt x="446" y="154"/>
                  </a:lnTo>
                  <a:lnTo>
                    <a:pt x="446" y="154"/>
                  </a:lnTo>
                  <a:lnTo>
                    <a:pt x="448" y="154"/>
                  </a:lnTo>
                  <a:lnTo>
                    <a:pt x="450" y="154"/>
                  </a:lnTo>
                  <a:lnTo>
                    <a:pt x="454" y="156"/>
                  </a:lnTo>
                  <a:lnTo>
                    <a:pt x="454" y="156"/>
                  </a:lnTo>
                  <a:lnTo>
                    <a:pt x="458" y="154"/>
                  </a:lnTo>
                  <a:lnTo>
                    <a:pt x="458" y="154"/>
                  </a:lnTo>
                  <a:lnTo>
                    <a:pt x="464" y="156"/>
                  </a:lnTo>
                  <a:lnTo>
                    <a:pt x="470" y="158"/>
                  </a:lnTo>
                  <a:lnTo>
                    <a:pt x="470" y="158"/>
                  </a:lnTo>
                  <a:lnTo>
                    <a:pt x="470" y="158"/>
                  </a:lnTo>
                  <a:lnTo>
                    <a:pt x="472" y="154"/>
                  </a:lnTo>
                  <a:lnTo>
                    <a:pt x="472" y="154"/>
                  </a:lnTo>
                  <a:lnTo>
                    <a:pt x="470" y="152"/>
                  </a:lnTo>
                  <a:lnTo>
                    <a:pt x="470" y="152"/>
                  </a:lnTo>
                  <a:lnTo>
                    <a:pt x="460" y="150"/>
                  </a:lnTo>
                  <a:lnTo>
                    <a:pt x="452" y="150"/>
                  </a:lnTo>
                  <a:lnTo>
                    <a:pt x="450" y="148"/>
                  </a:lnTo>
                  <a:lnTo>
                    <a:pt x="450" y="148"/>
                  </a:lnTo>
                  <a:lnTo>
                    <a:pt x="440" y="148"/>
                  </a:lnTo>
                  <a:lnTo>
                    <a:pt x="440" y="148"/>
                  </a:lnTo>
                  <a:close/>
                  <a:moveTo>
                    <a:pt x="422" y="150"/>
                  </a:moveTo>
                  <a:lnTo>
                    <a:pt x="422" y="150"/>
                  </a:lnTo>
                  <a:lnTo>
                    <a:pt x="408" y="152"/>
                  </a:lnTo>
                  <a:lnTo>
                    <a:pt x="408" y="152"/>
                  </a:lnTo>
                  <a:lnTo>
                    <a:pt x="408" y="154"/>
                  </a:lnTo>
                  <a:lnTo>
                    <a:pt x="408" y="154"/>
                  </a:lnTo>
                  <a:lnTo>
                    <a:pt x="414" y="156"/>
                  </a:lnTo>
                  <a:lnTo>
                    <a:pt x="414" y="156"/>
                  </a:lnTo>
                  <a:lnTo>
                    <a:pt x="416" y="160"/>
                  </a:lnTo>
                  <a:lnTo>
                    <a:pt x="416" y="160"/>
                  </a:lnTo>
                  <a:lnTo>
                    <a:pt x="422" y="160"/>
                  </a:lnTo>
                  <a:lnTo>
                    <a:pt x="428" y="158"/>
                  </a:lnTo>
                  <a:lnTo>
                    <a:pt x="428" y="158"/>
                  </a:lnTo>
                  <a:lnTo>
                    <a:pt x="428" y="154"/>
                  </a:lnTo>
                  <a:lnTo>
                    <a:pt x="428" y="154"/>
                  </a:lnTo>
                  <a:lnTo>
                    <a:pt x="424" y="154"/>
                  </a:lnTo>
                  <a:lnTo>
                    <a:pt x="424" y="154"/>
                  </a:lnTo>
                  <a:lnTo>
                    <a:pt x="424" y="150"/>
                  </a:lnTo>
                  <a:lnTo>
                    <a:pt x="422" y="150"/>
                  </a:lnTo>
                  <a:lnTo>
                    <a:pt x="422" y="150"/>
                  </a:lnTo>
                  <a:close/>
                  <a:moveTo>
                    <a:pt x="374" y="174"/>
                  </a:moveTo>
                  <a:lnTo>
                    <a:pt x="374" y="174"/>
                  </a:lnTo>
                  <a:lnTo>
                    <a:pt x="372" y="176"/>
                  </a:lnTo>
                  <a:lnTo>
                    <a:pt x="372" y="176"/>
                  </a:lnTo>
                  <a:lnTo>
                    <a:pt x="372" y="176"/>
                  </a:lnTo>
                  <a:lnTo>
                    <a:pt x="372" y="182"/>
                  </a:lnTo>
                  <a:lnTo>
                    <a:pt x="372" y="182"/>
                  </a:lnTo>
                  <a:lnTo>
                    <a:pt x="370" y="184"/>
                  </a:lnTo>
                  <a:lnTo>
                    <a:pt x="370" y="184"/>
                  </a:lnTo>
                  <a:lnTo>
                    <a:pt x="370" y="182"/>
                  </a:lnTo>
                  <a:lnTo>
                    <a:pt x="370" y="182"/>
                  </a:lnTo>
                  <a:lnTo>
                    <a:pt x="368" y="180"/>
                  </a:lnTo>
                  <a:lnTo>
                    <a:pt x="368" y="180"/>
                  </a:lnTo>
                  <a:lnTo>
                    <a:pt x="368" y="180"/>
                  </a:lnTo>
                  <a:lnTo>
                    <a:pt x="366" y="180"/>
                  </a:lnTo>
                  <a:lnTo>
                    <a:pt x="366" y="180"/>
                  </a:lnTo>
                  <a:lnTo>
                    <a:pt x="364" y="184"/>
                  </a:lnTo>
                  <a:lnTo>
                    <a:pt x="364" y="186"/>
                  </a:lnTo>
                  <a:lnTo>
                    <a:pt x="364" y="186"/>
                  </a:lnTo>
                  <a:lnTo>
                    <a:pt x="368" y="188"/>
                  </a:lnTo>
                  <a:lnTo>
                    <a:pt x="370" y="192"/>
                  </a:lnTo>
                  <a:lnTo>
                    <a:pt x="370" y="192"/>
                  </a:lnTo>
                  <a:lnTo>
                    <a:pt x="374" y="192"/>
                  </a:lnTo>
                  <a:lnTo>
                    <a:pt x="374" y="192"/>
                  </a:lnTo>
                  <a:lnTo>
                    <a:pt x="378" y="188"/>
                  </a:lnTo>
                  <a:lnTo>
                    <a:pt x="378" y="188"/>
                  </a:lnTo>
                  <a:lnTo>
                    <a:pt x="374" y="184"/>
                  </a:lnTo>
                  <a:lnTo>
                    <a:pt x="374" y="184"/>
                  </a:lnTo>
                  <a:lnTo>
                    <a:pt x="374" y="180"/>
                  </a:lnTo>
                  <a:lnTo>
                    <a:pt x="376" y="178"/>
                  </a:lnTo>
                  <a:lnTo>
                    <a:pt x="376" y="176"/>
                  </a:lnTo>
                  <a:lnTo>
                    <a:pt x="374" y="174"/>
                  </a:lnTo>
                  <a:lnTo>
                    <a:pt x="374" y="174"/>
                  </a:lnTo>
                  <a:close/>
                  <a:moveTo>
                    <a:pt x="158" y="190"/>
                  </a:moveTo>
                  <a:lnTo>
                    <a:pt x="156" y="192"/>
                  </a:lnTo>
                  <a:lnTo>
                    <a:pt x="156" y="192"/>
                  </a:lnTo>
                  <a:lnTo>
                    <a:pt x="140" y="190"/>
                  </a:lnTo>
                  <a:lnTo>
                    <a:pt x="140" y="190"/>
                  </a:lnTo>
                  <a:lnTo>
                    <a:pt x="138" y="200"/>
                  </a:lnTo>
                  <a:lnTo>
                    <a:pt x="134" y="206"/>
                  </a:lnTo>
                  <a:lnTo>
                    <a:pt x="134" y="206"/>
                  </a:lnTo>
                  <a:lnTo>
                    <a:pt x="134" y="208"/>
                  </a:lnTo>
                  <a:lnTo>
                    <a:pt x="134" y="208"/>
                  </a:lnTo>
                  <a:lnTo>
                    <a:pt x="148" y="208"/>
                  </a:lnTo>
                  <a:lnTo>
                    <a:pt x="148" y="208"/>
                  </a:lnTo>
                  <a:lnTo>
                    <a:pt x="148" y="210"/>
                  </a:lnTo>
                  <a:lnTo>
                    <a:pt x="146" y="212"/>
                  </a:lnTo>
                  <a:lnTo>
                    <a:pt x="146" y="212"/>
                  </a:lnTo>
                  <a:lnTo>
                    <a:pt x="146" y="216"/>
                  </a:lnTo>
                  <a:lnTo>
                    <a:pt x="146" y="216"/>
                  </a:lnTo>
                  <a:lnTo>
                    <a:pt x="156" y="216"/>
                  </a:lnTo>
                  <a:lnTo>
                    <a:pt x="164" y="218"/>
                  </a:lnTo>
                  <a:lnTo>
                    <a:pt x="164" y="218"/>
                  </a:lnTo>
                  <a:lnTo>
                    <a:pt x="168" y="222"/>
                  </a:lnTo>
                  <a:lnTo>
                    <a:pt x="188" y="222"/>
                  </a:lnTo>
                  <a:lnTo>
                    <a:pt x="188" y="222"/>
                  </a:lnTo>
                  <a:lnTo>
                    <a:pt x="190" y="220"/>
                  </a:lnTo>
                  <a:lnTo>
                    <a:pt x="194" y="222"/>
                  </a:lnTo>
                  <a:lnTo>
                    <a:pt x="194" y="222"/>
                  </a:lnTo>
                  <a:lnTo>
                    <a:pt x="208" y="226"/>
                  </a:lnTo>
                  <a:lnTo>
                    <a:pt x="208" y="226"/>
                  </a:lnTo>
                  <a:lnTo>
                    <a:pt x="214" y="230"/>
                  </a:lnTo>
                  <a:lnTo>
                    <a:pt x="214" y="230"/>
                  </a:lnTo>
                  <a:lnTo>
                    <a:pt x="218" y="230"/>
                  </a:lnTo>
                  <a:lnTo>
                    <a:pt x="224" y="228"/>
                  </a:lnTo>
                  <a:lnTo>
                    <a:pt x="224" y="228"/>
                  </a:lnTo>
                  <a:lnTo>
                    <a:pt x="228" y="232"/>
                  </a:lnTo>
                  <a:lnTo>
                    <a:pt x="232" y="232"/>
                  </a:lnTo>
                  <a:lnTo>
                    <a:pt x="236" y="232"/>
                  </a:lnTo>
                  <a:lnTo>
                    <a:pt x="236" y="232"/>
                  </a:lnTo>
                  <a:lnTo>
                    <a:pt x="238" y="232"/>
                  </a:lnTo>
                  <a:lnTo>
                    <a:pt x="242" y="230"/>
                  </a:lnTo>
                  <a:lnTo>
                    <a:pt x="242" y="230"/>
                  </a:lnTo>
                  <a:lnTo>
                    <a:pt x="246" y="234"/>
                  </a:lnTo>
                  <a:lnTo>
                    <a:pt x="246" y="236"/>
                  </a:lnTo>
                  <a:lnTo>
                    <a:pt x="246" y="236"/>
                  </a:lnTo>
                  <a:lnTo>
                    <a:pt x="252" y="238"/>
                  </a:lnTo>
                  <a:lnTo>
                    <a:pt x="258" y="238"/>
                  </a:lnTo>
                  <a:lnTo>
                    <a:pt x="258" y="238"/>
                  </a:lnTo>
                  <a:lnTo>
                    <a:pt x="262" y="242"/>
                  </a:lnTo>
                  <a:lnTo>
                    <a:pt x="262" y="242"/>
                  </a:lnTo>
                  <a:lnTo>
                    <a:pt x="260" y="232"/>
                  </a:lnTo>
                  <a:lnTo>
                    <a:pt x="260" y="232"/>
                  </a:lnTo>
                  <a:lnTo>
                    <a:pt x="256" y="230"/>
                  </a:lnTo>
                  <a:lnTo>
                    <a:pt x="256" y="230"/>
                  </a:lnTo>
                  <a:lnTo>
                    <a:pt x="258" y="222"/>
                  </a:lnTo>
                  <a:lnTo>
                    <a:pt x="258" y="222"/>
                  </a:lnTo>
                  <a:lnTo>
                    <a:pt x="248" y="218"/>
                  </a:lnTo>
                  <a:lnTo>
                    <a:pt x="236" y="218"/>
                  </a:lnTo>
                  <a:lnTo>
                    <a:pt x="236" y="218"/>
                  </a:lnTo>
                  <a:lnTo>
                    <a:pt x="236" y="210"/>
                  </a:lnTo>
                  <a:lnTo>
                    <a:pt x="236" y="210"/>
                  </a:lnTo>
                  <a:lnTo>
                    <a:pt x="234" y="208"/>
                  </a:lnTo>
                  <a:lnTo>
                    <a:pt x="234" y="208"/>
                  </a:lnTo>
                  <a:lnTo>
                    <a:pt x="234" y="202"/>
                  </a:lnTo>
                  <a:lnTo>
                    <a:pt x="234" y="202"/>
                  </a:lnTo>
                  <a:lnTo>
                    <a:pt x="226" y="204"/>
                  </a:lnTo>
                  <a:lnTo>
                    <a:pt x="226" y="204"/>
                  </a:lnTo>
                  <a:lnTo>
                    <a:pt x="226" y="202"/>
                  </a:lnTo>
                  <a:lnTo>
                    <a:pt x="226" y="202"/>
                  </a:lnTo>
                  <a:lnTo>
                    <a:pt x="222" y="202"/>
                  </a:lnTo>
                  <a:lnTo>
                    <a:pt x="218" y="198"/>
                  </a:lnTo>
                  <a:lnTo>
                    <a:pt x="218" y="198"/>
                  </a:lnTo>
                  <a:lnTo>
                    <a:pt x="214" y="198"/>
                  </a:lnTo>
                  <a:lnTo>
                    <a:pt x="208" y="196"/>
                  </a:lnTo>
                  <a:lnTo>
                    <a:pt x="208" y="196"/>
                  </a:lnTo>
                  <a:lnTo>
                    <a:pt x="206" y="202"/>
                  </a:lnTo>
                  <a:lnTo>
                    <a:pt x="206" y="202"/>
                  </a:lnTo>
                  <a:lnTo>
                    <a:pt x="192" y="202"/>
                  </a:lnTo>
                  <a:lnTo>
                    <a:pt x="188" y="200"/>
                  </a:lnTo>
                  <a:lnTo>
                    <a:pt x="188" y="200"/>
                  </a:lnTo>
                  <a:lnTo>
                    <a:pt x="180" y="198"/>
                  </a:lnTo>
                  <a:lnTo>
                    <a:pt x="176" y="192"/>
                  </a:lnTo>
                  <a:lnTo>
                    <a:pt x="176" y="192"/>
                  </a:lnTo>
                  <a:lnTo>
                    <a:pt x="166" y="192"/>
                  </a:lnTo>
                  <a:lnTo>
                    <a:pt x="166" y="190"/>
                  </a:lnTo>
                  <a:lnTo>
                    <a:pt x="166" y="190"/>
                  </a:lnTo>
                  <a:lnTo>
                    <a:pt x="158" y="190"/>
                  </a:lnTo>
                  <a:lnTo>
                    <a:pt x="158" y="190"/>
                  </a:lnTo>
                  <a:close/>
                  <a:moveTo>
                    <a:pt x="518" y="196"/>
                  </a:moveTo>
                  <a:lnTo>
                    <a:pt x="518" y="196"/>
                  </a:lnTo>
                  <a:lnTo>
                    <a:pt x="518" y="198"/>
                  </a:lnTo>
                  <a:lnTo>
                    <a:pt x="518" y="198"/>
                  </a:lnTo>
                  <a:lnTo>
                    <a:pt x="518" y="198"/>
                  </a:lnTo>
                  <a:lnTo>
                    <a:pt x="520" y="200"/>
                  </a:lnTo>
                  <a:lnTo>
                    <a:pt x="520" y="202"/>
                  </a:lnTo>
                  <a:lnTo>
                    <a:pt x="520" y="210"/>
                  </a:lnTo>
                  <a:lnTo>
                    <a:pt x="520" y="210"/>
                  </a:lnTo>
                  <a:lnTo>
                    <a:pt x="516" y="212"/>
                  </a:lnTo>
                  <a:lnTo>
                    <a:pt x="516" y="212"/>
                  </a:lnTo>
                  <a:lnTo>
                    <a:pt x="518" y="216"/>
                  </a:lnTo>
                  <a:lnTo>
                    <a:pt x="518" y="216"/>
                  </a:lnTo>
                  <a:lnTo>
                    <a:pt x="518" y="218"/>
                  </a:lnTo>
                  <a:lnTo>
                    <a:pt x="518" y="218"/>
                  </a:lnTo>
                  <a:lnTo>
                    <a:pt x="520" y="220"/>
                  </a:lnTo>
                  <a:lnTo>
                    <a:pt x="520" y="220"/>
                  </a:lnTo>
                  <a:lnTo>
                    <a:pt x="522" y="212"/>
                  </a:lnTo>
                  <a:lnTo>
                    <a:pt x="526" y="210"/>
                  </a:lnTo>
                  <a:lnTo>
                    <a:pt x="526" y="210"/>
                  </a:lnTo>
                  <a:lnTo>
                    <a:pt x="526" y="206"/>
                  </a:lnTo>
                  <a:lnTo>
                    <a:pt x="526" y="206"/>
                  </a:lnTo>
                  <a:lnTo>
                    <a:pt x="524" y="206"/>
                  </a:lnTo>
                  <a:lnTo>
                    <a:pt x="526" y="204"/>
                  </a:lnTo>
                  <a:lnTo>
                    <a:pt x="526" y="200"/>
                  </a:lnTo>
                  <a:lnTo>
                    <a:pt x="524" y="198"/>
                  </a:lnTo>
                  <a:lnTo>
                    <a:pt x="524" y="198"/>
                  </a:lnTo>
                  <a:lnTo>
                    <a:pt x="522" y="196"/>
                  </a:lnTo>
                  <a:lnTo>
                    <a:pt x="518" y="196"/>
                  </a:lnTo>
                  <a:lnTo>
                    <a:pt x="518" y="196"/>
                  </a:lnTo>
                  <a:close/>
                  <a:moveTo>
                    <a:pt x="262" y="230"/>
                  </a:moveTo>
                  <a:lnTo>
                    <a:pt x="262" y="230"/>
                  </a:lnTo>
                  <a:lnTo>
                    <a:pt x="262" y="236"/>
                  </a:lnTo>
                  <a:lnTo>
                    <a:pt x="262" y="236"/>
                  </a:lnTo>
                  <a:lnTo>
                    <a:pt x="262" y="236"/>
                  </a:lnTo>
                  <a:lnTo>
                    <a:pt x="264" y="236"/>
                  </a:lnTo>
                  <a:lnTo>
                    <a:pt x="264" y="236"/>
                  </a:lnTo>
                  <a:lnTo>
                    <a:pt x="266" y="240"/>
                  </a:lnTo>
                  <a:lnTo>
                    <a:pt x="266" y="244"/>
                  </a:lnTo>
                  <a:lnTo>
                    <a:pt x="266" y="244"/>
                  </a:lnTo>
                  <a:lnTo>
                    <a:pt x="268" y="242"/>
                  </a:lnTo>
                  <a:lnTo>
                    <a:pt x="268" y="242"/>
                  </a:lnTo>
                  <a:lnTo>
                    <a:pt x="268" y="242"/>
                  </a:lnTo>
                  <a:lnTo>
                    <a:pt x="272" y="236"/>
                  </a:lnTo>
                  <a:lnTo>
                    <a:pt x="272" y="236"/>
                  </a:lnTo>
                  <a:lnTo>
                    <a:pt x="272" y="234"/>
                  </a:lnTo>
                  <a:lnTo>
                    <a:pt x="272" y="232"/>
                  </a:lnTo>
                  <a:lnTo>
                    <a:pt x="272" y="232"/>
                  </a:lnTo>
                  <a:lnTo>
                    <a:pt x="266" y="232"/>
                  </a:lnTo>
                  <a:lnTo>
                    <a:pt x="262" y="230"/>
                  </a:lnTo>
                  <a:lnTo>
                    <a:pt x="262" y="230"/>
                  </a:lnTo>
                  <a:close/>
                  <a:moveTo>
                    <a:pt x="408" y="234"/>
                  </a:moveTo>
                  <a:lnTo>
                    <a:pt x="408" y="234"/>
                  </a:lnTo>
                  <a:lnTo>
                    <a:pt x="406" y="238"/>
                  </a:lnTo>
                  <a:lnTo>
                    <a:pt x="420" y="238"/>
                  </a:lnTo>
                  <a:lnTo>
                    <a:pt x="420" y="238"/>
                  </a:lnTo>
                  <a:lnTo>
                    <a:pt x="418" y="234"/>
                  </a:lnTo>
                  <a:lnTo>
                    <a:pt x="418" y="234"/>
                  </a:lnTo>
                  <a:lnTo>
                    <a:pt x="408" y="234"/>
                  </a:lnTo>
                  <a:lnTo>
                    <a:pt x="408" y="234"/>
                  </a:lnTo>
                  <a:close/>
                  <a:moveTo>
                    <a:pt x="282" y="238"/>
                  </a:moveTo>
                  <a:lnTo>
                    <a:pt x="282" y="238"/>
                  </a:lnTo>
                  <a:lnTo>
                    <a:pt x="278" y="246"/>
                  </a:lnTo>
                  <a:lnTo>
                    <a:pt x="278" y="246"/>
                  </a:lnTo>
                  <a:lnTo>
                    <a:pt x="286" y="246"/>
                  </a:lnTo>
                  <a:lnTo>
                    <a:pt x="286" y="238"/>
                  </a:lnTo>
                  <a:lnTo>
                    <a:pt x="286" y="238"/>
                  </a:lnTo>
                  <a:lnTo>
                    <a:pt x="282" y="238"/>
                  </a:lnTo>
                  <a:lnTo>
                    <a:pt x="282" y="238"/>
                  </a:lnTo>
                  <a:close/>
                  <a:moveTo>
                    <a:pt x="300" y="238"/>
                  </a:moveTo>
                  <a:lnTo>
                    <a:pt x="300" y="238"/>
                  </a:lnTo>
                  <a:lnTo>
                    <a:pt x="300" y="244"/>
                  </a:lnTo>
                  <a:lnTo>
                    <a:pt x="300" y="244"/>
                  </a:lnTo>
                  <a:lnTo>
                    <a:pt x="304" y="244"/>
                  </a:lnTo>
                  <a:lnTo>
                    <a:pt x="304" y="244"/>
                  </a:lnTo>
                  <a:lnTo>
                    <a:pt x="302" y="244"/>
                  </a:lnTo>
                  <a:lnTo>
                    <a:pt x="304" y="246"/>
                  </a:lnTo>
                  <a:lnTo>
                    <a:pt x="302" y="248"/>
                  </a:lnTo>
                  <a:lnTo>
                    <a:pt x="298" y="248"/>
                  </a:lnTo>
                  <a:lnTo>
                    <a:pt x="298" y="248"/>
                  </a:lnTo>
                  <a:lnTo>
                    <a:pt x="294" y="246"/>
                  </a:lnTo>
                  <a:lnTo>
                    <a:pt x="292" y="244"/>
                  </a:lnTo>
                  <a:lnTo>
                    <a:pt x="292" y="244"/>
                  </a:lnTo>
                  <a:lnTo>
                    <a:pt x="290" y="244"/>
                  </a:lnTo>
                  <a:lnTo>
                    <a:pt x="290" y="244"/>
                  </a:lnTo>
                  <a:lnTo>
                    <a:pt x="290" y="244"/>
                  </a:lnTo>
                  <a:lnTo>
                    <a:pt x="286" y="254"/>
                  </a:lnTo>
                  <a:lnTo>
                    <a:pt x="286" y="254"/>
                  </a:lnTo>
                  <a:lnTo>
                    <a:pt x="294" y="252"/>
                  </a:lnTo>
                  <a:lnTo>
                    <a:pt x="294" y="252"/>
                  </a:lnTo>
                  <a:lnTo>
                    <a:pt x="294" y="254"/>
                  </a:lnTo>
                  <a:lnTo>
                    <a:pt x="298" y="254"/>
                  </a:lnTo>
                  <a:lnTo>
                    <a:pt x="300" y="252"/>
                  </a:lnTo>
                  <a:lnTo>
                    <a:pt x="300" y="252"/>
                  </a:lnTo>
                  <a:lnTo>
                    <a:pt x="310" y="250"/>
                  </a:lnTo>
                  <a:lnTo>
                    <a:pt x="318" y="250"/>
                  </a:lnTo>
                  <a:lnTo>
                    <a:pt x="318" y="250"/>
                  </a:lnTo>
                  <a:lnTo>
                    <a:pt x="316" y="244"/>
                  </a:lnTo>
                  <a:lnTo>
                    <a:pt x="316" y="244"/>
                  </a:lnTo>
                  <a:lnTo>
                    <a:pt x="308" y="242"/>
                  </a:lnTo>
                  <a:lnTo>
                    <a:pt x="300" y="238"/>
                  </a:lnTo>
                  <a:lnTo>
                    <a:pt x="300" y="238"/>
                  </a:lnTo>
                  <a:close/>
                  <a:moveTo>
                    <a:pt x="332" y="242"/>
                  </a:moveTo>
                  <a:lnTo>
                    <a:pt x="332" y="242"/>
                  </a:lnTo>
                  <a:lnTo>
                    <a:pt x="326" y="244"/>
                  </a:lnTo>
                  <a:lnTo>
                    <a:pt x="326" y="244"/>
                  </a:lnTo>
                  <a:lnTo>
                    <a:pt x="326" y="246"/>
                  </a:lnTo>
                  <a:lnTo>
                    <a:pt x="328" y="248"/>
                  </a:lnTo>
                  <a:lnTo>
                    <a:pt x="328" y="248"/>
                  </a:lnTo>
                  <a:lnTo>
                    <a:pt x="338" y="250"/>
                  </a:lnTo>
                  <a:lnTo>
                    <a:pt x="348" y="250"/>
                  </a:lnTo>
                  <a:lnTo>
                    <a:pt x="348" y="252"/>
                  </a:lnTo>
                  <a:lnTo>
                    <a:pt x="348" y="252"/>
                  </a:lnTo>
                  <a:lnTo>
                    <a:pt x="352" y="252"/>
                  </a:lnTo>
                  <a:lnTo>
                    <a:pt x="358" y="250"/>
                  </a:lnTo>
                  <a:lnTo>
                    <a:pt x="362" y="248"/>
                  </a:lnTo>
                  <a:lnTo>
                    <a:pt x="366" y="248"/>
                  </a:lnTo>
                  <a:lnTo>
                    <a:pt x="366" y="248"/>
                  </a:lnTo>
                  <a:lnTo>
                    <a:pt x="368" y="250"/>
                  </a:lnTo>
                  <a:lnTo>
                    <a:pt x="368" y="250"/>
                  </a:lnTo>
                  <a:lnTo>
                    <a:pt x="370" y="246"/>
                  </a:lnTo>
                  <a:lnTo>
                    <a:pt x="370" y="246"/>
                  </a:lnTo>
                  <a:lnTo>
                    <a:pt x="368" y="244"/>
                  </a:lnTo>
                  <a:lnTo>
                    <a:pt x="364" y="244"/>
                  </a:lnTo>
                  <a:lnTo>
                    <a:pt x="364" y="244"/>
                  </a:lnTo>
                  <a:lnTo>
                    <a:pt x="360" y="244"/>
                  </a:lnTo>
                  <a:lnTo>
                    <a:pt x="356" y="246"/>
                  </a:lnTo>
                  <a:lnTo>
                    <a:pt x="356" y="246"/>
                  </a:lnTo>
                  <a:lnTo>
                    <a:pt x="352" y="242"/>
                  </a:lnTo>
                  <a:lnTo>
                    <a:pt x="352" y="242"/>
                  </a:lnTo>
                  <a:lnTo>
                    <a:pt x="348" y="242"/>
                  </a:lnTo>
                  <a:lnTo>
                    <a:pt x="344" y="244"/>
                  </a:lnTo>
                  <a:lnTo>
                    <a:pt x="344" y="244"/>
                  </a:lnTo>
                  <a:lnTo>
                    <a:pt x="338" y="242"/>
                  </a:lnTo>
                  <a:lnTo>
                    <a:pt x="332" y="242"/>
                  </a:lnTo>
                  <a:lnTo>
                    <a:pt x="332" y="242"/>
                  </a:lnTo>
                  <a:close/>
                  <a:moveTo>
                    <a:pt x="420" y="244"/>
                  </a:moveTo>
                  <a:lnTo>
                    <a:pt x="416" y="246"/>
                  </a:lnTo>
                  <a:lnTo>
                    <a:pt x="416" y="246"/>
                  </a:lnTo>
                  <a:lnTo>
                    <a:pt x="410" y="246"/>
                  </a:lnTo>
                  <a:lnTo>
                    <a:pt x="410" y="246"/>
                  </a:lnTo>
                  <a:lnTo>
                    <a:pt x="408" y="250"/>
                  </a:lnTo>
                  <a:lnTo>
                    <a:pt x="408" y="250"/>
                  </a:lnTo>
                  <a:lnTo>
                    <a:pt x="400" y="250"/>
                  </a:lnTo>
                  <a:lnTo>
                    <a:pt x="398" y="250"/>
                  </a:lnTo>
                  <a:lnTo>
                    <a:pt x="394" y="250"/>
                  </a:lnTo>
                  <a:lnTo>
                    <a:pt x="394" y="250"/>
                  </a:lnTo>
                  <a:lnTo>
                    <a:pt x="394" y="252"/>
                  </a:lnTo>
                  <a:lnTo>
                    <a:pt x="394" y="256"/>
                  </a:lnTo>
                  <a:lnTo>
                    <a:pt x="394" y="256"/>
                  </a:lnTo>
                  <a:lnTo>
                    <a:pt x="390" y="256"/>
                  </a:lnTo>
                  <a:lnTo>
                    <a:pt x="386" y="258"/>
                  </a:lnTo>
                  <a:lnTo>
                    <a:pt x="386" y="258"/>
                  </a:lnTo>
                  <a:lnTo>
                    <a:pt x="386" y="262"/>
                  </a:lnTo>
                  <a:lnTo>
                    <a:pt x="386" y="262"/>
                  </a:lnTo>
                  <a:lnTo>
                    <a:pt x="374" y="268"/>
                  </a:lnTo>
                  <a:lnTo>
                    <a:pt x="374" y="268"/>
                  </a:lnTo>
                  <a:lnTo>
                    <a:pt x="376" y="274"/>
                  </a:lnTo>
                  <a:lnTo>
                    <a:pt x="376" y="274"/>
                  </a:lnTo>
                  <a:lnTo>
                    <a:pt x="370" y="276"/>
                  </a:lnTo>
                  <a:lnTo>
                    <a:pt x="364" y="278"/>
                  </a:lnTo>
                  <a:lnTo>
                    <a:pt x="364" y="278"/>
                  </a:lnTo>
                  <a:lnTo>
                    <a:pt x="362" y="280"/>
                  </a:lnTo>
                  <a:lnTo>
                    <a:pt x="362" y="282"/>
                  </a:lnTo>
                  <a:lnTo>
                    <a:pt x="362" y="282"/>
                  </a:lnTo>
                  <a:lnTo>
                    <a:pt x="364" y="284"/>
                  </a:lnTo>
                  <a:lnTo>
                    <a:pt x="364" y="284"/>
                  </a:lnTo>
                  <a:lnTo>
                    <a:pt x="370" y="284"/>
                  </a:lnTo>
                  <a:lnTo>
                    <a:pt x="374" y="282"/>
                  </a:lnTo>
                  <a:lnTo>
                    <a:pt x="374" y="282"/>
                  </a:lnTo>
                  <a:lnTo>
                    <a:pt x="374" y="280"/>
                  </a:lnTo>
                  <a:lnTo>
                    <a:pt x="374" y="280"/>
                  </a:lnTo>
                  <a:lnTo>
                    <a:pt x="380" y="274"/>
                  </a:lnTo>
                  <a:lnTo>
                    <a:pt x="380" y="274"/>
                  </a:lnTo>
                  <a:lnTo>
                    <a:pt x="386" y="274"/>
                  </a:lnTo>
                  <a:lnTo>
                    <a:pt x="392" y="272"/>
                  </a:lnTo>
                  <a:lnTo>
                    <a:pt x="392" y="272"/>
                  </a:lnTo>
                  <a:lnTo>
                    <a:pt x="396" y="268"/>
                  </a:lnTo>
                  <a:lnTo>
                    <a:pt x="398" y="264"/>
                  </a:lnTo>
                  <a:lnTo>
                    <a:pt x="398" y="264"/>
                  </a:lnTo>
                  <a:lnTo>
                    <a:pt x="402" y="264"/>
                  </a:lnTo>
                  <a:lnTo>
                    <a:pt x="402" y="264"/>
                  </a:lnTo>
                  <a:lnTo>
                    <a:pt x="402" y="262"/>
                  </a:lnTo>
                  <a:lnTo>
                    <a:pt x="402" y="260"/>
                  </a:lnTo>
                  <a:lnTo>
                    <a:pt x="402" y="260"/>
                  </a:lnTo>
                  <a:lnTo>
                    <a:pt x="406" y="260"/>
                  </a:lnTo>
                  <a:lnTo>
                    <a:pt x="408" y="258"/>
                  </a:lnTo>
                  <a:lnTo>
                    <a:pt x="408" y="258"/>
                  </a:lnTo>
                  <a:lnTo>
                    <a:pt x="410" y="254"/>
                  </a:lnTo>
                  <a:lnTo>
                    <a:pt x="410" y="254"/>
                  </a:lnTo>
                  <a:lnTo>
                    <a:pt x="414" y="254"/>
                  </a:lnTo>
                  <a:lnTo>
                    <a:pt x="418" y="252"/>
                  </a:lnTo>
                  <a:lnTo>
                    <a:pt x="418" y="252"/>
                  </a:lnTo>
                  <a:lnTo>
                    <a:pt x="420" y="250"/>
                  </a:lnTo>
                  <a:lnTo>
                    <a:pt x="420" y="250"/>
                  </a:lnTo>
                  <a:lnTo>
                    <a:pt x="424" y="246"/>
                  </a:lnTo>
                  <a:lnTo>
                    <a:pt x="424" y="244"/>
                  </a:lnTo>
                  <a:lnTo>
                    <a:pt x="420" y="244"/>
                  </a:lnTo>
                  <a:lnTo>
                    <a:pt x="420" y="244"/>
                  </a:lnTo>
                  <a:close/>
                  <a:moveTo>
                    <a:pt x="320" y="262"/>
                  </a:moveTo>
                  <a:lnTo>
                    <a:pt x="318" y="268"/>
                  </a:lnTo>
                  <a:lnTo>
                    <a:pt x="318" y="268"/>
                  </a:lnTo>
                  <a:lnTo>
                    <a:pt x="328" y="272"/>
                  </a:lnTo>
                  <a:lnTo>
                    <a:pt x="334" y="274"/>
                  </a:lnTo>
                  <a:lnTo>
                    <a:pt x="340" y="276"/>
                  </a:lnTo>
                  <a:lnTo>
                    <a:pt x="340" y="276"/>
                  </a:lnTo>
                  <a:lnTo>
                    <a:pt x="340" y="272"/>
                  </a:lnTo>
                  <a:lnTo>
                    <a:pt x="340" y="270"/>
                  </a:lnTo>
                  <a:lnTo>
                    <a:pt x="340" y="270"/>
                  </a:lnTo>
                  <a:lnTo>
                    <a:pt x="338" y="268"/>
                  </a:lnTo>
                  <a:lnTo>
                    <a:pt x="338" y="268"/>
                  </a:lnTo>
                  <a:lnTo>
                    <a:pt x="320" y="262"/>
                  </a:lnTo>
                  <a:lnTo>
                    <a:pt x="320" y="262"/>
                  </a:lnTo>
                  <a:close/>
                  <a:moveTo>
                    <a:pt x="196" y="64"/>
                  </a:moveTo>
                  <a:lnTo>
                    <a:pt x="196" y="64"/>
                  </a:lnTo>
                  <a:lnTo>
                    <a:pt x="196" y="62"/>
                  </a:lnTo>
                  <a:lnTo>
                    <a:pt x="196" y="62"/>
                  </a:lnTo>
                  <a:lnTo>
                    <a:pt x="192" y="62"/>
                  </a:lnTo>
                  <a:lnTo>
                    <a:pt x="192" y="62"/>
                  </a:lnTo>
                  <a:lnTo>
                    <a:pt x="192" y="68"/>
                  </a:lnTo>
                  <a:lnTo>
                    <a:pt x="192" y="68"/>
                  </a:lnTo>
                  <a:lnTo>
                    <a:pt x="188" y="70"/>
                  </a:lnTo>
                  <a:lnTo>
                    <a:pt x="188" y="70"/>
                  </a:lnTo>
                  <a:lnTo>
                    <a:pt x="186" y="74"/>
                  </a:lnTo>
                  <a:lnTo>
                    <a:pt x="184" y="78"/>
                  </a:lnTo>
                  <a:lnTo>
                    <a:pt x="182" y="80"/>
                  </a:lnTo>
                  <a:lnTo>
                    <a:pt x="182" y="80"/>
                  </a:lnTo>
                  <a:lnTo>
                    <a:pt x="182" y="94"/>
                  </a:lnTo>
                  <a:lnTo>
                    <a:pt x="182" y="94"/>
                  </a:lnTo>
                  <a:lnTo>
                    <a:pt x="186" y="96"/>
                  </a:lnTo>
                  <a:lnTo>
                    <a:pt x="188" y="100"/>
                  </a:lnTo>
                  <a:lnTo>
                    <a:pt x="188" y="100"/>
                  </a:lnTo>
                  <a:lnTo>
                    <a:pt x="186" y="102"/>
                  </a:lnTo>
                  <a:lnTo>
                    <a:pt x="186" y="106"/>
                  </a:lnTo>
                  <a:lnTo>
                    <a:pt x="186" y="106"/>
                  </a:lnTo>
                  <a:lnTo>
                    <a:pt x="190" y="108"/>
                  </a:lnTo>
                  <a:lnTo>
                    <a:pt x="190" y="108"/>
                  </a:lnTo>
                  <a:lnTo>
                    <a:pt x="188" y="112"/>
                  </a:lnTo>
                  <a:lnTo>
                    <a:pt x="188" y="114"/>
                  </a:lnTo>
                  <a:lnTo>
                    <a:pt x="188" y="114"/>
                  </a:lnTo>
                  <a:lnTo>
                    <a:pt x="192" y="114"/>
                  </a:lnTo>
                  <a:lnTo>
                    <a:pt x="192" y="114"/>
                  </a:lnTo>
                  <a:lnTo>
                    <a:pt x="190" y="120"/>
                  </a:lnTo>
                  <a:lnTo>
                    <a:pt x="190" y="120"/>
                  </a:lnTo>
                  <a:lnTo>
                    <a:pt x="192" y="120"/>
                  </a:lnTo>
                  <a:lnTo>
                    <a:pt x="192" y="120"/>
                  </a:lnTo>
                  <a:lnTo>
                    <a:pt x="196" y="118"/>
                  </a:lnTo>
                  <a:lnTo>
                    <a:pt x="196" y="118"/>
                  </a:lnTo>
                  <a:lnTo>
                    <a:pt x="198" y="118"/>
                  </a:lnTo>
                  <a:lnTo>
                    <a:pt x="198" y="118"/>
                  </a:lnTo>
                  <a:lnTo>
                    <a:pt x="198" y="118"/>
                  </a:lnTo>
                  <a:lnTo>
                    <a:pt x="202" y="136"/>
                  </a:lnTo>
                  <a:lnTo>
                    <a:pt x="202" y="136"/>
                  </a:lnTo>
                  <a:lnTo>
                    <a:pt x="204" y="140"/>
                  </a:lnTo>
                  <a:lnTo>
                    <a:pt x="204" y="140"/>
                  </a:lnTo>
                  <a:lnTo>
                    <a:pt x="206" y="148"/>
                  </a:lnTo>
                  <a:lnTo>
                    <a:pt x="206" y="148"/>
                  </a:lnTo>
                  <a:lnTo>
                    <a:pt x="210" y="148"/>
                  </a:lnTo>
                  <a:lnTo>
                    <a:pt x="216" y="150"/>
                  </a:lnTo>
                  <a:lnTo>
                    <a:pt x="216" y="150"/>
                  </a:lnTo>
                  <a:lnTo>
                    <a:pt x="218" y="148"/>
                  </a:lnTo>
                  <a:lnTo>
                    <a:pt x="218" y="146"/>
                  </a:lnTo>
                  <a:lnTo>
                    <a:pt x="222" y="146"/>
                  </a:lnTo>
                  <a:lnTo>
                    <a:pt x="222" y="148"/>
                  </a:lnTo>
                  <a:lnTo>
                    <a:pt x="222" y="148"/>
                  </a:lnTo>
                  <a:lnTo>
                    <a:pt x="226" y="148"/>
                  </a:lnTo>
                  <a:lnTo>
                    <a:pt x="226" y="148"/>
                  </a:lnTo>
                  <a:lnTo>
                    <a:pt x="226" y="154"/>
                  </a:lnTo>
                  <a:lnTo>
                    <a:pt x="226" y="154"/>
                  </a:lnTo>
                  <a:lnTo>
                    <a:pt x="228" y="154"/>
                  </a:lnTo>
                  <a:lnTo>
                    <a:pt x="230" y="154"/>
                  </a:lnTo>
                  <a:lnTo>
                    <a:pt x="230" y="154"/>
                  </a:lnTo>
                  <a:lnTo>
                    <a:pt x="240" y="154"/>
                  </a:lnTo>
                  <a:lnTo>
                    <a:pt x="242" y="150"/>
                  </a:lnTo>
                  <a:lnTo>
                    <a:pt x="242" y="150"/>
                  </a:lnTo>
                  <a:lnTo>
                    <a:pt x="244" y="150"/>
                  </a:lnTo>
                  <a:lnTo>
                    <a:pt x="244" y="150"/>
                  </a:lnTo>
                  <a:lnTo>
                    <a:pt x="248" y="154"/>
                  </a:lnTo>
                  <a:lnTo>
                    <a:pt x="250" y="154"/>
                  </a:lnTo>
                  <a:lnTo>
                    <a:pt x="252" y="154"/>
                  </a:lnTo>
                  <a:lnTo>
                    <a:pt x="252" y="154"/>
                  </a:lnTo>
                  <a:lnTo>
                    <a:pt x="254" y="152"/>
                  </a:lnTo>
                  <a:lnTo>
                    <a:pt x="256" y="152"/>
                  </a:lnTo>
                  <a:lnTo>
                    <a:pt x="258" y="154"/>
                  </a:lnTo>
                  <a:lnTo>
                    <a:pt x="258" y="154"/>
                  </a:lnTo>
                  <a:lnTo>
                    <a:pt x="262" y="156"/>
                  </a:lnTo>
                  <a:lnTo>
                    <a:pt x="264" y="156"/>
                  </a:lnTo>
                  <a:lnTo>
                    <a:pt x="264" y="158"/>
                  </a:lnTo>
                  <a:lnTo>
                    <a:pt x="264" y="158"/>
                  </a:lnTo>
                  <a:lnTo>
                    <a:pt x="266" y="158"/>
                  </a:lnTo>
                  <a:lnTo>
                    <a:pt x="266" y="158"/>
                  </a:lnTo>
                  <a:lnTo>
                    <a:pt x="270" y="156"/>
                  </a:lnTo>
                  <a:lnTo>
                    <a:pt x="270" y="156"/>
                  </a:lnTo>
                  <a:lnTo>
                    <a:pt x="274" y="154"/>
                  </a:lnTo>
                  <a:lnTo>
                    <a:pt x="280" y="152"/>
                  </a:lnTo>
                  <a:lnTo>
                    <a:pt x="280" y="152"/>
                  </a:lnTo>
                  <a:lnTo>
                    <a:pt x="286" y="142"/>
                  </a:lnTo>
                  <a:lnTo>
                    <a:pt x="290" y="138"/>
                  </a:lnTo>
                  <a:lnTo>
                    <a:pt x="294" y="136"/>
                  </a:lnTo>
                  <a:lnTo>
                    <a:pt x="294" y="136"/>
                  </a:lnTo>
                  <a:lnTo>
                    <a:pt x="290" y="128"/>
                  </a:lnTo>
                  <a:lnTo>
                    <a:pt x="290" y="128"/>
                  </a:lnTo>
                  <a:lnTo>
                    <a:pt x="298" y="116"/>
                  </a:lnTo>
                  <a:lnTo>
                    <a:pt x="298" y="116"/>
                  </a:lnTo>
                  <a:lnTo>
                    <a:pt x="298" y="112"/>
                  </a:lnTo>
                  <a:lnTo>
                    <a:pt x="298" y="112"/>
                  </a:lnTo>
                  <a:lnTo>
                    <a:pt x="296" y="112"/>
                  </a:lnTo>
                  <a:lnTo>
                    <a:pt x="296" y="110"/>
                  </a:lnTo>
                  <a:lnTo>
                    <a:pt x="296" y="110"/>
                  </a:lnTo>
                  <a:lnTo>
                    <a:pt x="296" y="108"/>
                  </a:lnTo>
                  <a:lnTo>
                    <a:pt x="298" y="108"/>
                  </a:lnTo>
                  <a:lnTo>
                    <a:pt x="298" y="108"/>
                  </a:lnTo>
                  <a:lnTo>
                    <a:pt x="300" y="104"/>
                  </a:lnTo>
                  <a:lnTo>
                    <a:pt x="300" y="100"/>
                  </a:lnTo>
                  <a:lnTo>
                    <a:pt x="300" y="88"/>
                  </a:lnTo>
                  <a:lnTo>
                    <a:pt x="300" y="88"/>
                  </a:lnTo>
                  <a:lnTo>
                    <a:pt x="306" y="84"/>
                  </a:lnTo>
                  <a:lnTo>
                    <a:pt x="316" y="82"/>
                  </a:lnTo>
                  <a:lnTo>
                    <a:pt x="316" y="82"/>
                  </a:lnTo>
                  <a:lnTo>
                    <a:pt x="314" y="78"/>
                  </a:lnTo>
                  <a:lnTo>
                    <a:pt x="314" y="78"/>
                  </a:lnTo>
                  <a:lnTo>
                    <a:pt x="306" y="74"/>
                  </a:lnTo>
                  <a:lnTo>
                    <a:pt x="304" y="72"/>
                  </a:lnTo>
                  <a:lnTo>
                    <a:pt x="302" y="70"/>
                  </a:lnTo>
                  <a:lnTo>
                    <a:pt x="302" y="70"/>
                  </a:lnTo>
                  <a:lnTo>
                    <a:pt x="302" y="66"/>
                  </a:lnTo>
                  <a:lnTo>
                    <a:pt x="304" y="62"/>
                  </a:lnTo>
                  <a:lnTo>
                    <a:pt x="304" y="62"/>
                  </a:lnTo>
                  <a:lnTo>
                    <a:pt x="304" y="58"/>
                  </a:lnTo>
                  <a:lnTo>
                    <a:pt x="302" y="54"/>
                  </a:lnTo>
                  <a:lnTo>
                    <a:pt x="296" y="46"/>
                  </a:lnTo>
                  <a:lnTo>
                    <a:pt x="296" y="46"/>
                  </a:lnTo>
                  <a:lnTo>
                    <a:pt x="296" y="42"/>
                  </a:lnTo>
                  <a:lnTo>
                    <a:pt x="296" y="42"/>
                  </a:lnTo>
                  <a:lnTo>
                    <a:pt x="298" y="40"/>
                  </a:lnTo>
                  <a:lnTo>
                    <a:pt x="298" y="40"/>
                  </a:lnTo>
                  <a:lnTo>
                    <a:pt x="300" y="40"/>
                  </a:lnTo>
                  <a:lnTo>
                    <a:pt x="300" y="38"/>
                  </a:lnTo>
                  <a:lnTo>
                    <a:pt x="300" y="38"/>
                  </a:lnTo>
                  <a:lnTo>
                    <a:pt x="300" y="38"/>
                  </a:lnTo>
                  <a:lnTo>
                    <a:pt x="300" y="38"/>
                  </a:lnTo>
                  <a:lnTo>
                    <a:pt x="300" y="36"/>
                  </a:lnTo>
                  <a:lnTo>
                    <a:pt x="300" y="36"/>
                  </a:lnTo>
                  <a:lnTo>
                    <a:pt x="296" y="34"/>
                  </a:lnTo>
                  <a:lnTo>
                    <a:pt x="296" y="34"/>
                  </a:lnTo>
                  <a:lnTo>
                    <a:pt x="296" y="32"/>
                  </a:lnTo>
                  <a:lnTo>
                    <a:pt x="286" y="34"/>
                  </a:lnTo>
                  <a:lnTo>
                    <a:pt x="278" y="32"/>
                  </a:lnTo>
                  <a:lnTo>
                    <a:pt x="276" y="36"/>
                  </a:lnTo>
                  <a:lnTo>
                    <a:pt x="274" y="46"/>
                  </a:lnTo>
                  <a:lnTo>
                    <a:pt x="270" y="50"/>
                  </a:lnTo>
                  <a:lnTo>
                    <a:pt x="268" y="54"/>
                  </a:lnTo>
                  <a:lnTo>
                    <a:pt x="264" y="58"/>
                  </a:lnTo>
                  <a:lnTo>
                    <a:pt x="260" y="60"/>
                  </a:lnTo>
                  <a:lnTo>
                    <a:pt x="260" y="64"/>
                  </a:lnTo>
                  <a:lnTo>
                    <a:pt x="258" y="72"/>
                  </a:lnTo>
                  <a:lnTo>
                    <a:pt x="256" y="74"/>
                  </a:lnTo>
                  <a:lnTo>
                    <a:pt x="250" y="78"/>
                  </a:lnTo>
                  <a:lnTo>
                    <a:pt x="242" y="78"/>
                  </a:lnTo>
                  <a:lnTo>
                    <a:pt x="238" y="76"/>
                  </a:lnTo>
                  <a:lnTo>
                    <a:pt x="230" y="78"/>
                  </a:lnTo>
                  <a:lnTo>
                    <a:pt x="228" y="80"/>
                  </a:lnTo>
                  <a:lnTo>
                    <a:pt x="220" y="82"/>
                  </a:lnTo>
                  <a:lnTo>
                    <a:pt x="214" y="84"/>
                  </a:lnTo>
                  <a:lnTo>
                    <a:pt x="208" y="82"/>
                  </a:lnTo>
                  <a:lnTo>
                    <a:pt x="204" y="80"/>
                  </a:lnTo>
                  <a:lnTo>
                    <a:pt x="198" y="78"/>
                  </a:lnTo>
                  <a:lnTo>
                    <a:pt x="196" y="72"/>
                  </a:lnTo>
                  <a:lnTo>
                    <a:pt x="196" y="64"/>
                  </a:lnTo>
                  <a:close/>
                  <a:moveTo>
                    <a:pt x="486" y="116"/>
                  </a:moveTo>
                  <a:lnTo>
                    <a:pt x="486" y="116"/>
                  </a:lnTo>
                  <a:lnTo>
                    <a:pt x="478" y="116"/>
                  </a:lnTo>
                  <a:lnTo>
                    <a:pt x="478" y="116"/>
                  </a:lnTo>
                  <a:lnTo>
                    <a:pt x="478" y="124"/>
                  </a:lnTo>
                  <a:lnTo>
                    <a:pt x="478" y="124"/>
                  </a:lnTo>
                  <a:lnTo>
                    <a:pt x="476" y="124"/>
                  </a:lnTo>
                  <a:lnTo>
                    <a:pt x="476" y="126"/>
                  </a:lnTo>
                  <a:lnTo>
                    <a:pt x="478" y="128"/>
                  </a:lnTo>
                  <a:lnTo>
                    <a:pt x="478" y="128"/>
                  </a:lnTo>
                  <a:lnTo>
                    <a:pt x="482" y="128"/>
                  </a:lnTo>
                  <a:lnTo>
                    <a:pt x="486" y="128"/>
                  </a:lnTo>
                  <a:lnTo>
                    <a:pt x="486" y="128"/>
                  </a:lnTo>
                  <a:lnTo>
                    <a:pt x="490" y="130"/>
                  </a:lnTo>
                  <a:lnTo>
                    <a:pt x="490" y="130"/>
                  </a:lnTo>
                  <a:lnTo>
                    <a:pt x="490" y="132"/>
                  </a:lnTo>
                  <a:lnTo>
                    <a:pt x="490" y="136"/>
                  </a:lnTo>
                  <a:lnTo>
                    <a:pt x="490" y="136"/>
                  </a:lnTo>
                  <a:lnTo>
                    <a:pt x="490" y="136"/>
                  </a:lnTo>
                  <a:lnTo>
                    <a:pt x="488" y="136"/>
                  </a:lnTo>
                  <a:lnTo>
                    <a:pt x="488" y="136"/>
                  </a:lnTo>
                  <a:lnTo>
                    <a:pt x="488" y="136"/>
                  </a:lnTo>
                  <a:lnTo>
                    <a:pt x="492" y="136"/>
                  </a:lnTo>
                  <a:lnTo>
                    <a:pt x="496" y="136"/>
                  </a:lnTo>
                  <a:lnTo>
                    <a:pt x="504" y="136"/>
                  </a:lnTo>
                  <a:lnTo>
                    <a:pt x="504" y="136"/>
                  </a:lnTo>
                  <a:lnTo>
                    <a:pt x="514" y="138"/>
                  </a:lnTo>
                  <a:lnTo>
                    <a:pt x="514" y="140"/>
                  </a:lnTo>
                  <a:lnTo>
                    <a:pt x="514" y="140"/>
                  </a:lnTo>
                  <a:lnTo>
                    <a:pt x="504" y="142"/>
                  </a:lnTo>
                  <a:lnTo>
                    <a:pt x="502" y="144"/>
                  </a:lnTo>
                  <a:lnTo>
                    <a:pt x="502" y="144"/>
                  </a:lnTo>
                  <a:lnTo>
                    <a:pt x="494" y="144"/>
                  </a:lnTo>
                  <a:lnTo>
                    <a:pt x="486" y="144"/>
                  </a:lnTo>
                  <a:lnTo>
                    <a:pt x="488" y="148"/>
                  </a:lnTo>
                  <a:lnTo>
                    <a:pt x="488" y="148"/>
                  </a:lnTo>
                  <a:lnTo>
                    <a:pt x="494" y="146"/>
                  </a:lnTo>
                  <a:lnTo>
                    <a:pt x="494" y="146"/>
                  </a:lnTo>
                  <a:lnTo>
                    <a:pt x="496" y="152"/>
                  </a:lnTo>
                  <a:lnTo>
                    <a:pt x="500" y="154"/>
                  </a:lnTo>
                  <a:lnTo>
                    <a:pt x="500" y="154"/>
                  </a:lnTo>
                  <a:lnTo>
                    <a:pt x="500" y="156"/>
                  </a:lnTo>
                  <a:lnTo>
                    <a:pt x="500" y="160"/>
                  </a:lnTo>
                  <a:lnTo>
                    <a:pt x="500" y="160"/>
                  </a:lnTo>
                  <a:lnTo>
                    <a:pt x="502" y="162"/>
                  </a:lnTo>
                  <a:lnTo>
                    <a:pt x="502" y="162"/>
                  </a:lnTo>
                  <a:lnTo>
                    <a:pt x="504" y="162"/>
                  </a:lnTo>
                  <a:lnTo>
                    <a:pt x="504" y="162"/>
                  </a:lnTo>
                  <a:lnTo>
                    <a:pt x="508" y="154"/>
                  </a:lnTo>
                  <a:lnTo>
                    <a:pt x="508" y="154"/>
                  </a:lnTo>
                  <a:lnTo>
                    <a:pt x="510" y="154"/>
                  </a:lnTo>
                  <a:lnTo>
                    <a:pt x="510" y="154"/>
                  </a:lnTo>
                  <a:lnTo>
                    <a:pt x="510" y="156"/>
                  </a:lnTo>
                  <a:lnTo>
                    <a:pt x="516" y="160"/>
                  </a:lnTo>
                  <a:lnTo>
                    <a:pt x="516" y="160"/>
                  </a:lnTo>
                  <a:lnTo>
                    <a:pt x="516" y="160"/>
                  </a:lnTo>
                  <a:lnTo>
                    <a:pt x="522" y="162"/>
                  </a:lnTo>
                  <a:lnTo>
                    <a:pt x="522" y="162"/>
                  </a:lnTo>
                  <a:lnTo>
                    <a:pt x="522" y="162"/>
                  </a:lnTo>
                  <a:lnTo>
                    <a:pt x="522" y="166"/>
                  </a:lnTo>
                  <a:lnTo>
                    <a:pt x="524" y="170"/>
                  </a:lnTo>
                  <a:lnTo>
                    <a:pt x="526" y="172"/>
                  </a:lnTo>
                  <a:lnTo>
                    <a:pt x="526" y="172"/>
                  </a:lnTo>
                  <a:lnTo>
                    <a:pt x="530" y="172"/>
                  </a:lnTo>
                  <a:lnTo>
                    <a:pt x="534" y="172"/>
                  </a:lnTo>
                  <a:lnTo>
                    <a:pt x="536" y="174"/>
                  </a:lnTo>
                  <a:lnTo>
                    <a:pt x="536" y="174"/>
                  </a:lnTo>
                  <a:lnTo>
                    <a:pt x="538" y="172"/>
                  </a:lnTo>
                  <a:lnTo>
                    <a:pt x="542" y="172"/>
                  </a:lnTo>
                  <a:lnTo>
                    <a:pt x="542" y="174"/>
                  </a:lnTo>
                  <a:lnTo>
                    <a:pt x="542" y="174"/>
                  </a:lnTo>
                  <a:lnTo>
                    <a:pt x="548" y="178"/>
                  </a:lnTo>
                  <a:lnTo>
                    <a:pt x="552" y="184"/>
                  </a:lnTo>
                  <a:lnTo>
                    <a:pt x="552" y="184"/>
                  </a:lnTo>
                  <a:lnTo>
                    <a:pt x="560" y="184"/>
                  </a:lnTo>
                  <a:lnTo>
                    <a:pt x="564" y="186"/>
                  </a:lnTo>
                  <a:lnTo>
                    <a:pt x="564" y="186"/>
                  </a:lnTo>
                  <a:lnTo>
                    <a:pt x="566" y="186"/>
                  </a:lnTo>
                  <a:lnTo>
                    <a:pt x="570" y="188"/>
                  </a:lnTo>
                  <a:lnTo>
                    <a:pt x="574" y="194"/>
                  </a:lnTo>
                  <a:lnTo>
                    <a:pt x="574" y="206"/>
                  </a:lnTo>
                  <a:lnTo>
                    <a:pt x="574" y="206"/>
                  </a:lnTo>
                  <a:lnTo>
                    <a:pt x="572" y="206"/>
                  </a:lnTo>
                  <a:lnTo>
                    <a:pt x="572" y="208"/>
                  </a:lnTo>
                  <a:lnTo>
                    <a:pt x="572" y="208"/>
                  </a:lnTo>
                  <a:lnTo>
                    <a:pt x="576" y="210"/>
                  </a:lnTo>
                  <a:lnTo>
                    <a:pt x="576" y="210"/>
                  </a:lnTo>
                  <a:lnTo>
                    <a:pt x="576" y="214"/>
                  </a:lnTo>
                  <a:lnTo>
                    <a:pt x="576" y="216"/>
                  </a:lnTo>
                  <a:lnTo>
                    <a:pt x="576" y="216"/>
                  </a:lnTo>
                  <a:lnTo>
                    <a:pt x="580" y="220"/>
                  </a:lnTo>
                  <a:lnTo>
                    <a:pt x="580" y="220"/>
                  </a:lnTo>
                  <a:lnTo>
                    <a:pt x="580" y="226"/>
                  </a:lnTo>
                  <a:lnTo>
                    <a:pt x="580" y="232"/>
                  </a:lnTo>
                  <a:lnTo>
                    <a:pt x="580" y="232"/>
                  </a:lnTo>
                  <a:lnTo>
                    <a:pt x="576" y="228"/>
                  </a:lnTo>
                  <a:lnTo>
                    <a:pt x="576" y="228"/>
                  </a:lnTo>
                  <a:lnTo>
                    <a:pt x="574" y="230"/>
                  </a:lnTo>
                  <a:lnTo>
                    <a:pt x="570" y="230"/>
                  </a:lnTo>
                  <a:lnTo>
                    <a:pt x="570" y="230"/>
                  </a:lnTo>
                  <a:lnTo>
                    <a:pt x="562" y="240"/>
                  </a:lnTo>
                  <a:lnTo>
                    <a:pt x="562" y="240"/>
                  </a:lnTo>
                  <a:lnTo>
                    <a:pt x="578" y="238"/>
                  </a:lnTo>
                  <a:lnTo>
                    <a:pt x="578" y="238"/>
                  </a:lnTo>
                  <a:lnTo>
                    <a:pt x="578" y="234"/>
                  </a:lnTo>
                  <a:lnTo>
                    <a:pt x="578" y="234"/>
                  </a:lnTo>
                  <a:lnTo>
                    <a:pt x="580" y="234"/>
                  </a:lnTo>
                  <a:lnTo>
                    <a:pt x="580" y="236"/>
                  </a:lnTo>
                  <a:lnTo>
                    <a:pt x="580" y="236"/>
                  </a:lnTo>
                  <a:lnTo>
                    <a:pt x="584" y="236"/>
                  </a:lnTo>
                  <a:lnTo>
                    <a:pt x="586" y="236"/>
                  </a:lnTo>
                  <a:lnTo>
                    <a:pt x="592" y="236"/>
                  </a:lnTo>
                  <a:lnTo>
                    <a:pt x="592" y="236"/>
                  </a:lnTo>
                  <a:lnTo>
                    <a:pt x="596" y="240"/>
                  </a:lnTo>
                  <a:lnTo>
                    <a:pt x="600" y="244"/>
                  </a:lnTo>
                  <a:lnTo>
                    <a:pt x="600" y="244"/>
                  </a:lnTo>
                  <a:lnTo>
                    <a:pt x="600" y="248"/>
                  </a:lnTo>
                  <a:lnTo>
                    <a:pt x="602" y="248"/>
                  </a:lnTo>
                  <a:lnTo>
                    <a:pt x="602" y="248"/>
                  </a:lnTo>
                  <a:lnTo>
                    <a:pt x="604" y="252"/>
                  </a:lnTo>
                  <a:lnTo>
                    <a:pt x="604" y="252"/>
                  </a:lnTo>
                  <a:lnTo>
                    <a:pt x="606" y="252"/>
                  </a:lnTo>
                  <a:lnTo>
                    <a:pt x="606" y="218"/>
                  </a:lnTo>
                  <a:lnTo>
                    <a:pt x="604" y="212"/>
                  </a:lnTo>
                  <a:lnTo>
                    <a:pt x="606" y="206"/>
                  </a:lnTo>
                  <a:lnTo>
                    <a:pt x="606" y="146"/>
                  </a:lnTo>
                  <a:lnTo>
                    <a:pt x="606" y="146"/>
                  </a:lnTo>
                  <a:lnTo>
                    <a:pt x="604" y="146"/>
                  </a:lnTo>
                  <a:lnTo>
                    <a:pt x="604" y="146"/>
                  </a:lnTo>
                  <a:lnTo>
                    <a:pt x="602" y="142"/>
                  </a:lnTo>
                  <a:lnTo>
                    <a:pt x="600" y="140"/>
                  </a:lnTo>
                  <a:lnTo>
                    <a:pt x="600" y="140"/>
                  </a:lnTo>
                  <a:lnTo>
                    <a:pt x="598" y="140"/>
                  </a:lnTo>
                  <a:lnTo>
                    <a:pt x="594" y="142"/>
                  </a:lnTo>
                  <a:lnTo>
                    <a:pt x="594" y="142"/>
                  </a:lnTo>
                  <a:lnTo>
                    <a:pt x="586" y="140"/>
                  </a:lnTo>
                  <a:lnTo>
                    <a:pt x="580" y="138"/>
                  </a:lnTo>
                  <a:lnTo>
                    <a:pt x="580" y="138"/>
                  </a:lnTo>
                  <a:lnTo>
                    <a:pt x="572" y="132"/>
                  </a:lnTo>
                  <a:lnTo>
                    <a:pt x="566" y="128"/>
                  </a:lnTo>
                  <a:lnTo>
                    <a:pt x="562" y="128"/>
                  </a:lnTo>
                  <a:lnTo>
                    <a:pt x="562" y="130"/>
                  </a:lnTo>
                  <a:lnTo>
                    <a:pt x="562" y="130"/>
                  </a:lnTo>
                  <a:lnTo>
                    <a:pt x="558" y="130"/>
                  </a:lnTo>
                  <a:lnTo>
                    <a:pt x="558" y="130"/>
                  </a:lnTo>
                  <a:lnTo>
                    <a:pt x="552" y="138"/>
                  </a:lnTo>
                  <a:lnTo>
                    <a:pt x="552" y="138"/>
                  </a:lnTo>
                  <a:lnTo>
                    <a:pt x="546" y="140"/>
                  </a:lnTo>
                  <a:lnTo>
                    <a:pt x="546" y="140"/>
                  </a:lnTo>
                  <a:lnTo>
                    <a:pt x="542" y="146"/>
                  </a:lnTo>
                  <a:lnTo>
                    <a:pt x="540" y="152"/>
                  </a:lnTo>
                  <a:lnTo>
                    <a:pt x="540" y="152"/>
                  </a:lnTo>
                  <a:lnTo>
                    <a:pt x="532" y="156"/>
                  </a:lnTo>
                  <a:lnTo>
                    <a:pt x="532" y="156"/>
                  </a:lnTo>
                  <a:lnTo>
                    <a:pt x="530" y="154"/>
                  </a:lnTo>
                  <a:lnTo>
                    <a:pt x="530" y="154"/>
                  </a:lnTo>
                  <a:lnTo>
                    <a:pt x="530" y="154"/>
                  </a:lnTo>
                  <a:lnTo>
                    <a:pt x="528" y="150"/>
                  </a:lnTo>
                  <a:lnTo>
                    <a:pt x="524" y="150"/>
                  </a:lnTo>
                  <a:lnTo>
                    <a:pt x="524" y="150"/>
                  </a:lnTo>
                  <a:lnTo>
                    <a:pt x="524" y="144"/>
                  </a:lnTo>
                  <a:lnTo>
                    <a:pt x="522" y="142"/>
                  </a:lnTo>
                  <a:lnTo>
                    <a:pt x="522" y="142"/>
                  </a:lnTo>
                  <a:lnTo>
                    <a:pt x="522" y="144"/>
                  </a:lnTo>
                  <a:lnTo>
                    <a:pt x="520" y="146"/>
                  </a:lnTo>
                  <a:lnTo>
                    <a:pt x="520" y="146"/>
                  </a:lnTo>
                  <a:lnTo>
                    <a:pt x="518" y="136"/>
                  </a:lnTo>
                  <a:lnTo>
                    <a:pt x="518" y="132"/>
                  </a:lnTo>
                  <a:lnTo>
                    <a:pt x="518" y="126"/>
                  </a:lnTo>
                  <a:lnTo>
                    <a:pt x="518" y="126"/>
                  </a:lnTo>
                  <a:lnTo>
                    <a:pt x="518" y="124"/>
                  </a:lnTo>
                  <a:lnTo>
                    <a:pt x="520" y="120"/>
                  </a:lnTo>
                  <a:lnTo>
                    <a:pt x="520" y="120"/>
                  </a:lnTo>
                  <a:lnTo>
                    <a:pt x="518" y="116"/>
                  </a:lnTo>
                  <a:lnTo>
                    <a:pt x="514" y="112"/>
                  </a:lnTo>
                  <a:lnTo>
                    <a:pt x="512" y="112"/>
                  </a:lnTo>
                  <a:lnTo>
                    <a:pt x="512" y="112"/>
                  </a:lnTo>
                  <a:lnTo>
                    <a:pt x="510" y="114"/>
                  </a:lnTo>
                  <a:lnTo>
                    <a:pt x="510" y="114"/>
                  </a:lnTo>
                  <a:lnTo>
                    <a:pt x="508" y="112"/>
                  </a:lnTo>
                  <a:lnTo>
                    <a:pt x="508" y="112"/>
                  </a:lnTo>
                  <a:lnTo>
                    <a:pt x="506" y="112"/>
                  </a:lnTo>
                  <a:lnTo>
                    <a:pt x="506" y="112"/>
                  </a:lnTo>
                  <a:lnTo>
                    <a:pt x="506" y="112"/>
                  </a:lnTo>
                  <a:lnTo>
                    <a:pt x="504" y="114"/>
                  </a:lnTo>
                  <a:lnTo>
                    <a:pt x="504" y="114"/>
                  </a:lnTo>
                  <a:lnTo>
                    <a:pt x="500" y="112"/>
                  </a:lnTo>
                  <a:lnTo>
                    <a:pt x="494" y="110"/>
                  </a:lnTo>
                  <a:lnTo>
                    <a:pt x="494" y="110"/>
                  </a:lnTo>
                  <a:lnTo>
                    <a:pt x="490" y="110"/>
                  </a:lnTo>
                  <a:lnTo>
                    <a:pt x="488" y="112"/>
                  </a:lnTo>
                  <a:lnTo>
                    <a:pt x="486" y="116"/>
                  </a:lnTo>
                  <a:lnTo>
                    <a:pt x="486" y="116"/>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6" name="Freeform 23">
              <a:extLst>
                <a:ext uri="{FF2B5EF4-FFF2-40B4-BE49-F238E27FC236}">
                  <a16:creationId xmlns:a16="http://schemas.microsoft.com/office/drawing/2014/main" id="{B07CA5D5-269A-8C21-7745-56893171B9CA}"/>
                </a:ext>
              </a:extLst>
            </p:cNvPr>
            <p:cNvSpPr>
              <a:spLocks/>
            </p:cNvSpPr>
            <p:nvPr/>
          </p:nvSpPr>
          <p:spPr bwMode="gray">
            <a:xfrm>
              <a:off x="2462" y="1803"/>
              <a:ext cx="889" cy="1013"/>
            </a:xfrm>
            <a:custGeom>
              <a:avLst/>
              <a:gdLst/>
              <a:ahLst/>
              <a:cxnLst>
                <a:cxn ang="0">
                  <a:pos x="2" y="226"/>
                </a:cxn>
                <a:cxn ang="0">
                  <a:pos x="28" y="232"/>
                </a:cxn>
                <a:cxn ang="0">
                  <a:pos x="26" y="238"/>
                </a:cxn>
                <a:cxn ang="0">
                  <a:pos x="14" y="246"/>
                </a:cxn>
                <a:cxn ang="0">
                  <a:pos x="12" y="254"/>
                </a:cxn>
                <a:cxn ang="0">
                  <a:pos x="36" y="270"/>
                </a:cxn>
                <a:cxn ang="0">
                  <a:pos x="50" y="244"/>
                </a:cxn>
                <a:cxn ang="0">
                  <a:pos x="54" y="248"/>
                </a:cxn>
                <a:cxn ang="0">
                  <a:pos x="56" y="256"/>
                </a:cxn>
                <a:cxn ang="0">
                  <a:pos x="56" y="260"/>
                </a:cxn>
                <a:cxn ang="0">
                  <a:pos x="58" y="272"/>
                </a:cxn>
                <a:cxn ang="0">
                  <a:pos x="56" y="298"/>
                </a:cxn>
                <a:cxn ang="0">
                  <a:pos x="58" y="318"/>
                </a:cxn>
                <a:cxn ang="0">
                  <a:pos x="64" y="332"/>
                </a:cxn>
                <a:cxn ang="0">
                  <a:pos x="76" y="378"/>
                </a:cxn>
                <a:cxn ang="0">
                  <a:pos x="84" y="414"/>
                </a:cxn>
                <a:cxn ang="0">
                  <a:pos x="90" y="424"/>
                </a:cxn>
                <a:cxn ang="0">
                  <a:pos x="104" y="452"/>
                </a:cxn>
                <a:cxn ang="0">
                  <a:pos x="122" y="480"/>
                </a:cxn>
                <a:cxn ang="0">
                  <a:pos x="132" y="468"/>
                </a:cxn>
                <a:cxn ang="0">
                  <a:pos x="148" y="450"/>
                </a:cxn>
                <a:cxn ang="0">
                  <a:pos x="152" y="420"/>
                </a:cxn>
                <a:cxn ang="0">
                  <a:pos x="152" y="402"/>
                </a:cxn>
                <a:cxn ang="0">
                  <a:pos x="154" y="368"/>
                </a:cxn>
                <a:cxn ang="0">
                  <a:pos x="160" y="354"/>
                </a:cxn>
                <a:cxn ang="0">
                  <a:pos x="178" y="344"/>
                </a:cxn>
                <a:cxn ang="0">
                  <a:pos x="190" y="328"/>
                </a:cxn>
                <a:cxn ang="0">
                  <a:pos x="208" y="320"/>
                </a:cxn>
                <a:cxn ang="0">
                  <a:pos x="216" y="304"/>
                </a:cxn>
                <a:cxn ang="0">
                  <a:pos x="226" y="292"/>
                </a:cxn>
                <a:cxn ang="0">
                  <a:pos x="248" y="282"/>
                </a:cxn>
                <a:cxn ang="0">
                  <a:pos x="252" y="262"/>
                </a:cxn>
                <a:cxn ang="0">
                  <a:pos x="262" y="258"/>
                </a:cxn>
                <a:cxn ang="0">
                  <a:pos x="270" y="224"/>
                </a:cxn>
                <a:cxn ang="0">
                  <a:pos x="270" y="190"/>
                </a:cxn>
                <a:cxn ang="0">
                  <a:pos x="288" y="204"/>
                </a:cxn>
                <a:cxn ang="0">
                  <a:pos x="320" y="212"/>
                </a:cxn>
                <a:cxn ang="0">
                  <a:pos x="318" y="240"/>
                </a:cxn>
                <a:cxn ang="0">
                  <a:pos x="338" y="256"/>
                </a:cxn>
                <a:cxn ang="0">
                  <a:pos x="348" y="220"/>
                </a:cxn>
                <a:cxn ang="0">
                  <a:pos x="368" y="190"/>
                </a:cxn>
                <a:cxn ang="0">
                  <a:pos x="388" y="156"/>
                </a:cxn>
                <a:cxn ang="0">
                  <a:pos x="366" y="138"/>
                </a:cxn>
                <a:cxn ang="0">
                  <a:pos x="324" y="144"/>
                </a:cxn>
                <a:cxn ang="0">
                  <a:pos x="290" y="164"/>
                </a:cxn>
                <a:cxn ang="0">
                  <a:pos x="264" y="150"/>
                </a:cxn>
                <a:cxn ang="0">
                  <a:pos x="256" y="176"/>
                </a:cxn>
                <a:cxn ang="0">
                  <a:pos x="204" y="156"/>
                </a:cxn>
                <a:cxn ang="0">
                  <a:pos x="158" y="132"/>
                </a:cxn>
                <a:cxn ang="0">
                  <a:pos x="146" y="96"/>
                </a:cxn>
                <a:cxn ang="0">
                  <a:pos x="138" y="68"/>
                </a:cxn>
                <a:cxn ang="0">
                  <a:pos x="134" y="34"/>
                </a:cxn>
                <a:cxn ang="0">
                  <a:pos x="136" y="2"/>
                </a:cxn>
                <a:cxn ang="0">
                  <a:pos x="102" y="20"/>
                </a:cxn>
                <a:cxn ang="0">
                  <a:pos x="68" y="36"/>
                </a:cxn>
                <a:cxn ang="0">
                  <a:pos x="70" y="72"/>
                </a:cxn>
                <a:cxn ang="0">
                  <a:pos x="60" y="120"/>
                </a:cxn>
                <a:cxn ang="0">
                  <a:pos x="24" y="148"/>
                </a:cxn>
                <a:cxn ang="0">
                  <a:pos x="16" y="186"/>
                </a:cxn>
                <a:cxn ang="0">
                  <a:pos x="2" y="212"/>
                </a:cxn>
              </a:cxnLst>
              <a:rect l="0" t="0" r="r" b="b"/>
              <a:pathLst>
                <a:path w="390" h="482">
                  <a:moveTo>
                    <a:pt x="0" y="218"/>
                  </a:moveTo>
                  <a:lnTo>
                    <a:pt x="2" y="218"/>
                  </a:lnTo>
                  <a:lnTo>
                    <a:pt x="2" y="218"/>
                  </a:lnTo>
                  <a:lnTo>
                    <a:pt x="2" y="218"/>
                  </a:lnTo>
                  <a:lnTo>
                    <a:pt x="0" y="220"/>
                  </a:lnTo>
                  <a:lnTo>
                    <a:pt x="0" y="220"/>
                  </a:lnTo>
                  <a:lnTo>
                    <a:pt x="2" y="226"/>
                  </a:lnTo>
                  <a:lnTo>
                    <a:pt x="2" y="230"/>
                  </a:lnTo>
                  <a:lnTo>
                    <a:pt x="2" y="230"/>
                  </a:lnTo>
                  <a:lnTo>
                    <a:pt x="12" y="234"/>
                  </a:lnTo>
                  <a:lnTo>
                    <a:pt x="18" y="236"/>
                  </a:lnTo>
                  <a:lnTo>
                    <a:pt x="26" y="234"/>
                  </a:lnTo>
                  <a:lnTo>
                    <a:pt x="26" y="234"/>
                  </a:lnTo>
                  <a:lnTo>
                    <a:pt x="28" y="232"/>
                  </a:lnTo>
                  <a:lnTo>
                    <a:pt x="30" y="228"/>
                  </a:lnTo>
                  <a:lnTo>
                    <a:pt x="30" y="228"/>
                  </a:lnTo>
                  <a:lnTo>
                    <a:pt x="34" y="228"/>
                  </a:lnTo>
                  <a:lnTo>
                    <a:pt x="34" y="228"/>
                  </a:lnTo>
                  <a:lnTo>
                    <a:pt x="30" y="236"/>
                  </a:lnTo>
                  <a:lnTo>
                    <a:pt x="30" y="236"/>
                  </a:lnTo>
                  <a:lnTo>
                    <a:pt x="26" y="238"/>
                  </a:lnTo>
                  <a:lnTo>
                    <a:pt x="26" y="238"/>
                  </a:lnTo>
                  <a:lnTo>
                    <a:pt x="24" y="240"/>
                  </a:lnTo>
                  <a:lnTo>
                    <a:pt x="22" y="244"/>
                  </a:lnTo>
                  <a:lnTo>
                    <a:pt x="22" y="244"/>
                  </a:lnTo>
                  <a:lnTo>
                    <a:pt x="18" y="244"/>
                  </a:lnTo>
                  <a:lnTo>
                    <a:pt x="18" y="244"/>
                  </a:lnTo>
                  <a:lnTo>
                    <a:pt x="14" y="246"/>
                  </a:lnTo>
                  <a:lnTo>
                    <a:pt x="14" y="246"/>
                  </a:lnTo>
                  <a:lnTo>
                    <a:pt x="12" y="246"/>
                  </a:lnTo>
                  <a:lnTo>
                    <a:pt x="10" y="246"/>
                  </a:lnTo>
                  <a:lnTo>
                    <a:pt x="10" y="246"/>
                  </a:lnTo>
                  <a:lnTo>
                    <a:pt x="8" y="248"/>
                  </a:lnTo>
                  <a:lnTo>
                    <a:pt x="8" y="248"/>
                  </a:lnTo>
                  <a:lnTo>
                    <a:pt x="12" y="254"/>
                  </a:lnTo>
                  <a:lnTo>
                    <a:pt x="12" y="254"/>
                  </a:lnTo>
                  <a:lnTo>
                    <a:pt x="20" y="264"/>
                  </a:lnTo>
                  <a:lnTo>
                    <a:pt x="28" y="274"/>
                  </a:lnTo>
                  <a:lnTo>
                    <a:pt x="28" y="274"/>
                  </a:lnTo>
                  <a:lnTo>
                    <a:pt x="34" y="274"/>
                  </a:lnTo>
                  <a:lnTo>
                    <a:pt x="34" y="274"/>
                  </a:lnTo>
                  <a:lnTo>
                    <a:pt x="36" y="270"/>
                  </a:lnTo>
                  <a:lnTo>
                    <a:pt x="36" y="270"/>
                  </a:lnTo>
                  <a:lnTo>
                    <a:pt x="44" y="266"/>
                  </a:lnTo>
                  <a:lnTo>
                    <a:pt x="48" y="264"/>
                  </a:lnTo>
                  <a:lnTo>
                    <a:pt x="50" y="258"/>
                  </a:lnTo>
                  <a:lnTo>
                    <a:pt x="50" y="258"/>
                  </a:lnTo>
                  <a:lnTo>
                    <a:pt x="50" y="250"/>
                  </a:lnTo>
                  <a:lnTo>
                    <a:pt x="50" y="244"/>
                  </a:lnTo>
                  <a:lnTo>
                    <a:pt x="52" y="244"/>
                  </a:lnTo>
                  <a:lnTo>
                    <a:pt x="52" y="244"/>
                  </a:lnTo>
                  <a:lnTo>
                    <a:pt x="54" y="244"/>
                  </a:lnTo>
                  <a:lnTo>
                    <a:pt x="54" y="244"/>
                  </a:lnTo>
                  <a:lnTo>
                    <a:pt x="54" y="244"/>
                  </a:lnTo>
                  <a:lnTo>
                    <a:pt x="54" y="246"/>
                  </a:lnTo>
                  <a:lnTo>
                    <a:pt x="54" y="248"/>
                  </a:lnTo>
                  <a:lnTo>
                    <a:pt x="54" y="248"/>
                  </a:lnTo>
                  <a:lnTo>
                    <a:pt x="56" y="250"/>
                  </a:lnTo>
                  <a:lnTo>
                    <a:pt x="56" y="250"/>
                  </a:lnTo>
                  <a:lnTo>
                    <a:pt x="54" y="254"/>
                  </a:lnTo>
                  <a:lnTo>
                    <a:pt x="54" y="254"/>
                  </a:lnTo>
                  <a:lnTo>
                    <a:pt x="56" y="256"/>
                  </a:lnTo>
                  <a:lnTo>
                    <a:pt x="56" y="256"/>
                  </a:lnTo>
                  <a:lnTo>
                    <a:pt x="56" y="256"/>
                  </a:lnTo>
                  <a:lnTo>
                    <a:pt x="56" y="258"/>
                  </a:lnTo>
                  <a:lnTo>
                    <a:pt x="54" y="258"/>
                  </a:lnTo>
                  <a:lnTo>
                    <a:pt x="54" y="258"/>
                  </a:lnTo>
                  <a:lnTo>
                    <a:pt x="54" y="260"/>
                  </a:lnTo>
                  <a:lnTo>
                    <a:pt x="56" y="260"/>
                  </a:lnTo>
                  <a:lnTo>
                    <a:pt x="56" y="260"/>
                  </a:lnTo>
                  <a:lnTo>
                    <a:pt x="56" y="264"/>
                  </a:lnTo>
                  <a:lnTo>
                    <a:pt x="56" y="264"/>
                  </a:lnTo>
                  <a:lnTo>
                    <a:pt x="58" y="266"/>
                  </a:lnTo>
                  <a:lnTo>
                    <a:pt x="60" y="268"/>
                  </a:lnTo>
                  <a:lnTo>
                    <a:pt x="60" y="270"/>
                  </a:lnTo>
                  <a:lnTo>
                    <a:pt x="58" y="272"/>
                  </a:lnTo>
                  <a:lnTo>
                    <a:pt x="58" y="272"/>
                  </a:lnTo>
                  <a:lnTo>
                    <a:pt x="52" y="290"/>
                  </a:lnTo>
                  <a:lnTo>
                    <a:pt x="52" y="290"/>
                  </a:lnTo>
                  <a:lnTo>
                    <a:pt x="56" y="292"/>
                  </a:lnTo>
                  <a:lnTo>
                    <a:pt x="58" y="296"/>
                  </a:lnTo>
                  <a:lnTo>
                    <a:pt x="58" y="296"/>
                  </a:lnTo>
                  <a:lnTo>
                    <a:pt x="58" y="298"/>
                  </a:lnTo>
                  <a:lnTo>
                    <a:pt x="56" y="298"/>
                  </a:lnTo>
                  <a:lnTo>
                    <a:pt x="56" y="298"/>
                  </a:lnTo>
                  <a:lnTo>
                    <a:pt x="58" y="300"/>
                  </a:lnTo>
                  <a:lnTo>
                    <a:pt x="58" y="304"/>
                  </a:lnTo>
                  <a:lnTo>
                    <a:pt x="56" y="308"/>
                  </a:lnTo>
                  <a:lnTo>
                    <a:pt x="60" y="308"/>
                  </a:lnTo>
                  <a:lnTo>
                    <a:pt x="60" y="308"/>
                  </a:lnTo>
                  <a:lnTo>
                    <a:pt x="58" y="318"/>
                  </a:lnTo>
                  <a:lnTo>
                    <a:pt x="60" y="322"/>
                  </a:lnTo>
                  <a:lnTo>
                    <a:pt x="62" y="324"/>
                  </a:lnTo>
                  <a:lnTo>
                    <a:pt x="62" y="324"/>
                  </a:lnTo>
                  <a:lnTo>
                    <a:pt x="60" y="328"/>
                  </a:lnTo>
                  <a:lnTo>
                    <a:pt x="60" y="328"/>
                  </a:lnTo>
                  <a:lnTo>
                    <a:pt x="64" y="332"/>
                  </a:lnTo>
                  <a:lnTo>
                    <a:pt x="64" y="332"/>
                  </a:lnTo>
                  <a:lnTo>
                    <a:pt x="64" y="340"/>
                  </a:lnTo>
                  <a:lnTo>
                    <a:pt x="64" y="346"/>
                  </a:lnTo>
                  <a:lnTo>
                    <a:pt x="64" y="346"/>
                  </a:lnTo>
                  <a:lnTo>
                    <a:pt x="66" y="354"/>
                  </a:lnTo>
                  <a:lnTo>
                    <a:pt x="70" y="362"/>
                  </a:lnTo>
                  <a:lnTo>
                    <a:pt x="76" y="378"/>
                  </a:lnTo>
                  <a:lnTo>
                    <a:pt x="76" y="378"/>
                  </a:lnTo>
                  <a:lnTo>
                    <a:pt x="78" y="390"/>
                  </a:lnTo>
                  <a:lnTo>
                    <a:pt x="80" y="402"/>
                  </a:lnTo>
                  <a:lnTo>
                    <a:pt x="80" y="402"/>
                  </a:lnTo>
                  <a:lnTo>
                    <a:pt x="82" y="406"/>
                  </a:lnTo>
                  <a:lnTo>
                    <a:pt x="82" y="406"/>
                  </a:lnTo>
                  <a:lnTo>
                    <a:pt x="84" y="410"/>
                  </a:lnTo>
                  <a:lnTo>
                    <a:pt x="84" y="414"/>
                  </a:lnTo>
                  <a:lnTo>
                    <a:pt x="84" y="414"/>
                  </a:lnTo>
                  <a:lnTo>
                    <a:pt x="86" y="416"/>
                  </a:lnTo>
                  <a:lnTo>
                    <a:pt x="88" y="418"/>
                  </a:lnTo>
                  <a:lnTo>
                    <a:pt x="88" y="418"/>
                  </a:lnTo>
                  <a:lnTo>
                    <a:pt x="90" y="422"/>
                  </a:lnTo>
                  <a:lnTo>
                    <a:pt x="90" y="424"/>
                  </a:lnTo>
                  <a:lnTo>
                    <a:pt x="90" y="424"/>
                  </a:lnTo>
                  <a:lnTo>
                    <a:pt x="96" y="432"/>
                  </a:lnTo>
                  <a:lnTo>
                    <a:pt x="96" y="432"/>
                  </a:lnTo>
                  <a:lnTo>
                    <a:pt x="98" y="440"/>
                  </a:lnTo>
                  <a:lnTo>
                    <a:pt x="98" y="440"/>
                  </a:lnTo>
                  <a:lnTo>
                    <a:pt x="102" y="446"/>
                  </a:lnTo>
                  <a:lnTo>
                    <a:pt x="104" y="452"/>
                  </a:lnTo>
                  <a:lnTo>
                    <a:pt x="104" y="452"/>
                  </a:lnTo>
                  <a:lnTo>
                    <a:pt x="104" y="454"/>
                  </a:lnTo>
                  <a:lnTo>
                    <a:pt x="102" y="456"/>
                  </a:lnTo>
                  <a:lnTo>
                    <a:pt x="102" y="456"/>
                  </a:lnTo>
                  <a:lnTo>
                    <a:pt x="116" y="482"/>
                  </a:lnTo>
                  <a:lnTo>
                    <a:pt x="116" y="482"/>
                  </a:lnTo>
                  <a:lnTo>
                    <a:pt x="120" y="482"/>
                  </a:lnTo>
                  <a:lnTo>
                    <a:pt x="122" y="480"/>
                  </a:lnTo>
                  <a:lnTo>
                    <a:pt x="122" y="480"/>
                  </a:lnTo>
                  <a:lnTo>
                    <a:pt x="124" y="478"/>
                  </a:lnTo>
                  <a:lnTo>
                    <a:pt x="126" y="476"/>
                  </a:lnTo>
                  <a:lnTo>
                    <a:pt x="128" y="472"/>
                  </a:lnTo>
                  <a:lnTo>
                    <a:pt x="130" y="470"/>
                  </a:lnTo>
                  <a:lnTo>
                    <a:pt x="130" y="470"/>
                  </a:lnTo>
                  <a:lnTo>
                    <a:pt x="132" y="468"/>
                  </a:lnTo>
                  <a:lnTo>
                    <a:pt x="134" y="468"/>
                  </a:lnTo>
                  <a:lnTo>
                    <a:pt x="134" y="468"/>
                  </a:lnTo>
                  <a:lnTo>
                    <a:pt x="134" y="464"/>
                  </a:lnTo>
                  <a:lnTo>
                    <a:pt x="134" y="464"/>
                  </a:lnTo>
                  <a:lnTo>
                    <a:pt x="142" y="452"/>
                  </a:lnTo>
                  <a:lnTo>
                    <a:pt x="142" y="452"/>
                  </a:lnTo>
                  <a:lnTo>
                    <a:pt x="148" y="450"/>
                  </a:lnTo>
                  <a:lnTo>
                    <a:pt x="148" y="450"/>
                  </a:lnTo>
                  <a:lnTo>
                    <a:pt x="146" y="438"/>
                  </a:lnTo>
                  <a:lnTo>
                    <a:pt x="146" y="432"/>
                  </a:lnTo>
                  <a:lnTo>
                    <a:pt x="146" y="426"/>
                  </a:lnTo>
                  <a:lnTo>
                    <a:pt x="146" y="426"/>
                  </a:lnTo>
                  <a:lnTo>
                    <a:pt x="150" y="424"/>
                  </a:lnTo>
                  <a:lnTo>
                    <a:pt x="152" y="420"/>
                  </a:lnTo>
                  <a:lnTo>
                    <a:pt x="152" y="420"/>
                  </a:lnTo>
                  <a:lnTo>
                    <a:pt x="152" y="416"/>
                  </a:lnTo>
                  <a:lnTo>
                    <a:pt x="152" y="412"/>
                  </a:lnTo>
                  <a:lnTo>
                    <a:pt x="154" y="410"/>
                  </a:lnTo>
                  <a:lnTo>
                    <a:pt x="154" y="410"/>
                  </a:lnTo>
                  <a:lnTo>
                    <a:pt x="154" y="406"/>
                  </a:lnTo>
                  <a:lnTo>
                    <a:pt x="152" y="402"/>
                  </a:lnTo>
                  <a:lnTo>
                    <a:pt x="152" y="402"/>
                  </a:lnTo>
                  <a:lnTo>
                    <a:pt x="152" y="390"/>
                  </a:lnTo>
                  <a:lnTo>
                    <a:pt x="152" y="378"/>
                  </a:lnTo>
                  <a:lnTo>
                    <a:pt x="152" y="378"/>
                  </a:lnTo>
                  <a:lnTo>
                    <a:pt x="154" y="374"/>
                  </a:lnTo>
                  <a:lnTo>
                    <a:pt x="154" y="368"/>
                  </a:lnTo>
                  <a:lnTo>
                    <a:pt x="154" y="368"/>
                  </a:lnTo>
                  <a:lnTo>
                    <a:pt x="154" y="368"/>
                  </a:lnTo>
                  <a:lnTo>
                    <a:pt x="152" y="364"/>
                  </a:lnTo>
                  <a:lnTo>
                    <a:pt x="152" y="358"/>
                  </a:lnTo>
                  <a:lnTo>
                    <a:pt x="152" y="358"/>
                  </a:lnTo>
                  <a:lnTo>
                    <a:pt x="156" y="356"/>
                  </a:lnTo>
                  <a:lnTo>
                    <a:pt x="156" y="356"/>
                  </a:lnTo>
                  <a:lnTo>
                    <a:pt x="160" y="354"/>
                  </a:lnTo>
                  <a:lnTo>
                    <a:pt x="164" y="354"/>
                  </a:lnTo>
                  <a:lnTo>
                    <a:pt x="164" y="354"/>
                  </a:lnTo>
                  <a:lnTo>
                    <a:pt x="166" y="350"/>
                  </a:lnTo>
                  <a:lnTo>
                    <a:pt x="170" y="348"/>
                  </a:lnTo>
                  <a:lnTo>
                    <a:pt x="170" y="348"/>
                  </a:lnTo>
                  <a:lnTo>
                    <a:pt x="174" y="346"/>
                  </a:lnTo>
                  <a:lnTo>
                    <a:pt x="178" y="344"/>
                  </a:lnTo>
                  <a:lnTo>
                    <a:pt x="178" y="344"/>
                  </a:lnTo>
                  <a:lnTo>
                    <a:pt x="180" y="340"/>
                  </a:lnTo>
                  <a:lnTo>
                    <a:pt x="182" y="336"/>
                  </a:lnTo>
                  <a:lnTo>
                    <a:pt x="182" y="332"/>
                  </a:lnTo>
                  <a:lnTo>
                    <a:pt x="184" y="330"/>
                  </a:lnTo>
                  <a:lnTo>
                    <a:pt x="184" y="330"/>
                  </a:lnTo>
                  <a:lnTo>
                    <a:pt x="190" y="328"/>
                  </a:lnTo>
                  <a:lnTo>
                    <a:pt x="194" y="328"/>
                  </a:lnTo>
                  <a:lnTo>
                    <a:pt x="194" y="326"/>
                  </a:lnTo>
                  <a:lnTo>
                    <a:pt x="194" y="326"/>
                  </a:lnTo>
                  <a:lnTo>
                    <a:pt x="200" y="322"/>
                  </a:lnTo>
                  <a:lnTo>
                    <a:pt x="200" y="322"/>
                  </a:lnTo>
                  <a:lnTo>
                    <a:pt x="204" y="322"/>
                  </a:lnTo>
                  <a:lnTo>
                    <a:pt x="208" y="320"/>
                  </a:lnTo>
                  <a:lnTo>
                    <a:pt x="208" y="320"/>
                  </a:lnTo>
                  <a:lnTo>
                    <a:pt x="208" y="318"/>
                  </a:lnTo>
                  <a:lnTo>
                    <a:pt x="210" y="314"/>
                  </a:lnTo>
                  <a:lnTo>
                    <a:pt x="210" y="314"/>
                  </a:lnTo>
                  <a:lnTo>
                    <a:pt x="214" y="310"/>
                  </a:lnTo>
                  <a:lnTo>
                    <a:pt x="214" y="310"/>
                  </a:lnTo>
                  <a:lnTo>
                    <a:pt x="216" y="304"/>
                  </a:lnTo>
                  <a:lnTo>
                    <a:pt x="218" y="304"/>
                  </a:lnTo>
                  <a:lnTo>
                    <a:pt x="218" y="302"/>
                  </a:lnTo>
                  <a:lnTo>
                    <a:pt x="218" y="302"/>
                  </a:lnTo>
                  <a:lnTo>
                    <a:pt x="222" y="300"/>
                  </a:lnTo>
                  <a:lnTo>
                    <a:pt x="224" y="298"/>
                  </a:lnTo>
                  <a:lnTo>
                    <a:pt x="226" y="292"/>
                  </a:lnTo>
                  <a:lnTo>
                    <a:pt x="226" y="292"/>
                  </a:lnTo>
                  <a:lnTo>
                    <a:pt x="234" y="292"/>
                  </a:lnTo>
                  <a:lnTo>
                    <a:pt x="234" y="292"/>
                  </a:lnTo>
                  <a:lnTo>
                    <a:pt x="240" y="288"/>
                  </a:lnTo>
                  <a:lnTo>
                    <a:pt x="240" y="288"/>
                  </a:lnTo>
                  <a:lnTo>
                    <a:pt x="244" y="286"/>
                  </a:lnTo>
                  <a:lnTo>
                    <a:pt x="244" y="286"/>
                  </a:lnTo>
                  <a:lnTo>
                    <a:pt x="248" y="282"/>
                  </a:lnTo>
                  <a:lnTo>
                    <a:pt x="248" y="278"/>
                  </a:lnTo>
                  <a:lnTo>
                    <a:pt x="248" y="270"/>
                  </a:lnTo>
                  <a:lnTo>
                    <a:pt x="248" y="270"/>
                  </a:lnTo>
                  <a:lnTo>
                    <a:pt x="252" y="264"/>
                  </a:lnTo>
                  <a:lnTo>
                    <a:pt x="252" y="264"/>
                  </a:lnTo>
                  <a:lnTo>
                    <a:pt x="252" y="262"/>
                  </a:lnTo>
                  <a:lnTo>
                    <a:pt x="252" y="262"/>
                  </a:lnTo>
                  <a:lnTo>
                    <a:pt x="256" y="260"/>
                  </a:lnTo>
                  <a:lnTo>
                    <a:pt x="258" y="260"/>
                  </a:lnTo>
                  <a:lnTo>
                    <a:pt x="258" y="260"/>
                  </a:lnTo>
                  <a:lnTo>
                    <a:pt x="262" y="256"/>
                  </a:lnTo>
                  <a:lnTo>
                    <a:pt x="262" y="256"/>
                  </a:lnTo>
                  <a:lnTo>
                    <a:pt x="264" y="256"/>
                  </a:lnTo>
                  <a:lnTo>
                    <a:pt x="262" y="258"/>
                  </a:lnTo>
                  <a:lnTo>
                    <a:pt x="262" y="258"/>
                  </a:lnTo>
                  <a:lnTo>
                    <a:pt x="270" y="258"/>
                  </a:lnTo>
                  <a:lnTo>
                    <a:pt x="270" y="254"/>
                  </a:lnTo>
                  <a:lnTo>
                    <a:pt x="272" y="248"/>
                  </a:lnTo>
                  <a:lnTo>
                    <a:pt x="272" y="238"/>
                  </a:lnTo>
                  <a:lnTo>
                    <a:pt x="268" y="234"/>
                  </a:lnTo>
                  <a:lnTo>
                    <a:pt x="270" y="224"/>
                  </a:lnTo>
                  <a:lnTo>
                    <a:pt x="268" y="218"/>
                  </a:lnTo>
                  <a:lnTo>
                    <a:pt x="260" y="214"/>
                  </a:lnTo>
                  <a:lnTo>
                    <a:pt x="258" y="212"/>
                  </a:lnTo>
                  <a:lnTo>
                    <a:pt x="256" y="202"/>
                  </a:lnTo>
                  <a:lnTo>
                    <a:pt x="262" y="198"/>
                  </a:lnTo>
                  <a:lnTo>
                    <a:pt x="268" y="196"/>
                  </a:lnTo>
                  <a:lnTo>
                    <a:pt x="270" y="190"/>
                  </a:lnTo>
                  <a:lnTo>
                    <a:pt x="264" y="182"/>
                  </a:lnTo>
                  <a:lnTo>
                    <a:pt x="268" y="176"/>
                  </a:lnTo>
                  <a:lnTo>
                    <a:pt x="276" y="182"/>
                  </a:lnTo>
                  <a:lnTo>
                    <a:pt x="282" y="182"/>
                  </a:lnTo>
                  <a:lnTo>
                    <a:pt x="288" y="184"/>
                  </a:lnTo>
                  <a:lnTo>
                    <a:pt x="286" y="192"/>
                  </a:lnTo>
                  <a:lnTo>
                    <a:pt x="288" y="204"/>
                  </a:lnTo>
                  <a:lnTo>
                    <a:pt x="292" y="204"/>
                  </a:lnTo>
                  <a:lnTo>
                    <a:pt x="300" y="204"/>
                  </a:lnTo>
                  <a:lnTo>
                    <a:pt x="308" y="202"/>
                  </a:lnTo>
                  <a:lnTo>
                    <a:pt x="316" y="200"/>
                  </a:lnTo>
                  <a:lnTo>
                    <a:pt x="326" y="200"/>
                  </a:lnTo>
                  <a:lnTo>
                    <a:pt x="318" y="206"/>
                  </a:lnTo>
                  <a:lnTo>
                    <a:pt x="320" y="212"/>
                  </a:lnTo>
                  <a:lnTo>
                    <a:pt x="320" y="212"/>
                  </a:lnTo>
                  <a:lnTo>
                    <a:pt x="318" y="216"/>
                  </a:lnTo>
                  <a:lnTo>
                    <a:pt x="316" y="218"/>
                  </a:lnTo>
                  <a:lnTo>
                    <a:pt x="312" y="226"/>
                  </a:lnTo>
                  <a:lnTo>
                    <a:pt x="310" y="236"/>
                  </a:lnTo>
                  <a:lnTo>
                    <a:pt x="312" y="240"/>
                  </a:lnTo>
                  <a:lnTo>
                    <a:pt x="318" y="240"/>
                  </a:lnTo>
                  <a:lnTo>
                    <a:pt x="320" y="234"/>
                  </a:lnTo>
                  <a:lnTo>
                    <a:pt x="326" y="244"/>
                  </a:lnTo>
                  <a:lnTo>
                    <a:pt x="326" y="250"/>
                  </a:lnTo>
                  <a:lnTo>
                    <a:pt x="326" y="256"/>
                  </a:lnTo>
                  <a:lnTo>
                    <a:pt x="330" y="256"/>
                  </a:lnTo>
                  <a:lnTo>
                    <a:pt x="334" y="258"/>
                  </a:lnTo>
                  <a:lnTo>
                    <a:pt x="338" y="256"/>
                  </a:lnTo>
                  <a:lnTo>
                    <a:pt x="340" y="252"/>
                  </a:lnTo>
                  <a:lnTo>
                    <a:pt x="340" y="248"/>
                  </a:lnTo>
                  <a:lnTo>
                    <a:pt x="340" y="242"/>
                  </a:lnTo>
                  <a:lnTo>
                    <a:pt x="338" y="236"/>
                  </a:lnTo>
                  <a:lnTo>
                    <a:pt x="338" y="224"/>
                  </a:lnTo>
                  <a:lnTo>
                    <a:pt x="346" y="228"/>
                  </a:lnTo>
                  <a:lnTo>
                    <a:pt x="348" y="220"/>
                  </a:lnTo>
                  <a:lnTo>
                    <a:pt x="354" y="212"/>
                  </a:lnTo>
                  <a:lnTo>
                    <a:pt x="354" y="208"/>
                  </a:lnTo>
                  <a:lnTo>
                    <a:pt x="350" y="206"/>
                  </a:lnTo>
                  <a:lnTo>
                    <a:pt x="352" y="204"/>
                  </a:lnTo>
                  <a:lnTo>
                    <a:pt x="358" y="200"/>
                  </a:lnTo>
                  <a:lnTo>
                    <a:pt x="362" y="196"/>
                  </a:lnTo>
                  <a:lnTo>
                    <a:pt x="368" y="190"/>
                  </a:lnTo>
                  <a:lnTo>
                    <a:pt x="368" y="186"/>
                  </a:lnTo>
                  <a:lnTo>
                    <a:pt x="372" y="176"/>
                  </a:lnTo>
                  <a:lnTo>
                    <a:pt x="380" y="176"/>
                  </a:lnTo>
                  <a:lnTo>
                    <a:pt x="384" y="178"/>
                  </a:lnTo>
                  <a:lnTo>
                    <a:pt x="390" y="170"/>
                  </a:lnTo>
                  <a:lnTo>
                    <a:pt x="390" y="160"/>
                  </a:lnTo>
                  <a:lnTo>
                    <a:pt x="388" y="156"/>
                  </a:lnTo>
                  <a:lnTo>
                    <a:pt x="386" y="152"/>
                  </a:lnTo>
                  <a:lnTo>
                    <a:pt x="382" y="150"/>
                  </a:lnTo>
                  <a:lnTo>
                    <a:pt x="376" y="148"/>
                  </a:lnTo>
                  <a:lnTo>
                    <a:pt x="374" y="146"/>
                  </a:lnTo>
                  <a:lnTo>
                    <a:pt x="368" y="148"/>
                  </a:lnTo>
                  <a:lnTo>
                    <a:pt x="366" y="144"/>
                  </a:lnTo>
                  <a:lnTo>
                    <a:pt x="366" y="138"/>
                  </a:lnTo>
                  <a:lnTo>
                    <a:pt x="358" y="134"/>
                  </a:lnTo>
                  <a:lnTo>
                    <a:pt x="352" y="134"/>
                  </a:lnTo>
                  <a:lnTo>
                    <a:pt x="348" y="138"/>
                  </a:lnTo>
                  <a:lnTo>
                    <a:pt x="344" y="136"/>
                  </a:lnTo>
                  <a:lnTo>
                    <a:pt x="336" y="138"/>
                  </a:lnTo>
                  <a:lnTo>
                    <a:pt x="332" y="142"/>
                  </a:lnTo>
                  <a:lnTo>
                    <a:pt x="324" y="144"/>
                  </a:lnTo>
                  <a:lnTo>
                    <a:pt x="318" y="146"/>
                  </a:lnTo>
                  <a:lnTo>
                    <a:pt x="320" y="156"/>
                  </a:lnTo>
                  <a:lnTo>
                    <a:pt x="320" y="162"/>
                  </a:lnTo>
                  <a:lnTo>
                    <a:pt x="316" y="164"/>
                  </a:lnTo>
                  <a:lnTo>
                    <a:pt x="304" y="164"/>
                  </a:lnTo>
                  <a:lnTo>
                    <a:pt x="296" y="162"/>
                  </a:lnTo>
                  <a:lnTo>
                    <a:pt x="290" y="164"/>
                  </a:lnTo>
                  <a:lnTo>
                    <a:pt x="284" y="164"/>
                  </a:lnTo>
                  <a:lnTo>
                    <a:pt x="280" y="160"/>
                  </a:lnTo>
                  <a:lnTo>
                    <a:pt x="280" y="154"/>
                  </a:lnTo>
                  <a:lnTo>
                    <a:pt x="278" y="156"/>
                  </a:lnTo>
                  <a:lnTo>
                    <a:pt x="274" y="150"/>
                  </a:lnTo>
                  <a:lnTo>
                    <a:pt x="268" y="148"/>
                  </a:lnTo>
                  <a:lnTo>
                    <a:pt x="264" y="150"/>
                  </a:lnTo>
                  <a:lnTo>
                    <a:pt x="264" y="152"/>
                  </a:lnTo>
                  <a:lnTo>
                    <a:pt x="264" y="160"/>
                  </a:lnTo>
                  <a:lnTo>
                    <a:pt x="262" y="164"/>
                  </a:lnTo>
                  <a:lnTo>
                    <a:pt x="266" y="168"/>
                  </a:lnTo>
                  <a:lnTo>
                    <a:pt x="264" y="172"/>
                  </a:lnTo>
                  <a:lnTo>
                    <a:pt x="262" y="174"/>
                  </a:lnTo>
                  <a:lnTo>
                    <a:pt x="256" y="176"/>
                  </a:lnTo>
                  <a:lnTo>
                    <a:pt x="250" y="174"/>
                  </a:lnTo>
                  <a:lnTo>
                    <a:pt x="242" y="174"/>
                  </a:lnTo>
                  <a:lnTo>
                    <a:pt x="230" y="168"/>
                  </a:lnTo>
                  <a:lnTo>
                    <a:pt x="220" y="168"/>
                  </a:lnTo>
                  <a:lnTo>
                    <a:pt x="214" y="162"/>
                  </a:lnTo>
                  <a:lnTo>
                    <a:pt x="208" y="160"/>
                  </a:lnTo>
                  <a:lnTo>
                    <a:pt x="204" y="156"/>
                  </a:lnTo>
                  <a:lnTo>
                    <a:pt x="198" y="152"/>
                  </a:lnTo>
                  <a:lnTo>
                    <a:pt x="190" y="152"/>
                  </a:lnTo>
                  <a:lnTo>
                    <a:pt x="182" y="146"/>
                  </a:lnTo>
                  <a:lnTo>
                    <a:pt x="174" y="144"/>
                  </a:lnTo>
                  <a:lnTo>
                    <a:pt x="166" y="140"/>
                  </a:lnTo>
                  <a:lnTo>
                    <a:pt x="166" y="136"/>
                  </a:lnTo>
                  <a:lnTo>
                    <a:pt x="158" y="132"/>
                  </a:lnTo>
                  <a:lnTo>
                    <a:pt x="156" y="124"/>
                  </a:lnTo>
                  <a:lnTo>
                    <a:pt x="160" y="116"/>
                  </a:lnTo>
                  <a:lnTo>
                    <a:pt x="168" y="110"/>
                  </a:lnTo>
                  <a:lnTo>
                    <a:pt x="164" y="106"/>
                  </a:lnTo>
                  <a:lnTo>
                    <a:pt x="160" y="102"/>
                  </a:lnTo>
                  <a:lnTo>
                    <a:pt x="152" y="100"/>
                  </a:lnTo>
                  <a:lnTo>
                    <a:pt x="146" y="96"/>
                  </a:lnTo>
                  <a:lnTo>
                    <a:pt x="140" y="94"/>
                  </a:lnTo>
                  <a:lnTo>
                    <a:pt x="138" y="88"/>
                  </a:lnTo>
                  <a:lnTo>
                    <a:pt x="140" y="86"/>
                  </a:lnTo>
                  <a:lnTo>
                    <a:pt x="140" y="82"/>
                  </a:lnTo>
                  <a:lnTo>
                    <a:pt x="142" y="74"/>
                  </a:lnTo>
                  <a:lnTo>
                    <a:pt x="142" y="70"/>
                  </a:lnTo>
                  <a:lnTo>
                    <a:pt x="138" y="68"/>
                  </a:lnTo>
                  <a:lnTo>
                    <a:pt x="134" y="66"/>
                  </a:lnTo>
                  <a:lnTo>
                    <a:pt x="134" y="58"/>
                  </a:lnTo>
                  <a:lnTo>
                    <a:pt x="132" y="52"/>
                  </a:lnTo>
                  <a:lnTo>
                    <a:pt x="126" y="48"/>
                  </a:lnTo>
                  <a:lnTo>
                    <a:pt x="128" y="44"/>
                  </a:lnTo>
                  <a:lnTo>
                    <a:pt x="132" y="40"/>
                  </a:lnTo>
                  <a:lnTo>
                    <a:pt x="134" y="34"/>
                  </a:lnTo>
                  <a:lnTo>
                    <a:pt x="138" y="30"/>
                  </a:lnTo>
                  <a:lnTo>
                    <a:pt x="140" y="26"/>
                  </a:lnTo>
                  <a:lnTo>
                    <a:pt x="142" y="22"/>
                  </a:lnTo>
                  <a:lnTo>
                    <a:pt x="146" y="18"/>
                  </a:lnTo>
                  <a:lnTo>
                    <a:pt x="142" y="12"/>
                  </a:lnTo>
                  <a:lnTo>
                    <a:pt x="140" y="8"/>
                  </a:lnTo>
                  <a:lnTo>
                    <a:pt x="136" y="2"/>
                  </a:lnTo>
                  <a:lnTo>
                    <a:pt x="130" y="2"/>
                  </a:lnTo>
                  <a:lnTo>
                    <a:pt x="124" y="0"/>
                  </a:lnTo>
                  <a:lnTo>
                    <a:pt x="118" y="0"/>
                  </a:lnTo>
                  <a:lnTo>
                    <a:pt x="116" y="2"/>
                  </a:lnTo>
                  <a:lnTo>
                    <a:pt x="108" y="8"/>
                  </a:lnTo>
                  <a:lnTo>
                    <a:pt x="106" y="14"/>
                  </a:lnTo>
                  <a:lnTo>
                    <a:pt x="102" y="20"/>
                  </a:lnTo>
                  <a:lnTo>
                    <a:pt x="98" y="22"/>
                  </a:lnTo>
                  <a:lnTo>
                    <a:pt x="92" y="28"/>
                  </a:lnTo>
                  <a:lnTo>
                    <a:pt x="82" y="30"/>
                  </a:lnTo>
                  <a:lnTo>
                    <a:pt x="76" y="34"/>
                  </a:lnTo>
                  <a:lnTo>
                    <a:pt x="76" y="36"/>
                  </a:lnTo>
                  <a:lnTo>
                    <a:pt x="72" y="40"/>
                  </a:lnTo>
                  <a:lnTo>
                    <a:pt x="68" y="36"/>
                  </a:lnTo>
                  <a:lnTo>
                    <a:pt x="62" y="40"/>
                  </a:lnTo>
                  <a:lnTo>
                    <a:pt x="56" y="42"/>
                  </a:lnTo>
                  <a:lnTo>
                    <a:pt x="56" y="46"/>
                  </a:lnTo>
                  <a:lnTo>
                    <a:pt x="62" y="52"/>
                  </a:lnTo>
                  <a:lnTo>
                    <a:pt x="64" y="66"/>
                  </a:lnTo>
                  <a:lnTo>
                    <a:pt x="66" y="68"/>
                  </a:lnTo>
                  <a:lnTo>
                    <a:pt x="70" y="72"/>
                  </a:lnTo>
                  <a:lnTo>
                    <a:pt x="76" y="78"/>
                  </a:lnTo>
                  <a:lnTo>
                    <a:pt x="76" y="86"/>
                  </a:lnTo>
                  <a:lnTo>
                    <a:pt x="72" y="92"/>
                  </a:lnTo>
                  <a:lnTo>
                    <a:pt x="68" y="98"/>
                  </a:lnTo>
                  <a:lnTo>
                    <a:pt x="68" y="108"/>
                  </a:lnTo>
                  <a:lnTo>
                    <a:pt x="66" y="116"/>
                  </a:lnTo>
                  <a:lnTo>
                    <a:pt x="60" y="120"/>
                  </a:lnTo>
                  <a:lnTo>
                    <a:pt x="56" y="124"/>
                  </a:lnTo>
                  <a:lnTo>
                    <a:pt x="52" y="130"/>
                  </a:lnTo>
                  <a:lnTo>
                    <a:pt x="44" y="134"/>
                  </a:lnTo>
                  <a:lnTo>
                    <a:pt x="38" y="144"/>
                  </a:lnTo>
                  <a:lnTo>
                    <a:pt x="32" y="150"/>
                  </a:lnTo>
                  <a:lnTo>
                    <a:pt x="26" y="152"/>
                  </a:lnTo>
                  <a:lnTo>
                    <a:pt x="24" y="148"/>
                  </a:lnTo>
                  <a:lnTo>
                    <a:pt x="20" y="156"/>
                  </a:lnTo>
                  <a:lnTo>
                    <a:pt x="16" y="160"/>
                  </a:lnTo>
                  <a:lnTo>
                    <a:pt x="12" y="168"/>
                  </a:lnTo>
                  <a:lnTo>
                    <a:pt x="16" y="172"/>
                  </a:lnTo>
                  <a:lnTo>
                    <a:pt x="18" y="174"/>
                  </a:lnTo>
                  <a:lnTo>
                    <a:pt x="16" y="180"/>
                  </a:lnTo>
                  <a:lnTo>
                    <a:pt x="16" y="186"/>
                  </a:lnTo>
                  <a:lnTo>
                    <a:pt x="22" y="188"/>
                  </a:lnTo>
                  <a:lnTo>
                    <a:pt x="24" y="194"/>
                  </a:lnTo>
                  <a:lnTo>
                    <a:pt x="24" y="210"/>
                  </a:lnTo>
                  <a:lnTo>
                    <a:pt x="20" y="208"/>
                  </a:lnTo>
                  <a:lnTo>
                    <a:pt x="12" y="208"/>
                  </a:lnTo>
                  <a:lnTo>
                    <a:pt x="8" y="208"/>
                  </a:lnTo>
                  <a:lnTo>
                    <a:pt x="2" y="212"/>
                  </a:lnTo>
                  <a:lnTo>
                    <a:pt x="0" y="218"/>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7" name="Freeform 24">
              <a:extLst>
                <a:ext uri="{FF2B5EF4-FFF2-40B4-BE49-F238E27FC236}">
                  <a16:creationId xmlns:a16="http://schemas.microsoft.com/office/drawing/2014/main" id="{58A55851-DF71-1BC2-ACF4-7A23241B9319}"/>
                </a:ext>
              </a:extLst>
            </p:cNvPr>
            <p:cNvSpPr>
              <a:spLocks/>
            </p:cNvSpPr>
            <p:nvPr/>
          </p:nvSpPr>
          <p:spPr bwMode="gray">
            <a:xfrm>
              <a:off x="3856" y="2309"/>
              <a:ext cx="13" cy="7"/>
            </a:xfrm>
            <a:custGeom>
              <a:avLst/>
              <a:gdLst/>
              <a:ahLst/>
              <a:cxnLst>
                <a:cxn ang="0">
                  <a:pos x="6" y="2"/>
                </a:cxn>
                <a:cxn ang="0">
                  <a:pos x="6" y="2"/>
                </a:cxn>
                <a:cxn ang="0">
                  <a:pos x="6" y="2"/>
                </a:cxn>
                <a:cxn ang="0">
                  <a:pos x="2" y="4"/>
                </a:cxn>
                <a:cxn ang="0">
                  <a:pos x="2" y="4"/>
                </a:cxn>
                <a:cxn ang="0">
                  <a:pos x="0" y="0"/>
                </a:cxn>
                <a:cxn ang="0">
                  <a:pos x="0" y="0"/>
                </a:cxn>
                <a:cxn ang="0">
                  <a:pos x="4" y="0"/>
                </a:cxn>
                <a:cxn ang="0">
                  <a:pos x="4" y="0"/>
                </a:cxn>
                <a:cxn ang="0">
                  <a:pos x="6" y="0"/>
                </a:cxn>
                <a:cxn ang="0">
                  <a:pos x="6" y="2"/>
                </a:cxn>
              </a:cxnLst>
              <a:rect l="0" t="0" r="r" b="b"/>
              <a:pathLst>
                <a:path w="6" h="4">
                  <a:moveTo>
                    <a:pt x="6" y="2"/>
                  </a:moveTo>
                  <a:lnTo>
                    <a:pt x="6" y="2"/>
                  </a:lnTo>
                  <a:lnTo>
                    <a:pt x="6" y="2"/>
                  </a:lnTo>
                  <a:lnTo>
                    <a:pt x="2" y="4"/>
                  </a:lnTo>
                  <a:lnTo>
                    <a:pt x="2" y="4"/>
                  </a:lnTo>
                  <a:lnTo>
                    <a:pt x="0" y="0"/>
                  </a:lnTo>
                  <a:lnTo>
                    <a:pt x="0" y="0"/>
                  </a:lnTo>
                  <a:lnTo>
                    <a:pt x="4" y="0"/>
                  </a:lnTo>
                  <a:lnTo>
                    <a:pt x="4" y="0"/>
                  </a:lnTo>
                  <a:lnTo>
                    <a:pt x="6" y="0"/>
                  </a:lnTo>
                  <a:lnTo>
                    <a:pt x="6" y="2"/>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8" name="Freeform 25">
              <a:extLst>
                <a:ext uri="{FF2B5EF4-FFF2-40B4-BE49-F238E27FC236}">
                  <a16:creationId xmlns:a16="http://schemas.microsoft.com/office/drawing/2014/main" id="{DAFDF214-DCA4-EE2A-F361-49FADBDE52A9}"/>
                </a:ext>
              </a:extLst>
            </p:cNvPr>
            <p:cNvSpPr>
              <a:spLocks/>
            </p:cNvSpPr>
            <p:nvPr/>
          </p:nvSpPr>
          <p:spPr bwMode="gray">
            <a:xfrm>
              <a:off x="4028" y="1980"/>
              <a:ext cx="13" cy="16"/>
            </a:xfrm>
            <a:custGeom>
              <a:avLst/>
              <a:gdLst/>
              <a:ahLst/>
              <a:cxnLst>
                <a:cxn ang="0">
                  <a:pos x="4" y="0"/>
                </a:cxn>
                <a:cxn ang="0">
                  <a:pos x="6" y="0"/>
                </a:cxn>
                <a:cxn ang="0">
                  <a:pos x="6" y="0"/>
                </a:cxn>
                <a:cxn ang="0">
                  <a:pos x="6" y="4"/>
                </a:cxn>
                <a:cxn ang="0">
                  <a:pos x="6" y="8"/>
                </a:cxn>
                <a:cxn ang="0">
                  <a:pos x="6" y="8"/>
                </a:cxn>
                <a:cxn ang="0">
                  <a:pos x="4" y="8"/>
                </a:cxn>
                <a:cxn ang="0">
                  <a:pos x="2" y="8"/>
                </a:cxn>
                <a:cxn ang="0">
                  <a:pos x="2" y="6"/>
                </a:cxn>
                <a:cxn ang="0">
                  <a:pos x="2" y="6"/>
                </a:cxn>
                <a:cxn ang="0">
                  <a:pos x="2" y="6"/>
                </a:cxn>
                <a:cxn ang="0">
                  <a:pos x="0" y="6"/>
                </a:cxn>
                <a:cxn ang="0">
                  <a:pos x="0" y="6"/>
                </a:cxn>
                <a:cxn ang="0">
                  <a:pos x="0" y="2"/>
                </a:cxn>
                <a:cxn ang="0">
                  <a:pos x="0" y="2"/>
                </a:cxn>
                <a:cxn ang="0">
                  <a:pos x="4" y="0"/>
                </a:cxn>
                <a:cxn ang="0">
                  <a:pos x="4" y="0"/>
                </a:cxn>
              </a:cxnLst>
              <a:rect l="0" t="0" r="r" b="b"/>
              <a:pathLst>
                <a:path w="6" h="8">
                  <a:moveTo>
                    <a:pt x="4" y="0"/>
                  </a:moveTo>
                  <a:lnTo>
                    <a:pt x="6" y="0"/>
                  </a:lnTo>
                  <a:lnTo>
                    <a:pt x="6" y="0"/>
                  </a:lnTo>
                  <a:lnTo>
                    <a:pt x="6" y="4"/>
                  </a:lnTo>
                  <a:lnTo>
                    <a:pt x="6" y="8"/>
                  </a:lnTo>
                  <a:lnTo>
                    <a:pt x="6" y="8"/>
                  </a:lnTo>
                  <a:lnTo>
                    <a:pt x="4" y="8"/>
                  </a:lnTo>
                  <a:lnTo>
                    <a:pt x="2" y="8"/>
                  </a:lnTo>
                  <a:lnTo>
                    <a:pt x="2" y="6"/>
                  </a:lnTo>
                  <a:lnTo>
                    <a:pt x="2" y="6"/>
                  </a:lnTo>
                  <a:lnTo>
                    <a:pt x="2" y="6"/>
                  </a:lnTo>
                  <a:lnTo>
                    <a:pt x="0" y="6"/>
                  </a:lnTo>
                  <a:lnTo>
                    <a:pt x="0" y="6"/>
                  </a:lnTo>
                  <a:lnTo>
                    <a:pt x="0" y="2"/>
                  </a:lnTo>
                  <a:lnTo>
                    <a:pt x="0" y="2"/>
                  </a:lnTo>
                  <a:lnTo>
                    <a:pt x="4" y="0"/>
                  </a:lnTo>
                  <a:lnTo>
                    <a:pt x="4" y="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29" name="Freeform 26">
              <a:extLst>
                <a:ext uri="{FF2B5EF4-FFF2-40B4-BE49-F238E27FC236}">
                  <a16:creationId xmlns:a16="http://schemas.microsoft.com/office/drawing/2014/main" id="{D35A35D8-51EC-C722-12EC-33458CA6A88D}"/>
                </a:ext>
              </a:extLst>
            </p:cNvPr>
            <p:cNvSpPr>
              <a:spLocks noEditPoints="1"/>
            </p:cNvSpPr>
            <p:nvPr/>
          </p:nvSpPr>
          <p:spPr bwMode="gray">
            <a:xfrm>
              <a:off x="2597" y="1093"/>
              <a:ext cx="1877" cy="1383"/>
            </a:xfrm>
            <a:custGeom>
              <a:avLst/>
              <a:gdLst/>
              <a:ahLst/>
              <a:cxnLst>
                <a:cxn ang="0">
                  <a:pos x="480" y="634"/>
                </a:cxn>
                <a:cxn ang="0">
                  <a:pos x="498" y="654"/>
                </a:cxn>
                <a:cxn ang="0">
                  <a:pos x="510" y="630"/>
                </a:cxn>
                <a:cxn ang="0">
                  <a:pos x="646" y="412"/>
                </a:cxn>
                <a:cxn ang="0">
                  <a:pos x="620" y="354"/>
                </a:cxn>
                <a:cxn ang="0">
                  <a:pos x="644" y="330"/>
                </a:cxn>
                <a:cxn ang="0">
                  <a:pos x="662" y="322"/>
                </a:cxn>
                <a:cxn ang="0">
                  <a:pos x="644" y="308"/>
                </a:cxn>
                <a:cxn ang="0">
                  <a:pos x="614" y="320"/>
                </a:cxn>
                <a:cxn ang="0">
                  <a:pos x="596" y="292"/>
                </a:cxn>
                <a:cxn ang="0">
                  <a:pos x="628" y="268"/>
                </a:cxn>
                <a:cxn ang="0">
                  <a:pos x="662" y="252"/>
                </a:cxn>
                <a:cxn ang="0">
                  <a:pos x="648" y="288"/>
                </a:cxn>
                <a:cxn ang="0">
                  <a:pos x="680" y="268"/>
                </a:cxn>
                <a:cxn ang="0">
                  <a:pos x="708" y="246"/>
                </a:cxn>
                <a:cxn ang="0">
                  <a:pos x="756" y="212"/>
                </a:cxn>
                <a:cxn ang="0">
                  <a:pos x="786" y="166"/>
                </a:cxn>
                <a:cxn ang="0">
                  <a:pos x="814" y="148"/>
                </a:cxn>
                <a:cxn ang="0">
                  <a:pos x="798" y="112"/>
                </a:cxn>
                <a:cxn ang="0">
                  <a:pos x="746" y="72"/>
                </a:cxn>
                <a:cxn ang="0">
                  <a:pos x="682" y="6"/>
                </a:cxn>
                <a:cxn ang="0">
                  <a:pos x="636" y="38"/>
                </a:cxn>
                <a:cxn ang="0">
                  <a:pos x="610" y="78"/>
                </a:cxn>
                <a:cxn ang="0">
                  <a:pos x="582" y="120"/>
                </a:cxn>
                <a:cxn ang="0">
                  <a:pos x="614" y="138"/>
                </a:cxn>
                <a:cxn ang="0">
                  <a:pos x="530" y="176"/>
                </a:cxn>
                <a:cxn ang="0">
                  <a:pos x="458" y="220"/>
                </a:cxn>
                <a:cxn ang="0">
                  <a:pos x="334" y="218"/>
                </a:cxn>
                <a:cxn ang="0">
                  <a:pos x="254" y="162"/>
                </a:cxn>
                <a:cxn ang="0">
                  <a:pos x="208" y="86"/>
                </a:cxn>
                <a:cxn ang="0">
                  <a:pos x="124" y="150"/>
                </a:cxn>
                <a:cxn ang="0">
                  <a:pos x="96" y="218"/>
                </a:cxn>
                <a:cxn ang="0">
                  <a:pos x="68" y="240"/>
                </a:cxn>
                <a:cxn ang="0">
                  <a:pos x="34" y="262"/>
                </a:cxn>
                <a:cxn ang="0">
                  <a:pos x="10" y="268"/>
                </a:cxn>
                <a:cxn ang="0">
                  <a:pos x="14" y="298"/>
                </a:cxn>
                <a:cxn ang="0">
                  <a:pos x="64" y="338"/>
                </a:cxn>
                <a:cxn ang="0">
                  <a:pos x="72" y="390"/>
                </a:cxn>
                <a:cxn ang="0">
                  <a:pos x="104" y="444"/>
                </a:cxn>
                <a:cxn ang="0">
                  <a:pos x="170" y="482"/>
                </a:cxn>
                <a:cxn ang="0">
                  <a:pos x="258" y="484"/>
                </a:cxn>
                <a:cxn ang="0">
                  <a:pos x="322" y="488"/>
                </a:cxn>
                <a:cxn ang="0">
                  <a:pos x="332" y="546"/>
                </a:cxn>
                <a:cxn ang="0">
                  <a:pos x="358" y="574"/>
                </a:cxn>
                <a:cxn ang="0">
                  <a:pos x="388" y="578"/>
                </a:cxn>
                <a:cxn ang="0">
                  <a:pos x="460" y="596"/>
                </a:cxn>
                <a:cxn ang="0">
                  <a:pos x="488" y="598"/>
                </a:cxn>
                <a:cxn ang="0">
                  <a:pos x="496" y="608"/>
                </a:cxn>
                <a:cxn ang="0">
                  <a:pos x="516" y="594"/>
                </a:cxn>
                <a:cxn ang="0">
                  <a:pos x="544" y="578"/>
                </a:cxn>
                <a:cxn ang="0">
                  <a:pos x="556" y="578"/>
                </a:cxn>
                <a:cxn ang="0">
                  <a:pos x="580" y="572"/>
                </a:cxn>
                <a:cxn ang="0">
                  <a:pos x="594" y="556"/>
                </a:cxn>
                <a:cxn ang="0">
                  <a:pos x="616" y="538"/>
                </a:cxn>
                <a:cxn ang="0">
                  <a:pos x="624" y="528"/>
                </a:cxn>
                <a:cxn ang="0">
                  <a:pos x="628" y="502"/>
                </a:cxn>
                <a:cxn ang="0">
                  <a:pos x="640" y="484"/>
                </a:cxn>
                <a:cxn ang="0">
                  <a:pos x="646" y="472"/>
                </a:cxn>
                <a:cxn ang="0">
                  <a:pos x="660" y="450"/>
                </a:cxn>
                <a:cxn ang="0">
                  <a:pos x="640" y="440"/>
                </a:cxn>
              </a:cxnLst>
              <a:rect l="0" t="0" r="r" b="b"/>
              <a:pathLst>
                <a:path w="824" h="658">
                  <a:moveTo>
                    <a:pt x="506" y="624"/>
                  </a:moveTo>
                  <a:lnTo>
                    <a:pt x="506" y="624"/>
                  </a:lnTo>
                  <a:lnTo>
                    <a:pt x="498" y="626"/>
                  </a:lnTo>
                  <a:lnTo>
                    <a:pt x="492" y="628"/>
                  </a:lnTo>
                  <a:lnTo>
                    <a:pt x="492" y="628"/>
                  </a:lnTo>
                  <a:lnTo>
                    <a:pt x="488" y="628"/>
                  </a:lnTo>
                  <a:lnTo>
                    <a:pt x="484" y="630"/>
                  </a:lnTo>
                  <a:lnTo>
                    <a:pt x="484" y="630"/>
                  </a:lnTo>
                  <a:lnTo>
                    <a:pt x="484" y="632"/>
                  </a:lnTo>
                  <a:lnTo>
                    <a:pt x="484" y="634"/>
                  </a:lnTo>
                  <a:lnTo>
                    <a:pt x="484" y="634"/>
                  </a:lnTo>
                  <a:lnTo>
                    <a:pt x="482" y="634"/>
                  </a:lnTo>
                  <a:lnTo>
                    <a:pt x="480" y="634"/>
                  </a:lnTo>
                  <a:lnTo>
                    <a:pt x="480" y="634"/>
                  </a:lnTo>
                  <a:lnTo>
                    <a:pt x="474" y="638"/>
                  </a:lnTo>
                  <a:lnTo>
                    <a:pt x="474" y="638"/>
                  </a:lnTo>
                  <a:lnTo>
                    <a:pt x="474" y="646"/>
                  </a:lnTo>
                  <a:lnTo>
                    <a:pt x="476" y="652"/>
                  </a:lnTo>
                  <a:lnTo>
                    <a:pt x="476" y="652"/>
                  </a:lnTo>
                  <a:lnTo>
                    <a:pt x="478" y="652"/>
                  </a:lnTo>
                  <a:lnTo>
                    <a:pt x="482" y="654"/>
                  </a:lnTo>
                  <a:lnTo>
                    <a:pt x="482" y="654"/>
                  </a:lnTo>
                  <a:lnTo>
                    <a:pt x="488" y="658"/>
                  </a:lnTo>
                  <a:lnTo>
                    <a:pt x="488" y="658"/>
                  </a:lnTo>
                  <a:lnTo>
                    <a:pt x="498" y="654"/>
                  </a:lnTo>
                  <a:lnTo>
                    <a:pt x="498" y="654"/>
                  </a:lnTo>
                  <a:lnTo>
                    <a:pt x="498" y="650"/>
                  </a:lnTo>
                  <a:lnTo>
                    <a:pt x="498" y="650"/>
                  </a:lnTo>
                  <a:lnTo>
                    <a:pt x="502" y="650"/>
                  </a:lnTo>
                  <a:lnTo>
                    <a:pt x="504" y="648"/>
                  </a:lnTo>
                  <a:lnTo>
                    <a:pt x="504" y="648"/>
                  </a:lnTo>
                  <a:lnTo>
                    <a:pt x="504" y="646"/>
                  </a:lnTo>
                  <a:lnTo>
                    <a:pt x="504" y="642"/>
                  </a:lnTo>
                  <a:lnTo>
                    <a:pt x="506" y="640"/>
                  </a:lnTo>
                  <a:lnTo>
                    <a:pt x="506" y="640"/>
                  </a:lnTo>
                  <a:lnTo>
                    <a:pt x="508" y="634"/>
                  </a:lnTo>
                  <a:lnTo>
                    <a:pt x="510" y="632"/>
                  </a:lnTo>
                  <a:lnTo>
                    <a:pt x="510" y="632"/>
                  </a:lnTo>
                  <a:lnTo>
                    <a:pt x="510" y="630"/>
                  </a:lnTo>
                  <a:lnTo>
                    <a:pt x="510" y="630"/>
                  </a:lnTo>
                  <a:lnTo>
                    <a:pt x="510" y="630"/>
                  </a:lnTo>
                  <a:lnTo>
                    <a:pt x="510" y="630"/>
                  </a:lnTo>
                  <a:lnTo>
                    <a:pt x="510" y="626"/>
                  </a:lnTo>
                  <a:lnTo>
                    <a:pt x="510" y="626"/>
                  </a:lnTo>
                  <a:lnTo>
                    <a:pt x="506" y="624"/>
                  </a:lnTo>
                  <a:lnTo>
                    <a:pt x="506" y="624"/>
                  </a:lnTo>
                  <a:close/>
                  <a:moveTo>
                    <a:pt x="630" y="416"/>
                  </a:moveTo>
                  <a:lnTo>
                    <a:pt x="630" y="416"/>
                  </a:lnTo>
                  <a:lnTo>
                    <a:pt x="638" y="414"/>
                  </a:lnTo>
                  <a:lnTo>
                    <a:pt x="646" y="416"/>
                  </a:lnTo>
                  <a:lnTo>
                    <a:pt x="646" y="416"/>
                  </a:lnTo>
                  <a:lnTo>
                    <a:pt x="646" y="412"/>
                  </a:lnTo>
                  <a:lnTo>
                    <a:pt x="646" y="412"/>
                  </a:lnTo>
                  <a:lnTo>
                    <a:pt x="636" y="400"/>
                  </a:lnTo>
                  <a:lnTo>
                    <a:pt x="632" y="392"/>
                  </a:lnTo>
                  <a:lnTo>
                    <a:pt x="630" y="384"/>
                  </a:lnTo>
                  <a:lnTo>
                    <a:pt x="630" y="384"/>
                  </a:lnTo>
                  <a:lnTo>
                    <a:pt x="624" y="386"/>
                  </a:lnTo>
                  <a:lnTo>
                    <a:pt x="624" y="386"/>
                  </a:lnTo>
                  <a:lnTo>
                    <a:pt x="626" y="382"/>
                  </a:lnTo>
                  <a:lnTo>
                    <a:pt x="626" y="382"/>
                  </a:lnTo>
                  <a:lnTo>
                    <a:pt x="620" y="370"/>
                  </a:lnTo>
                  <a:lnTo>
                    <a:pt x="618" y="362"/>
                  </a:lnTo>
                  <a:lnTo>
                    <a:pt x="620" y="354"/>
                  </a:lnTo>
                  <a:lnTo>
                    <a:pt x="620" y="354"/>
                  </a:lnTo>
                  <a:lnTo>
                    <a:pt x="622" y="352"/>
                  </a:lnTo>
                  <a:lnTo>
                    <a:pt x="624" y="350"/>
                  </a:lnTo>
                  <a:lnTo>
                    <a:pt x="628" y="348"/>
                  </a:lnTo>
                  <a:lnTo>
                    <a:pt x="628" y="348"/>
                  </a:lnTo>
                  <a:lnTo>
                    <a:pt x="628" y="342"/>
                  </a:lnTo>
                  <a:lnTo>
                    <a:pt x="628" y="342"/>
                  </a:lnTo>
                  <a:lnTo>
                    <a:pt x="632" y="338"/>
                  </a:lnTo>
                  <a:lnTo>
                    <a:pt x="636" y="334"/>
                  </a:lnTo>
                  <a:lnTo>
                    <a:pt x="636" y="334"/>
                  </a:lnTo>
                  <a:lnTo>
                    <a:pt x="638" y="332"/>
                  </a:lnTo>
                  <a:lnTo>
                    <a:pt x="638" y="332"/>
                  </a:lnTo>
                  <a:lnTo>
                    <a:pt x="644" y="330"/>
                  </a:lnTo>
                  <a:lnTo>
                    <a:pt x="644" y="330"/>
                  </a:lnTo>
                  <a:lnTo>
                    <a:pt x="646" y="326"/>
                  </a:lnTo>
                  <a:lnTo>
                    <a:pt x="646" y="326"/>
                  </a:lnTo>
                  <a:lnTo>
                    <a:pt x="650" y="326"/>
                  </a:lnTo>
                  <a:lnTo>
                    <a:pt x="650" y="326"/>
                  </a:lnTo>
                  <a:lnTo>
                    <a:pt x="652" y="324"/>
                  </a:lnTo>
                  <a:lnTo>
                    <a:pt x="652" y="324"/>
                  </a:lnTo>
                  <a:lnTo>
                    <a:pt x="654" y="322"/>
                  </a:lnTo>
                  <a:lnTo>
                    <a:pt x="654" y="322"/>
                  </a:lnTo>
                  <a:lnTo>
                    <a:pt x="654" y="322"/>
                  </a:lnTo>
                  <a:lnTo>
                    <a:pt x="658" y="324"/>
                  </a:lnTo>
                  <a:lnTo>
                    <a:pt x="658" y="324"/>
                  </a:lnTo>
                  <a:lnTo>
                    <a:pt x="660" y="322"/>
                  </a:lnTo>
                  <a:lnTo>
                    <a:pt x="662" y="322"/>
                  </a:lnTo>
                  <a:lnTo>
                    <a:pt x="662" y="322"/>
                  </a:lnTo>
                  <a:lnTo>
                    <a:pt x="666" y="314"/>
                  </a:lnTo>
                  <a:lnTo>
                    <a:pt x="666" y="312"/>
                  </a:lnTo>
                  <a:lnTo>
                    <a:pt x="666" y="312"/>
                  </a:lnTo>
                  <a:lnTo>
                    <a:pt x="660" y="310"/>
                  </a:lnTo>
                  <a:lnTo>
                    <a:pt x="660" y="310"/>
                  </a:lnTo>
                  <a:lnTo>
                    <a:pt x="656" y="310"/>
                  </a:lnTo>
                  <a:lnTo>
                    <a:pt x="654" y="312"/>
                  </a:lnTo>
                  <a:lnTo>
                    <a:pt x="650" y="312"/>
                  </a:lnTo>
                  <a:lnTo>
                    <a:pt x="646" y="312"/>
                  </a:lnTo>
                  <a:lnTo>
                    <a:pt x="646" y="312"/>
                  </a:lnTo>
                  <a:lnTo>
                    <a:pt x="644" y="308"/>
                  </a:lnTo>
                  <a:lnTo>
                    <a:pt x="644" y="308"/>
                  </a:lnTo>
                  <a:lnTo>
                    <a:pt x="638" y="308"/>
                  </a:lnTo>
                  <a:lnTo>
                    <a:pt x="630" y="308"/>
                  </a:lnTo>
                  <a:lnTo>
                    <a:pt x="630" y="308"/>
                  </a:lnTo>
                  <a:lnTo>
                    <a:pt x="630" y="312"/>
                  </a:lnTo>
                  <a:lnTo>
                    <a:pt x="630" y="312"/>
                  </a:lnTo>
                  <a:lnTo>
                    <a:pt x="624" y="314"/>
                  </a:lnTo>
                  <a:lnTo>
                    <a:pt x="624" y="314"/>
                  </a:lnTo>
                  <a:lnTo>
                    <a:pt x="622" y="316"/>
                  </a:lnTo>
                  <a:lnTo>
                    <a:pt x="622" y="318"/>
                  </a:lnTo>
                  <a:lnTo>
                    <a:pt x="622" y="318"/>
                  </a:lnTo>
                  <a:lnTo>
                    <a:pt x="616" y="318"/>
                  </a:lnTo>
                  <a:lnTo>
                    <a:pt x="616" y="318"/>
                  </a:lnTo>
                  <a:lnTo>
                    <a:pt x="614" y="320"/>
                  </a:lnTo>
                  <a:lnTo>
                    <a:pt x="614" y="320"/>
                  </a:lnTo>
                  <a:lnTo>
                    <a:pt x="610" y="320"/>
                  </a:lnTo>
                  <a:lnTo>
                    <a:pt x="610" y="320"/>
                  </a:lnTo>
                  <a:lnTo>
                    <a:pt x="608" y="316"/>
                  </a:lnTo>
                  <a:lnTo>
                    <a:pt x="608" y="312"/>
                  </a:lnTo>
                  <a:lnTo>
                    <a:pt x="608" y="312"/>
                  </a:lnTo>
                  <a:lnTo>
                    <a:pt x="606" y="308"/>
                  </a:lnTo>
                  <a:lnTo>
                    <a:pt x="604" y="304"/>
                  </a:lnTo>
                  <a:lnTo>
                    <a:pt x="602" y="304"/>
                  </a:lnTo>
                  <a:lnTo>
                    <a:pt x="602" y="304"/>
                  </a:lnTo>
                  <a:lnTo>
                    <a:pt x="598" y="298"/>
                  </a:lnTo>
                  <a:lnTo>
                    <a:pt x="596" y="292"/>
                  </a:lnTo>
                  <a:lnTo>
                    <a:pt x="596" y="292"/>
                  </a:lnTo>
                  <a:lnTo>
                    <a:pt x="596" y="286"/>
                  </a:lnTo>
                  <a:lnTo>
                    <a:pt x="596" y="286"/>
                  </a:lnTo>
                  <a:lnTo>
                    <a:pt x="598" y="284"/>
                  </a:lnTo>
                  <a:lnTo>
                    <a:pt x="598" y="284"/>
                  </a:lnTo>
                  <a:lnTo>
                    <a:pt x="606" y="284"/>
                  </a:lnTo>
                  <a:lnTo>
                    <a:pt x="612" y="284"/>
                  </a:lnTo>
                  <a:lnTo>
                    <a:pt x="612" y="284"/>
                  </a:lnTo>
                  <a:lnTo>
                    <a:pt x="614" y="280"/>
                  </a:lnTo>
                  <a:lnTo>
                    <a:pt x="618" y="274"/>
                  </a:lnTo>
                  <a:lnTo>
                    <a:pt x="618" y="274"/>
                  </a:lnTo>
                  <a:lnTo>
                    <a:pt x="626" y="268"/>
                  </a:lnTo>
                  <a:lnTo>
                    <a:pt x="626" y="268"/>
                  </a:lnTo>
                  <a:lnTo>
                    <a:pt x="628" y="268"/>
                  </a:lnTo>
                  <a:lnTo>
                    <a:pt x="628" y="268"/>
                  </a:lnTo>
                  <a:lnTo>
                    <a:pt x="630" y="266"/>
                  </a:lnTo>
                  <a:lnTo>
                    <a:pt x="632" y="262"/>
                  </a:lnTo>
                  <a:lnTo>
                    <a:pt x="634" y="262"/>
                  </a:lnTo>
                  <a:lnTo>
                    <a:pt x="634" y="262"/>
                  </a:lnTo>
                  <a:lnTo>
                    <a:pt x="636" y="260"/>
                  </a:lnTo>
                  <a:lnTo>
                    <a:pt x="636" y="256"/>
                  </a:lnTo>
                  <a:lnTo>
                    <a:pt x="636" y="256"/>
                  </a:lnTo>
                  <a:lnTo>
                    <a:pt x="640" y="250"/>
                  </a:lnTo>
                  <a:lnTo>
                    <a:pt x="644" y="246"/>
                  </a:lnTo>
                  <a:lnTo>
                    <a:pt x="644" y="246"/>
                  </a:lnTo>
                  <a:lnTo>
                    <a:pt x="662" y="252"/>
                  </a:lnTo>
                  <a:lnTo>
                    <a:pt x="662" y="252"/>
                  </a:lnTo>
                  <a:lnTo>
                    <a:pt x="656" y="260"/>
                  </a:lnTo>
                  <a:lnTo>
                    <a:pt x="650" y="268"/>
                  </a:lnTo>
                  <a:lnTo>
                    <a:pt x="650" y="268"/>
                  </a:lnTo>
                  <a:lnTo>
                    <a:pt x="648" y="270"/>
                  </a:lnTo>
                  <a:lnTo>
                    <a:pt x="648" y="270"/>
                  </a:lnTo>
                  <a:lnTo>
                    <a:pt x="648" y="274"/>
                  </a:lnTo>
                  <a:lnTo>
                    <a:pt x="648" y="278"/>
                  </a:lnTo>
                  <a:lnTo>
                    <a:pt x="648" y="278"/>
                  </a:lnTo>
                  <a:lnTo>
                    <a:pt x="654" y="278"/>
                  </a:lnTo>
                  <a:lnTo>
                    <a:pt x="654" y="278"/>
                  </a:lnTo>
                  <a:lnTo>
                    <a:pt x="650" y="282"/>
                  </a:lnTo>
                  <a:lnTo>
                    <a:pt x="648" y="286"/>
                  </a:lnTo>
                  <a:lnTo>
                    <a:pt x="648" y="288"/>
                  </a:lnTo>
                  <a:lnTo>
                    <a:pt x="648" y="288"/>
                  </a:lnTo>
                  <a:lnTo>
                    <a:pt x="650" y="288"/>
                  </a:lnTo>
                  <a:lnTo>
                    <a:pt x="650" y="288"/>
                  </a:lnTo>
                  <a:lnTo>
                    <a:pt x="650" y="288"/>
                  </a:lnTo>
                  <a:lnTo>
                    <a:pt x="650" y="288"/>
                  </a:lnTo>
                  <a:lnTo>
                    <a:pt x="654" y="288"/>
                  </a:lnTo>
                  <a:lnTo>
                    <a:pt x="654" y="288"/>
                  </a:lnTo>
                  <a:lnTo>
                    <a:pt x="654" y="286"/>
                  </a:lnTo>
                  <a:lnTo>
                    <a:pt x="654" y="284"/>
                  </a:lnTo>
                  <a:lnTo>
                    <a:pt x="654" y="284"/>
                  </a:lnTo>
                  <a:lnTo>
                    <a:pt x="666" y="274"/>
                  </a:lnTo>
                  <a:lnTo>
                    <a:pt x="676" y="268"/>
                  </a:lnTo>
                  <a:lnTo>
                    <a:pt x="680" y="268"/>
                  </a:lnTo>
                  <a:lnTo>
                    <a:pt x="684" y="268"/>
                  </a:lnTo>
                  <a:lnTo>
                    <a:pt x="684" y="268"/>
                  </a:lnTo>
                  <a:lnTo>
                    <a:pt x="688" y="270"/>
                  </a:lnTo>
                  <a:lnTo>
                    <a:pt x="688" y="270"/>
                  </a:lnTo>
                  <a:lnTo>
                    <a:pt x="688" y="270"/>
                  </a:lnTo>
                  <a:lnTo>
                    <a:pt x="690" y="270"/>
                  </a:lnTo>
                  <a:lnTo>
                    <a:pt x="690" y="268"/>
                  </a:lnTo>
                  <a:lnTo>
                    <a:pt x="692" y="268"/>
                  </a:lnTo>
                  <a:lnTo>
                    <a:pt x="692" y="268"/>
                  </a:lnTo>
                  <a:lnTo>
                    <a:pt x="692" y="270"/>
                  </a:lnTo>
                  <a:lnTo>
                    <a:pt x="698" y="260"/>
                  </a:lnTo>
                  <a:lnTo>
                    <a:pt x="702" y="254"/>
                  </a:lnTo>
                  <a:lnTo>
                    <a:pt x="708" y="246"/>
                  </a:lnTo>
                  <a:lnTo>
                    <a:pt x="712" y="240"/>
                  </a:lnTo>
                  <a:lnTo>
                    <a:pt x="720" y="232"/>
                  </a:lnTo>
                  <a:lnTo>
                    <a:pt x="720" y="224"/>
                  </a:lnTo>
                  <a:lnTo>
                    <a:pt x="726" y="222"/>
                  </a:lnTo>
                  <a:lnTo>
                    <a:pt x="730" y="228"/>
                  </a:lnTo>
                  <a:lnTo>
                    <a:pt x="734" y="230"/>
                  </a:lnTo>
                  <a:lnTo>
                    <a:pt x="742" y="232"/>
                  </a:lnTo>
                  <a:lnTo>
                    <a:pt x="742" y="226"/>
                  </a:lnTo>
                  <a:lnTo>
                    <a:pt x="742" y="222"/>
                  </a:lnTo>
                  <a:lnTo>
                    <a:pt x="746" y="218"/>
                  </a:lnTo>
                  <a:lnTo>
                    <a:pt x="752" y="218"/>
                  </a:lnTo>
                  <a:lnTo>
                    <a:pt x="756" y="216"/>
                  </a:lnTo>
                  <a:lnTo>
                    <a:pt x="756" y="212"/>
                  </a:lnTo>
                  <a:lnTo>
                    <a:pt x="762" y="210"/>
                  </a:lnTo>
                  <a:lnTo>
                    <a:pt x="762" y="200"/>
                  </a:lnTo>
                  <a:lnTo>
                    <a:pt x="772" y="212"/>
                  </a:lnTo>
                  <a:lnTo>
                    <a:pt x="774" y="208"/>
                  </a:lnTo>
                  <a:lnTo>
                    <a:pt x="774" y="202"/>
                  </a:lnTo>
                  <a:lnTo>
                    <a:pt x="776" y="200"/>
                  </a:lnTo>
                  <a:lnTo>
                    <a:pt x="778" y="194"/>
                  </a:lnTo>
                  <a:lnTo>
                    <a:pt x="776" y="184"/>
                  </a:lnTo>
                  <a:lnTo>
                    <a:pt x="778" y="178"/>
                  </a:lnTo>
                  <a:lnTo>
                    <a:pt x="778" y="172"/>
                  </a:lnTo>
                  <a:lnTo>
                    <a:pt x="782" y="168"/>
                  </a:lnTo>
                  <a:lnTo>
                    <a:pt x="786" y="166"/>
                  </a:lnTo>
                  <a:lnTo>
                    <a:pt x="786" y="166"/>
                  </a:lnTo>
                  <a:lnTo>
                    <a:pt x="786" y="164"/>
                  </a:lnTo>
                  <a:lnTo>
                    <a:pt x="786" y="164"/>
                  </a:lnTo>
                  <a:lnTo>
                    <a:pt x="786" y="164"/>
                  </a:lnTo>
                  <a:lnTo>
                    <a:pt x="786" y="162"/>
                  </a:lnTo>
                  <a:lnTo>
                    <a:pt x="786" y="162"/>
                  </a:lnTo>
                  <a:lnTo>
                    <a:pt x="792" y="164"/>
                  </a:lnTo>
                  <a:lnTo>
                    <a:pt x="794" y="168"/>
                  </a:lnTo>
                  <a:lnTo>
                    <a:pt x="794" y="168"/>
                  </a:lnTo>
                  <a:lnTo>
                    <a:pt x="798" y="164"/>
                  </a:lnTo>
                  <a:lnTo>
                    <a:pt x="804" y="160"/>
                  </a:lnTo>
                  <a:lnTo>
                    <a:pt x="806" y="156"/>
                  </a:lnTo>
                  <a:lnTo>
                    <a:pt x="810" y="154"/>
                  </a:lnTo>
                  <a:lnTo>
                    <a:pt x="814" y="148"/>
                  </a:lnTo>
                  <a:lnTo>
                    <a:pt x="818" y="142"/>
                  </a:lnTo>
                  <a:lnTo>
                    <a:pt x="820" y="132"/>
                  </a:lnTo>
                  <a:lnTo>
                    <a:pt x="820" y="126"/>
                  </a:lnTo>
                  <a:lnTo>
                    <a:pt x="824" y="124"/>
                  </a:lnTo>
                  <a:lnTo>
                    <a:pt x="824" y="116"/>
                  </a:lnTo>
                  <a:lnTo>
                    <a:pt x="820" y="112"/>
                  </a:lnTo>
                  <a:lnTo>
                    <a:pt x="820" y="108"/>
                  </a:lnTo>
                  <a:lnTo>
                    <a:pt x="824" y="100"/>
                  </a:lnTo>
                  <a:lnTo>
                    <a:pt x="816" y="102"/>
                  </a:lnTo>
                  <a:lnTo>
                    <a:pt x="814" y="106"/>
                  </a:lnTo>
                  <a:lnTo>
                    <a:pt x="808" y="108"/>
                  </a:lnTo>
                  <a:lnTo>
                    <a:pt x="804" y="108"/>
                  </a:lnTo>
                  <a:lnTo>
                    <a:pt x="798" y="112"/>
                  </a:lnTo>
                  <a:lnTo>
                    <a:pt x="794" y="116"/>
                  </a:lnTo>
                  <a:lnTo>
                    <a:pt x="788" y="118"/>
                  </a:lnTo>
                  <a:lnTo>
                    <a:pt x="784" y="120"/>
                  </a:lnTo>
                  <a:lnTo>
                    <a:pt x="778" y="116"/>
                  </a:lnTo>
                  <a:lnTo>
                    <a:pt x="772" y="114"/>
                  </a:lnTo>
                  <a:lnTo>
                    <a:pt x="770" y="108"/>
                  </a:lnTo>
                  <a:lnTo>
                    <a:pt x="770" y="102"/>
                  </a:lnTo>
                  <a:lnTo>
                    <a:pt x="768" y="96"/>
                  </a:lnTo>
                  <a:lnTo>
                    <a:pt x="762" y="90"/>
                  </a:lnTo>
                  <a:lnTo>
                    <a:pt x="760" y="84"/>
                  </a:lnTo>
                  <a:lnTo>
                    <a:pt x="758" y="78"/>
                  </a:lnTo>
                  <a:lnTo>
                    <a:pt x="754" y="74"/>
                  </a:lnTo>
                  <a:lnTo>
                    <a:pt x="746" y="72"/>
                  </a:lnTo>
                  <a:lnTo>
                    <a:pt x="740" y="70"/>
                  </a:lnTo>
                  <a:lnTo>
                    <a:pt x="734" y="70"/>
                  </a:lnTo>
                  <a:lnTo>
                    <a:pt x="730" y="66"/>
                  </a:lnTo>
                  <a:lnTo>
                    <a:pt x="726" y="58"/>
                  </a:lnTo>
                  <a:lnTo>
                    <a:pt x="720" y="48"/>
                  </a:lnTo>
                  <a:lnTo>
                    <a:pt x="718" y="40"/>
                  </a:lnTo>
                  <a:lnTo>
                    <a:pt x="718" y="34"/>
                  </a:lnTo>
                  <a:lnTo>
                    <a:pt x="712" y="28"/>
                  </a:lnTo>
                  <a:lnTo>
                    <a:pt x="710" y="22"/>
                  </a:lnTo>
                  <a:lnTo>
                    <a:pt x="702" y="16"/>
                  </a:lnTo>
                  <a:lnTo>
                    <a:pt x="692" y="16"/>
                  </a:lnTo>
                  <a:lnTo>
                    <a:pt x="688" y="10"/>
                  </a:lnTo>
                  <a:lnTo>
                    <a:pt x="682" y="6"/>
                  </a:lnTo>
                  <a:lnTo>
                    <a:pt x="676" y="2"/>
                  </a:lnTo>
                  <a:lnTo>
                    <a:pt x="668" y="0"/>
                  </a:lnTo>
                  <a:lnTo>
                    <a:pt x="664" y="2"/>
                  </a:lnTo>
                  <a:lnTo>
                    <a:pt x="658" y="4"/>
                  </a:lnTo>
                  <a:lnTo>
                    <a:pt x="650" y="4"/>
                  </a:lnTo>
                  <a:lnTo>
                    <a:pt x="644" y="8"/>
                  </a:lnTo>
                  <a:lnTo>
                    <a:pt x="638" y="14"/>
                  </a:lnTo>
                  <a:lnTo>
                    <a:pt x="634" y="20"/>
                  </a:lnTo>
                  <a:lnTo>
                    <a:pt x="632" y="22"/>
                  </a:lnTo>
                  <a:lnTo>
                    <a:pt x="630" y="26"/>
                  </a:lnTo>
                  <a:lnTo>
                    <a:pt x="636" y="24"/>
                  </a:lnTo>
                  <a:lnTo>
                    <a:pt x="636" y="32"/>
                  </a:lnTo>
                  <a:lnTo>
                    <a:pt x="636" y="38"/>
                  </a:lnTo>
                  <a:lnTo>
                    <a:pt x="632" y="42"/>
                  </a:lnTo>
                  <a:lnTo>
                    <a:pt x="634" y="48"/>
                  </a:lnTo>
                  <a:lnTo>
                    <a:pt x="628" y="56"/>
                  </a:lnTo>
                  <a:lnTo>
                    <a:pt x="624" y="62"/>
                  </a:lnTo>
                  <a:lnTo>
                    <a:pt x="624" y="62"/>
                  </a:lnTo>
                  <a:lnTo>
                    <a:pt x="620" y="66"/>
                  </a:lnTo>
                  <a:lnTo>
                    <a:pt x="618" y="68"/>
                  </a:lnTo>
                  <a:lnTo>
                    <a:pt x="618" y="70"/>
                  </a:lnTo>
                  <a:lnTo>
                    <a:pt x="620" y="72"/>
                  </a:lnTo>
                  <a:lnTo>
                    <a:pt x="620" y="72"/>
                  </a:lnTo>
                  <a:lnTo>
                    <a:pt x="618" y="74"/>
                  </a:lnTo>
                  <a:lnTo>
                    <a:pt x="614" y="76"/>
                  </a:lnTo>
                  <a:lnTo>
                    <a:pt x="610" y="78"/>
                  </a:lnTo>
                  <a:lnTo>
                    <a:pt x="600" y="84"/>
                  </a:lnTo>
                  <a:lnTo>
                    <a:pt x="594" y="80"/>
                  </a:lnTo>
                  <a:lnTo>
                    <a:pt x="586" y="76"/>
                  </a:lnTo>
                  <a:lnTo>
                    <a:pt x="580" y="78"/>
                  </a:lnTo>
                  <a:lnTo>
                    <a:pt x="574" y="94"/>
                  </a:lnTo>
                  <a:lnTo>
                    <a:pt x="574" y="94"/>
                  </a:lnTo>
                  <a:lnTo>
                    <a:pt x="576" y="100"/>
                  </a:lnTo>
                  <a:lnTo>
                    <a:pt x="576" y="100"/>
                  </a:lnTo>
                  <a:lnTo>
                    <a:pt x="576" y="104"/>
                  </a:lnTo>
                  <a:lnTo>
                    <a:pt x="574" y="106"/>
                  </a:lnTo>
                  <a:lnTo>
                    <a:pt x="572" y="110"/>
                  </a:lnTo>
                  <a:lnTo>
                    <a:pt x="572" y="116"/>
                  </a:lnTo>
                  <a:lnTo>
                    <a:pt x="582" y="120"/>
                  </a:lnTo>
                  <a:lnTo>
                    <a:pt x="592" y="118"/>
                  </a:lnTo>
                  <a:lnTo>
                    <a:pt x="598" y="112"/>
                  </a:lnTo>
                  <a:lnTo>
                    <a:pt x="602" y="112"/>
                  </a:lnTo>
                  <a:lnTo>
                    <a:pt x="606" y="116"/>
                  </a:lnTo>
                  <a:lnTo>
                    <a:pt x="612" y="122"/>
                  </a:lnTo>
                  <a:lnTo>
                    <a:pt x="622" y="126"/>
                  </a:lnTo>
                  <a:lnTo>
                    <a:pt x="628" y="132"/>
                  </a:lnTo>
                  <a:lnTo>
                    <a:pt x="624" y="138"/>
                  </a:lnTo>
                  <a:lnTo>
                    <a:pt x="624" y="138"/>
                  </a:lnTo>
                  <a:lnTo>
                    <a:pt x="620" y="136"/>
                  </a:lnTo>
                  <a:lnTo>
                    <a:pt x="616" y="136"/>
                  </a:lnTo>
                  <a:lnTo>
                    <a:pt x="614" y="138"/>
                  </a:lnTo>
                  <a:lnTo>
                    <a:pt x="614" y="138"/>
                  </a:lnTo>
                  <a:lnTo>
                    <a:pt x="610" y="140"/>
                  </a:lnTo>
                  <a:lnTo>
                    <a:pt x="606" y="142"/>
                  </a:lnTo>
                  <a:lnTo>
                    <a:pt x="604" y="146"/>
                  </a:lnTo>
                  <a:lnTo>
                    <a:pt x="596" y="144"/>
                  </a:lnTo>
                  <a:lnTo>
                    <a:pt x="586" y="152"/>
                  </a:lnTo>
                  <a:lnTo>
                    <a:pt x="580" y="148"/>
                  </a:lnTo>
                  <a:lnTo>
                    <a:pt x="576" y="148"/>
                  </a:lnTo>
                  <a:lnTo>
                    <a:pt x="574" y="156"/>
                  </a:lnTo>
                  <a:lnTo>
                    <a:pt x="570" y="160"/>
                  </a:lnTo>
                  <a:lnTo>
                    <a:pt x="552" y="164"/>
                  </a:lnTo>
                  <a:lnTo>
                    <a:pt x="550" y="174"/>
                  </a:lnTo>
                  <a:lnTo>
                    <a:pt x="538" y="180"/>
                  </a:lnTo>
                  <a:lnTo>
                    <a:pt x="530" y="176"/>
                  </a:lnTo>
                  <a:lnTo>
                    <a:pt x="524" y="170"/>
                  </a:lnTo>
                  <a:lnTo>
                    <a:pt x="518" y="168"/>
                  </a:lnTo>
                  <a:lnTo>
                    <a:pt x="512" y="172"/>
                  </a:lnTo>
                  <a:lnTo>
                    <a:pt x="510" y="180"/>
                  </a:lnTo>
                  <a:lnTo>
                    <a:pt x="508" y="186"/>
                  </a:lnTo>
                  <a:lnTo>
                    <a:pt x="510" y="196"/>
                  </a:lnTo>
                  <a:lnTo>
                    <a:pt x="512" y="202"/>
                  </a:lnTo>
                  <a:lnTo>
                    <a:pt x="508" y="208"/>
                  </a:lnTo>
                  <a:lnTo>
                    <a:pt x="502" y="212"/>
                  </a:lnTo>
                  <a:lnTo>
                    <a:pt x="492" y="214"/>
                  </a:lnTo>
                  <a:lnTo>
                    <a:pt x="478" y="218"/>
                  </a:lnTo>
                  <a:lnTo>
                    <a:pt x="466" y="218"/>
                  </a:lnTo>
                  <a:lnTo>
                    <a:pt x="458" y="220"/>
                  </a:lnTo>
                  <a:lnTo>
                    <a:pt x="454" y="220"/>
                  </a:lnTo>
                  <a:lnTo>
                    <a:pt x="446" y="228"/>
                  </a:lnTo>
                  <a:lnTo>
                    <a:pt x="438" y="232"/>
                  </a:lnTo>
                  <a:lnTo>
                    <a:pt x="428" y="232"/>
                  </a:lnTo>
                  <a:lnTo>
                    <a:pt x="418" y="234"/>
                  </a:lnTo>
                  <a:lnTo>
                    <a:pt x="406" y="234"/>
                  </a:lnTo>
                  <a:lnTo>
                    <a:pt x="398" y="230"/>
                  </a:lnTo>
                  <a:lnTo>
                    <a:pt x="392" y="222"/>
                  </a:lnTo>
                  <a:lnTo>
                    <a:pt x="388" y="220"/>
                  </a:lnTo>
                  <a:lnTo>
                    <a:pt x="368" y="220"/>
                  </a:lnTo>
                  <a:lnTo>
                    <a:pt x="356" y="218"/>
                  </a:lnTo>
                  <a:lnTo>
                    <a:pt x="344" y="218"/>
                  </a:lnTo>
                  <a:lnTo>
                    <a:pt x="334" y="218"/>
                  </a:lnTo>
                  <a:lnTo>
                    <a:pt x="326" y="218"/>
                  </a:lnTo>
                  <a:lnTo>
                    <a:pt x="320" y="212"/>
                  </a:lnTo>
                  <a:lnTo>
                    <a:pt x="312" y="206"/>
                  </a:lnTo>
                  <a:lnTo>
                    <a:pt x="304" y="200"/>
                  </a:lnTo>
                  <a:lnTo>
                    <a:pt x="300" y="196"/>
                  </a:lnTo>
                  <a:lnTo>
                    <a:pt x="298" y="188"/>
                  </a:lnTo>
                  <a:lnTo>
                    <a:pt x="292" y="182"/>
                  </a:lnTo>
                  <a:lnTo>
                    <a:pt x="284" y="180"/>
                  </a:lnTo>
                  <a:lnTo>
                    <a:pt x="280" y="176"/>
                  </a:lnTo>
                  <a:lnTo>
                    <a:pt x="272" y="172"/>
                  </a:lnTo>
                  <a:lnTo>
                    <a:pt x="264" y="170"/>
                  </a:lnTo>
                  <a:lnTo>
                    <a:pt x="256" y="168"/>
                  </a:lnTo>
                  <a:lnTo>
                    <a:pt x="254" y="162"/>
                  </a:lnTo>
                  <a:lnTo>
                    <a:pt x="256" y="154"/>
                  </a:lnTo>
                  <a:lnTo>
                    <a:pt x="258" y="148"/>
                  </a:lnTo>
                  <a:lnTo>
                    <a:pt x="254" y="140"/>
                  </a:lnTo>
                  <a:lnTo>
                    <a:pt x="246" y="138"/>
                  </a:lnTo>
                  <a:lnTo>
                    <a:pt x="246" y="132"/>
                  </a:lnTo>
                  <a:lnTo>
                    <a:pt x="238" y="124"/>
                  </a:lnTo>
                  <a:lnTo>
                    <a:pt x="230" y="118"/>
                  </a:lnTo>
                  <a:lnTo>
                    <a:pt x="222" y="120"/>
                  </a:lnTo>
                  <a:lnTo>
                    <a:pt x="214" y="118"/>
                  </a:lnTo>
                  <a:lnTo>
                    <a:pt x="210" y="114"/>
                  </a:lnTo>
                  <a:lnTo>
                    <a:pt x="208" y="110"/>
                  </a:lnTo>
                  <a:lnTo>
                    <a:pt x="206" y="100"/>
                  </a:lnTo>
                  <a:lnTo>
                    <a:pt x="208" y="86"/>
                  </a:lnTo>
                  <a:lnTo>
                    <a:pt x="200" y="92"/>
                  </a:lnTo>
                  <a:lnTo>
                    <a:pt x="182" y="94"/>
                  </a:lnTo>
                  <a:lnTo>
                    <a:pt x="176" y="100"/>
                  </a:lnTo>
                  <a:lnTo>
                    <a:pt x="172" y="106"/>
                  </a:lnTo>
                  <a:lnTo>
                    <a:pt x="164" y="108"/>
                  </a:lnTo>
                  <a:lnTo>
                    <a:pt x="162" y="112"/>
                  </a:lnTo>
                  <a:lnTo>
                    <a:pt x="160" y="120"/>
                  </a:lnTo>
                  <a:lnTo>
                    <a:pt x="150" y="124"/>
                  </a:lnTo>
                  <a:lnTo>
                    <a:pt x="142" y="124"/>
                  </a:lnTo>
                  <a:lnTo>
                    <a:pt x="136" y="128"/>
                  </a:lnTo>
                  <a:lnTo>
                    <a:pt x="132" y="136"/>
                  </a:lnTo>
                  <a:lnTo>
                    <a:pt x="126" y="140"/>
                  </a:lnTo>
                  <a:lnTo>
                    <a:pt x="124" y="150"/>
                  </a:lnTo>
                  <a:lnTo>
                    <a:pt x="126" y="160"/>
                  </a:lnTo>
                  <a:lnTo>
                    <a:pt x="130" y="164"/>
                  </a:lnTo>
                  <a:lnTo>
                    <a:pt x="128" y="168"/>
                  </a:lnTo>
                  <a:lnTo>
                    <a:pt x="114" y="168"/>
                  </a:lnTo>
                  <a:lnTo>
                    <a:pt x="104" y="174"/>
                  </a:lnTo>
                  <a:lnTo>
                    <a:pt x="94" y="176"/>
                  </a:lnTo>
                  <a:lnTo>
                    <a:pt x="90" y="178"/>
                  </a:lnTo>
                  <a:lnTo>
                    <a:pt x="92" y="184"/>
                  </a:lnTo>
                  <a:lnTo>
                    <a:pt x="100" y="190"/>
                  </a:lnTo>
                  <a:lnTo>
                    <a:pt x="102" y="196"/>
                  </a:lnTo>
                  <a:lnTo>
                    <a:pt x="100" y="202"/>
                  </a:lnTo>
                  <a:lnTo>
                    <a:pt x="96" y="208"/>
                  </a:lnTo>
                  <a:lnTo>
                    <a:pt x="96" y="218"/>
                  </a:lnTo>
                  <a:lnTo>
                    <a:pt x="96" y="218"/>
                  </a:lnTo>
                  <a:lnTo>
                    <a:pt x="86" y="224"/>
                  </a:lnTo>
                  <a:lnTo>
                    <a:pt x="86" y="224"/>
                  </a:lnTo>
                  <a:lnTo>
                    <a:pt x="80" y="230"/>
                  </a:lnTo>
                  <a:lnTo>
                    <a:pt x="80" y="230"/>
                  </a:lnTo>
                  <a:lnTo>
                    <a:pt x="76" y="230"/>
                  </a:lnTo>
                  <a:lnTo>
                    <a:pt x="72" y="232"/>
                  </a:lnTo>
                  <a:lnTo>
                    <a:pt x="72" y="232"/>
                  </a:lnTo>
                  <a:lnTo>
                    <a:pt x="70" y="236"/>
                  </a:lnTo>
                  <a:lnTo>
                    <a:pt x="70" y="238"/>
                  </a:lnTo>
                  <a:lnTo>
                    <a:pt x="70" y="238"/>
                  </a:lnTo>
                  <a:lnTo>
                    <a:pt x="70" y="240"/>
                  </a:lnTo>
                  <a:lnTo>
                    <a:pt x="68" y="240"/>
                  </a:lnTo>
                  <a:lnTo>
                    <a:pt x="62" y="240"/>
                  </a:lnTo>
                  <a:lnTo>
                    <a:pt x="54" y="242"/>
                  </a:lnTo>
                  <a:lnTo>
                    <a:pt x="50" y="244"/>
                  </a:lnTo>
                  <a:lnTo>
                    <a:pt x="48" y="246"/>
                  </a:lnTo>
                  <a:lnTo>
                    <a:pt x="48" y="246"/>
                  </a:lnTo>
                  <a:lnTo>
                    <a:pt x="48" y="250"/>
                  </a:lnTo>
                  <a:lnTo>
                    <a:pt x="48" y="252"/>
                  </a:lnTo>
                  <a:lnTo>
                    <a:pt x="46" y="256"/>
                  </a:lnTo>
                  <a:lnTo>
                    <a:pt x="46" y="258"/>
                  </a:lnTo>
                  <a:lnTo>
                    <a:pt x="46" y="258"/>
                  </a:lnTo>
                  <a:lnTo>
                    <a:pt x="42" y="260"/>
                  </a:lnTo>
                  <a:lnTo>
                    <a:pt x="40" y="260"/>
                  </a:lnTo>
                  <a:lnTo>
                    <a:pt x="34" y="262"/>
                  </a:lnTo>
                  <a:lnTo>
                    <a:pt x="34" y="262"/>
                  </a:lnTo>
                  <a:lnTo>
                    <a:pt x="30" y="264"/>
                  </a:lnTo>
                  <a:lnTo>
                    <a:pt x="28" y="264"/>
                  </a:lnTo>
                  <a:lnTo>
                    <a:pt x="28" y="264"/>
                  </a:lnTo>
                  <a:lnTo>
                    <a:pt x="26" y="264"/>
                  </a:lnTo>
                  <a:lnTo>
                    <a:pt x="24" y="262"/>
                  </a:lnTo>
                  <a:lnTo>
                    <a:pt x="24" y="260"/>
                  </a:lnTo>
                  <a:lnTo>
                    <a:pt x="22" y="258"/>
                  </a:lnTo>
                  <a:lnTo>
                    <a:pt x="22" y="258"/>
                  </a:lnTo>
                  <a:lnTo>
                    <a:pt x="18" y="258"/>
                  </a:lnTo>
                  <a:lnTo>
                    <a:pt x="14" y="262"/>
                  </a:lnTo>
                  <a:lnTo>
                    <a:pt x="14" y="262"/>
                  </a:lnTo>
                  <a:lnTo>
                    <a:pt x="10" y="268"/>
                  </a:lnTo>
                  <a:lnTo>
                    <a:pt x="10" y="268"/>
                  </a:lnTo>
                  <a:lnTo>
                    <a:pt x="4" y="270"/>
                  </a:lnTo>
                  <a:lnTo>
                    <a:pt x="4" y="270"/>
                  </a:lnTo>
                  <a:lnTo>
                    <a:pt x="0" y="274"/>
                  </a:lnTo>
                  <a:lnTo>
                    <a:pt x="2" y="276"/>
                  </a:lnTo>
                  <a:lnTo>
                    <a:pt x="2" y="276"/>
                  </a:lnTo>
                  <a:lnTo>
                    <a:pt x="2" y="282"/>
                  </a:lnTo>
                  <a:lnTo>
                    <a:pt x="2" y="286"/>
                  </a:lnTo>
                  <a:lnTo>
                    <a:pt x="6" y="290"/>
                  </a:lnTo>
                  <a:lnTo>
                    <a:pt x="14" y="286"/>
                  </a:lnTo>
                  <a:lnTo>
                    <a:pt x="16" y="288"/>
                  </a:lnTo>
                  <a:lnTo>
                    <a:pt x="16" y="292"/>
                  </a:lnTo>
                  <a:lnTo>
                    <a:pt x="14" y="298"/>
                  </a:lnTo>
                  <a:lnTo>
                    <a:pt x="16" y="306"/>
                  </a:lnTo>
                  <a:lnTo>
                    <a:pt x="18" y="312"/>
                  </a:lnTo>
                  <a:lnTo>
                    <a:pt x="20" y="316"/>
                  </a:lnTo>
                  <a:lnTo>
                    <a:pt x="22" y="320"/>
                  </a:lnTo>
                  <a:lnTo>
                    <a:pt x="16" y="322"/>
                  </a:lnTo>
                  <a:lnTo>
                    <a:pt x="16" y="326"/>
                  </a:lnTo>
                  <a:lnTo>
                    <a:pt x="26" y="326"/>
                  </a:lnTo>
                  <a:lnTo>
                    <a:pt x="40" y="336"/>
                  </a:lnTo>
                  <a:lnTo>
                    <a:pt x="44" y="340"/>
                  </a:lnTo>
                  <a:lnTo>
                    <a:pt x="50" y="346"/>
                  </a:lnTo>
                  <a:lnTo>
                    <a:pt x="56" y="340"/>
                  </a:lnTo>
                  <a:lnTo>
                    <a:pt x="58" y="338"/>
                  </a:lnTo>
                  <a:lnTo>
                    <a:pt x="64" y="338"/>
                  </a:lnTo>
                  <a:lnTo>
                    <a:pt x="70" y="340"/>
                  </a:lnTo>
                  <a:lnTo>
                    <a:pt x="76" y="340"/>
                  </a:lnTo>
                  <a:lnTo>
                    <a:pt x="80" y="346"/>
                  </a:lnTo>
                  <a:lnTo>
                    <a:pt x="82" y="350"/>
                  </a:lnTo>
                  <a:lnTo>
                    <a:pt x="86" y="356"/>
                  </a:lnTo>
                  <a:lnTo>
                    <a:pt x="82" y="360"/>
                  </a:lnTo>
                  <a:lnTo>
                    <a:pt x="80" y="364"/>
                  </a:lnTo>
                  <a:lnTo>
                    <a:pt x="78" y="368"/>
                  </a:lnTo>
                  <a:lnTo>
                    <a:pt x="74" y="372"/>
                  </a:lnTo>
                  <a:lnTo>
                    <a:pt x="72" y="378"/>
                  </a:lnTo>
                  <a:lnTo>
                    <a:pt x="68" y="382"/>
                  </a:lnTo>
                  <a:lnTo>
                    <a:pt x="66" y="386"/>
                  </a:lnTo>
                  <a:lnTo>
                    <a:pt x="72" y="390"/>
                  </a:lnTo>
                  <a:lnTo>
                    <a:pt x="74" y="396"/>
                  </a:lnTo>
                  <a:lnTo>
                    <a:pt x="74" y="404"/>
                  </a:lnTo>
                  <a:lnTo>
                    <a:pt x="78" y="406"/>
                  </a:lnTo>
                  <a:lnTo>
                    <a:pt x="82" y="408"/>
                  </a:lnTo>
                  <a:lnTo>
                    <a:pt x="82" y="412"/>
                  </a:lnTo>
                  <a:lnTo>
                    <a:pt x="80" y="420"/>
                  </a:lnTo>
                  <a:lnTo>
                    <a:pt x="80" y="424"/>
                  </a:lnTo>
                  <a:lnTo>
                    <a:pt x="78" y="426"/>
                  </a:lnTo>
                  <a:lnTo>
                    <a:pt x="80" y="432"/>
                  </a:lnTo>
                  <a:lnTo>
                    <a:pt x="86" y="434"/>
                  </a:lnTo>
                  <a:lnTo>
                    <a:pt x="92" y="438"/>
                  </a:lnTo>
                  <a:lnTo>
                    <a:pt x="100" y="440"/>
                  </a:lnTo>
                  <a:lnTo>
                    <a:pt x="104" y="444"/>
                  </a:lnTo>
                  <a:lnTo>
                    <a:pt x="108" y="448"/>
                  </a:lnTo>
                  <a:lnTo>
                    <a:pt x="112" y="448"/>
                  </a:lnTo>
                  <a:lnTo>
                    <a:pt x="118" y="448"/>
                  </a:lnTo>
                  <a:lnTo>
                    <a:pt x="124" y="448"/>
                  </a:lnTo>
                  <a:lnTo>
                    <a:pt x="130" y="450"/>
                  </a:lnTo>
                  <a:lnTo>
                    <a:pt x="136" y="460"/>
                  </a:lnTo>
                  <a:lnTo>
                    <a:pt x="142" y="460"/>
                  </a:lnTo>
                  <a:lnTo>
                    <a:pt x="148" y="458"/>
                  </a:lnTo>
                  <a:lnTo>
                    <a:pt x="154" y="462"/>
                  </a:lnTo>
                  <a:lnTo>
                    <a:pt x="154" y="468"/>
                  </a:lnTo>
                  <a:lnTo>
                    <a:pt x="160" y="472"/>
                  </a:lnTo>
                  <a:lnTo>
                    <a:pt x="166" y="478"/>
                  </a:lnTo>
                  <a:lnTo>
                    <a:pt x="170" y="482"/>
                  </a:lnTo>
                  <a:lnTo>
                    <a:pt x="176" y="482"/>
                  </a:lnTo>
                  <a:lnTo>
                    <a:pt x="182" y="486"/>
                  </a:lnTo>
                  <a:lnTo>
                    <a:pt x="194" y="488"/>
                  </a:lnTo>
                  <a:lnTo>
                    <a:pt x="202" y="490"/>
                  </a:lnTo>
                  <a:lnTo>
                    <a:pt x="208" y="486"/>
                  </a:lnTo>
                  <a:lnTo>
                    <a:pt x="214" y="488"/>
                  </a:lnTo>
                  <a:lnTo>
                    <a:pt x="218" y="494"/>
                  </a:lnTo>
                  <a:lnTo>
                    <a:pt x="224" y="484"/>
                  </a:lnTo>
                  <a:lnTo>
                    <a:pt x="228" y="482"/>
                  </a:lnTo>
                  <a:lnTo>
                    <a:pt x="236" y="480"/>
                  </a:lnTo>
                  <a:lnTo>
                    <a:pt x="242" y="484"/>
                  </a:lnTo>
                  <a:lnTo>
                    <a:pt x="248" y="484"/>
                  </a:lnTo>
                  <a:lnTo>
                    <a:pt x="258" y="484"/>
                  </a:lnTo>
                  <a:lnTo>
                    <a:pt x="264" y="482"/>
                  </a:lnTo>
                  <a:lnTo>
                    <a:pt x="272" y="480"/>
                  </a:lnTo>
                  <a:lnTo>
                    <a:pt x="276" y="476"/>
                  </a:lnTo>
                  <a:lnTo>
                    <a:pt x="284" y="474"/>
                  </a:lnTo>
                  <a:lnTo>
                    <a:pt x="288" y="476"/>
                  </a:lnTo>
                  <a:lnTo>
                    <a:pt x="292" y="472"/>
                  </a:lnTo>
                  <a:lnTo>
                    <a:pt x="298" y="472"/>
                  </a:lnTo>
                  <a:lnTo>
                    <a:pt x="306" y="476"/>
                  </a:lnTo>
                  <a:lnTo>
                    <a:pt x="306" y="482"/>
                  </a:lnTo>
                  <a:lnTo>
                    <a:pt x="308" y="486"/>
                  </a:lnTo>
                  <a:lnTo>
                    <a:pt x="314" y="484"/>
                  </a:lnTo>
                  <a:lnTo>
                    <a:pt x="316" y="486"/>
                  </a:lnTo>
                  <a:lnTo>
                    <a:pt x="322" y="488"/>
                  </a:lnTo>
                  <a:lnTo>
                    <a:pt x="326" y="490"/>
                  </a:lnTo>
                  <a:lnTo>
                    <a:pt x="328" y="494"/>
                  </a:lnTo>
                  <a:lnTo>
                    <a:pt x="330" y="498"/>
                  </a:lnTo>
                  <a:lnTo>
                    <a:pt x="334" y="498"/>
                  </a:lnTo>
                  <a:lnTo>
                    <a:pt x="338" y="498"/>
                  </a:lnTo>
                  <a:lnTo>
                    <a:pt x="340" y="504"/>
                  </a:lnTo>
                  <a:lnTo>
                    <a:pt x="342" y="508"/>
                  </a:lnTo>
                  <a:lnTo>
                    <a:pt x="340" y="516"/>
                  </a:lnTo>
                  <a:lnTo>
                    <a:pt x="342" y="520"/>
                  </a:lnTo>
                  <a:lnTo>
                    <a:pt x="342" y="524"/>
                  </a:lnTo>
                  <a:lnTo>
                    <a:pt x="340" y="534"/>
                  </a:lnTo>
                  <a:lnTo>
                    <a:pt x="336" y="540"/>
                  </a:lnTo>
                  <a:lnTo>
                    <a:pt x="332" y="546"/>
                  </a:lnTo>
                  <a:lnTo>
                    <a:pt x="332" y="550"/>
                  </a:lnTo>
                  <a:lnTo>
                    <a:pt x="334" y="554"/>
                  </a:lnTo>
                  <a:lnTo>
                    <a:pt x="334" y="560"/>
                  </a:lnTo>
                  <a:lnTo>
                    <a:pt x="336" y="562"/>
                  </a:lnTo>
                  <a:lnTo>
                    <a:pt x="338" y="562"/>
                  </a:lnTo>
                  <a:lnTo>
                    <a:pt x="340" y="558"/>
                  </a:lnTo>
                  <a:lnTo>
                    <a:pt x="346" y="556"/>
                  </a:lnTo>
                  <a:lnTo>
                    <a:pt x="350" y="556"/>
                  </a:lnTo>
                  <a:lnTo>
                    <a:pt x="352" y="560"/>
                  </a:lnTo>
                  <a:lnTo>
                    <a:pt x="352" y="564"/>
                  </a:lnTo>
                  <a:lnTo>
                    <a:pt x="354" y="570"/>
                  </a:lnTo>
                  <a:lnTo>
                    <a:pt x="358" y="570"/>
                  </a:lnTo>
                  <a:lnTo>
                    <a:pt x="358" y="574"/>
                  </a:lnTo>
                  <a:lnTo>
                    <a:pt x="354" y="580"/>
                  </a:lnTo>
                  <a:lnTo>
                    <a:pt x="354" y="584"/>
                  </a:lnTo>
                  <a:lnTo>
                    <a:pt x="360" y="586"/>
                  </a:lnTo>
                  <a:lnTo>
                    <a:pt x="364" y="586"/>
                  </a:lnTo>
                  <a:lnTo>
                    <a:pt x="366" y="594"/>
                  </a:lnTo>
                  <a:lnTo>
                    <a:pt x="368" y="600"/>
                  </a:lnTo>
                  <a:lnTo>
                    <a:pt x="378" y="602"/>
                  </a:lnTo>
                  <a:lnTo>
                    <a:pt x="376" y="608"/>
                  </a:lnTo>
                  <a:lnTo>
                    <a:pt x="384" y="608"/>
                  </a:lnTo>
                  <a:lnTo>
                    <a:pt x="388" y="602"/>
                  </a:lnTo>
                  <a:lnTo>
                    <a:pt x="388" y="592"/>
                  </a:lnTo>
                  <a:lnTo>
                    <a:pt x="384" y="584"/>
                  </a:lnTo>
                  <a:lnTo>
                    <a:pt x="388" y="578"/>
                  </a:lnTo>
                  <a:lnTo>
                    <a:pt x="394" y="580"/>
                  </a:lnTo>
                  <a:lnTo>
                    <a:pt x="400" y="576"/>
                  </a:lnTo>
                  <a:lnTo>
                    <a:pt x="408" y="578"/>
                  </a:lnTo>
                  <a:lnTo>
                    <a:pt x="416" y="576"/>
                  </a:lnTo>
                  <a:lnTo>
                    <a:pt x="426" y="576"/>
                  </a:lnTo>
                  <a:lnTo>
                    <a:pt x="432" y="570"/>
                  </a:lnTo>
                  <a:lnTo>
                    <a:pt x="438" y="572"/>
                  </a:lnTo>
                  <a:lnTo>
                    <a:pt x="442" y="574"/>
                  </a:lnTo>
                  <a:lnTo>
                    <a:pt x="448" y="576"/>
                  </a:lnTo>
                  <a:lnTo>
                    <a:pt x="446" y="584"/>
                  </a:lnTo>
                  <a:lnTo>
                    <a:pt x="450" y="590"/>
                  </a:lnTo>
                  <a:lnTo>
                    <a:pt x="454" y="594"/>
                  </a:lnTo>
                  <a:lnTo>
                    <a:pt x="460" y="596"/>
                  </a:lnTo>
                  <a:lnTo>
                    <a:pt x="464" y="596"/>
                  </a:lnTo>
                  <a:lnTo>
                    <a:pt x="470" y="598"/>
                  </a:lnTo>
                  <a:lnTo>
                    <a:pt x="470" y="598"/>
                  </a:lnTo>
                  <a:lnTo>
                    <a:pt x="472" y="594"/>
                  </a:lnTo>
                  <a:lnTo>
                    <a:pt x="472" y="594"/>
                  </a:lnTo>
                  <a:lnTo>
                    <a:pt x="476" y="594"/>
                  </a:lnTo>
                  <a:lnTo>
                    <a:pt x="482" y="594"/>
                  </a:lnTo>
                  <a:lnTo>
                    <a:pt x="484" y="596"/>
                  </a:lnTo>
                  <a:lnTo>
                    <a:pt x="484" y="596"/>
                  </a:lnTo>
                  <a:lnTo>
                    <a:pt x="486" y="596"/>
                  </a:lnTo>
                  <a:lnTo>
                    <a:pt x="488" y="596"/>
                  </a:lnTo>
                  <a:lnTo>
                    <a:pt x="488" y="596"/>
                  </a:lnTo>
                  <a:lnTo>
                    <a:pt x="488" y="598"/>
                  </a:lnTo>
                  <a:lnTo>
                    <a:pt x="490" y="600"/>
                  </a:lnTo>
                  <a:lnTo>
                    <a:pt x="490" y="600"/>
                  </a:lnTo>
                  <a:lnTo>
                    <a:pt x="488" y="604"/>
                  </a:lnTo>
                  <a:lnTo>
                    <a:pt x="488" y="610"/>
                  </a:lnTo>
                  <a:lnTo>
                    <a:pt x="490" y="610"/>
                  </a:lnTo>
                  <a:lnTo>
                    <a:pt x="490" y="610"/>
                  </a:lnTo>
                  <a:lnTo>
                    <a:pt x="492" y="620"/>
                  </a:lnTo>
                  <a:lnTo>
                    <a:pt x="492" y="620"/>
                  </a:lnTo>
                  <a:lnTo>
                    <a:pt x="500" y="618"/>
                  </a:lnTo>
                  <a:lnTo>
                    <a:pt x="500" y="618"/>
                  </a:lnTo>
                  <a:lnTo>
                    <a:pt x="500" y="612"/>
                  </a:lnTo>
                  <a:lnTo>
                    <a:pt x="496" y="608"/>
                  </a:lnTo>
                  <a:lnTo>
                    <a:pt x="496" y="608"/>
                  </a:lnTo>
                  <a:lnTo>
                    <a:pt x="498" y="608"/>
                  </a:lnTo>
                  <a:lnTo>
                    <a:pt x="498" y="608"/>
                  </a:lnTo>
                  <a:lnTo>
                    <a:pt x="500" y="606"/>
                  </a:lnTo>
                  <a:lnTo>
                    <a:pt x="500" y="604"/>
                  </a:lnTo>
                  <a:lnTo>
                    <a:pt x="500" y="604"/>
                  </a:lnTo>
                  <a:lnTo>
                    <a:pt x="504" y="604"/>
                  </a:lnTo>
                  <a:lnTo>
                    <a:pt x="508" y="602"/>
                  </a:lnTo>
                  <a:lnTo>
                    <a:pt x="508" y="602"/>
                  </a:lnTo>
                  <a:lnTo>
                    <a:pt x="512" y="596"/>
                  </a:lnTo>
                  <a:lnTo>
                    <a:pt x="512" y="596"/>
                  </a:lnTo>
                  <a:lnTo>
                    <a:pt x="516" y="596"/>
                  </a:lnTo>
                  <a:lnTo>
                    <a:pt x="516" y="594"/>
                  </a:lnTo>
                  <a:lnTo>
                    <a:pt x="516" y="594"/>
                  </a:lnTo>
                  <a:lnTo>
                    <a:pt x="516" y="594"/>
                  </a:lnTo>
                  <a:lnTo>
                    <a:pt x="518" y="594"/>
                  </a:lnTo>
                  <a:lnTo>
                    <a:pt x="518" y="594"/>
                  </a:lnTo>
                  <a:lnTo>
                    <a:pt x="520" y="590"/>
                  </a:lnTo>
                  <a:lnTo>
                    <a:pt x="520" y="590"/>
                  </a:lnTo>
                  <a:lnTo>
                    <a:pt x="522" y="590"/>
                  </a:lnTo>
                  <a:lnTo>
                    <a:pt x="524" y="592"/>
                  </a:lnTo>
                  <a:lnTo>
                    <a:pt x="526" y="590"/>
                  </a:lnTo>
                  <a:lnTo>
                    <a:pt x="526" y="590"/>
                  </a:lnTo>
                  <a:lnTo>
                    <a:pt x="532" y="590"/>
                  </a:lnTo>
                  <a:lnTo>
                    <a:pt x="538" y="590"/>
                  </a:lnTo>
                  <a:lnTo>
                    <a:pt x="538" y="590"/>
                  </a:lnTo>
                  <a:lnTo>
                    <a:pt x="544" y="578"/>
                  </a:lnTo>
                  <a:lnTo>
                    <a:pt x="546" y="578"/>
                  </a:lnTo>
                  <a:lnTo>
                    <a:pt x="546" y="578"/>
                  </a:lnTo>
                  <a:lnTo>
                    <a:pt x="548" y="576"/>
                  </a:lnTo>
                  <a:lnTo>
                    <a:pt x="548" y="574"/>
                  </a:lnTo>
                  <a:lnTo>
                    <a:pt x="546" y="574"/>
                  </a:lnTo>
                  <a:lnTo>
                    <a:pt x="546" y="572"/>
                  </a:lnTo>
                  <a:lnTo>
                    <a:pt x="546" y="572"/>
                  </a:lnTo>
                  <a:lnTo>
                    <a:pt x="550" y="572"/>
                  </a:lnTo>
                  <a:lnTo>
                    <a:pt x="550" y="572"/>
                  </a:lnTo>
                  <a:lnTo>
                    <a:pt x="552" y="578"/>
                  </a:lnTo>
                  <a:lnTo>
                    <a:pt x="552" y="578"/>
                  </a:lnTo>
                  <a:lnTo>
                    <a:pt x="556" y="578"/>
                  </a:lnTo>
                  <a:lnTo>
                    <a:pt x="556" y="578"/>
                  </a:lnTo>
                  <a:lnTo>
                    <a:pt x="558" y="578"/>
                  </a:lnTo>
                  <a:lnTo>
                    <a:pt x="560" y="580"/>
                  </a:lnTo>
                  <a:lnTo>
                    <a:pt x="560" y="580"/>
                  </a:lnTo>
                  <a:lnTo>
                    <a:pt x="562" y="578"/>
                  </a:lnTo>
                  <a:lnTo>
                    <a:pt x="562" y="576"/>
                  </a:lnTo>
                  <a:lnTo>
                    <a:pt x="562" y="576"/>
                  </a:lnTo>
                  <a:lnTo>
                    <a:pt x="570" y="574"/>
                  </a:lnTo>
                  <a:lnTo>
                    <a:pt x="570" y="574"/>
                  </a:lnTo>
                  <a:lnTo>
                    <a:pt x="574" y="576"/>
                  </a:lnTo>
                  <a:lnTo>
                    <a:pt x="576" y="576"/>
                  </a:lnTo>
                  <a:lnTo>
                    <a:pt x="576" y="574"/>
                  </a:lnTo>
                  <a:lnTo>
                    <a:pt x="576" y="574"/>
                  </a:lnTo>
                  <a:lnTo>
                    <a:pt x="580" y="572"/>
                  </a:lnTo>
                  <a:lnTo>
                    <a:pt x="580" y="572"/>
                  </a:lnTo>
                  <a:lnTo>
                    <a:pt x="582" y="568"/>
                  </a:lnTo>
                  <a:lnTo>
                    <a:pt x="580" y="566"/>
                  </a:lnTo>
                  <a:lnTo>
                    <a:pt x="580" y="564"/>
                  </a:lnTo>
                  <a:lnTo>
                    <a:pt x="580" y="564"/>
                  </a:lnTo>
                  <a:lnTo>
                    <a:pt x="588" y="560"/>
                  </a:lnTo>
                  <a:lnTo>
                    <a:pt x="588" y="560"/>
                  </a:lnTo>
                  <a:lnTo>
                    <a:pt x="588" y="558"/>
                  </a:lnTo>
                  <a:lnTo>
                    <a:pt x="588" y="558"/>
                  </a:lnTo>
                  <a:lnTo>
                    <a:pt x="590" y="558"/>
                  </a:lnTo>
                  <a:lnTo>
                    <a:pt x="592" y="558"/>
                  </a:lnTo>
                  <a:lnTo>
                    <a:pt x="592" y="558"/>
                  </a:lnTo>
                  <a:lnTo>
                    <a:pt x="594" y="556"/>
                  </a:lnTo>
                  <a:lnTo>
                    <a:pt x="594" y="556"/>
                  </a:lnTo>
                  <a:lnTo>
                    <a:pt x="594" y="552"/>
                  </a:lnTo>
                  <a:lnTo>
                    <a:pt x="594" y="552"/>
                  </a:lnTo>
                  <a:lnTo>
                    <a:pt x="598" y="552"/>
                  </a:lnTo>
                  <a:lnTo>
                    <a:pt x="600" y="552"/>
                  </a:lnTo>
                  <a:lnTo>
                    <a:pt x="600" y="552"/>
                  </a:lnTo>
                  <a:lnTo>
                    <a:pt x="602" y="548"/>
                  </a:lnTo>
                  <a:lnTo>
                    <a:pt x="602" y="548"/>
                  </a:lnTo>
                  <a:lnTo>
                    <a:pt x="602" y="542"/>
                  </a:lnTo>
                  <a:lnTo>
                    <a:pt x="602" y="542"/>
                  </a:lnTo>
                  <a:lnTo>
                    <a:pt x="616" y="540"/>
                  </a:lnTo>
                  <a:lnTo>
                    <a:pt x="616" y="540"/>
                  </a:lnTo>
                  <a:lnTo>
                    <a:pt x="616" y="538"/>
                  </a:lnTo>
                  <a:lnTo>
                    <a:pt x="614" y="538"/>
                  </a:lnTo>
                  <a:lnTo>
                    <a:pt x="614" y="538"/>
                  </a:lnTo>
                  <a:lnTo>
                    <a:pt x="614" y="536"/>
                  </a:lnTo>
                  <a:lnTo>
                    <a:pt x="616" y="534"/>
                  </a:lnTo>
                  <a:lnTo>
                    <a:pt x="618" y="534"/>
                  </a:lnTo>
                  <a:lnTo>
                    <a:pt x="618" y="532"/>
                  </a:lnTo>
                  <a:lnTo>
                    <a:pt x="618" y="532"/>
                  </a:lnTo>
                  <a:lnTo>
                    <a:pt x="616" y="532"/>
                  </a:lnTo>
                  <a:lnTo>
                    <a:pt x="616" y="530"/>
                  </a:lnTo>
                  <a:lnTo>
                    <a:pt x="618" y="528"/>
                  </a:lnTo>
                  <a:lnTo>
                    <a:pt x="618" y="528"/>
                  </a:lnTo>
                  <a:lnTo>
                    <a:pt x="624" y="528"/>
                  </a:lnTo>
                  <a:lnTo>
                    <a:pt x="624" y="528"/>
                  </a:lnTo>
                  <a:lnTo>
                    <a:pt x="624" y="526"/>
                  </a:lnTo>
                  <a:lnTo>
                    <a:pt x="626" y="526"/>
                  </a:lnTo>
                  <a:lnTo>
                    <a:pt x="626" y="526"/>
                  </a:lnTo>
                  <a:lnTo>
                    <a:pt x="624" y="516"/>
                  </a:lnTo>
                  <a:lnTo>
                    <a:pt x="624" y="516"/>
                  </a:lnTo>
                  <a:lnTo>
                    <a:pt x="620" y="516"/>
                  </a:lnTo>
                  <a:lnTo>
                    <a:pt x="620" y="512"/>
                  </a:lnTo>
                  <a:lnTo>
                    <a:pt x="620" y="512"/>
                  </a:lnTo>
                  <a:lnTo>
                    <a:pt x="624" y="512"/>
                  </a:lnTo>
                  <a:lnTo>
                    <a:pt x="624" y="512"/>
                  </a:lnTo>
                  <a:lnTo>
                    <a:pt x="624" y="504"/>
                  </a:lnTo>
                  <a:lnTo>
                    <a:pt x="624" y="504"/>
                  </a:lnTo>
                  <a:lnTo>
                    <a:pt x="628" y="502"/>
                  </a:lnTo>
                  <a:lnTo>
                    <a:pt x="632" y="500"/>
                  </a:lnTo>
                  <a:lnTo>
                    <a:pt x="632" y="500"/>
                  </a:lnTo>
                  <a:lnTo>
                    <a:pt x="632" y="498"/>
                  </a:lnTo>
                  <a:lnTo>
                    <a:pt x="632" y="498"/>
                  </a:lnTo>
                  <a:lnTo>
                    <a:pt x="638" y="494"/>
                  </a:lnTo>
                  <a:lnTo>
                    <a:pt x="638" y="494"/>
                  </a:lnTo>
                  <a:lnTo>
                    <a:pt x="638" y="488"/>
                  </a:lnTo>
                  <a:lnTo>
                    <a:pt x="638" y="488"/>
                  </a:lnTo>
                  <a:lnTo>
                    <a:pt x="638" y="486"/>
                  </a:lnTo>
                  <a:lnTo>
                    <a:pt x="640" y="486"/>
                  </a:lnTo>
                  <a:lnTo>
                    <a:pt x="640" y="486"/>
                  </a:lnTo>
                  <a:lnTo>
                    <a:pt x="640" y="484"/>
                  </a:lnTo>
                  <a:lnTo>
                    <a:pt x="640" y="484"/>
                  </a:lnTo>
                  <a:lnTo>
                    <a:pt x="638" y="484"/>
                  </a:lnTo>
                  <a:lnTo>
                    <a:pt x="640" y="484"/>
                  </a:lnTo>
                  <a:lnTo>
                    <a:pt x="644" y="484"/>
                  </a:lnTo>
                  <a:lnTo>
                    <a:pt x="644" y="484"/>
                  </a:lnTo>
                  <a:lnTo>
                    <a:pt x="644" y="480"/>
                  </a:lnTo>
                  <a:lnTo>
                    <a:pt x="646" y="478"/>
                  </a:lnTo>
                  <a:lnTo>
                    <a:pt x="646" y="478"/>
                  </a:lnTo>
                  <a:lnTo>
                    <a:pt x="650" y="478"/>
                  </a:lnTo>
                  <a:lnTo>
                    <a:pt x="650" y="478"/>
                  </a:lnTo>
                  <a:lnTo>
                    <a:pt x="650" y="474"/>
                  </a:lnTo>
                  <a:lnTo>
                    <a:pt x="650" y="474"/>
                  </a:lnTo>
                  <a:lnTo>
                    <a:pt x="646" y="472"/>
                  </a:lnTo>
                  <a:lnTo>
                    <a:pt x="646" y="472"/>
                  </a:lnTo>
                  <a:lnTo>
                    <a:pt x="648" y="470"/>
                  </a:lnTo>
                  <a:lnTo>
                    <a:pt x="648" y="468"/>
                  </a:lnTo>
                  <a:lnTo>
                    <a:pt x="648" y="462"/>
                  </a:lnTo>
                  <a:lnTo>
                    <a:pt x="648" y="462"/>
                  </a:lnTo>
                  <a:lnTo>
                    <a:pt x="656" y="462"/>
                  </a:lnTo>
                  <a:lnTo>
                    <a:pt x="656" y="462"/>
                  </a:lnTo>
                  <a:lnTo>
                    <a:pt x="654" y="460"/>
                  </a:lnTo>
                  <a:lnTo>
                    <a:pt x="654" y="456"/>
                  </a:lnTo>
                  <a:lnTo>
                    <a:pt x="656" y="454"/>
                  </a:lnTo>
                  <a:lnTo>
                    <a:pt x="654" y="452"/>
                  </a:lnTo>
                  <a:lnTo>
                    <a:pt x="654" y="452"/>
                  </a:lnTo>
                  <a:lnTo>
                    <a:pt x="658" y="450"/>
                  </a:lnTo>
                  <a:lnTo>
                    <a:pt x="660" y="450"/>
                  </a:lnTo>
                  <a:lnTo>
                    <a:pt x="660" y="450"/>
                  </a:lnTo>
                  <a:lnTo>
                    <a:pt x="658" y="446"/>
                  </a:lnTo>
                  <a:lnTo>
                    <a:pt x="658" y="446"/>
                  </a:lnTo>
                  <a:lnTo>
                    <a:pt x="654" y="446"/>
                  </a:lnTo>
                  <a:lnTo>
                    <a:pt x="652" y="442"/>
                  </a:lnTo>
                  <a:lnTo>
                    <a:pt x="652" y="442"/>
                  </a:lnTo>
                  <a:lnTo>
                    <a:pt x="646" y="444"/>
                  </a:lnTo>
                  <a:lnTo>
                    <a:pt x="644" y="444"/>
                  </a:lnTo>
                  <a:lnTo>
                    <a:pt x="640" y="444"/>
                  </a:lnTo>
                  <a:lnTo>
                    <a:pt x="640" y="444"/>
                  </a:lnTo>
                  <a:lnTo>
                    <a:pt x="640" y="442"/>
                  </a:lnTo>
                  <a:lnTo>
                    <a:pt x="640" y="440"/>
                  </a:lnTo>
                  <a:lnTo>
                    <a:pt x="640" y="440"/>
                  </a:lnTo>
                  <a:lnTo>
                    <a:pt x="652" y="432"/>
                  </a:lnTo>
                  <a:lnTo>
                    <a:pt x="630" y="416"/>
                  </a:lnTo>
                  <a:close/>
                </a:path>
              </a:pathLst>
            </a:custGeom>
            <a:grpFill/>
            <a:ln w="9525">
              <a:solidFill>
                <a:schemeClr val="tx2"/>
              </a:solidFill>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30" name="Freeform 27">
              <a:extLst>
                <a:ext uri="{FF2B5EF4-FFF2-40B4-BE49-F238E27FC236}">
                  <a16:creationId xmlns:a16="http://schemas.microsoft.com/office/drawing/2014/main" id="{D5F57E19-CE3B-419E-F9E4-9C4D00F84CD2}"/>
                </a:ext>
              </a:extLst>
            </p:cNvPr>
            <p:cNvSpPr>
              <a:spLocks/>
            </p:cNvSpPr>
            <p:nvPr/>
          </p:nvSpPr>
          <p:spPr bwMode="gray">
            <a:xfrm>
              <a:off x="3677" y="2404"/>
              <a:ext cx="82" cy="72"/>
            </a:xfrm>
            <a:custGeom>
              <a:avLst/>
              <a:gdLst/>
              <a:ahLst/>
              <a:cxnLst>
                <a:cxn ang="0">
                  <a:pos x="32" y="0"/>
                </a:cxn>
                <a:cxn ang="0">
                  <a:pos x="32" y="0"/>
                </a:cxn>
                <a:cxn ang="0">
                  <a:pos x="24" y="2"/>
                </a:cxn>
                <a:cxn ang="0">
                  <a:pos x="18" y="4"/>
                </a:cxn>
                <a:cxn ang="0">
                  <a:pos x="18" y="4"/>
                </a:cxn>
                <a:cxn ang="0">
                  <a:pos x="14" y="4"/>
                </a:cxn>
                <a:cxn ang="0">
                  <a:pos x="10" y="6"/>
                </a:cxn>
                <a:cxn ang="0">
                  <a:pos x="10" y="6"/>
                </a:cxn>
                <a:cxn ang="0">
                  <a:pos x="10" y="8"/>
                </a:cxn>
                <a:cxn ang="0">
                  <a:pos x="10" y="10"/>
                </a:cxn>
                <a:cxn ang="0">
                  <a:pos x="10" y="10"/>
                </a:cxn>
                <a:cxn ang="0">
                  <a:pos x="8" y="10"/>
                </a:cxn>
                <a:cxn ang="0">
                  <a:pos x="6" y="10"/>
                </a:cxn>
                <a:cxn ang="0">
                  <a:pos x="6" y="10"/>
                </a:cxn>
                <a:cxn ang="0">
                  <a:pos x="0" y="14"/>
                </a:cxn>
                <a:cxn ang="0">
                  <a:pos x="0" y="14"/>
                </a:cxn>
                <a:cxn ang="0">
                  <a:pos x="0" y="22"/>
                </a:cxn>
                <a:cxn ang="0">
                  <a:pos x="2" y="28"/>
                </a:cxn>
                <a:cxn ang="0">
                  <a:pos x="2" y="28"/>
                </a:cxn>
                <a:cxn ang="0">
                  <a:pos x="4" y="28"/>
                </a:cxn>
                <a:cxn ang="0">
                  <a:pos x="8" y="30"/>
                </a:cxn>
                <a:cxn ang="0">
                  <a:pos x="8" y="30"/>
                </a:cxn>
                <a:cxn ang="0">
                  <a:pos x="14" y="34"/>
                </a:cxn>
                <a:cxn ang="0">
                  <a:pos x="14" y="34"/>
                </a:cxn>
                <a:cxn ang="0">
                  <a:pos x="24" y="30"/>
                </a:cxn>
                <a:cxn ang="0">
                  <a:pos x="24" y="30"/>
                </a:cxn>
                <a:cxn ang="0">
                  <a:pos x="24" y="26"/>
                </a:cxn>
                <a:cxn ang="0">
                  <a:pos x="24" y="26"/>
                </a:cxn>
                <a:cxn ang="0">
                  <a:pos x="28" y="26"/>
                </a:cxn>
                <a:cxn ang="0">
                  <a:pos x="30" y="24"/>
                </a:cxn>
                <a:cxn ang="0">
                  <a:pos x="30" y="24"/>
                </a:cxn>
                <a:cxn ang="0">
                  <a:pos x="30" y="22"/>
                </a:cxn>
                <a:cxn ang="0">
                  <a:pos x="30" y="18"/>
                </a:cxn>
                <a:cxn ang="0">
                  <a:pos x="32" y="16"/>
                </a:cxn>
                <a:cxn ang="0">
                  <a:pos x="32" y="16"/>
                </a:cxn>
                <a:cxn ang="0">
                  <a:pos x="34" y="10"/>
                </a:cxn>
                <a:cxn ang="0">
                  <a:pos x="36" y="8"/>
                </a:cxn>
                <a:cxn ang="0">
                  <a:pos x="36" y="8"/>
                </a:cxn>
                <a:cxn ang="0">
                  <a:pos x="36" y="6"/>
                </a:cxn>
                <a:cxn ang="0">
                  <a:pos x="36" y="6"/>
                </a:cxn>
                <a:cxn ang="0">
                  <a:pos x="36" y="6"/>
                </a:cxn>
                <a:cxn ang="0">
                  <a:pos x="36" y="6"/>
                </a:cxn>
                <a:cxn ang="0">
                  <a:pos x="36" y="2"/>
                </a:cxn>
                <a:cxn ang="0">
                  <a:pos x="36" y="2"/>
                </a:cxn>
                <a:cxn ang="0">
                  <a:pos x="32" y="0"/>
                </a:cxn>
                <a:cxn ang="0">
                  <a:pos x="32" y="0"/>
                </a:cxn>
              </a:cxnLst>
              <a:rect l="0" t="0" r="r" b="b"/>
              <a:pathLst>
                <a:path w="36" h="34">
                  <a:moveTo>
                    <a:pt x="32" y="0"/>
                  </a:moveTo>
                  <a:lnTo>
                    <a:pt x="32" y="0"/>
                  </a:lnTo>
                  <a:lnTo>
                    <a:pt x="24" y="2"/>
                  </a:lnTo>
                  <a:lnTo>
                    <a:pt x="18" y="4"/>
                  </a:lnTo>
                  <a:lnTo>
                    <a:pt x="18" y="4"/>
                  </a:lnTo>
                  <a:lnTo>
                    <a:pt x="14" y="4"/>
                  </a:lnTo>
                  <a:lnTo>
                    <a:pt x="10" y="6"/>
                  </a:lnTo>
                  <a:lnTo>
                    <a:pt x="10" y="6"/>
                  </a:lnTo>
                  <a:lnTo>
                    <a:pt x="10" y="8"/>
                  </a:lnTo>
                  <a:lnTo>
                    <a:pt x="10" y="10"/>
                  </a:lnTo>
                  <a:lnTo>
                    <a:pt x="10" y="10"/>
                  </a:lnTo>
                  <a:lnTo>
                    <a:pt x="8" y="10"/>
                  </a:lnTo>
                  <a:lnTo>
                    <a:pt x="6" y="10"/>
                  </a:lnTo>
                  <a:lnTo>
                    <a:pt x="6" y="10"/>
                  </a:lnTo>
                  <a:lnTo>
                    <a:pt x="0" y="14"/>
                  </a:lnTo>
                  <a:lnTo>
                    <a:pt x="0" y="14"/>
                  </a:lnTo>
                  <a:lnTo>
                    <a:pt x="0" y="22"/>
                  </a:lnTo>
                  <a:lnTo>
                    <a:pt x="2" y="28"/>
                  </a:lnTo>
                  <a:lnTo>
                    <a:pt x="2" y="28"/>
                  </a:lnTo>
                  <a:lnTo>
                    <a:pt x="4" y="28"/>
                  </a:lnTo>
                  <a:lnTo>
                    <a:pt x="8" y="30"/>
                  </a:lnTo>
                  <a:lnTo>
                    <a:pt x="8" y="30"/>
                  </a:lnTo>
                  <a:lnTo>
                    <a:pt x="14" y="34"/>
                  </a:lnTo>
                  <a:lnTo>
                    <a:pt x="14" y="34"/>
                  </a:lnTo>
                  <a:lnTo>
                    <a:pt x="24" y="30"/>
                  </a:lnTo>
                  <a:lnTo>
                    <a:pt x="24" y="30"/>
                  </a:lnTo>
                  <a:lnTo>
                    <a:pt x="24" y="26"/>
                  </a:lnTo>
                  <a:lnTo>
                    <a:pt x="24" y="26"/>
                  </a:lnTo>
                  <a:lnTo>
                    <a:pt x="28" y="26"/>
                  </a:lnTo>
                  <a:lnTo>
                    <a:pt x="30" y="24"/>
                  </a:lnTo>
                  <a:lnTo>
                    <a:pt x="30" y="24"/>
                  </a:lnTo>
                  <a:lnTo>
                    <a:pt x="30" y="22"/>
                  </a:lnTo>
                  <a:lnTo>
                    <a:pt x="30" y="18"/>
                  </a:lnTo>
                  <a:lnTo>
                    <a:pt x="32" y="16"/>
                  </a:lnTo>
                  <a:lnTo>
                    <a:pt x="32" y="16"/>
                  </a:lnTo>
                  <a:lnTo>
                    <a:pt x="34" y="10"/>
                  </a:lnTo>
                  <a:lnTo>
                    <a:pt x="36" y="8"/>
                  </a:lnTo>
                  <a:lnTo>
                    <a:pt x="36" y="8"/>
                  </a:lnTo>
                  <a:lnTo>
                    <a:pt x="36" y="6"/>
                  </a:lnTo>
                  <a:lnTo>
                    <a:pt x="36" y="6"/>
                  </a:lnTo>
                  <a:lnTo>
                    <a:pt x="36" y="6"/>
                  </a:lnTo>
                  <a:lnTo>
                    <a:pt x="36" y="6"/>
                  </a:lnTo>
                  <a:lnTo>
                    <a:pt x="36" y="2"/>
                  </a:lnTo>
                  <a:lnTo>
                    <a:pt x="36" y="2"/>
                  </a:lnTo>
                  <a:lnTo>
                    <a:pt x="32" y="0"/>
                  </a:lnTo>
                  <a:lnTo>
                    <a:pt x="32" y="0"/>
                  </a:lnTo>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31" name="Freeform 28">
              <a:extLst>
                <a:ext uri="{FF2B5EF4-FFF2-40B4-BE49-F238E27FC236}">
                  <a16:creationId xmlns:a16="http://schemas.microsoft.com/office/drawing/2014/main" id="{E4CE888D-A196-1D38-A455-9EF3E0F586C6}"/>
                </a:ext>
              </a:extLst>
            </p:cNvPr>
            <p:cNvSpPr>
              <a:spLocks/>
            </p:cNvSpPr>
            <p:nvPr/>
          </p:nvSpPr>
          <p:spPr bwMode="gray">
            <a:xfrm>
              <a:off x="2597" y="1093"/>
              <a:ext cx="1877" cy="1303"/>
            </a:xfrm>
            <a:custGeom>
              <a:avLst/>
              <a:gdLst/>
              <a:ahLst/>
              <a:cxnLst>
                <a:cxn ang="0">
                  <a:pos x="624" y="386"/>
                </a:cxn>
                <a:cxn ang="0">
                  <a:pos x="628" y="342"/>
                </a:cxn>
                <a:cxn ang="0">
                  <a:pos x="650" y="326"/>
                </a:cxn>
                <a:cxn ang="0">
                  <a:pos x="666" y="312"/>
                </a:cxn>
                <a:cxn ang="0">
                  <a:pos x="630" y="308"/>
                </a:cxn>
                <a:cxn ang="0">
                  <a:pos x="614" y="320"/>
                </a:cxn>
                <a:cxn ang="0">
                  <a:pos x="596" y="292"/>
                </a:cxn>
                <a:cxn ang="0">
                  <a:pos x="626" y="268"/>
                </a:cxn>
                <a:cxn ang="0">
                  <a:pos x="644" y="246"/>
                </a:cxn>
                <a:cxn ang="0">
                  <a:pos x="654" y="278"/>
                </a:cxn>
                <a:cxn ang="0">
                  <a:pos x="654" y="284"/>
                </a:cxn>
                <a:cxn ang="0">
                  <a:pos x="692" y="268"/>
                </a:cxn>
                <a:cxn ang="0">
                  <a:pos x="742" y="232"/>
                </a:cxn>
                <a:cxn ang="0">
                  <a:pos x="776" y="200"/>
                </a:cxn>
                <a:cxn ang="0">
                  <a:pos x="786" y="162"/>
                </a:cxn>
                <a:cxn ang="0">
                  <a:pos x="824" y="124"/>
                </a:cxn>
                <a:cxn ang="0">
                  <a:pos x="784" y="120"/>
                </a:cxn>
                <a:cxn ang="0">
                  <a:pos x="734" y="70"/>
                </a:cxn>
                <a:cxn ang="0">
                  <a:pos x="676" y="2"/>
                </a:cxn>
                <a:cxn ang="0">
                  <a:pos x="636" y="38"/>
                </a:cxn>
                <a:cxn ang="0">
                  <a:pos x="614" y="76"/>
                </a:cxn>
                <a:cxn ang="0">
                  <a:pos x="572" y="110"/>
                </a:cxn>
                <a:cxn ang="0">
                  <a:pos x="620" y="136"/>
                </a:cxn>
                <a:cxn ang="0">
                  <a:pos x="570" y="160"/>
                </a:cxn>
                <a:cxn ang="0">
                  <a:pos x="508" y="208"/>
                </a:cxn>
                <a:cxn ang="0">
                  <a:pos x="398" y="230"/>
                </a:cxn>
                <a:cxn ang="0">
                  <a:pos x="298" y="188"/>
                </a:cxn>
                <a:cxn ang="0">
                  <a:pos x="246" y="132"/>
                </a:cxn>
                <a:cxn ang="0">
                  <a:pos x="172" y="106"/>
                </a:cxn>
                <a:cxn ang="0">
                  <a:pos x="128" y="168"/>
                </a:cxn>
                <a:cxn ang="0">
                  <a:pos x="86" y="224"/>
                </a:cxn>
                <a:cxn ang="0">
                  <a:pos x="62" y="240"/>
                </a:cxn>
                <a:cxn ang="0">
                  <a:pos x="34" y="262"/>
                </a:cxn>
                <a:cxn ang="0">
                  <a:pos x="14" y="262"/>
                </a:cxn>
                <a:cxn ang="0">
                  <a:pos x="16" y="288"/>
                </a:cxn>
                <a:cxn ang="0">
                  <a:pos x="50" y="346"/>
                </a:cxn>
                <a:cxn ang="0">
                  <a:pos x="74" y="372"/>
                </a:cxn>
                <a:cxn ang="0">
                  <a:pos x="78" y="426"/>
                </a:cxn>
                <a:cxn ang="0">
                  <a:pos x="142" y="460"/>
                </a:cxn>
                <a:cxn ang="0">
                  <a:pos x="214" y="488"/>
                </a:cxn>
                <a:cxn ang="0">
                  <a:pos x="288" y="476"/>
                </a:cxn>
                <a:cxn ang="0">
                  <a:pos x="334" y="498"/>
                </a:cxn>
                <a:cxn ang="0">
                  <a:pos x="334" y="560"/>
                </a:cxn>
                <a:cxn ang="0">
                  <a:pos x="354" y="584"/>
                </a:cxn>
                <a:cxn ang="0">
                  <a:pos x="394" y="580"/>
                </a:cxn>
                <a:cxn ang="0">
                  <a:pos x="460" y="596"/>
                </a:cxn>
                <a:cxn ang="0">
                  <a:pos x="488" y="596"/>
                </a:cxn>
                <a:cxn ang="0">
                  <a:pos x="500" y="612"/>
                </a:cxn>
                <a:cxn ang="0">
                  <a:pos x="512" y="596"/>
                </a:cxn>
                <a:cxn ang="0">
                  <a:pos x="526" y="590"/>
                </a:cxn>
                <a:cxn ang="0">
                  <a:pos x="550" y="572"/>
                </a:cxn>
                <a:cxn ang="0">
                  <a:pos x="570" y="574"/>
                </a:cxn>
                <a:cxn ang="0">
                  <a:pos x="588" y="560"/>
                </a:cxn>
                <a:cxn ang="0">
                  <a:pos x="600" y="552"/>
                </a:cxn>
                <a:cxn ang="0">
                  <a:pos x="616" y="534"/>
                </a:cxn>
                <a:cxn ang="0">
                  <a:pos x="626" y="526"/>
                </a:cxn>
                <a:cxn ang="0">
                  <a:pos x="632" y="500"/>
                </a:cxn>
                <a:cxn ang="0">
                  <a:pos x="638" y="484"/>
                </a:cxn>
                <a:cxn ang="0">
                  <a:pos x="646" y="472"/>
                </a:cxn>
                <a:cxn ang="0">
                  <a:pos x="658" y="450"/>
                </a:cxn>
                <a:cxn ang="0">
                  <a:pos x="640" y="442"/>
                </a:cxn>
              </a:cxnLst>
              <a:rect l="0" t="0" r="r" b="b"/>
              <a:pathLst>
                <a:path w="824" h="620">
                  <a:moveTo>
                    <a:pt x="630" y="416"/>
                  </a:moveTo>
                  <a:lnTo>
                    <a:pt x="630" y="416"/>
                  </a:lnTo>
                  <a:lnTo>
                    <a:pt x="638" y="414"/>
                  </a:lnTo>
                  <a:lnTo>
                    <a:pt x="646" y="416"/>
                  </a:lnTo>
                  <a:lnTo>
                    <a:pt x="646" y="416"/>
                  </a:lnTo>
                  <a:lnTo>
                    <a:pt x="646" y="412"/>
                  </a:lnTo>
                  <a:lnTo>
                    <a:pt x="646" y="412"/>
                  </a:lnTo>
                  <a:lnTo>
                    <a:pt x="636" y="400"/>
                  </a:lnTo>
                  <a:lnTo>
                    <a:pt x="632" y="392"/>
                  </a:lnTo>
                  <a:lnTo>
                    <a:pt x="630" y="384"/>
                  </a:lnTo>
                  <a:lnTo>
                    <a:pt x="630" y="384"/>
                  </a:lnTo>
                  <a:lnTo>
                    <a:pt x="624" y="386"/>
                  </a:lnTo>
                  <a:lnTo>
                    <a:pt x="624" y="386"/>
                  </a:lnTo>
                  <a:lnTo>
                    <a:pt x="626" y="382"/>
                  </a:lnTo>
                  <a:lnTo>
                    <a:pt x="626" y="382"/>
                  </a:lnTo>
                  <a:lnTo>
                    <a:pt x="620" y="370"/>
                  </a:lnTo>
                  <a:lnTo>
                    <a:pt x="618" y="362"/>
                  </a:lnTo>
                  <a:lnTo>
                    <a:pt x="620" y="354"/>
                  </a:lnTo>
                  <a:lnTo>
                    <a:pt x="620" y="354"/>
                  </a:lnTo>
                  <a:lnTo>
                    <a:pt x="622" y="352"/>
                  </a:lnTo>
                  <a:lnTo>
                    <a:pt x="624" y="350"/>
                  </a:lnTo>
                  <a:lnTo>
                    <a:pt x="628" y="348"/>
                  </a:lnTo>
                  <a:lnTo>
                    <a:pt x="628" y="348"/>
                  </a:lnTo>
                  <a:lnTo>
                    <a:pt x="628" y="342"/>
                  </a:lnTo>
                  <a:lnTo>
                    <a:pt x="628" y="342"/>
                  </a:lnTo>
                  <a:lnTo>
                    <a:pt x="632" y="338"/>
                  </a:lnTo>
                  <a:lnTo>
                    <a:pt x="636" y="334"/>
                  </a:lnTo>
                  <a:lnTo>
                    <a:pt x="636" y="334"/>
                  </a:lnTo>
                  <a:lnTo>
                    <a:pt x="638" y="332"/>
                  </a:lnTo>
                  <a:lnTo>
                    <a:pt x="638" y="332"/>
                  </a:lnTo>
                  <a:lnTo>
                    <a:pt x="644" y="330"/>
                  </a:lnTo>
                  <a:lnTo>
                    <a:pt x="644" y="330"/>
                  </a:lnTo>
                  <a:lnTo>
                    <a:pt x="646" y="326"/>
                  </a:lnTo>
                  <a:lnTo>
                    <a:pt x="646" y="326"/>
                  </a:lnTo>
                  <a:lnTo>
                    <a:pt x="650" y="326"/>
                  </a:lnTo>
                  <a:lnTo>
                    <a:pt x="650" y="326"/>
                  </a:lnTo>
                  <a:lnTo>
                    <a:pt x="652" y="324"/>
                  </a:lnTo>
                  <a:lnTo>
                    <a:pt x="652" y="324"/>
                  </a:lnTo>
                  <a:lnTo>
                    <a:pt x="654" y="322"/>
                  </a:lnTo>
                  <a:lnTo>
                    <a:pt x="654" y="322"/>
                  </a:lnTo>
                  <a:lnTo>
                    <a:pt x="654" y="322"/>
                  </a:lnTo>
                  <a:lnTo>
                    <a:pt x="658" y="324"/>
                  </a:lnTo>
                  <a:lnTo>
                    <a:pt x="658" y="324"/>
                  </a:lnTo>
                  <a:lnTo>
                    <a:pt x="660" y="322"/>
                  </a:lnTo>
                  <a:lnTo>
                    <a:pt x="662" y="322"/>
                  </a:lnTo>
                  <a:lnTo>
                    <a:pt x="662" y="322"/>
                  </a:lnTo>
                  <a:lnTo>
                    <a:pt x="666" y="314"/>
                  </a:lnTo>
                  <a:lnTo>
                    <a:pt x="666" y="312"/>
                  </a:lnTo>
                  <a:lnTo>
                    <a:pt x="666" y="312"/>
                  </a:lnTo>
                  <a:lnTo>
                    <a:pt x="660" y="310"/>
                  </a:lnTo>
                  <a:lnTo>
                    <a:pt x="660" y="310"/>
                  </a:lnTo>
                  <a:lnTo>
                    <a:pt x="656" y="310"/>
                  </a:lnTo>
                  <a:lnTo>
                    <a:pt x="654" y="312"/>
                  </a:lnTo>
                  <a:lnTo>
                    <a:pt x="650" y="312"/>
                  </a:lnTo>
                  <a:lnTo>
                    <a:pt x="646" y="312"/>
                  </a:lnTo>
                  <a:lnTo>
                    <a:pt x="646" y="312"/>
                  </a:lnTo>
                  <a:lnTo>
                    <a:pt x="644" y="308"/>
                  </a:lnTo>
                  <a:lnTo>
                    <a:pt x="644" y="308"/>
                  </a:lnTo>
                  <a:lnTo>
                    <a:pt x="638" y="308"/>
                  </a:lnTo>
                  <a:lnTo>
                    <a:pt x="630" y="308"/>
                  </a:lnTo>
                  <a:lnTo>
                    <a:pt x="630" y="308"/>
                  </a:lnTo>
                  <a:lnTo>
                    <a:pt x="630" y="312"/>
                  </a:lnTo>
                  <a:lnTo>
                    <a:pt x="630" y="312"/>
                  </a:lnTo>
                  <a:lnTo>
                    <a:pt x="624" y="314"/>
                  </a:lnTo>
                  <a:lnTo>
                    <a:pt x="624" y="314"/>
                  </a:lnTo>
                  <a:lnTo>
                    <a:pt x="622" y="316"/>
                  </a:lnTo>
                  <a:lnTo>
                    <a:pt x="622" y="318"/>
                  </a:lnTo>
                  <a:lnTo>
                    <a:pt x="622" y="318"/>
                  </a:lnTo>
                  <a:lnTo>
                    <a:pt x="616" y="318"/>
                  </a:lnTo>
                  <a:lnTo>
                    <a:pt x="616" y="318"/>
                  </a:lnTo>
                  <a:lnTo>
                    <a:pt x="614" y="320"/>
                  </a:lnTo>
                  <a:lnTo>
                    <a:pt x="614" y="320"/>
                  </a:lnTo>
                  <a:lnTo>
                    <a:pt x="610" y="320"/>
                  </a:lnTo>
                  <a:lnTo>
                    <a:pt x="610" y="320"/>
                  </a:lnTo>
                  <a:lnTo>
                    <a:pt x="608" y="316"/>
                  </a:lnTo>
                  <a:lnTo>
                    <a:pt x="608" y="312"/>
                  </a:lnTo>
                  <a:lnTo>
                    <a:pt x="608" y="312"/>
                  </a:lnTo>
                  <a:lnTo>
                    <a:pt x="606" y="308"/>
                  </a:lnTo>
                  <a:lnTo>
                    <a:pt x="604" y="304"/>
                  </a:lnTo>
                  <a:lnTo>
                    <a:pt x="602" y="304"/>
                  </a:lnTo>
                  <a:lnTo>
                    <a:pt x="602" y="304"/>
                  </a:lnTo>
                  <a:lnTo>
                    <a:pt x="598" y="298"/>
                  </a:lnTo>
                  <a:lnTo>
                    <a:pt x="596" y="292"/>
                  </a:lnTo>
                  <a:lnTo>
                    <a:pt x="596" y="292"/>
                  </a:lnTo>
                  <a:lnTo>
                    <a:pt x="596" y="286"/>
                  </a:lnTo>
                  <a:lnTo>
                    <a:pt x="596" y="286"/>
                  </a:lnTo>
                  <a:lnTo>
                    <a:pt x="598" y="284"/>
                  </a:lnTo>
                  <a:lnTo>
                    <a:pt x="598" y="284"/>
                  </a:lnTo>
                  <a:lnTo>
                    <a:pt x="606" y="284"/>
                  </a:lnTo>
                  <a:lnTo>
                    <a:pt x="612" y="284"/>
                  </a:lnTo>
                  <a:lnTo>
                    <a:pt x="612" y="284"/>
                  </a:lnTo>
                  <a:lnTo>
                    <a:pt x="614" y="280"/>
                  </a:lnTo>
                  <a:lnTo>
                    <a:pt x="618" y="274"/>
                  </a:lnTo>
                  <a:lnTo>
                    <a:pt x="618" y="274"/>
                  </a:lnTo>
                  <a:lnTo>
                    <a:pt x="626" y="268"/>
                  </a:lnTo>
                  <a:lnTo>
                    <a:pt x="626" y="268"/>
                  </a:lnTo>
                  <a:lnTo>
                    <a:pt x="628" y="268"/>
                  </a:lnTo>
                  <a:lnTo>
                    <a:pt x="628" y="268"/>
                  </a:lnTo>
                  <a:lnTo>
                    <a:pt x="630" y="266"/>
                  </a:lnTo>
                  <a:lnTo>
                    <a:pt x="632" y="262"/>
                  </a:lnTo>
                  <a:lnTo>
                    <a:pt x="634" y="262"/>
                  </a:lnTo>
                  <a:lnTo>
                    <a:pt x="634" y="262"/>
                  </a:lnTo>
                  <a:lnTo>
                    <a:pt x="636" y="260"/>
                  </a:lnTo>
                  <a:lnTo>
                    <a:pt x="636" y="256"/>
                  </a:lnTo>
                  <a:lnTo>
                    <a:pt x="636" y="256"/>
                  </a:lnTo>
                  <a:lnTo>
                    <a:pt x="640" y="250"/>
                  </a:lnTo>
                  <a:lnTo>
                    <a:pt x="644" y="246"/>
                  </a:lnTo>
                  <a:lnTo>
                    <a:pt x="644" y="246"/>
                  </a:lnTo>
                  <a:lnTo>
                    <a:pt x="662" y="252"/>
                  </a:lnTo>
                  <a:lnTo>
                    <a:pt x="662" y="252"/>
                  </a:lnTo>
                  <a:lnTo>
                    <a:pt x="656" y="260"/>
                  </a:lnTo>
                  <a:lnTo>
                    <a:pt x="650" y="268"/>
                  </a:lnTo>
                  <a:lnTo>
                    <a:pt x="650" y="268"/>
                  </a:lnTo>
                  <a:lnTo>
                    <a:pt x="648" y="270"/>
                  </a:lnTo>
                  <a:lnTo>
                    <a:pt x="648" y="270"/>
                  </a:lnTo>
                  <a:lnTo>
                    <a:pt x="648" y="274"/>
                  </a:lnTo>
                  <a:lnTo>
                    <a:pt x="648" y="278"/>
                  </a:lnTo>
                  <a:lnTo>
                    <a:pt x="648" y="278"/>
                  </a:lnTo>
                  <a:lnTo>
                    <a:pt x="654" y="278"/>
                  </a:lnTo>
                  <a:lnTo>
                    <a:pt x="654" y="278"/>
                  </a:lnTo>
                  <a:lnTo>
                    <a:pt x="650" y="282"/>
                  </a:lnTo>
                  <a:lnTo>
                    <a:pt x="648" y="286"/>
                  </a:lnTo>
                  <a:lnTo>
                    <a:pt x="648" y="288"/>
                  </a:lnTo>
                  <a:lnTo>
                    <a:pt x="648" y="288"/>
                  </a:lnTo>
                  <a:lnTo>
                    <a:pt x="650" y="288"/>
                  </a:lnTo>
                  <a:lnTo>
                    <a:pt x="650" y="288"/>
                  </a:lnTo>
                  <a:lnTo>
                    <a:pt x="650" y="288"/>
                  </a:lnTo>
                  <a:lnTo>
                    <a:pt x="650" y="288"/>
                  </a:lnTo>
                  <a:lnTo>
                    <a:pt x="654" y="288"/>
                  </a:lnTo>
                  <a:lnTo>
                    <a:pt x="654" y="288"/>
                  </a:lnTo>
                  <a:lnTo>
                    <a:pt x="654" y="286"/>
                  </a:lnTo>
                  <a:lnTo>
                    <a:pt x="654" y="284"/>
                  </a:lnTo>
                  <a:lnTo>
                    <a:pt x="654" y="284"/>
                  </a:lnTo>
                  <a:lnTo>
                    <a:pt x="666" y="274"/>
                  </a:lnTo>
                  <a:lnTo>
                    <a:pt x="676" y="268"/>
                  </a:lnTo>
                  <a:lnTo>
                    <a:pt x="680" y="268"/>
                  </a:lnTo>
                  <a:lnTo>
                    <a:pt x="684" y="268"/>
                  </a:lnTo>
                  <a:lnTo>
                    <a:pt x="684" y="268"/>
                  </a:lnTo>
                  <a:lnTo>
                    <a:pt x="688" y="270"/>
                  </a:lnTo>
                  <a:lnTo>
                    <a:pt x="688" y="270"/>
                  </a:lnTo>
                  <a:lnTo>
                    <a:pt x="688" y="270"/>
                  </a:lnTo>
                  <a:lnTo>
                    <a:pt x="690" y="270"/>
                  </a:lnTo>
                  <a:lnTo>
                    <a:pt x="690" y="268"/>
                  </a:lnTo>
                  <a:lnTo>
                    <a:pt x="692" y="268"/>
                  </a:lnTo>
                  <a:lnTo>
                    <a:pt x="692" y="268"/>
                  </a:lnTo>
                  <a:lnTo>
                    <a:pt x="692" y="270"/>
                  </a:lnTo>
                  <a:lnTo>
                    <a:pt x="698" y="260"/>
                  </a:lnTo>
                  <a:lnTo>
                    <a:pt x="702" y="254"/>
                  </a:lnTo>
                  <a:lnTo>
                    <a:pt x="708" y="246"/>
                  </a:lnTo>
                  <a:lnTo>
                    <a:pt x="712" y="240"/>
                  </a:lnTo>
                  <a:lnTo>
                    <a:pt x="720" y="232"/>
                  </a:lnTo>
                  <a:lnTo>
                    <a:pt x="720" y="224"/>
                  </a:lnTo>
                  <a:lnTo>
                    <a:pt x="726" y="222"/>
                  </a:lnTo>
                  <a:lnTo>
                    <a:pt x="730" y="228"/>
                  </a:lnTo>
                  <a:lnTo>
                    <a:pt x="734" y="230"/>
                  </a:lnTo>
                  <a:lnTo>
                    <a:pt x="742" y="232"/>
                  </a:lnTo>
                  <a:lnTo>
                    <a:pt x="742" y="226"/>
                  </a:lnTo>
                  <a:lnTo>
                    <a:pt x="742" y="222"/>
                  </a:lnTo>
                  <a:lnTo>
                    <a:pt x="746" y="218"/>
                  </a:lnTo>
                  <a:lnTo>
                    <a:pt x="752" y="218"/>
                  </a:lnTo>
                  <a:lnTo>
                    <a:pt x="756" y="216"/>
                  </a:lnTo>
                  <a:lnTo>
                    <a:pt x="756" y="212"/>
                  </a:lnTo>
                  <a:lnTo>
                    <a:pt x="762" y="210"/>
                  </a:lnTo>
                  <a:lnTo>
                    <a:pt x="762" y="200"/>
                  </a:lnTo>
                  <a:lnTo>
                    <a:pt x="772" y="212"/>
                  </a:lnTo>
                  <a:lnTo>
                    <a:pt x="774" y="208"/>
                  </a:lnTo>
                  <a:lnTo>
                    <a:pt x="774" y="202"/>
                  </a:lnTo>
                  <a:lnTo>
                    <a:pt x="776" y="200"/>
                  </a:lnTo>
                  <a:lnTo>
                    <a:pt x="778" y="194"/>
                  </a:lnTo>
                  <a:lnTo>
                    <a:pt x="776" y="184"/>
                  </a:lnTo>
                  <a:lnTo>
                    <a:pt x="778" y="178"/>
                  </a:lnTo>
                  <a:lnTo>
                    <a:pt x="778" y="172"/>
                  </a:lnTo>
                  <a:lnTo>
                    <a:pt x="782" y="168"/>
                  </a:lnTo>
                  <a:lnTo>
                    <a:pt x="786" y="166"/>
                  </a:lnTo>
                  <a:lnTo>
                    <a:pt x="786" y="166"/>
                  </a:lnTo>
                  <a:lnTo>
                    <a:pt x="786" y="164"/>
                  </a:lnTo>
                  <a:lnTo>
                    <a:pt x="786" y="164"/>
                  </a:lnTo>
                  <a:lnTo>
                    <a:pt x="786" y="164"/>
                  </a:lnTo>
                  <a:lnTo>
                    <a:pt x="786" y="162"/>
                  </a:lnTo>
                  <a:lnTo>
                    <a:pt x="786" y="162"/>
                  </a:lnTo>
                  <a:lnTo>
                    <a:pt x="792" y="164"/>
                  </a:lnTo>
                  <a:lnTo>
                    <a:pt x="794" y="168"/>
                  </a:lnTo>
                  <a:lnTo>
                    <a:pt x="794" y="168"/>
                  </a:lnTo>
                  <a:lnTo>
                    <a:pt x="798" y="164"/>
                  </a:lnTo>
                  <a:lnTo>
                    <a:pt x="804" y="160"/>
                  </a:lnTo>
                  <a:lnTo>
                    <a:pt x="806" y="156"/>
                  </a:lnTo>
                  <a:lnTo>
                    <a:pt x="810" y="154"/>
                  </a:lnTo>
                  <a:lnTo>
                    <a:pt x="814" y="148"/>
                  </a:lnTo>
                  <a:lnTo>
                    <a:pt x="818" y="142"/>
                  </a:lnTo>
                  <a:lnTo>
                    <a:pt x="820" y="132"/>
                  </a:lnTo>
                  <a:lnTo>
                    <a:pt x="820" y="126"/>
                  </a:lnTo>
                  <a:lnTo>
                    <a:pt x="824" y="124"/>
                  </a:lnTo>
                  <a:lnTo>
                    <a:pt x="824" y="116"/>
                  </a:lnTo>
                  <a:lnTo>
                    <a:pt x="820" y="112"/>
                  </a:lnTo>
                  <a:lnTo>
                    <a:pt x="820" y="108"/>
                  </a:lnTo>
                  <a:lnTo>
                    <a:pt x="824" y="100"/>
                  </a:lnTo>
                  <a:lnTo>
                    <a:pt x="816" y="102"/>
                  </a:lnTo>
                  <a:lnTo>
                    <a:pt x="814" y="106"/>
                  </a:lnTo>
                  <a:lnTo>
                    <a:pt x="808" y="108"/>
                  </a:lnTo>
                  <a:lnTo>
                    <a:pt x="804" y="108"/>
                  </a:lnTo>
                  <a:lnTo>
                    <a:pt x="798" y="112"/>
                  </a:lnTo>
                  <a:lnTo>
                    <a:pt x="794" y="116"/>
                  </a:lnTo>
                  <a:lnTo>
                    <a:pt x="788" y="118"/>
                  </a:lnTo>
                  <a:lnTo>
                    <a:pt x="784" y="120"/>
                  </a:lnTo>
                  <a:lnTo>
                    <a:pt x="778" y="116"/>
                  </a:lnTo>
                  <a:lnTo>
                    <a:pt x="772" y="114"/>
                  </a:lnTo>
                  <a:lnTo>
                    <a:pt x="770" y="108"/>
                  </a:lnTo>
                  <a:lnTo>
                    <a:pt x="770" y="102"/>
                  </a:lnTo>
                  <a:lnTo>
                    <a:pt x="768" y="96"/>
                  </a:lnTo>
                  <a:lnTo>
                    <a:pt x="762" y="90"/>
                  </a:lnTo>
                  <a:lnTo>
                    <a:pt x="760" y="84"/>
                  </a:lnTo>
                  <a:lnTo>
                    <a:pt x="758" y="78"/>
                  </a:lnTo>
                  <a:lnTo>
                    <a:pt x="754" y="74"/>
                  </a:lnTo>
                  <a:lnTo>
                    <a:pt x="746" y="72"/>
                  </a:lnTo>
                  <a:lnTo>
                    <a:pt x="740" y="70"/>
                  </a:lnTo>
                  <a:lnTo>
                    <a:pt x="734" y="70"/>
                  </a:lnTo>
                  <a:lnTo>
                    <a:pt x="730" y="66"/>
                  </a:lnTo>
                  <a:lnTo>
                    <a:pt x="726" y="58"/>
                  </a:lnTo>
                  <a:lnTo>
                    <a:pt x="720" y="48"/>
                  </a:lnTo>
                  <a:lnTo>
                    <a:pt x="718" y="40"/>
                  </a:lnTo>
                  <a:lnTo>
                    <a:pt x="718" y="34"/>
                  </a:lnTo>
                  <a:lnTo>
                    <a:pt x="712" y="28"/>
                  </a:lnTo>
                  <a:lnTo>
                    <a:pt x="710" y="22"/>
                  </a:lnTo>
                  <a:lnTo>
                    <a:pt x="702" y="16"/>
                  </a:lnTo>
                  <a:lnTo>
                    <a:pt x="692" y="16"/>
                  </a:lnTo>
                  <a:lnTo>
                    <a:pt x="688" y="10"/>
                  </a:lnTo>
                  <a:lnTo>
                    <a:pt x="682" y="6"/>
                  </a:lnTo>
                  <a:lnTo>
                    <a:pt x="676" y="2"/>
                  </a:lnTo>
                  <a:lnTo>
                    <a:pt x="668" y="0"/>
                  </a:lnTo>
                  <a:lnTo>
                    <a:pt x="664" y="2"/>
                  </a:lnTo>
                  <a:lnTo>
                    <a:pt x="658" y="4"/>
                  </a:lnTo>
                  <a:lnTo>
                    <a:pt x="650" y="4"/>
                  </a:lnTo>
                  <a:lnTo>
                    <a:pt x="644" y="8"/>
                  </a:lnTo>
                  <a:lnTo>
                    <a:pt x="638" y="14"/>
                  </a:lnTo>
                  <a:lnTo>
                    <a:pt x="634" y="20"/>
                  </a:lnTo>
                  <a:lnTo>
                    <a:pt x="632" y="22"/>
                  </a:lnTo>
                  <a:lnTo>
                    <a:pt x="630" y="26"/>
                  </a:lnTo>
                  <a:lnTo>
                    <a:pt x="636" y="24"/>
                  </a:lnTo>
                  <a:lnTo>
                    <a:pt x="636" y="32"/>
                  </a:lnTo>
                  <a:lnTo>
                    <a:pt x="636" y="38"/>
                  </a:lnTo>
                  <a:lnTo>
                    <a:pt x="632" y="42"/>
                  </a:lnTo>
                  <a:lnTo>
                    <a:pt x="634" y="48"/>
                  </a:lnTo>
                  <a:lnTo>
                    <a:pt x="628" y="56"/>
                  </a:lnTo>
                  <a:lnTo>
                    <a:pt x="624" y="62"/>
                  </a:lnTo>
                  <a:lnTo>
                    <a:pt x="624" y="62"/>
                  </a:lnTo>
                  <a:lnTo>
                    <a:pt x="620" y="66"/>
                  </a:lnTo>
                  <a:lnTo>
                    <a:pt x="618" y="68"/>
                  </a:lnTo>
                  <a:lnTo>
                    <a:pt x="618" y="70"/>
                  </a:lnTo>
                  <a:lnTo>
                    <a:pt x="620" y="72"/>
                  </a:lnTo>
                  <a:lnTo>
                    <a:pt x="620" y="72"/>
                  </a:lnTo>
                  <a:lnTo>
                    <a:pt x="618" y="74"/>
                  </a:lnTo>
                  <a:lnTo>
                    <a:pt x="614" y="76"/>
                  </a:lnTo>
                  <a:lnTo>
                    <a:pt x="610" y="78"/>
                  </a:lnTo>
                  <a:lnTo>
                    <a:pt x="600" y="84"/>
                  </a:lnTo>
                  <a:lnTo>
                    <a:pt x="594" y="80"/>
                  </a:lnTo>
                  <a:lnTo>
                    <a:pt x="586" y="76"/>
                  </a:lnTo>
                  <a:lnTo>
                    <a:pt x="580" y="78"/>
                  </a:lnTo>
                  <a:lnTo>
                    <a:pt x="574" y="94"/>
                  </a:lnTo>
                  <a:lnTo>
                    <a:pt x="574" y="94"/>
                  </a:lnTo>
                  <a:lnTo>
                    <a:pt x="576" y="100"/>
                  </a:lnTo>
                  <a:lnTo>
                    <a:pt x="576" y="100"/>
                  </a:lnTo>
                  <a:lnTo>
                    <a:pt x="576" y="104"/>
                  </a:lnTo>
                  <a:lnTo>
                    <a:pt x="574" y="106"/>
                  </a:lnTo>
                  <a:lnTo>
                    <a:pt x="572" y="110"/>
                  </a:lnTo>
                  <a:lnTo>
                    <a:pt x="572" y="116"/>
                  </a:lnTo>
                  <a:lnTo>
                    <a:pt x="582" y="120"/>
                  </a:lnTo>
                  <a:lnTo>
                    <a:pt x="592" y="118"/>
                  </a:lnTo>
                  <a:lnTo>
                    <a:pt x="598" y="112"/>
                  </a:lnTo>
                  <a:lnTo>
                    <a:pt x="602" y="112"/>
                  </a:lnTo>
                  <a:lnTo>
                    <a:pt x="606" y="116"/>
                  </a:lnTo>
                  <a:lnTo>
                    <a:pt x="612" y="122"/>
                  </a:lnTo>
                  <a:lnTo>
                    <a:pt x="622" y="126"/>
                  </a:lnTo>
                  <a:lnTo>
                    <a:pt x="628" y="132"/>
                  </a:lnTo>
                  <a:lnTo>
                    <a:pt x="624" y="138"/>
                  </a:lnTo>
                  <a:lnTo>
                    <a:pt x="624" y="138"/>
                  </a:lnTo>
                  <a:lnTo>
                    <a:pt x="620" y="136"/>
                  </a:lnTo>
                  <a:lnTo>
                    <a:pt x="616" y="136"/>
                  </a:lnTo>
                  <a:lnTo>
                    <a:pt x="614" y="138"/>
                  </a:lnTo>
                  <a:lnTo>
                    <a:pt x="614" y="138"/>
                  </a:lnTo>
                  <a:lnTo>
                    <a:pt x="610" y="140"/>
                  </a:lnTo>
                  <a:lnTo>
                    <a:pt x="606" y="142"/>
                  </a:lnTo>
                  <a:lnTo>
                    <a:pt x="604" y="146"/>
                  </a:lnTo>
                  <a:lnTo>
                    <a:pt x="596" y="144"/>
                  </a:lnTo>
                  <a:lnTo>
                    <a:pt x="586" y="152"/>
                  </a:lnTo>
                  <a:lnTo>
                    <a:pt x="580" y="148"/>
                  </a:lnTo>
                  <a:lnTo>
                    <a:pt x="576" y="148"/>
                  </a:lnTo>
                  <a:lnTo>
                    <a:pt x="574" y="156"/>
                  </a:lnTo>
                  <a:lnTo>
                    <a:pt x="570" y="160"/>
                  </a:lnTo>
                  <a:lnTo>
                    <a:pt x="552" y="164"/>
                  </a:lnTo>
                  <a:lnTo>
                    <a:pt x="550" y="174"/>
                  </a:lnTo>
                  <a:lnTo>
                    <a:pt x="538" y="180"/>
                  </a:lnTo>
                  <a:lnTo>
                    <a:pt x="530" y="176"/>
                  </a:lnTo>
                  <a:lnTo>
                    <a:pt x="524" y="170"/>
                  </a:lnTo>
                  <a:lnTo>
                    <a:pt x="518" y="168"/>
                  </a:lnTo>
                  <a:lnTo>
                    <a:pt x="512" y="172"/>
                  </a:lnTo>
                  <a:lnTo>
                    <a:pt x="510" y="180"/>
                  </a:lnTo>
                  <a:lnTo>
                    <a:pt x="508" y="186"/>
                  </a:lnTo>
                  <a:lnTo>
                    <a:pt x="510" y="196"/>
                  </a:lnTo>
                  <a:lnTo>
                    <a:pt x="512" y="202"/>
                  </a:lnTo>
                  <a:lnTo>
                    <a:pt x="508" y="208"/>
                  </a:lnTo>
                  <a:lnTo>
                    <a:pt x="502" y="212"/>
                  </a:lnTo>
                  <a:lnTo>
                    <a:pt x="492" y="214"/>
                  </a:lnTo>
                  <a:lnTo>
                    <a:pt x="478" y="218"/>
                  </a:lnTo>
                  <a:lnTo>
                    <a:pt x="466" y="218"/>
                  </a:lnTo>
                  <a:lnTo>
                    <a:pt x="458" y="220"/>
                  </a:lnTo>
                  <a:lnTo>
                    <a:pt x="454" y="220"/>
                  </a:lnTo>
                  <a:lnTo>
                    <a:pt x="446" y="228"/>
                  </a:lnTo>
                  <a:lnTo>
                    <a:pt x="438" y="232"/>
                  </a:lnTo>
                  <a:lnTo>
                    <a:pt x="428" y="232"/>
                  </a:lnTo>
                  <a:lnTo>
                    <a:pt x="418" y="234"/>
                  </a:lnTo>
                  <a:lnTo>
                    <a:pt x="406" y="234"/>
                  </a:lnTo>
                  <a:lnTo>
                    <a:pt x="398" y="230"/>
                  </a:lnTo>
                  <a:lnTo>
                    <a:pt x="392" y="222"/>
                  </a:lnTo>
                  <a:lnTo>
                    <a:pt x="388" y="220"/>
                  </a:lnTo>
                  <a:lnTo>
                    <a:pt x="368" y="220"/>
                  </a:lnTo>
                  <a:lnTo>
                    <a:pt x="356" y="218"/>
                  </a:lnTo>
                  <a:lnTo>
                    <a:pt x="344" y="218"/>
                  </a:lnTo>
                  <a:lnTo>
                    <a:pt x="334" y="218"/>
                  </a:lnTo>
                  <a:lnTo>
                    <a:pt x="326" y="218"/>
                  </a:lnTo>
                  <a:lnTo>
                    <a:pt x="320" y="212"/>
                  </a:lnTo>
                  <a:lnTo>
                    <a:pt x="312" y="206"/>
                  </a:lnTo>
                  <a:lnTo>
                    <a:pt x="304" y="200"/>
                  </a:lnTo>
                  <a:lnTo>
                    <a:pt x="300" y="196"/>
                  </a:lnTo>
                  <a:lnTo>
                    <a:pt x="298" y="188"/>
                  </a:lnTo>
                  <a:lnTo>
                    <a:pt x="292" y="182"/>
                  </a:lnTo>
                  <a:lnTo>
                    <a:pt x="284" y="180"/>
                  </a:lnTo>
                  <a:lnTo>
                    <a:pt x="280" y="176"/>
                  </a:lnTo>
                  <a:lnTo>
                    <a:pt x="272" y="172"/>
                  </a:lnTo>
                  <a:lnTo>
                    <a:pt x="264" y="170"/>
                  </a:lnTo>
                  <a:lnTo>
                    <a:pt x="256" y="168"/>
                  </a:lnTo>
                  <a:lnTo>
                    <a:pt x="254" y="162"/>
                  </a:lnTo>
                  <a:lnTo>
                    <a:pt x="256" y="154"/>
                  </a:lnTo>
                  <a:lnTo>
                    <a:pt x="258" y="148"/>
                  </a:lnTo>
                  <a:lnTo>
                    <a:pt x="254" y="140"/>
                  </a:lnTo>
                  <a:lnTo>
                    <a:pt x="246" y="138"/>
                  </a:lnTo>
                  <a:lnTo>
                    <a:pt x="246" y="132"/>
                  </a:lnTo>
                  <a:lnTo>
                    <a:pt x="238" y="124"/>
                  </a:lnTo>
                  <a:lnTo>
                    <a:pt x="230" y="118"/>
                  </a:lnTo>
                  <a:lnTo>
                    <a:pt x="222" y="120"/>
                  </a:lnTo>
                  <a:lnTo>
                    <a:pt x="214" y="118"/>
                  </a:lnTo>
                  <a:lnTo>
                    <a:pt x="210" y="114"/>
                  </a:lnTo>
                  <a:lnTo>
                    <a:pt x="208" y="110"/>
                  </a:lnTo>
                  <a:lnTo>
                    <a:pt x="206" y="100"/>
                  </a:lnTo>
                  <a:lnTo>
                    <a:pt x="208" y="86"/>
                  </a:lnTo>
                  <a:lnTo>
                    <a:pt x="200" y="92"/>
                  </a:lnTo>
                  <a:lnTo>
                    <a:pt x="182" y="94"/>
                  </a:lnTo>
                  <a:lnTo>
                    <a:pt x="176" y="100"/>
                  </a:lnTo>
                  <a:lnTo>
                    <a:pt x="172" y="106"/>
                  </a:lnTo>
                  <a:lnTo>
                    <a:pt x="164" y="108"/>
                  </a:lnTo>
                  <a:lnTo>
                    <a:pt x="162" y="112"/>
                  </a:lnTo>
                  <a:lnTo>
                    <a:pt x="160" y="120"/>
                  </a:lnTo>
                  <a:lnTo>
                    <a:pt x="150" y="124"/>
                  </a:lnTo>
                  <a:lnTo>
                    <a:pt x="142" y="124"/>
                  </a:lnTo>
                  <a:lnTo>
                    <a:pt x="136" y="128"/>
                  </a:lnTo>
                  <a:lnTo>
                    <a:pt x="132" y="136"/>
                  </a:lnTo>
                  <a:lnTo>
                    <a:pt x="126" y="140"/>
                  </a:lnTo>
                  <a:lnTo>
                    <a:pt x="124" y="150"/>
                  </a:lnTo>
                  <a:lnTo>
                    <a:pt x="126" y="160"/>
                  </a:lnTo>
                  <a:lnTo>
                    <a:pt x="130" y="164"/>
                  </a:lnTo>
                  <a:lnTo>
                    <a:pt x="128" y="168"/>
                  </a:lnTo>
                  <a:lnTo>
                    <a:pt x="114" y="168"/>
                  </a:lnTo>
                  <a:lnTo>
                    <a:pt x="104" y="174"/>
                  </a:lnTo>
                  <a:lnTo>
                    <a:pt x="94" y="176"/>
                  </a:lnTo>
                  <a:lnTo>
                    <a:pt x="90" y="178"/>
                  </a:lnTo>
                  <a:lnTo>
                    <a:pt x="92" y="184"/>
                  </a:lnTo>
                  <a:lnTo>
                    <a:pt x="100" y="190"/>
                  </a:lnTo>
                  <a:lnTo>
                    <a:pt x="102" y="196"/>
                  </a:lnTo>
                  <a:lnTo>
                    <a:pt x="100" y="202"/>
                  </a:lnTo>
                  <a:lnTo>
                    <a:pt x="96" y="208"/>
                  </a:lnTo>
                  <a:lnTo>
                    <a:pt x="96" y="218"/>
                  </a:lnTo>
                  <a:lnTo>
                    <a:pt x="96" y="218"/>
                  </a:lnTo>
                  <a:lnTo>
                    <a:pt x="86" y="224"/>
                  </a:lnTo>
                  <a:lnTo>
                    <a:pt x="86" y="224"/>
                  </a:lnTo>
                  <a:lnTo>
                    <a:pt x="80" y="230"/>
                  </a:lnTo>
                  <a:lnTo>
                    <a:pt x="80" y="230"/>
                  </a:lnTo>
                  <a:lnTo>
                    <a:pt x="76" y="230"/>
                  </a:lnTo>
                  <a:lnTo>
                    <a:pt x="72" y="232"/>
                  </a:lnTo>
                  <a:lnTo>
                    <a:pt x="72" y="232"/>
                  </a:lnTo>
                  <a:lnTo>
                    <a:pt x="70" y="236"/>
                  </a:lnTo>
                  <a:lnTo>
                    <a:pt x="70" y="238"/>
                  </a:lnTo>
                  <a:lnTo>
                    <a:pt x="70" y="238"/>
                  </a:lnTo>
                  <a:lnTo>
                    <a:pt x="70" y="240"/>
                  </a:lnTo>
                  <a:lnTo>
                    <a:pt x="68" y="240"/>
                  </a:lnTo>
                  <a:lnTo>
                    <a:pt x="62" y="240"/>
                  </a:lnTo>
                  <a:lnTo>
                    <a:pt x="54" y="242"/>
                  </a:lnTo>
                  <a:lnTo>
                    <a:pt x="50" y="244"/>
                  </a:lnTo>
                  <a:lnTo>
                    <a:pt x="48" y="246"/>
                  </a:lnTo>
                  <a:lnTo>
                    <a:pt x="48" y="246"/>
                  </a:lnTo>
                  <a:lnTo>
                    <a:pt x="48" y="250"/>
                  </a:lnTo>
                  <a:lnTo>
                    <a:pt x="48" y="252"/>
                  </a:lnTo>
                  <a:lnTo>
                    <a:pt x="46" y="256"/>
                  </a:lnTo>
                  <a:lnTo>
                    <a:pt x="46" y="258"/>
                  </a:lnTo>
                  <a:lnTo>
                    <a:pt x="46" y="258"/>
                  </a:lnTo>
                  <a:lnTo>
                    <a:pt x="42" y="260"/>
                  </a:lnTo>
                  <a:lnTo>
                    <a:pt x="40" y="260"/>
                  </a:lnTo>
                  <a:lnTo>
                    <a:pt x="34" y="262"/>
                  </a:lnTo>
                  <a:lnTo>
                    <a:pt x="34" y="262"/>
                  </a:lnTo>
                  <a:lnTo>
                    <a:pt x="30" y="264"/>
                  </a:lnTo>
                  <a:lnTo>
                    <a:pt x="28" y="264"/>
                  </a:lnTo>
                  <a:lnTo>
                    <a:pt x="28" y="264"/>
                  </a:lnTo>
                  <a:lnTo>
                    <a:pt x="26" y="264"/>
                  </a:lnTo>
                  <a:lnTo>
                    <a:pt x="24" y="262"/>
                  </a:lnTo>
                  <a:lnTo>
                    <a:pt x="24" y="260"/>
                  </a:lnTo>
                  <a:lnTo>
                    <a:pt x="22" y="258"/>
                  </a:lnTo>
                  <a:lnTo>
                    <a:pt x="22" y="258"/>
                  </a:lnTo>
                  <a:lnTo>
                    <a:pt x="18" y="258"/>
                  </a:lnTo>
                  <a:lnTo>
                    <a:pt x="14" y="262"/>
                  </a:lnTo>
                  <a:lnTo>
                    <a:pt x="14" y="262"/>
                  </a:lnTo>
                  <a:lnTo>
                    <a:pt x="10" y="268"/>
                  </a:lnTo>
                  <a:lnTo>
                    <a:pt x="10" y="268"/>
                  </a:lnTo>
                  <a:lnTo>
                    <a:pt x="4" y="270"/>
                  </a:lnTo>
                  <a:lnTo>
                    <a:pt x="4" y="270"/>
                  </a:lnTo>
                  <a:lnTo>
                    <a:pt x="0" y="274"/>
                  </a:lnTo>
                  <a:lnTo>
                    <a:pt x="2" y="276"/>
                  </a:lnTo>
                  <a:lnTo>
                    <a:pt x="2" y="276"/>
                  </a:lnTo>
                  <a:lnTo>
                    <a:pt x="2" y="282"/>
                  </a:lnTo>
                  <a:lnTo>
                    <a:pt x="2" y="286"/>
                  </a:lnTo>
                  <a:lnTo>
                    <a:pt x="6" y="290"/>
                  </a:lnTo>
                  <a:lnTo>
                    <a:pt x="14" y="286"/>
                  </a:lnTo>
                  <a:lnTo>
                    <a:pt x="16" y="288"/>
                  </a:lnTo>
                  <a:lnTo>
                    <a:pt x="16" y="292"/>
                  </a:lnTo>
                  <a:lnTo>
                    <a:pt x="14" y="298"/>
                  </a:lnTo>
                  <a:lnTo>
                    <a:pt x="16" y="306"/>
                  </a:lnTo>
                  <a:lnTo>
                    <a:pt x="18" y="312"/>
                  </a:lnTo>
                  <a:lnTo>
                    <a:pt x="20" y="316"/>
                  </a:lnTo>
                  <a:lnTo>
                    <a:pt x="22" y="320"/>
                  </a:lnTo>
                  <a:lnTo>
                    <a:pt x="16" y="322"/>
                  </a:lnTo>
                  <a:lnTo>
                    <a:pt x="16" y="326"/>
                  </a:lnTo>
                  <a:lnTo>
                    <a:pt x="26" y="326"/>
                  </a:lnTo>
                  <a:lnTo>
                    <a:pt x="40" y="336"/>
                  </a:lnTo>
                  <a:lnTo>
                    <a:pt x="44" y="340"/>
                  </a:lnTo>
                  <a:lnTo>
                    <a:pt x="50" y="346"/>
                  </a:lnTo>
                  <a:lnTo>
                    <a:pt x="56" y="340"/>
                  </a:lnTo>
                  <a:lnTo>
                    <a:pt x="58" y="338"/>
                  </a:lnTo>
                  <a:lnTo>
                    <a:pt x="64" y="338"/>
                  </a:lnTo>
                  <a:lnTo>
                    <a:pt x="70" y="340"/>
                  </a:lnTo>
                  <a:lnTo>
                    <a:pt x="76" y="340"/>
                  </a:lnTo>
                  <a:lnTo>
                    <a:pt x="80" y="346"/>
                  </a:lnTo>
                  <a:lnTo>
                    <a:pt x="82" y="350"/>
                  </a:lnTo>
                  <a:lnTo>
                    <a:pt x="86" y="356"/>
                  </a:lnTo>
                  <a:lnTo>
                    <a:pt x="82" y="360"/>
                  </a:lnTo>
                  <a:lnTo>
                    <a:pt x="80" y="364"/>
                  </a:lnTo>
                  <a:lnTo>
                    <a:pt x="78" y="368"/>
                  </a:lnTo>
                  <a:lnTo>
                    <a:pt x="74" y="372"/>
                  </a:lnTo>
                  <a:lnTo>
                    <a:pt x="72" y="378"/>
                  </a:lnTo>
                  <a:lnTo>
                    <a:pt x="68" y="382"/>
                  </a:lnTo>
                  <a:lnTo>
                    <a:pt x="66" y="386"/>
                  </a:lnTo>
                  <a:lnTo>
                    <a:pt x="72" y="390"/>
                  </a:lnTo>
                  <a:lnTo>
                    <a:pt x="74" y="396"/>
                  </a:lnTo>
                  <a:lnTo>
                    <a:pt x="74" y="404"/>
                  </a:lnTo>
                  <a:lnTo>
                    <a:pt x="78" y="406"/>
                  </a:lnTo>
                  <a:lnTo>
                    <a:pt x="82" y="408"/>
                  </a:lnTo>
                  <a:lnTo>
                    <a:pt x="82" y="412"/>
                  </a:lnTo>
                  <a:lnTo>
                    <a:pt x="80" y="420"/>
                  </a:lnTo>
                  <a:lnTo>
                    <a:pt x="80" y="424"/>
                  </a:lnTo>
                  <a:lnTo>
                    <a:pt x="78" y="426"/>
                  </a:lnTo>
                  <a:lnTo>
                    <a:pt x="80" y="432"/>
                  </a:lnTo>
                  <a:lnTo>
                    <a:pt x="86" y="434"/>
                  </a:lnTo>
                  <a:lnTo>
                    <a:pt x="92" y="438"/>
                  </a:lnTo>
                  <a:lnTo>
                    <a:pt x="100" y="440"/>
                  </a:lnTo>
                  <a:lnTo>
                    <a:pt x="104" y="444"/>
                  </a:lnTo>
                  <a:lnTo>
                    <a:pt x="108" y="448"/>
                  </a:lnTo>
                  <a:lnTo>
                    <a:pt x="112" y="448"/>
                  </a:lnTo>
                  <a:lnTo>
                    <a:pt x="118" y="448"/>
                  </a:lnTo>
                  <a:lnTo>
                    <a:pt x="124" y="448"/>
                  </a:lnTo>
                  <a:lnTo>
                    <a:pt x="130" y="450"/>
                  </a:lnTo>
                  <a:lnTo>
                    <a:pt x="136" y="460"/>
                  </a:lnTo>
                  <a:lnTo>
                    <a:pt x="142" y="460"/>
                  </a:lnTo>
                  <a:lnTo>
                    <a:pt x="148" y="458"/>
                  </a:lnTo>
                  <a:lnTo>
                    <a:pt x="154" y="462"/>
                  </a:lnTo>
                  <a:lnTo>
                    <a:pt x="154" y="468"/>
                  </a:lnTo>
                  <a:lnTo>
                    <a:pt x="160" y="472"/>
                  </a:lnTo>
                  <a:lnTo>
                    <a:pt x="166" y="478"/>
                  </a:lnTo>
                  <a:lnTo>
                    <a:pt x="170" y="482"/>
                  </a:lnTo>
                  <a:lnTo>
                    <a:pt x="176" y="482"/>
                  </a:lnTo>
                  <a:lnTo>
                    <a:pt x="182" y="486"/>
                  </a:lnTo>
                  <a:lnTo>
                    <a:pt x="194" y="488"/>
                  </a:lnTo>
                  <a:lnTo>
                    <a:pt x="202" y="490"/>
                  </a:lnTo>
                  <a:lnTo>
                    <a:pt x="208" y="486"/>
                  </a:lnTo>
                  <a:lnTo>
                    <a:pt x="214" y="488"/>
                  </a:lnTo>
                  <a:lnTo>
                    <a:pt x="218" y="494"/>
                  </a:lnTo>
                  <a:lnTo>
                    <a:pt x="224" y="484"/>
                  </a:lnTo>
                  <a:lnTo>
                    <a:pt x="228" y="482"/>
                  </a:lnTo>
                  <a:lnTo>
                    <a:pt x="236" y="480"/>
                  </a:lnTo>
                  <a:lnTo>
                    <a:pt x="242" y="484"/>
                  </a:lnTo>
                  <a:lnTo>
                    <a:pt x="248" y="484"/>
                  </a:lnTo>
                  <a:lnTo>
                    <a:pt x="258" y="484"/>
                  </a:lnTo>
                  <a:lnTo>
                    <a:pt x="264" y="482"/>
                  </a:lnTo>
                  <a:lnTo>
                    <a:pt x="272" y="480"/>
                  </a:lnTo>
                  <a:lnTo>
                    <a:pt x="276" y="476"/>
                  </a:lnTo>
                  <a:lnTo>
                    <a:pt x="284" y="474"/>
                  </a:lnTo>
                  <a:lnTo>
                    <a:pt x="288" y="476"/>
                  </a:lnTo>
                  <a:lnTo>
                    <a:pt x="292" y="472"/>
                  </a:lnTo>
                  <a:lnTo>
                    <a:pt x="298" y="472"/>
                  </a:lnTo>
                  <a:lnTo>
                    <a:pt x="306" y="476"/>
                  </a:lnTo>
                  <a:lnTo>
                    <a:pt x="306" y="482"/>
                  </a:lnTo>
                  <a:lnTo>
                    <a:pt x="308" y="486"/>
                  </a:lnTo>
                  <a:lnTo>
                    <a:pt x="314" y="484"/>
                  </a:lnTo>
                  <a:lnTo>
                    <a:pt x="316" y="486"/>
                  </a:lnTo>
                  <a:lnTo>
                    <a:pt x="322" y="488"/>
                  </a:lnTo>
                  <a:lnTo>
                    <a:pt x="326" y="490"/>
                  </a:lnTo>
                  <a:lnTo>
                    <a:pt x="328" y="494"/>
                  </a:lnTo>
                  <a:lnTo>
                    <a:pt x="330" y="498"/>
                  </a:lnTo>
                  <a:lnTo>
                    <a:pt x="334" y="498"/>
                  </a:lnTo>
                  <a:lnTo>
                    <a:pt x="338" y="498"/>
                  </a:lnTo>
                  <a:lnTo>
                    <a:pt x="340" y="504"/>
                  </a:lnTo>
                  <a:lnTo>
                    <a:pt x="342" y="508"/>
                  </a:lnTo>
                  <a:lnTo>
                    <a:pt x="340" y="516"/>
                  </a:lnTo>
                  <a:lnTo>
                    <a:pt x="342" y="520"/>
                  </a:lnTo>
                  <a:lnTo>
                    <a:pt x="342" y="524"/>
                  </a:lnTo>
                  <a:lnTo>
                    <a:pt x="340" y="534"/>
                  </a:lnTo>
                  <a:lnTo>
                    <a:pt x="336" y="540"/>
                  </a:lnTo>
                  <a:lnTo>
                    <a:pt x="332" y="546"/>
                  </a:lnTo>
                  <a:lnTo>
                    <a:pt x="332" y="550"/>
                  </a:lnTo>
                  <a:lnTo>
                    <a:pt x="334" y="554"/>
                  </a:lnTo>
                  <a:lnTo>
                    <a:pt x="334" y="560"/>
                  </a:lnTo>
                  <a:lnTo>
                    <a:pt x="336" y="562"/>
                  </a:lnTo>
                  <a:lnTo>
                    <a:pt x="338" y="562"/>
                  </a:lnTo>
                  <a:lnTo>
                    <a:pt x="340" y="558"/>
                  </a:lnTo>
                  <a:lnTo>
                    <a:pt x="346" y="556"/>
                  </a:lnTo>
                  <a:lnTo>
                    <a:pt x="350" y="556"/>
                  </a:lnTo>
                  <a:lnTo>
                    <a:pt x="352" y="560"/>
                  </a:lnTo>
                  <a:lnTo>
                    <a:pt x="352" y="564"/>
                  </a:lnTo>
                  <a:lnTo>
                    <a:pt x="354" y="570"/>
                  </a:lnTo>
                  <a:lnTo>
                    <a:pt x="358" y="570"/>
                  </a:lnTo>
                  <a:lnTo>
                    <a:pt x="358" y="574"/>
                  </a:lnTo>
                  <a:lnTo>
                    <a:pt x="354" y="580"/>
                  </a:lnTo>
                  <a:lnTo>
                    <a:pt x="354" y="584"/>
                  </a:lnTo>
                  <a:lnTo>
                    <a:pt x="360" y="586"/>
                  </a:lnTo>
                  <a:lnTo>
                    <a:pt x="364" y="586"/>
                  </a:lnTo>
                  <a:lnTo>
                    <a:pt x="366" y="594"/>
                  </a:lnTo>
                  <a:lnTo>
                    <a:pt x="368" y="600"/>
                  </a:lnTo>
                  <a:lnTo>
                    <a:pt x="378" y="602"/>
                  </a:lnTo>
                  <a:lnTo>
                    <a:pt x="376" y="608"/>
                  </a:lnTo>
                  <a:lnTo>
                    <a:pt x="384" y="608"/>
                  </a:lnTo>
                  <a:lnTo>
                    <a:pt x="388" y="602"/>
                  </a:lnTo>
                  <a:lnTo>
                    <a:pt x="388" y="592"/>
                  </a:lnTo>
                  <a:lnTo>
                    <a:pt x="384" y="584"/>
                  </a:lnTo>
                  <a:lnTo>
                    <a:pt x="388" y="578"/>
                  </a:lnTo>
                  <a:lnTo>
                    <a:pt x="394" y="580"/>
                  </a:lnTo>
                  <a:lnTo>
                    <a:pt x="400" y="576"/>
                  </a:lnTo>
                  <a:lnTo>
                    <a:pt x="408" y="578"/>
                  </a:lnTo>
                  <a:lnTo>
                    <a:pt x="416" y="576"/>
                  </a:lnTo>
                  <a:lnTo>
                    <a:pt x="426" y="576"/>
                  </a:lnTo>
                  <a:lnTo>
                    <a:pt x="432" y="570"/>
                  </a:lnTo>
                  <a:lnTo>
                    <a:pt x="438" y="572"/>
                  </a:lnTo>
                  <a:lnTo>
                    <a:pt x="442" y="574"/>
                  </a:lnTo>
                  <a:lnTo>
                    <a:pt x="448" y="576"/>
                  </a:lnTo>
                  <a:lnTo>
                    <a:pt x="446" y="584"/>
                  </a:lnTo>
                  <a:lnTo>
                    <a:pt x="450" y="590"/>
                  </a:lnTo>
                  <a:lnTo>
                    <a:pt x="454" y="594"/>
                  </a:lnTo>
                  <a:lnTo>
                    <a:pt x="460" y="596"/>
                  </a:lnTo>
                  <a:lnTo>
                    <a:pt x="464" y="596"/>
                  </a:lnTo>
                  <a:lnTo>
                    <a:pt x="470" y="598"/>
                  </a:lnTo>
                  <a:lnTo>
                    <a:pt x="470" y="598"/>
                  </a:lnTo>
                  <a:lnTo>
                    <a:pt x="472" y="594"/>
                  </a:lnTo>
                  <a:lnTo>
                    <a:pt x="472" y="594"/>
                  </a:lnTo>
                  <a:lnTo>
                    <a:pt x="476" y="594"/>
                  </a:lnTo>
                  <a:lnTo>
                    <a:pt x="482" y="594"/>
                  </a:lnTo>
                  <a:lnTo>
                    <a:pt x="484" y="596"/>
                  </a:lnTo>
                  <a:lnTo>
                    <a:pt x="484" y="596"/>
                  </a:lnTo>
                  <a:lnTo>
                    <a:pt x="486" y="596"/>
                  </a:lnTo>
                  <a:lnTo>
                    <a:pt x="488" y="596"/>
                  </a:lnTo>
                  <a:lnTo>
                    <a:pt x="488" y="596"/>
                  </a:lnTo>
                  <a:lnTo>
                    <a:pt x="488" y="598"/>
                  </a:lnTo>
                  <a:lnTo>
                    <a:pt x="490" y="600"/>
                  </a:lnTo>
                  <a:lnTo>
                    <a:pt x="490" y="600"/>
                  </a:lnTo>
                  <a:lnTo>
                    <a:pt x="488" y="604"/>
                  </a:lnTo>
                  <a:lnTo>
                    <a:pt x="488" y="610"/>
                  </a:lnTo>
                  <a:lnTo>
                    <a:pt x="490" y="610"/>
                  </a:lnTo>
                  <a:lnTo>
                    <a:pt x="490" y="610"/>
                  </a:lnTo>
                  <a:lnTo>
                    <a:pt x="492" y="620"/>
                  </a:lnTo>
                  <a:lnTo>
                    <a:pt x="492" y="620"/>
                  </a:lnTo>
                  <a:lnTo>
                    <a:pt x="500" y="618"/>
                  </a:lnTo>
                  <a:lnTo>
                    <a:pt x="500" y="618"/>
                  </a:lnTo>
                  <a:lnTo>
                    <a:pt x="500" y="612"/>
                  </a:lnTo>
                  <a:lnTo>
                    <a:pt x="496" y="608"/>
                  </a:lnTo>
                  <a:lnTo>
                    <a:pt x="496" y="608"/>
                  </a:lnTo>
                  <a:lnTo>
                    <a:pt x="498" y="608"/>
                  </a:lnTo>
                  <a:lnTo>
                    <a:pt x="498" y="608"/>
                  </a:lnTo>
                  <a:lnTo>
                    <a:pt x="500" y="606"/>
                  </a:lnTo>
                  <a:lnTo>
                    <a:pt x="500" y="604"/>
                  </a:lnTo>
                  <a:lnTo>
                    <a:pt x="500" y="604"/>
                  </a:lnTo>
                  <a:lnTo>
                    <a:pt x="504" y="604"/>
                  </a:lnTo>
                  <a:lnTo>
                    <a:pt x="508" y="602"/>
                  </a:lnTo>
                  <a:lnTo>
                    <a:pt x="508" y="602"/>
                  </a:lnTo>
                  <a:lnTo>
                    <a:pt x="512" y="596"/>
                  </a:lnTo>
                  <a:lnTo>
                    <a:pt x="512" y="596"/>
                  </a:lnTo>
                  <a:lnTo>
                    <a:pt x="516" y="596"/>
                  </a:lnTo>
                  <a:lnTo>
                    <a:pt x="516" y="594"/>
                  </a:lnTo>
                  <a:lnTo>
                    <a:pt x="516" y="594"/>
                  </a:lnTo>
                  <a:lnTo>
                    <a:pt x="516" y="594"/>
                  </a:lnTo>
                  <a:lnTo>
                    <a:pt x="518" y="594"/>
                  </a:lnTo>
                  <a:lnTo>
                    <a:pt x="518" y="594"/>
                  </a:lnTo>
                  <a:lnTo>
                    <a:pt x="520" y="590"/>
                  </a:lnTo>
                  <a:lnTo>
                    <a:pt x="520" y="590"/>
                  </a:lnTo>
                  <a:lnTo>
                    <a:pt x="522" y="590"/>
                  </a:lnTo>
                  <a:lnTo>
                    <a:pt x="524" y="592"/>
                  </a:lnTo>
                  <a:lnTo>
                    <a:pt x="526" y="590"/>
                  </a:lnTo>
                  <a:lnTo>
                    <a:pt x="526" y="590"/>
                  </a:lnTo>
                  <a:lnTo>
                    <a:pt x="532" y="590"/>
                  </a:lnTo>
                  <a:lnTo>
                    <a:pt x="538" y="590"/>
                  </a:lnTo>
                  <a:lnTo>
                    <a:pt x="538" y="590"/>
                  </a:lnTo>
                  <a:lnTo>
                    <a:pt x="544" y="578"/>
                  </a:lnTo>
                  <a:lnTo>
                    <a:pt x="546" y="578"/>
                  </a:lnTo>
                  <a:lnTo>
                    <a:pt x="546" y="578"/>
                  </a:lnTo>
                  <a:lnTo>
                    <a:pt x="548" y="576"/>
                  </a:lnTo>
                  <a:lnTo>
                    <a:pt x="548" y="574"/>
                  </a:lnTo>
                  <a:lnTo>
                    <a:pt x="546" y="574"/>
                  </a:lnTo>
                  <a:lnTo>
                    <a:pt x="546" y="572"/>
                  </a:lnTo>
                  <a:lnTo>
                    <a:pt x="546" y="572"/>
                  </a:lnTo>
                  <a:lnTo>
                    <a:pt x="550" y="572"/>
                  </a:lnTo>
                  <a:lnTo>
                    <a:pt x="550" y="572"/>
                  </a:lnTo>
                  <a:lnTo>
                    <a:pt x="552" y="578"/>
                  </a:lnTo>
                  <a:lnTo>
                    <a:pt x="552" y="578"/>
                  </a:lnTo>
                  <a:lnTo>
                    <a:pt x="556" y="578"/>
                  </a:lnTo>
                  <a:lnTo>
                    <a:pt x="556" y="578"/>
                  </a:lnTo>
                  <a:lnTo>
                    <a:pt x="558" y="578"/>
                  </a:lnTo>
                  <a:lnTo>
                    <a:pt x="560" y="580"/>
                  </a:lnTo>
                  <a:lnTo>
                    <a:pt x="560" y="580"/>
                  </a:lnTo>
                  <a:lnTo>
                    <a:pt x="562" y="578"/>
                  </a:lnTo>
                  <a:lnTo>
                    <a:pt x="562" y="576"/>
                  </a:lnTo>
                  <a:lnTo>
                    <a:pt x="562" y="576"/>
                  </a:lnTo>
                  <a:lnTo>
                    <a:pt x="570" y="574"/>
                  </a:lnTo>
                  <a:lnTo>
                    <a:pt x="570" y="574"/>
                  </a:lnTo>
                  <a:lnTo>
                    <a:pt x="574" y="576"/>
                  </a:lnTo>
                  <a:lnTo>
                    <a:pt x="576" y="576"/>
                  </a:lnTo>
                  <a:lnTo>
                    <a:pt x="576" y="574"/>
                  </a:lnTo>
                  <a:lnTo>
                    <a:pt x="576" y="574"/>
                  </a:lnTo>
                  <a:lnTo>
                    <a:pt x="580" y="572"/>
                  </a:lnTo>
                  <a:lnTo>
                    <a:pt x="580" y="572"/>
                  </a:lnTo>
                  <a:lnTo>
                    <a:pt x="582" y="568"/>
                  </a:lnTo>
                  <a:lnTo>
                    <a:pt x="580" y="566"/>
                  </a:lnTo>
                  <a:lnTo>
                    <a:pt x="580" y="564"/>
                  </a:lnTo>
                  <a:lnTo>
                    <a:pt x="580" y="564"/>
                  </a:lnTo>
                  <a:lnTo>
                    <a:pt x="588" y="560"/>
                  </a:lnTo>
                  <a:lnTo>
                    <a:pt x="588" y="560"/>
                  </a:lnTo>
                  <a:lnTo>
                    <a:pt x="588" y="558"/>
                  </a:lnTo>
                  <a:lnTo>
                    <a:pt x="588" y="558"/>
                  </a:lnTo>
                  <a:lnTo>
                    <a:pt x="590" y="558"/>
                  </a:lnTo>
                  <a:lnTo>
                    <a:pt x="592" y="558"/>
                  </a:lnTo>
                  <a:lnTo>
                    <a:pt x="592" y="558"/>
                  </a:lnTo>
                  <a:lnTo>
                    <a:pt x="594" y="556"/>
                  </a:lnTo>
                  <a:lnTo>
                    <a:pt x="594" y="556"/>
                  </a:lnTo>
                  <a:lnTo>
                    <a:pt x="594" y="552"/>
                  </a:lnTo>
                  <a:lnTo>
                    <a:pt x="594" y="552"/>
                  </a:lnTo>
                  <a:lnTo>
                    <a:pt x="598" y="552"/>
                  </a:lnTo>
                  <a:lnTo>
                    <a:pt x="600" y="552"/>
                  </a:lnTo>
                  <a:lnTo>
                    <a:pt x="600" y="552"/>
                  </a:lnTo>
                  <a:lnTo>
                    <a:pt x="602" y="548"/>
                  </a:lnTo>
                  <a:lnTo>
                    <a:pt x="602" y="548"/>
                  </a:lnTo>
                  <a:lnTo>
                    <a:pt x="602" y="542"/>
                  </a:lnTo>
                  <a:lnTo>
                    <a:pt x="602" y="542"/>
                  </a:lnTo>
                  <a:lnTo>
                    <a:pt x="616" y="540"/>
                  </a:lnTo>
                  <a:lnTo>
                    <a:pt x="616" y="540"/>
                  </a:lnTo>
                  <a:lnTo>
                    <a:pt x="616" y="538"/>
                  </a:lnTo>
                  <a:lnTo>
                    <a:pt x="614" y="538"/>
                  </a:lnTo>
                  <a:lnTo>
                    <a:pt x="614" y="538"/>
                  </a:lnTo>
                  <a:lnTo>
                    <a:pt x="614" y="536"/>
                  </a:lnTo>
                  <a:lnTo>
                    <a:pt x="616" y="534"/>
                  </a:lnTo>
                  <a:lnTo>
                    <a:pt x="618" y="534"/>
                  </a:lnTo>
                  <a:lnTo>
                    <a:pt x="618" y="532"/>
                  </a:lnTo>
                  <a:lnTo>
                    <a:pt x="618" y="532"/>
                  </a:lnTo>
                  <a:lnTo>
                    <a:pt x="616" y="532"/>
                  </a:lnTo>
                  <a:lnTo>
                    <a:pt x="616" y="530"/>
                  </a:lnTo>
                  <a:lnTo>
                    <a:pt x="618" y="528"/>
                  </a:lnTo>
                  <a:lnTo>
                    <a:pt x="618" y="528"/>
                  </a:lnTo>
                  <a:lnTo>
                    <a:pt x="624" y="528"/>
                  </a:lnTo>
                  <a:lnTo>
                    <a:pt x="624" y="528"/>
                  </a:lnTo>
                  <a:lnTo>
                    <a:pt x="624" y="526"/>
                  </a:lnTo>
                  <a:lnTo>
                    <a:pt x="626" y="526"/>
                  </a:lnTo>
                  <a:lnTo>
                    <a:pt x="626" y="526"/>
                  </a:lnTo>
                  <a:lnTo>
                    <a:pt x="624" y="516"/>
                  </a:lnTo>
                  <a:lnTo>
                    <a:pt x="624" y="516"/>
                  </a:lnTo>
                  <a:lnTo>
                    <a:pt x="620" y="516"/>
                  </a:lnTo>
                  <a:lnTo>
                    <a:pt x="620" y="512"/>
                  </a:lnTo>
                  <a:lnTo>
                    <a:pt x="620" y="512"/>
                  </a:lnTo>
                  <a:lnTo>
                    <a:pt x="624" y="512"/>
                  </a:lnTo>
                  <a:lnTo>
                    <a:pt x="624" y="512"/>
                  </a:lnTo>
                  <a:lnTo>
                    <a:pt x="624" y="504"/>
                  </a:lnTo>
                  <a:lnTo>
                    <a:pt x="624" y="504"/>
                  </a:lnTo>
                  <a:lnTo>
                    <a:pt x="628" y="502"/>
                  </a:lnTo>
                  <a:lnTo>
                    <a:pt x="632" y="500"/>
                  </a:lnTo>
                  <a:lnTo>
                    <a:pt x="632" y="500"/>
                  </a:lnTo>
                  <a:lnTo>
                    <a:pt x="632" y="498"/>
                  </a:lnTo>
                  <a:lnTo>
                    <a:pt x="632" y="498"/>
                  </a:lnTo>
                  <a:lnTo>
                    <a:pt x="638" y="494"/>
                  </a:lnTo>
                  <a:lnTo>
                    <a:pt x="638" y="494"/>
                  </a:lnTo>
                  <a:lnTo>
                    <a:pt x="638" y="488"/>
                  </a:lnTo>
                  <a:lnTo>
                    <a:pt x="638" y="488"/>
                  </a:lnTo>
                  <a:lnTo>
                    <a:pt x="638" y="486"/>
                  </a:lnTo>
                  <a:lnTo>
                    <a:pt x="640" y="486"/>
                  </a:lnTo>
                  <a:lnTo>
                    <a:pt x="640" y="486"/>
                  </a:lnTo>
                  <a:lnTo>
                    <a:pt x="640" y="484"/>
                  </a:lnTo>
                  <a:lnTo>
                    <a:pt x="640" y="484"/>
                  </a:lnTo>
                  <a:lnTo>
                    <a:pt x="638" y="484"/>
                  </a:lnTo>
                  <a:lnTo>
                    <a:pt x="640" y="484"/>
                  </a:lnTo>
                  <a:lnTo>
                    <a:pt x="644" y="484"/>
                  </a:lnTo>
                  <a:lnTo>
                    <a:pt x="644" y="484"/>
                  </a:lnTo>
                  <a:lnTo>
                    <a:pt x="644" y="480"/>
                  </a:lnTo>
                  <a:lnTo>
                    <a:pt x="646" y="478"/>
                  </a:lnTo>
                  <a:lnTo>
                    <a:pt x="646" y="478"/>
                  </a:lnTo>
                  <a:lnTo>
                    <a:pt x="650" y="478"/>
                  </a:lnTo>
                  <a:lnTo>
                    <a:pt x="650" y="478"/>
                  </a:lnTo>
                  <a:lnTo>
                    <a:pt x="650" y="474"/>
                  </a:lnTo>
                  <a:lnTo>
                    <a:pt x="650" y="474"/>
                  </a:lnTo>
                  <a:lnTo>
                    <a:pt x="646" y="472"/>
                  </a:lnTo>
                  <a:lnTo>
                    <a:pt x="646" y="472"/>
                  </a:lnTo>
                  <a:lnTo>
                    <a:pt x="648" y="470"/>
                  </a:lnTo>
                  <a:lnTo>
                    <a:pt x="648" y="468"/>
                  </a:lnTo>
                  <a:lnTo>
                    <a:pt x="648" y="462"/>
                  </a:lnTo>
                  <a:lnTo>
                    <a:pt x="648" y="462"/>
                  </a:lnTo>
                  <a:lnTo>
                    <a:pt x="656" y="462"/>
                  </a:lnTo>
                  <a:lnTo>
                    <a:pt x="656" y="462"/>
                  </a:lnTo>
                  <a:lnTo>
                    <a:pt x="654" y="460"/>
                  </a:lnTo>
                  <a:lnTo>
                    <a:pt x="654" y="456"/>
                  </a:lnTo>
                  <a:lnTo>
                    <a:pt x="656" y="454"/>
                  </a:lnTo>
                  <a:lnTo>
                    <a:pt x="654" y="452"/>
                  </a:lnTo>
                  <a:lnTo>
                    <a:pt x="654" y="452"/>
                  </a:lnTo>
                  <a:lnTo>
                    <a:pt x="658" y="450"/>
                  </a:lnTo>
                  <a:lnTo>
                    <a:pt x="660" y="450"/>
                  </a:lnTo>
                  <a:lnTo>
                    <a:pt x="660" y="450"/>
                  </a:lnTo>
                  <a:lnTo>
                    <a:pt x="658" y="446"/>
                  </a:lnTo>
                  <a:lnTo>
                    <a:pt x="658" y="446"/>
                  </a:lnTo>
                  <a:lnTo>
                    <a:pt x="654" y="446"/>
                  </a:lnTo>
                  <a:lnTo>
                    <a:pt x="652" y="442"/>
                  </a:lnTo>
                  <a:lnTo>
                    <a:pt x="652" y="442"/>
                  </a:lnTo>
                  <a:lnTo>
                    <a:pt x="646" y="444"/>
                  </a:lnTo>
                  <a:lnTo>
                    <a:pt x="644" y="444"/>
                  </a:lnTo>
                  <a:lnTo>
                    <a:pt x="640" y="444"/>
                  </a:lnTo>
                  <a:lnTo>
                    <a:pt x="640" y="444"/>
                  </a:lnTo>
                  <a:lnTo>
                    <a:pt x="640" y="442"/>
                  </a:lnTo>
                  <a:lnTo>
                    <a:pt x="640" y="440"/>
                  </a:lnTo>
                  <a:lnTo>
                    <a:pt x="640" y="440"/>
                  </a:lnTo>
                  <a:lnTo>
                    <a:pt x="652" y="432"/>
                  </a:lnTo>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32" name="Freeform 29">
              <a:extLst>
                <a:ext uri="{FF2B5EF4-FFF2-40B4-BE49-F238E27FC236}">
                  <a16:creationId xmlns:a16="http://schemas.microsoft.com/office/drawing/2014/main" id="{5725F903-97E7-B29B-9AD3-144984E2203F}"/>
                </a:ext>
              </a:extLst>
            </p:cNvPr>
            <p:cNvSpPr>
              <a:spLocks/>
            </p:cNvSpPr>
            <p:nvPr/>
          </p:nvSpPr>
          <p:spPr bwMode="gray">
            <a:xfrm>
              <a:off x="3494" y="2576"/>
              <a:ext cx="160" cy="169"/>
            </a:xfrm>
            <a:custGeom>
              <a:avLst/>
              <a:gdLst/>
              <a:ahLst/>
              <a:cxnLst>
                <a:cxn ang="0">
                  <a:pos x="6" y="60"/>
                </a:cxn>
                <a:cxn ang="0">
                  <a:pos x="6" y="60"/>
                </a:cxn>
                <a:cxn ang="0">
                  <a:pos x="8" y="66"/>
                </a:cxn>
                <a:cxn ang="0">
                  <a:pos x="10" y="66"/>
                </a:cxn>
                <a:cxn ang="0">
                  <a:pos x="10" y="66"/>
                </a:cxn>
                <a:cxn ang="0">
                  <a:pos x="12" y="74"/>
                </a:cxn>
                <a:cxn ang="0">
                  <a:pos x="12" y="74"/>
                </a:cxn>
                <a:cxn ang="0">
                  <a:pos x="18" y="72"/>
                </a:cxn>
                <a:cxn ang="0">
                  <a:pos x="18" y="72"/>
                </a:cxn>
                <a:cxn ang="0">
                  <a:pos x="18" y="78"/>
                </a:cxn>
                <a:cxn ang="0">
                  <a:pos x="18" y="78"/>
                </a:cxn>
                <a:cxn ang="0">
                  <a:pos x="24" y="78"/>
                </a:cxn>
                <a:cxn ang="0">
                  <a:pos x="26" y="80"/>
                </a:cxn>
                <a:cxn ang="0">
                  <a:pos x="32" y="72"/>
                </a:cxn>
                <a:cxn ang="0">
                  <a:pos x="36" y="70"/>
                </a:cxn>
                <a:cxn ang="0">
                  <a:pos x="38" y="66"/>
                </a:cxn>
                <a:cxn ang="0">
                  <a:pos x="46" y="66"/>
                </a:cxn>
                <a:cxn ang="0">
                  <a:pos x="52" y="68"/>
                </a:cxn>
                <a:cxn ang="0">
                  <a:pos x="54" y="62"/>
                </a:cxn>
                <a:cxn ang="0">
                  <a:pos x="56" y="60"/>
                </a:cxn>
                <a:cxn ang="0">
                  <a:pos x="62" y="58"/>
                </a:cxn>
                <a:cxn ang="0">
                  <a:pos x="66" y="54"/>
                </a:cxn>
                <a:cxn ang="0">
                  <a:pos x="68" y="48"/>
                </a:cxn>
                <a:cxn ang="0">
                  <a:pos x="68" y="40"/>
                </a:cxn>
                <a:cxn ang="0">
                  <a:pos x="70" y="34"/>
                </a:cxn>
                <a:cxn ang="0">
                  <a:pos x="70" y="26"/>
                </a:cxn>
                <a:cxn ang="0">
                  <a:pos x="68" y="18"/>
                </a:cxn>
                <a:cxn ang="0">
                  <a:pos x="66" y="12"/>
                </a:cxn>
                <a:cxn ang="0">
                  <a:pos x="66" y="4"/>
                </a:cxn>
                <a:cxn ang="0">
                  <a:pos x="60" y="6"/>
                </a:cxn>
                <a:cxn ang="0">
                  <a:pos x="56" y="2"/>
                </a:cxn>
                <a:cxn ang="0">
                  <a:pos x="52" y="0"/>
                </a:cxn>
                <a:cxn ang="0">
                  <a:pos x="48" y="6"/>
                </a:cxn>
                <a:cxn ang="0">
                  <a:pos x="48" y="12"/>
                </a:cxn>
                <a:cxn ang="0">
                  <a:pos x="44" y="14"/>
                </a:cxn>
                <a:cxn ang="0">
                  <a:pos x="40" y="10"/>
                </a:cxn>
                <a:cxn ang="0">
                  <a:pos x="38" y="8"/>
                </a:cxn>
                <a:cxn ang="0">
                  <a:pos x="30" y="6"/>
                </a:cxn>
                <a:cxn ang="0">
                  <a:pos x="26" y="10"/>
                </a:cxn>
                <a:cxn ang="0">
                  <a:pos x="20" y="14"/>
                </a:cxn>
                <a:cxn ang="0">
                  <a:pos x="16" y="14"/>
                </a:cxn>
                <a:cxn ang="0">
                  <a:pos x="10" y="14"/>
                </a:cxn>
                <a:cxn ang="0">
                  <a:pos x="4" y="18"/>
                </a:cxn>
                <a:cxn ang="0">
                  <a:pos x="0" y="20"/>
                </a:cxn>
                <a:cxn ang="0">
                  <a:pos x="0" y="28"/>
                </a:cxn>
                <a:cxn ang="0">
                  <a:pos x="0" y="38"/>
                </a:cxn>
                <a:cxn ang="0">
                  <a:pos x="4" y="44"/>
                </a:cxn>
                <a:cxn ang="0">
                  <a:pos x="6" y="52"/>
                </a:cxn>
                <a:cxn ang="0">
                  <a:pos x="6" y="60"/>
                </a:cxn>
              </a:cxnLst>
              <a:rect l="0" t="0" r="r" b="b"/>
              <a:pathLst>
                <a:path w="70" h="80">
                  <a:moveTo>
                    <a:pt x="6" y="60"/>
                  </a:moveTo>
                  <a:lnTo>
                    <a:pt x="6" y="60"/>
                  </a:lnTo>
                  <a:lnTo>
                    <a:pt x="8" y="66"/>
                  </a:lnTo>
                  <a:lnTo>
                    <a:pt x="10" y="66"/>
                  </a:lnTo>
                  <a:lnTo>
                    <a:pt x="10" y="66"/>
                  </a:lnTo>
                  <a:lnTo>
                    <a:pt x="12" y="74"/>
                  </a:lnTo>
                  <a:lnTo>
                    <a:pt x="12" y="74"/>
                  </a:lnTo>
                  <a:lnTo>
                    <a:pt x="18" y="72"/>
                  </a:lnTo>
                  <a:lnTo>
                    <a:pt x="18" y="72"/>
                  </a:lnTo>
                  <a:lnTo>
                    <a:pt x="18" y="78"/>
                  </a:lnTo>
                  <a:lnTo>
                    <a:pt x="18" y="78"/>
                  </a:lnTo>
                  <a:lnTo>
                    <a:pt x="24" y="78"/>
                  </a:lnTo>
                  <a:lnTo>
                    <a:pt x="26" y="80"/>
                  </a:lnTo>
                  <a:lnTo>
                    <a:pt x="32" y="72"/>
                  </a:lnTo>
                  <a:lnTo>
                    <a:pt x="36" y="70"/>
                  </a:lnTo>
                  <a:lnTo>
                    <a:pt x="38" y="66"/>
                  </a:lnTo>
                  <a:lnTo>
                    <a:pt x="46" y="66"/>
                  </a:lnTo>
                  <a:lnTo>
                    <a:pt x="52" y="68"/>
                  </a:lnTo>
                  <a:lnTo>
                    <a:pt x="54" y="62"/>
                  </a:lnTo>
                  <a:lnTo>
                    <a:pt x="56" y="60"/>
                  </a:lnTo>
                  <a:lnTo>
                    <a:pt x="62" y="58"/>
                  </a:lnTo>
                  <a:lnTo>
                    <a:pt x="66" y="54"/>
                  </a:lnTo>
                  <a:lnTo>
                    <a:pt x="68" y="48"/>
                  </a:lnTo>
                  <a:lnTo>
                    <a:pt x="68" y="40"/>
                  </a:lnTo>
                  <a:lnTo>
                    <a:pt x="70" y="34"/>
                  </a:lnTo>
                  <a:lnTo>
                    <a:pt x="70" y="26"/>
                  </a:lnTo>
                  <a:lnTo>
                    <a:pt x="68" y="18"/>
                  </a:lnTo>
                  <a:lnTo>
                    <a:pt x="66" y="12"/>
                  </a:lnTo>
                  <a:lnTo>
                    <a:pt x="66" y="4"/>
                  </a:lnTo>
                  <a:lnTo>
                    <a:pt x="60" y="6"/>
                  </a:lnTo>
                  <a:lnTo>
                    <a:pt x="56" y="2"/>
                  </a:lnTo>
                  <a:lnTo>
                    <a:pt x="52" y="0"/>
                  </a:lnTo>
                  <a:lnTo>
                    <a:pt x="48" y="6"/>
                  </a:lnTo>
                  <a:lnTo>
                    <a:pt x="48" y="12"/>
                  </a:lnTo>
                  <a:lnTo>
                    <a:pt x="44" y="14"/>
                  </a:lnTo>
                  <a:lnTo>
                    <a:pt x="40" y="10"/>
                  </a:lnTo>
                  <a:lnTo>
                    <a:pt x="38" y="8"/>
                  </a:lnTo>
                  <a:lnTo>
                    <a:pt x="30" y="6"/>
                  </a:lnTo>
                  <a:lnTo>
                    <a:pt x="26" y="10"/>
                  </a:lnTo>
                  <a:lnTo>
                    <a:pt x="20" y="14"/>
                  </a:lnTo>
                  <a:lnTo>
                    <a:pt x="16" y="14"/>
                  </a:lnTo>
                  <a:lnTo>
                    <a:pt x="10" y="14"/>
                  </a:lnTo>
                  <a:lnTo>
                    <a:pt x="4" y="18"/>
                  </a:lnTo>
                  <a:lnTo>
                    <a:pt x="0" y="20"/>
                  </a:lnTo>
                  <a:lnTo>
                    <a:pt x="0" y="28"/>
                  </a:lnTo>
                  <a:lnTo>
                    <a:pt x="0" y="38"/>
                  </a:lnTo>
                  <a:lnTo>
                    <a:pt x="4" y="44"/>
                  </a:lnTo>
                  <a:lnTo>
                    <a:pt x="6" y="52"/>
                  </a:lnTo>
                  <a:lnTo>
                    <a:pt x="6" y="60"/>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33" name="Freeform 30">
              <a:extLst>
                <a:ext uri="{FF2B5EF4-FFF2-40B4-BE49-F238E27FC236}">
                  <a16:creationId xmlns:a16="http://schemas.microsoft.com/office/drawing/2014/main" id="{7B3ADDDE-FDD6-11F0-2773-88E6A5061F8E}"/>
                </a:ext>
              </a:extLst>
            </p:cNvPr>
            <p:cNvSpPr>
              <a:spLocks/>
            </p:cNvSpPr>
            <p:nvPr/>
          </p:nvSpPr>
          <p:spPr bwMode="gray">
            <a:xfrm>
              <a:off x="3198" y="2139"/>
              <a:ext cx="261" cy="576"/>
            </a:xfrm>
            <a:custGeom>
              <a:avLst/>
              <a:gdLst/>
              <a:ahLst/>
              <a:cxnLst>
                <a:cxn ang="0">
                  <a:pos x="90" y="260"/>
                </a:cxn>
                <a:cxn ang="0">
                  <a:pos x="92" y="234"/>
                </a:cxn>
                <a:cxn ang="0">
                  <a:pos x="76" y="202"/>
                </a:cxn>
                <a:cxn ang="0">
                  <a:pos x="78" y="186"/>
                </a:cxn>
                <a:cxn ang="0">
                  <a:pos x="72" y="158"/>
                </a:cxn>
                <a:cxn ang="0">
                  <a:pos x="72" y="138"/>
                </a:cxn>
                <a:cxn ang="0">
                  <a:pos x="84" y="132"/>
                </a:cxn>
                <a:cxn ang="0">
                  <a:pos x="90" y="122"/>
                </a:cxn>
                <a:cxn ang="0">
                  <a:pos x="106" y="122"/>
                </a:cxn>
                <a:cxn ang="0">
                  <a:pos x="114" y="104"/>
                </a:cxn>
                <a:cxn ang="0">
                  <a:pos x="100" y="88"/>
                </a:cxn>
                <a:cxn ang="0">
                  <a:pos x="90" y="82"/>
                </a:cxn>
                <a:cxn ang="0">
                  <a:pos x="90" y="72"/>
                </a:cxn>
                <a:cxn ang="0">
                  <a:pos x="86" y="58"/>
                </a:cxn>
                <a:cxn ang="0">
                  <a:pos x="74" y="64"/>
                </a:cxn>
                <a:cxn ang="0">
                  <a:pos x="70" y="56"/>
                </a:cxn>
                <a:cxn ang="0">
                  <a:pos x="72" y="42"/>
                </a:cxn>
                <a:cxn ang="0">
                  <a:pos x="78" y="22"/>
                </a:cxn>
                <a:cxn ang="0">
                  <a:pos x="76" y="6"/>
                </a:cxn>
                <a:cxn ang="0">
                  <a:pos x="66" y="0"/>
                </a:cxn>
                <a:cxn ang="0">
                  <a:pos x="56" y="16"/>
                </a:cxn>
                <a:cxn ang="0">
                  <a:pos x="44" y="30"/>
                </a:cxn>
                <a:cxn ang="0">
                  <a:pos x="28" y="44"/>
                </a:cxn>
                <a:cxn ang="0">
                  <a:pos x="30" y="52"/>
                </a:cxn>
                <a:cxn ang="0">
                  <a:pos x="14" y="64"/>
                </a:cxn>
                <a:cxn ang="0">
                  <a:pos x="16" y="88"/>
                </a:cxn>
                <a:cxn ang="0">
                  <a:pos x="10" y="98"/>
                </a:cxn>
                <a:cxn ang="0">
                  <a:pos x="4" y="104"/>
                </a:cxn>
                <a:cxn ang="0">
                  <a:pos x="6" y="114"/>
                </a:cxn>
                <a:cxn ang="0">
                  <a:pos x="0" y="120"/>
                </a:cxn>
                <a:cxn ang="0">
                  <a:pos x="4" y="128"/>
                </a:cxn>
                <a:cxn ang="0">
                  <a:pos x="6" y="124"/>
                </a:cxn>
                <a:cxn ang="0">
                  <a:pos x="8" y="122"/>
                </a:cxn>
                <a:cxn ang="0">
                  <a:pos x="14" y="122"/>
                </a:cxn>
                <a:cxn ang="0">
                  <a:pos x="16" y="132"/>
                </a:cxn>
                <a:cxn ang="0">
                  <a:pos x="20" y="140"/>
                </a:cxn>
                <a:cxn ang="0">
                  <a:pos x="18" y="148"/>
                </a:cxn>
                <a:cxn ang="0">
                  <a:pos x="24" y="154"/>
                </a:cxn>
                <a:cxn ang="0">
                  <a:pos x="26" y="162"/>
                </a:cxn>
                <a:cxn ang="0">
                  <a:pos x="20" y="190"/>
                </a:cxn>
                <a:cxn ang="0">
                  <a:pos x="22" y="192"/>
                </a:cxn>
                <a:cxn ang="0">
                  <a:pos x="26" y="192"/>
                </a:cxn>
                <a:cxn ang="0">
                  <a:pos x="38" y="194"/>
                </a:cxn>
                <a:cxn ang="0">
                  <a:pos x="40" y="188"/>
                </a:cxn>
                <a:cxn ang="0">
                  <a:pos x="42" y="188"/>
                </a:cxn>
                <a:cxn ang="0">
                  <a:pos x="50" y="176"/>
                </a:cxn>
                <a:cxn ang="0">
                  <a:pos x="60" y="180"/>
                </a:cxn>
                <a:cxn ang="0">
                  <a:pos x="60" y="184"/>
                </a:cxn>
                <a:cxn ang="0">
                  <a:pos x="66" y="186"/>
                </a:cxn>
                <a:cxn ang="0">
                  <a:pos x="68" y="200"/>
                </a:cxn>
                <a:cxn ang="0">
                  <a:pos x="74" y="224"/>
                </a:cxn>
                <a:cxn ang="0">
                  <a:pos x="78" y="230"/>
                </a:cxn>
                <a:cxn ang="0">
                  <a:pos x="82" y="258"/>
                </a:cxn>
                <a:cxn ang="0">
                  <a:pos x="80" y="260"/>
                </a:cxn>
                <a:cxn ang="0">
                  <a:pos x="86" y="274"/>
                </a:cxn>
              </a:cxnLst>
              <a:rect l="0" t="0" r="r" b="b"/>
              <a:pathLst>
                <a:path w="114" h="274">
                  <a:moveTo>
                    <a:pt x="86" y="274"/>
                  </a:moveTo>
                  <a:lnTo>
                    <a:pt x="88" y="268"/>
                  </a:lnTo>
                  <a:lnTo>
                    <a:pt x="90" y="260"/>
                  </a:lnTo>
                  <a:lnTo>
                    <a:pt x="96" y="252"/>
                  </a:lnTo>
                  <a:lnTo>
                    <a:pt x="96" y="244"/>
                  </a:lnTo>
                  <a:lnTo>
                    <a:pt x="92" y="234"/>
                  </a:lnTo>
                  <a:lnTo>
                    <a:pt x="84" y="226"/>
                  </a:lnTo>
                  <a:lnTo>
                    <a:pt x="80" y="214"/>
                  </a:lnTo>
                  <a:lnTo>
                    <a:pt x="76" y="202"/>
                  </a:lnTo>
                  <a:lnTo>
                    <a:pt x="84" y="198"/>
                  </a:lnTo>
                  <a:lnTo>
                    <a:pt x="84" y="192"/>
                  </a:lnTo>
                  <a:lnTo>
                    <a:pt x="78" y="186"/>
                  </a:lnTo>
                  <a:lnTo>
                    <a:pt x="72" y="178"/>
                  </a:lnTo>
                  <a:lnTo>
                    <a:pt x="70" y="166"/>
                  </a:lnTo>
                  <a:lnTo>
                    <a:pt x="72" y="158"/>
                  </a:lnTo>
                  <a:lnTo>
                    <a:pt x="72" y="152"/>
                  </a:lnTo>
                  <a:lnTo>
                    <a:pt x="70" y="144"/>
                  </a:lnTo>
                  <a:lnTo>
                    <a:pt x="72" y="138"/>
                  </a:lnTo>
                  <a:lnTo>
                    <a:pt x="76" y="138"/>
                  </a:lnTo>
                  <a:lnTo>
                    <a:pt x="80" y="132"/>
                  </a:lnTo>
                  <a:lnTo>
                    <a:pt x="84" y="132"/>
                  </a:lnTo>
                  <a:lnTo>
                    <a:pt x="84" y="128"/>
                  </a:lnTo>
                  <a:lnTo>
                    <a:pt x="86" y="122"/>
                  </a:lnTo>
                  <a:lnTo>
                    <a:pt x="90" y="122"/>
                  </a:lnTo>
                  <a:lnTo>
                    <a:pt x="94" y="124"/>
                  </a:lnTo>
                  <a:lnTo>
                    <a:pt x="104" y="124"/>
                  </a:lnTo>
                  <a:lnTo>
                    <a:pt x="106" y="122"/>
                  </a:lnTo>
                  <a:lnTo>
                    <a:pt x="106" y="116"/>
                  </a:lnTo>
                  <a:lnTo>
                    <a:pt x="112" y="108"/>
                  </a:lnTo>
                  <a:lnTo>
                    <a:pt x="114" y="104"/>
                  </a:lnTo>
                  <a:lnTo>
                    <a:pt x="104" y="102"/>
                  </a:lnTo>
                  <a:lnTo>
                    <a:pt x="102" y="96"/>
                  </a:lnTo>
                  <a:lnTo>
                    <a:pt x="100" y="88"/>
                  </a:lnTo>
                  <a:lnTo>
                    <a:pt x="96" y="88"/>
                  </a:lnTo>
                  <a:lnTo>
                    <a:pt x="90" y="86"/>
                  </a:lnTo>
                  <a:lnTo>
                    <a:pt x="90" y="82"/>
                  </a:lnTo>
                  <a:lnTo>
                    <a:pt x="94" y="76"/>
                  </a:lnTo>
                  <a:lnTo>
                    <a:pt x="94" y="72"/>
                  </a:lnTo>
                  <a:lnTo>
                    <a:pt x="90" y="72"/>
                  </a:lnTo>
                  <a:lnTo>
                    <a:pt x="88" y="66"/>
                  </a:lnTo>
                  <a:lnTo>
                    <a:pt x="88" y="62"/>
                  </a:lnTo>
                  <a:lnTo>
                    <a:pt x="86" y="58"/>
                  </a:lnTo>
                  <a:lnTo>
                    <a:pt x="82" y="58"/>
                  </a:lnTo>
                  <a:lnTo>
                    <a:pt x="76" y="60"/>
                  </a:lnTo>
                  <a:lnTo>
                    <a:pt x="74" y="64"/>
                  </a:lnTo>
                  <a:lnTo>
                    <a:pt x="72" y="64"/>
                  </a:lnTo>
                  <a:lnTo>
                    <a:pt x="70" y="62"/>
                  </a:lnTo>
                  <a:lnTo>
                    <a:pt x="70" y="56"/>
                  </a:lnTo>
                  <a:lnTo>
                    <a:pt x="68" y="52"/>
                  </a:lnTo>
                  <a:lnTo>
                    <a:pt x="68" y="48"/>
                  </a:lnTo>
                  <a:lnTo>
                    <a:pt x="72" y="42"/>
                  </a:lnTo>
                  <a:lnTo>
                    <a:pt x="76" y="36"/>
                  </a:lnTo>
                  <a:lnTo>
                    <a:pt x="78" y="26"/>
                  </a:lnTo>
                  <a:lnTo>
                    <a:pt x="78" y="22"/>
                  </a:lnTo>
                  <a:lnTo>
                    <a:pt x="76" y="18"/>
                  </a:lnTo>
                  <a:lnTo>
                    <a:pt x="78" y="10"/>
                  </a:lnTo>
                  <a:lnTo>
                    <a:pt x="76" y="6"/>
                  </a:lnTo>
                  <a:lnTo>
                    <a:pt x="74" y="0"/>
                  </a:lnTo>
                  <a:lnTo>
                    <a:pt x="70" y="0"/>
                  </a:lnTo>
                  <a:lnTo>
                    <a:pt x="66" y="0"/>
                  </a:lnTo>
                  <a:lnTo>
                    <a:pt x="66" y="10"/>
                  </a:lnTo>
                  <a:lnTo>
                    <a:pt x="60" y="18"/>
                  </a:lnTo>
                  <a:lnTo>
                    <a:pt x="56" y="16"/>
                  </a:lnTo>
                  <a:lnTo>
                    <a:pt x="48" y="16"/>
                  </a:lnTo>
                  <a:lnTo>
                    <a:pt x="44" y="26"/>
                  </a:lnTo>
                  <a:lnTo>
                    <a:pt x="44" y="30"/>
                  </a:lnTo>
                  <a:lnTo>
                    <a:pt x="38" y="36"/>
                  </a:lnTo>
                  <a:lnTo>
                    <a:pt x="34" y="40"/>
                  </a:lnTo>
                  <a:lnTo>
                    <a:pt x="28" y="44"/>
                  </a:lnTo>
                  <a:lnTo>
                    <a:pt x="26" y="46"/>
                  </a:lnTo>
                  <a:lnTo>
                    <a:pt x="30" y="48"/>
                  </a:lnTo>
                  <a:lnTo>
                    <a:pt x="30" y="52"/>
                  </a:lnTo>
                  <a:lnTo>
                    <a:pt x="24" y="60"/>
                  </a:lnTo>
                  <a:lnTo>
                    <a:pt x="22" y="68"/>
                  </a:lnTo>
                  <a:lnTo>
                    <a:pt x="14" y="64"/>
                  </a:lnTo>
                  <a:lnTo>
                    <a:pt x="14" y="76"/>
                  </a:lnTo>
                  <a:lnTo>
                    <a:pt x="16" y="82"/>
                  </a:lnTo>
                  <a:lnTo>
                    <a:pt x="16" y="88"/>
                  </a:lnTo>
                  <a:lnTo>
                    <a:pt x="16" y="92"/>
                  </a:lnTo>
                  <a:lnTo>
                    <a:pt x="14" y="96"/>
                  </a:lnTo>
                  <a:lnTo>
                    <a:pt x="10" y="98"/>
                  </a:lnTo>
                  <a:lnTo>
                    <a:pt x="6" y="96"/>
                  </a:lnTo>
                  <a:lnTo>
                    <a:pt x="2" y="96"/>
                  </a:lnTo>
                  <a:lnTo>
                    <a:pt x="4" y="104"/>
                  </a:lnTo>
                  <a:lnTo>
                    <a:pt x="6" y="108"/>
                  </a:lnTo>
                  <a:lnTo>
                    <a:pt x="6" y="114"/>
                  </a:lnTo>
                  <a:lnTo>
                    <a:pt x="6" y="114"/>
                  </a:lnTo>
                  <a:lnTo>
                    <a:pt x="2" y="112"/>
                  </a:lnTo>
                  <a:lnTo>
                    <a:pt x="0" y="116"/>
                  </a:lnTo>
                  <a:lnTo>
                    <a:pt x="0" y="120"/>
                  </a:lnTo>
                  <a:lnTo>
                    <a:pt x="0" y="120"/>
                  </a:lnTo>
                  <a:lnTo>
                    <a:pt x="2" y="128"/>
                  </a:lnTo>
                  <a:lnTo>
                    <a:pt x="4" y="128"/>
                  </a:lnTo>
                  <a:lnTo>
                    <a:pt x="4" y="128"/>
                  </a:lnTo>
                  <a:lnTo>
                    <a:pt x="6" y="126"/>
                  </a:lnTo>
                  <a:lnTo>
                    <a:pt x="6" y="124"/>
                  </a:lnTo>
                  <a:lnTo>
                    <a:pt x="6" y="124"/>
                  </a:lnTo>
                  <a:lnTo>
                    <a:pt x="8" y="124"/>
                  </a:lnTo>
                  <a:lnTo>
                    <a:pt x="8" y="122"/>
                  </a:lnTo>
                  <a:lnTo>
                    <a:pt x="8" y="122"/>
                  </a:lnTo>
                  <a:lnTo>
                    <a:pt x="14" y="122"/>
                  </a:lnTo>
                  <a:lnTo>
                    <a:pt x="14" y="122"/>
                  </a:lnTo>
                  <a:lnTo>
                    <a:pt x="14" y="130"/>
                  </a:lnTo>
                  <a:lnTo>
                    <a:pt x="16" y="132"/>
                  </a:lnTo>
                  <a:lnTo>
                    <a:pt x="16" y="132"/>
                  </a:lnTo>
                  <a:lnTo>
                    <a:pt x="16" y="138"/>
                  </a:lnTo>
                  <a:lnTo>
                    <a:pt x="16" y="138"/>
                  </a:lnTo>
                  <a:lnTo>
                    <a:pt x="20" y="140"/>
                  </a:lnTo>
                  <a:lnTo>
                    <a:pt x="20" y="140"/>
                  </a:lnTo>
                  <a:lnTo>
                    <a:pt x="18" y="146"/>
                  </a:lnTo>
                  <a:lnTo>
                    <a:pt x="18" y="148"/>
                  </a:lnTo>
                  <a:lnTo>
                    <a:pt x="20" y="152"/>
                  </a:lnTo>
                  <a:lnTo>
                    <a:pt x="20" y="152"/>
                  </a:lnTo>
                  <a:lnTo>
                    <a:pt x="24" y="154"/>
                  </a:lnTo>
                  <a:lnTo>
                    <a:pt x="24" y="154"/>
                  </a:lnTo>
                  <a:lnTo>
                    <a:pt x="26" y="162"/>
                  </a:lnTo>
                  <a:lnTo>
                    <a:pt x="26" y="162"/>
                  </a:lnTo>
                  <a:lnTo>
                    <a:pt x="24" y="168"/>
                  </a:lnTo>
                  <a:lnTo>
                    <a:pt x="22" y="174"/>
                  </a:lnTo>
                  <a:lnTo>
                    <a:pt x="20" y="190"/>
                  </a:lnTo>
                  <a:lnTo>
                    <a:pt x="20" y="190"/>
                  </a:lnTo>
                  <a:lnTo>
                    <a:pt x="22" y="192"/>
                  </a:lnTo>
                  <a:lnTo>
                    <a:pt x="22" y="192"/>
                  </a:lnTo>
                  <a:lnTo>
                    <a:pt x="24" y="192"/>
                  </a:lnTo>
                  <a:lnTo>
                    <a:pt x="26" y="192"/>
                  </a:lnTo>
                  <a:lnTo>
                    <a:pt x="26" y="192"/>
                  </a:lnTo>
                  <a:lnTo>
                    <a:pt x="28" y="194"/>
                  </a:lnTo>
                  <a:lnTo>
                    <a:pt x="28" y="194"/>
                  </a:lnTo>
                  <a:lnTo>
                    <a:pt x="38" y="194"/>
                  </a:lnTo>
                  <a:lnTo>
                    <a:pt x="38" y="194"/>
                  </a:lnTo>
                  <a:lnTo>
                    <a:pt x="38" y="190"/>
                  </a:lnTo>
                  <a:lnTo>
                    <a:pt x="40" y="188"/>
                  </a:lnTo>
                  <a:lnTo>
                    <a:pt x="40" y="188"/>
                  </a:lnTo>
                  <a:lnTo>
                    <a:pt x="42" y="188"/>
                  </a:lnTo>
                  <a:lnTo>
                    <a:pt x="42" y="188"/>
                  </a:lnTo>
                  <a:lnTo>
                    <a:pt x="46" y="186"/>
                  </a:lnTo>
                  <a:lnTo>
                    <a:pt x="48" y="184"/>
                  </a:lnTo>
                  <a:lnTo>
                    <a:pt x="50" y="176"/>
                  </a:lnTo>
                  <a:lnTo>
                    <a:pt x="52" y="174"/>
                  </a:lnTo>
                  <a:lnTo>
                    <a:pt x="52" y="174"/>
                  </a:lnTo>
                  <a:lnTo>
                    <a:pt x="60" y="180"/>
                  </a:lnTo>
                  <a:lnTo>
                    <a:pt x="60" y="180"/>
                  </a:lnTo>
                  <a:lnTo>
                    <a:pt x="60" y="182"/>
                  </a:lnTo>
                  <a:lnTo>
                    <a:pt x="60" y="184"/>
                  </a:lnTo>
                  <a:lnTo>
                    <a:pt x="60" y="184"/>
                  </a:lnTo>
                  <a:lnTo>
                    <a:pt x="66" y="186"/>
                  </a:lnTo>
                  <a:lnTo>
                    <a:pt x="66" y="186"/>
                  </a:lnTo>
                  <a:lnTo>
                    <a:pt x="64" y="196"/>
                  </a:lnTo>
                  <a:lnTo>
                    <a:pt x="64" y="196"/>
                  </a:lnTo>
                  <a:lnTo>
                    <a:pt x="68" y="200"/>
                  </a:lnTo>
                  <a:lnTo>
                    <a:pt x="68" y="200"/>
                  </a:lnTo>
                  <a:lnTo>
                    <a:pt x="74" y="224"/>
                  </a:lnTo>
                  <a:lnTo>
                    <a:pt x="74" y="224"/>
                  </a:lnTo>
                  <a:lnTo>
                    <a:pt x="74" y="228"/>
                  </a:lnTo>
                  <a:lnTo>
                    <a:pt x="74" y="228"/>
                  </a:lnTo>
                  <a:lnTo>
                    <a:pt x="78" y="230"/>
                  </a:lnTo>
                  <a:lnTo>
                    <a:pt x="78" y="230"/>
                  </a:lnTo>
                  <a:lnTo>
                    <a:pt x="80" y="244"/>
                  </a:lnTo>
                  <a:lnTo>
                    <a:pt x="82" y="258"/>
                  </a:lnTo>
                  <a:lnTo>
                    <a:pt x="82" y="258"/>
                  </a:lnTo>
                  <a:lnTo>
                    <a:pt x="80" y="260"/>
                  </a:lnTo>
                  <a:lnTo>
                    <a:pt x="80" y="260"/>
                  </a:lnTo>
                  <a:lnTo>
                    <a:pt x="82" y="262"/>
                  </a:lnTo>
                  <a:lnTo>
                    <a:pt x="82" y="262"/>
                  </a:lnTo>
                  <a:lnTo>
                    <a:pt x="86" y="274"/>
                  </a:lnTo>
                  <a:lnTo>
                    <a:pt x="86" y="274"/>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34" name="Freeform 31">
              <a:extLst>
                <a:ext uri="{FF2B5EF4-FFF2-40B4-BE49-F238E27FC236}">
                  <a16:creationId xmlns:a16="http://schemas.microsoft.com/office/drawing/2014/main" id="{44FCC005-5C2A-CCCD-9DD2-699E8D738F8E}"/>
                </a:ext>
              </a:extLst>
            </p:cNvPr>
            <p:cNvSpPr>
              <a:spLocks/>
            </p:cNvSpPr>
            <p:nvPr/>
          </p:nvSpPr>
          <p:spPr bwMode="gray">
            <a:xfrm>
              <a:off x="3845" y="2934"/>
              <a:ext cx="47" cy="29"/>
            </a:xfrm>
            <a:custGeom>
              <a:avLst/>
              <a:gdLst/>
              <a:ahLst/>
              <a:cxnLst>
                <a:cxn ang="0">
                  <a:pos x="0" y="8"/>
                </a:cxn>
                <a:cxn ang="0">
                  <a:pos x="6" y="14"/>
                </a:cxn>
                <a:cxn ang="0">
                  <a:pos x="10" y="14"/>
                </a:cxn>
                <a:cxn ang="0">
                  <a:pos x="12" y="12"/>
                </a:cxn>
                <a:cxn ang="0">
                  <a:pos x="14" y="8"/>
                </a:cxn>
                <a:cxn ang="0">
                  <a:pos x="18" y="10"/>
                </a:cxn>
                <a:cxn ang="0">
                  <a:pos x="20" y="10"/>
                </a:cxn>
                <a:cxn ang="0">
                  <a:pos x="16" y="0"/>
                </a:cxn>
                <a:cxn ang="0">
                  <a:pos x="16" y="0"/>
                </a:cxn>
                <a:cxn ang="0">
                  <a:pos x="12" y="0"/>
                </a:cxn>
                <a:cxn ang="0">
                  <a:pos x="12" y="0"/>
                </a:cxn>
                <a:cxn ang="0">
                  <a:pos x="10" y="4"/>
                </a:cxn>
                <a:cxn ang="0">
                  <a:pos x="8" y="8"/>
                </a:cxn>
                <a:cxn ang="0">
                  <a:pos x="8" y="8"/>
                </a:cxn>
                <a:cxn ang="0">
                  <a:pos x="0" y="6"/>
                </a:cxn>
                <a:cxn ang="0">
                  <a:pos x="0" y="8"/>
                </a:cxn>
              </a:cxnLst>
              <a:rect l="0" t="0" r="r" b="b"/>
              <a:pathLst>
                <a:path w="20" h="14">
                  <a:moveTo>
                    <a:pt x="0" y="8"/>
                  </a:moveTo>
                  <a:lnTo>
                    <a:pt x="6" y="14"/>
                  </a:lnTo>
                  <a:lnTo>
                    <a:pt x="10" y="14"/>
                  </a:lnTo>
                  <a:lnTo>
                    <a:pt x="12" y="12"/>
                  </a:lnTo>
                  <a:lnTo>
                    <a:pt x="14" y="8"/>
                  </a:lnTo>
                  <a:lnTo>
                    <a:pt x="18" y="10"/>
                  </a:lnTo>
                  <a:lnTo>
                    <a:pt x="20" y="10"/>
                  </a:lnTo>
                  <a:lnTo>
                    <a:pt x="16" y="0"/>
                  </a:lnTo>
                  <a:lnTo>
                    <a:pt x="16" y="0"/>
                  </a:lnTo>
                  <a:lnTo>
                    <a:pt x="12" y="0"/>
                  </a:lnTo>
                  <a:lnTo>
                    <a:pt x="12" y="0"/>
                  </a:lnTo>
                  <a:lnTo>
                    <a:pt x="10" y="4"/>
                  </a:lnTo>
                  <a:lnTo>
                    <a:pt x="8" y="8"/>
                  </a:lnTo>
                  <a:lnTo>
                    <a:pt x="8" y="8"/>
                  </a:lnTo>
                  <a:lnTo>
                    <a:pt x="0" y="6"/>
                  </a:lnTo>
                  <a:lnTo>
                    <a:pt x="0" y="8"/>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35" name="Freeform 32">
              <a:extLst>
                <a:ext uri="{FF2B5EF4-FFF2-40B4-BE49-F238E27FC236}">
                  <a16:creationId xmlns:a16="http://schemas.microsoft.com/office/drawing/2014/main" id="{CCEDE03D-64FF-22D5-DA22-A3D0ABFE0E53}"/>
                </a:ext>
              </a:extLst>
            </p:cNvPr>
            <p:cNvSpPr>
              <a:spLocks/>
            </p:cNvSpPr>
            <p:nvPr/>
          </p:nvSpPr>
          <p:spPr bwMode="gray">
            <a:xfrm>
              <a:off x="3099" y="2101"/>
              <a:ext cx="92" cy="47"/>
            </a:xfrm>
            <a:custGeom>
              <a:avLst/>
              <a:gdLst/>
              <a:ahLst/>
              <a:cxnLst>
                <a:cxn ang="0">
                  <a:pos x="0" y="12"/>
                </a:cxn>
                <a:cxn ang="0">
                  <a:pos x="0" y="18"/>
                </a:cxn>
                <a:cxn ang="0">
                  <a:pos x="4" y="22"/>
                </a:cxn>
                <a:cxn ang="0">
                  <a:pos x="10" y="22"/>
                </a:cxn>
                <a:cxn ang="0">
                  <a:pos x="16" y="20"/>
                </a:cxn>
                <a:cxn ang="0">
                  <a:pos x="24" y="22"/>
                </a:cxn>
                <a:cxn ang="0">
                  <a:pos x="36" y="22"/>
                </a:cxn>
                <a:cxn ang="0">
                  <a:pos x="40" y="20"/>
                </a:cxn>
                <a:cxn ang="0">
                  <a:pos x="40" y="14"/>
                </a:cxn>
                <a:cxn ang="0">
                  <a:pos x="38" y="4"/>
                </a:cxn>
                <a:cxn ang="0">
                  <a:pos x="28" y="4"/>
                </a:cxn>
                <a:cxn ang="0">
                  <a:pos x="22" y="4"/>
                </a:cxn>
                <a:cxn ang="0">
                  <a:pos x="16" y="0"/>
                </a:cxn>
                <a:cxn ang="0">
                  <a:pos x="8" y="2"/>
                </a:cxn>
                <a:cxn ang="0">
                  <a:pos x="4" y="4"/>
                </a:cxn>
                <a:cxn ang="0">
                  <a:pos x="0" y="12"/>
                </a:cxn>
              </a:cxnLst>
              <a:rect l="0" t="0" r="r" b="b"/>
              <a:pathLst>
                <a:path w="40" h="22">
                  <a:moveTo>
                    <a:pt x="0" y="12"/>
                  </a:moveTo>
                  <a:lnTo>
                    <a:pt x="0" y="18"/>
                  </a:lnTo>
                  <a:lnTo>
                    <a:pt x="4" y="22"/>
                  </a:lnTo>
                  <a:lnTo>
                    <a:pt x="10" y="22"/>
                  </a:lnTo>
                  <a:lnTo>
                    <a:pt x="16" y="20"/>
                  </a:lnTo>
                  <a:lnTo>
                    <a:pt x="24" y="22"/>
                  </a:lnTo>
                  <a:lnTo>
                    <a:pt x="36" y="22"/>
                  </a:lnTo>
                  <a:lnTo>
                    <a:pt x="40" y="20"/>
                  </a:lnTo>
                  <a:lnTo>
                    <a:pt x="40" y="14"/>
                  </a:lnTo>
                  <a:lnTo>
                    <a:pt x="38" y="4"/>
                  </a:lnTo>
                  <a:lnTo>
                    <a:pt x="28" y="4"/>
                  </a:lnTo>
                  <a:lnTo>
                    <a:pt x="22" y="4"/>
                  </a:lnTo>
                  <a:lnTo>
                    <a:pt x="16" y="0"/>
                  </a:lnTo>
                  <a:lnTo>
                    <a:pt x="8" y="2"/>
                  </a:lnTo>
                  <a:lnTo>
                    <a:pt x="4" y="4"/>
                  </a:lnTo>
                  <a:lnTo>
                    <a:pt x="0" y="12"/>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sp>
          <p:nvSpPr>
            <p:cNvPr id="36" name="Freeform 33">
              <a:extLst>
                <a:ext uri="{FF2B5EF4-FFF2-40B4-BE49-F238E27FC236}">
                  <a16:creationId xmlns:a16="http://schemas.microsoft.com/office/drawing/2014/main" id="{8424C7E3-3BA8-3AA1-C383-7E5505AB811E}"/>
                </a:ext>
              </a:extLst>
            </p:cNvPr>
            <p:cNvSpPr>
              <a:spLocks/>
            </p:cNvSpPr>
            <p:nvPr/>
          </p:nvSpPr>
          <p:spPr bwMode="gray">
            <a:xfrm>
              <a:off x="3046" y="2173"/>
              <a:ext cx="167" cy="223"/>
            </a:xfrm>
            <a:custGeom>
              <a:avLst/>
              <a:gdLst/>
              <a:ahLst/>
              <a:cxnLst>
                <a:cxn ang="0">
                  <a:pos x="14" y="82"/>
                </a:cxn>
                <a:cxn ang="0">
                  <a:pos x="14" y="86"/>
                </a:cxn>
                <a:cxn ang="0">
                  <a:pos x="20" y="84"/>
                </a:cxn>
                <a:cxn ang="0">
                  <a:pos x="22" y="82"/>
                </a:cxn>
                <a:cxn ang="0">
                  <a:pos x="26" y="80"/>
                </a:cxn>
                <a:cxn ang="0">
                  <a:pos x="28" y="80"/>
                </a:cxn>
                <a:cxn ang="0">
                  <a:pos x="30" y="78"/>
                </a:cxn>
                <a:cxn ang="0">
                  <a:pos x="32" y="78"/>
                </a:cxn>
                <a:cxn ang="0">
                  <a:pos x="34" y="80"/>
                </a:cxn>
                <a:cxn ang="0">
                  <a:pos x="38" y="78"/>
                </a:cxn>
                <a:cxn ang="0">
                  <a:pos x="40" y="76"/>
                </a:cxn>
                <a:cxn ang="0">
                  <a:pos x="40" y="74"/>
                </a:cxn>
                <a:cxn ang="0">
                  <a:pos x="38" y="70"/>
                </a:cxn>
                <a:cxn ang="0">
                  <a:pos x="38" y="70"/>
                </a:cxn>
                <a:cxn ang="0">
                  <a:pos x="38" y="68"/>
                </a:cxn>
                <a:cxn ang="0">
                  <a:pos x="36" y="68"/>
                </a:cxn>
                <a:cxn ang="0">
                  <a:pos x="36" y="66"/>
                </a:cxn>
                <a:cxn ang="0">
                  <a:pos x="42" y="64"/>
                </a:cxn>
                <a:cxn ang="0">
                  <a:pos x="38" y="56"/>
                </a:cxn>
                <a:cxn ang="0">
                  <a:pos x="38" y="54"/>
                </a:cxn>
                <a:cxn ang="0">
                  <a:pos x="42" y="58"/>
                </a:cxn>
                <a:cxn ang="0">
                  <a:pos x="46" y="62"/>
                </a:cxn>
                <a:cxn ang="0">
                  <a:pos x="52" y="62"/>
                </a:cxn>
                <a:cxn ang="0">
                  <a:pos x="52" y="64"/>
                </a:cxn>
                <a:cxn ang="0">
                  <a:pos x="52" y="66"/>
                </a:cxn>
                <a:cxn ang="0">
                  <a:pos x="58" y="72"/>
                </a:cxn>
                <a:cxn ang="0">
                  <a:pos x="60" y="78"/>
                </a:cxn>
                <a:cxn ang="0">
                  <a:pos x="60" y="86"/>
                </a:cxn>
                <a:cxn ang="0">
                  <a:pos x="62" y="94"/>
                </a:cxn>
                <a:cxn ang="0">
                  <a:pos x="64" y="96"/>
                </a:cxn>
                <a:cxn ang="0">
                  <a:pos x="68" y="100"/>
                </a:cxn>
                <a:cxn ang="0">
                  <a:pos x="74" y="98"/>
                </a:cxn>
                <a:cxn ang="0">
                  <a:pos x="74" y="92"/>
                </a:cxn>
                <a:cxn ang="0">
                  <a:pos x="70" y="80"/>
                </a:cxn>
                <a:cxn ang="0">
                  <a:pos x="70" y="68"/>
                </a:cxn>
                <a:cxn ang="0">
                  <a:pos x="62" y="64"/>
                </a:cxn>
                <a:cxn ang="0">
                  <a:pos x="54" y="60"/>
                </a:cxn>
                <a:cxn ang="0">
                  <a:pos x="60" y="42"/>
                </a:cxn>
                <a:cxn ang="0">
                  <a:pos x="62" y="40"/>
                </a:cxn>
                <a:cxn ang="0">
                  <a:pos x="62" y="30"/>
                </a:cxn>
                <a:cxn ang="0">
                  <a:pos x="60" y="24"/>
                </a:cxn>
                <a:cxn ang="0">
                  <a:pos x="44" y="28"/>
                </a:cxn>
                <a:cxn ang="0">
                  <a:pos x="32" y="28"/>
                </a:cxn>
                <a:cxn ang="0">
                  <a:pos x="32" y="8"/>
                </a:cxn>
                <a:cxn ang="0">
                  <a:pos x="20" y="6"/>
                </a:cxn>
                <a:cxn ang="0">
                  <a:pos x="8" y="6"/>
                </a:cxn>
                <a:cxn ang="0">
                  <a:pos x="12" y="20"/>
                </a:cxn>
                <a:cxn ang="0">
                  <a:pos x="0" y="26"/>
                </a:cxn>
                <a:cxn ang="0">
                  <a:pos x="4" y="38"/>
                </a:cxn>
                <a:cxn ang="0">
                  <a:pos x="14" y="48"/>
                </a:cxn>
                <a:cxn ang="0">
                  <a:pos x="16" y="62"/>
                </a:cxn>
                <a:cxn ang="0">
                  <a:pos x="14" y="78"/>
                </a:cxn>
                <a:cxn ang="0">
                  <a:pos x="14" y="82"/>
                </a:cxn>
              </a:cxnLst>
              <a:rect l="0" t="0" r="r" b="b"/>
              <a:pathLst>
                <a:path w="74" h="106">
                  <a:moveTo>
                    <a:pt x="14" y="82"/>
                  </a:moveTo>
                  <a:lnTo>
                    <a:pt x="14" y="82"/>
                  </a:lnTo>
                  <a:lnTo>
                    <a:pt x="14" y="86"/>
                  </a:lnTo>
                  <a:lnTo>
                    <a:pt x="14" y="86"/>
                  </a:lnTo>
                  <a:lnTo>
                    <a:pt x="18" y="86"/>
                  </a:lnTo>
                  <a:lnTo>
                    <a:pt x="20" y="84"/>
                  </a:lnTo>
                  <a:lnTo>
                    <a:pt x="22" y="82"/>
                  </a:lnTo>
                  <a:lnTo>
                    <a:pt x="22" y="82"/>
                  </a:lnTo>
                  <a:lnTo>
                    <a:pt x="26" y="82"/>
                  </a:lnTo>
                  <a:lnTo>
                    <a:pt x="26" y="80"/>
                  </a:lnTo>
                  <a:lnTo>
                    <a:pt x="26" y="80"/>
                  </a:lnTo>
                  <a:lnTo>
                    <a:pt x="28" y="80"/>
                  </a:lnTo>
                  <a:lnTo>
                    <a:pt x="30" y="80"/>
                  </a:lnTo>
                  <a:lnTo>
                    <a:pt x="30" y="78"/>
                  </a:lnTo>
                  <a:lnTo>
                    <a:pt x="30" y="78"/>
                  </a:lnTo>
                  <a:lnTo>
                    <a:pt x="32" y="78"/>
                  </a:lnTo>
                  <a:lnTo>
                    <a:pt x="32" y="78"/>
                  </a:lnTo>
                  <a:lnTo>
                    <a:pt x="34" y="80"/>
                  </a:lnTo>
                  <a:lnTo>
                    <a:pt x="34" y="80"/>
                  </a:lnTo>
                  <a:lnTo>
                    <a:pt x="38" y="78"/>
                  </a:lnTo>
                  <a:lnTo>
                    <a:pt x="38" y="78"/>
                  </a:lnTo>
                  <a:lnTo>
                    <a:pt x="40" y="76"/>
                  </a:lnTo>
                  <a:lnTo>
                    <a:pt x="40" y="74"/>
                  </a:lnTo>
                  <a:lnTo>
                    <a:pt x="40" y="74"/>
                  </a:lnTo>
                  <a:lnTo>
                    <a:pt x="38" y="72"/>
                  </a:lnTo>
                  <a:lnTo>
                    <a:pt x="38" y="70"/>
                  </a:lnTo>
                  <a:lnTo>
                    <a:pt x="38" y="70"/>
                  </a:lnTo>
                  <a:lnTo>
                    <a:pt x="38" y="70"/>
                  </a:lnTo>
                  <a:lnTo>
                    <a:pt x="38" y="68"/>
                  </a:lnTo>
                  <a:lnTo>
                    <a:pt x="38" y="68"/>
                  </a:lnTo>
                  <a:lnTo>
                    <a:pt x="36" y="68"/>
                  </a:lnTo>
                  <a:lnTo>
                    <a:pt x="36" y="68"/>
                  </a:lnTo>
                  <a:lnTo>
                    <a:pt x="36" y="66"/>
                  </a:lnTo>
                  <a:lnTo>
                    <a:pt x="36" y="66"/>
                  </a:lnTo>
                  <a:lnTo>
                    <a:pt x="42" y="64"/>
                  </a:lnTo>
                  <a:lnTo>
                    <a:pt x="42" y="64"/>
                  </a:lnTo>
                  <a:lnTo>
                    <a:pt x="38" y="56"/>
                  </a:lnTo>
                  <a:lnTo>
                    <a:pt x="38" y="56"/>
                  </a:lnTo>
                  <a:lnTo>
                    <a:pt x="38" y="56"/>
                  </a:lnTo>
                  <a:lnTo>
                    <a:pt x="38" y="54"/>
                  </a:lnTo>
                  <a:lnTo>
                    <a:pt x="38" y="54"/>
                  </a:lnTo>
                  <a:lnTo>
                    <a:pt x="42" y="58"/>
                  </a:lnTo>
                  <a:lnTo>
                    <a:pt x="46" y="62"/>
                  </a:lnTo>
                  <a:lnTo>
                    <a:pt x="46" y="62"/>
                  </a:lnTo>
                  <a:lnTo>
                    <a:pt x="48" y="64"/>
                  </a:lnTo>
                  <a:lnTo>
                    <a:pt x="52" y="62"/>
                  </a:lnTo>
                  <a:lnTo>
                    <a:pt x="52" y="62"/>
                  </a:lnTo>
                  <a:lnTo>
                    <a:pt x="52" y="64"/>
                  </a:lnTo>
                  <a:lnTo>
                    <a:pt x="52" y="66"/>
                  </a:lnTo>
                  <a:lnTo>
                    <a:pt x="52" y="66"/>
                  </a:lnTo>
                  <a:lnTo>
                    <a:pt x="58" y="72"/>
                  </a:lnTo>
                  <a:lnTo>
                    <a:pt x="58" y="72"/>
                  </a:lnTo>
                  <a:lnTo>
                    <a:pt x="58" y="76"/>
                  </a:lnTo>
                  <a:lnTo>
                    <a:pt x="60" y="78"/>
                  </a:lnTo>
                  <a:lnTo>
                    <a:pt x="60" y="78"/>
                  </a:lnTo>
                  <a:lnTo>
                    <a:pt x="60" y="86"/>
                  </a:lnTo>
                  <a:lnTo>
                    <a:pt x="62" y="94"/>
                  </a:lnTo>
                  <a:lnTo>
                    <a:pt x="62" y="94"/>
                  </a:lnTo>
                  <a:lnTo>
                    <a:pt x="64" y="96"/>
                  </a:lnTo>
                  <a:lnTo>
                    <a:pt x="64" y="96"/>
                  </a:lnTo>
                  <a:lnTo>
                    <a:pt x="68" y="106"/>
                  </a:lnTo>
                  <a:lnTo>
                    <a:pt x="68" y="100"/>
                  </a:lnTo>
                  <a:lnTo>
                    <a:pt x="70" y="96"/>
                  </a:lnTo>
                  <a:lnTo>
                    <a:pt x="74" y="98"/>
                  </a:lnTo>
                  <a:lnTo>
                    <a:pt x="74" y="98"/>
                  </a:lnTo>
                  <a:lnTo>
                    <a:pt x="74" y="92"/>
                  </a:lnTo>
                  <a:lnTo>
                    <a:pt x="72" y="88"/>
                  </a:lnTo>
                  <a:lnTo>
                    <a:pt x="70" y="80"/>
                  </a:lnTo>
                  <a:lnTo>
                    <a:pt x="70" y="74"/>
                  </a:lnTo>
                  <a:lnTo>
                    <a:pt x="70" y="68"/>
                  </a:lnTo>
                  <a:lnTo>
                    <a:pt x="64" y="58"/>
                  </a:lnTo>
                  <a:lnTo>
                    <a:pt x="62" y="64"/>
                  </a:lnTo>
                  <a:lnTo>
                    <a:pt x="56" y="64"/>
                  </a:lnTo>
                  <a:lnTo>
                    <a:pt x="54" y="60"/>
                  </a:lnTo>
                  <a:lnTo>
                    <a:pt x="56" y="50"/>
                  </a:lnTo>
                  <a:lnTo>
                    <a:pt x="60" y="42"/>
                  </a:lnTo>
                  <a:lnTo>
                    <a:pt x="60" y="42"/>
                  </a:lnTo>
                  <a:lnTo>
                    <a:pt x="62" y="40"/>
                  </a:lnTo>
                  <a:lnTo>
                    <a:pt x="64" y="36"/>
                  </a:lnTo>
                  <a:lnTo>
                    <a:pt x="62" y="30"/>
                  </a:lnTo>
                  <a:lnTo>
                    <a:pt x="70" y="24"/>
                  </a:lnTo>
                  <a:lnTo>
                    <a:pt x="60" y="24"/>
                  </a:lnTo>
                  <a:lnTo>
                    <a:pt x="52" y="26"/>
                  </a:lnTo>
                  <a:lnTo>
                    <a:pt x="44" y="28"/>
                  </a:lnTo>
                  <a:lnTo>
                    <a:pt x="36" y="28"/>
                  </a:lnTo>
                  <a:lnTo>
                    <a:pt x="32" y="28"/>
                  </a:lnTo>
                  <a:lnTo>
                    <a:pt x="30" y="16"/>
                  </a:lnTo>
                  <a:lnTo>
                    <a:pt x="32" y="8"/>
                  </a:lnTo>
                  <a:lnTo>
                    <a:pt x="26" y="6"/>
                  </a:lnTo>
                  <a:lnTo>
                    <a:pt x="20" y="6"/>
                  </a:lnTo>
                  <a:lnTo>
                    <a:pt x="12" y="0"/>
                  </a:lnTo>
                  <a:lnTo>
                    <a:pt x="8" y="6"/>
                  </a:lnTo>
                  <a:lnTo>
                    <a:pt x="14" y="14"/>
                  </a:lnTo>
                  <a:lnTo>
                    <a:pt x="12" y="20"/>
                  </a:lnTo>
                  <a:lnTo>
                    <a:pt x="6" y="22"/>
                  </a:lnTo>
                  <a:lnTo>
                    <a:pt x="0" y="26"/>
                  </a:lnTo>
                  <a:lnTo>
                    <a:pt x="2" y="36"/>
                  </a:lnTo>
                  <a:lnTo>
                    <a:pt x="4" y="38"/>
                  </a:lnTo>
                  <a:lnTo>
                    <a:pt x="12" y="42"/>
                  </a:lnTo>
                  <a:lnTo>
                    <a:pt x="14" y="48"/>
                  </a:lnTo>
                  <a:lnTo>
                    <a:pt x="12" y="58"/>
                  </a:lnTo>
                  <a:lnTo>
                    <a:pt x="16" y="62"/>
                  </a:lnTo>
                  <a:lnTo>
                    <a:pt x="16" y="72"/>
                  </a:lnTo>
                  <a:lnTo>
                    <a:pt x="14" y="78"/>
                  </a:lnTo>
                  <a:lnTo>
                    <a:pt x="14" y="82"/>
                  </a:lnTo>
                  <a:lnTo>
                    <a:pt x="14" y="82"/>
                  </a:lnTo>
                  <a:close/>
                </a:path>
              </a:pathLst>
            </a:custGeom>
            <a:grpFill/>
            <a:ln w="3175">
              <a:solidFill>
                <a:schemeClr val="tx2"/>
              </a:solidFill>
              <a:prstDash val="solid"/>
              <a:round/>
              <a:headEnd/>
              <a:tailEnd/>
            </a:ln>
          </p:spPr>
          <p:txBody>
            <a:bodyPr/>
            <a:lstStyle/>
            <a:p>
              <a:endParaRPr lang="en-GB">
                <a:solidFill>
                  <a:srgbClr val="000000"/>
                </a:solidFill>
                <a:latin typeface="Calibri" panose="020F0502020204030204" pitchFamily="34" charset="0"/>
                <a:cs typeface="Calibri" panose="020F0502020204030204" pitchFamily="34" charset="0"/>
              </a:endParaRPr>
            </a:p>
          </p:txBody>
        </p:sp>
      </p:grpSp>
      <p:sp>
        <p:nvSpPr>
          <p:cNvPr id="37" name="Ellipse 76">
            <a:extLst>
              <a:ext uri="{FF2B5EF4-FFF2-40B4-BE49-F238E27FC236}">
                <a16:creationId xmlns:a16="http://schemas.microsoft.com/office/drawing/2014/main" id="{70E22F65-E326-897B-2D7F-E8ED16D41BC3}"/>
              </a:ext>
            </a:extLst>
          </p:cNvPr>
          <p:cNvSpPr/>
          <p:nvPr/>
        </p:nvSpPr>
        <p:spPr bwMode="auto">
          <a:xfrm>
            <a:off x="614629" y="1157597"/>
            <a:ext cx="974843" cy="454673"/>
          </a:xfrm>
          <a:prstGeom prst="rect">
            <a:avLst/>
          </a:prstGeom>
          <a:blipFill dpi="0" rotWithShape="1">
            <a:blip r:embed="rId3"/>
            <a:srcRect/>
            <a:stretch>
              <a:fillRect l="-26000" r="-100000"/>
            </a:stretch>
          </a:blipFill>
          <a:ln w="3175">
            <a:noFill/>
            <a:round/>
            <a:headEnd/>
            <a:tailEnd/>
          </a:ln>
        </p:spPr>
        <p:txBody>
          <a:bodyPr/>
          <a:lstStyle/>
          <a:p>
            <a:pPr>
              <a:defRPr/>
            </a:pPr>
            <a:endParaRPr lang="da-DK">
              <a:solidFill>
                <a:srgbClr val="000000"/>
              </a:solidFill>
            </a:endParaRPr>
          </a:p>
        </p:txBody>
      </p:sp>
      <p:graphicFrame>
        <p:nvGraphicFramePr>
          <p:cNvPr id="47" name="Diagram 46">
            <a:extLst>
              <a:ext uri="{FF2B5EF4-FFF2-40B4-BE49-F238E27FC236}">
                <a16:creationId xmlns:a16="http://schemas.microsoft.com/office/drawing/2014/main" id="{5D47F05B-F496-3B0C-B311-F5BF0D811B92}"/>
              </a:ext>
            </a:extLst>
          </p:cNvPr>
          <p:cNvGraphicFramePr/>
          <p:nvPr/>
        </p:nvGraphicFramePr>
        <p:xfrm>
          <a:off x="4671053" y="1050748"/>
          <a:ext cx="5339146" cy="2933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0" name="Content Placeholder 23">
            <a:extLst>
              <a:ext uri="{FF2B5EF4-FFF2-40B4-BE49-F238E27FC236}">
                <a16:creationId xmlns:a16="http://schemas.microsoft.com/office/drawing/2014/main" id="{6ED3D8A0-D881-CD06-1D9B-5E713F3078EB}"/>
              </a:ext>
            </a:extLst>
          </p:cNvPr>
          <p:cNvGraphicFramePr>
            <a:graphicFrameLocks/>
          </p:cNvGraphicFramePr>
          <p:nvPr>
            <p:extLst>
              <p:ext uri="{D42A27DB-BD31-4B8C-83A1-F6EECF244321}">
                <p14:modId xmlns:p14="http://schemas.microsoft.com/office/powerpoint/2010/main" val="664805921"/>
              </p:ext>
            </p:extLst>
          </p:nvPr>
        </p:nvGraphicFramePr>
        <p:xfrm>
          <a:off x="614362" y="3433098"/>
          <a:ext cx="10691812" cy="3196200"/>
        </p:xfrm>
        <a:graphic>
          <a:graphicData uri="http://schemas.openxmlformats.org/drawingml/2006/table">
            <a:tbl>
              <a:tblPr firstRow="1" bandRow="1"/>
              <a:tblGrid>
                <a:gridCol w="1423988">
                  <a:extLst>
                    <a:ext uri="{9D8B030D-6E8A-4147-A177-3AD203B41FA5}">
                      <a16:colId xmlns:a16="http://schemas.microsoft.com/office/drawing/2014/main" val="2294975873"/>
                    </a:ext>
                  </a:extLst>
                </a:gridCol>
                <a:gridCol w="1296521">
                  <a:extLst>
                    <a:ext uri="{9D8B030D-6E8A-4147-A177-3AD203B41FA5}">
                      <a16:colId xmlns:a16="http://schemas.microsoft.com/office/drawing/2014/main" val="2993645616"/>
                    </a:ext>
                  </a:extLst>
                </a:gridCol>
                <a:gridCol w="1418104">
                  <a:extLst>
                    <a:ext uri="{9D8B030D-6E8A-4147-A177-3AD203B41FA5}">
                      <a16:colId xmlns:a16="http://schemas.microsoft.com/office/drawing/2014/main" val="2189698673"/>
                    </a:ext>
                  </a:extLst>
                </a:gridCol>
                <a:gridCol w="1428750">
                  <a:extLst>
                    <a:ext uri="{9D8B030D-6E8A-4147-A177-3AD203B41FA5}">
                      <a16:colId xmlns:a16="http://schemas.microsoft.com/office/drawing/2014/main" val="9751869"/>
                    </a:ext>
                  </a:extLst>
                </a:gridCol>
                <a:gridCol w="5124449">
                  <a:extLst>
                    <a:ext uri="{9D8B030D-6E8A-4147-A177-3AD203B41FA5}">
                      <a16:colId xmlns:a16="http://schemas.microsoft.com/office/drawing/2014/main" val="1192624979"/>
                    </a:ext>
                  </a:extLst>
                </a:gridCol>
              </a:tblGrid>
              <a:tr h="26515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lvl="0" algn="ctr" defTabSz="1007943">
                        <a:buNone/>
                      </a:pPr>
                      <a:r>
                        <a:rPr lang="en-GB" sz="1000" kern="1200"/>
                        <a:t>Expertise</a:t>
                      </a:r>
                      <a:endParaRPr lang="en-US"/>
                    </a:p>
                  </a:txBody>
                  <a:tcPr marB="72000" anchor="ctr">
                    <a:lnL w="12700" cmpd="sng">
                      <a:solidFill>
                        <a:srgbClr val="FFFFFF"/>
                      </a:solidFill>
                    </a:lnL>
                    <a:lnR w="12700" cmpd="sng">
                      <a:no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lnSpc>
                          <a:spcPct val="100000"/>
                        </a:lnSpc>
                        <a:spcBef>
                          <a:spcPts val="0"/>
                        </a:spcBef>
                        <a:spcAft>
                          <a:spcPts val="0"/>
                        </a:spcAft>
                        <a:buNone/>
                      </a:pPr>
                      <a:r>
                        <a:rPr lang="en-GB" sz="1000" b="1" i="0" u="none" strike="noStrike" kern="1200" noProof="0"/>
                        <a:t>Company </a:t>
                      </a:r>
                    </a:p>
                  </a:txBody>
                  <a:tcPr marB="72000" anchor="ctr">
                    <a:lnL w="12700" cmpd="sng">
                      <a:noFill/>
                    </a:lnL>
                    <a:lnR w="12700" cmpd="sng">
                      <a:no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a:lnSpc>
                          <a:spcPct val="100000"/>
                        </a:lnSpc>
                        <a:spcBef>
                          <a:spcPts val="0"/>
                        </a:spcBef>
                        <a:spcAft>
                          <a:spcPts val="0"/>
                        </a:spcAft>
                        <a:buNone/>
                      </a:pPr>
                      <a:r>
                        <a:rPr lang="en-GB" sz="1000" kern="1200"/>
                        <a:t>Company </a:t>
                      </a:r>
                    </a:p>
                  </a:txBody>
                  <a:tcPr marB="72000" anchor="ctr">
                    <a:lnL w="12700" cmpd="sng">
                      <a:noFill/>
                    </a:lnL>
                    <a:lnR w="12700" cmpd="sng">
                      <a:no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ctr">
                        <a:lnSpc>
                          <a:spcPct val="100000"/>
                        </a:lnSpc>
                        <a:spcBef>
                          <a:spcPts val="0"/>
                        </a:spcBef>
                        <a:spcAft>
                          <a:spcPts val="0"/>
                        </a:spcAft>
                        <a:buNone/>
                      </a:pPr>
                      <a:r>
                        <a:rPr lang="en-GB" sz="1000" b="1" i="0" u="none" strike="noStrike" kern="1200" noProof="0">
                          <a:latin typeface="Arial"/>
                        </a:rPr>
                        <a:t>Company </a:t>
                      </a:r>
                    </a:p>
                  </a:txBody>
                  <a:tcPr marB="72000" anchor="ctr">
                    <a:lnL w="12700" cmpd="sng">
                      <a:noFill/>
                    </a:lnL>
                    <a:lnR w="12700" cmpd="sng">
                      <a:no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3C64"/>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lvl="0" indent="0" algn="ctr">
                        <a:lnSpc>
                          <a:spcPct val="100000"/>
                        </a:lnSpc>
                        <a:spcBef>
                          <a:spcPts val="0"/>
                        </a:spcBef>
                        <a:spcAft>
                          <a:spcPts val="0"/>
                        </a:spcAft>
                        <a:buNone/>
                      </a:pPr>
                      <a:r>
                        <a:rPr lang="en-GB" sz="1000" kern="1200"/>
                        <a:t>Commentary </a:t>
                      </a:r>
                    </a:p>
                  </a:txBody>
                  <a:tcPr marB="72000" anchor="ctr">
                    <a:lnL w="0">
                      <a:no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3C64"/>
                    </a:solidFill>
                  </a:tcPr>
                </a:tc>
                <a:extLst>
                  <a:ext uri="{0D108BD9-81ED-4DB2-BD59-A6C34878D82A}">
                    <a16:rowId xmlns:a16="http://schemas.microsoft.com/office/drawing/2014/main" val="539160958"/>
                  </a:ext>
                </a:extLst>
              </a:tr>
              <a:tr h="3889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1"/>
                        <a:t>Legal</a:t>
                      </a:r>
                    </a:p>
                  </a:txBody>
                  <a:tcPr>
                    <a:lnL w="12700" cmpd="sng">
                      <a:solidFill>
                        <a:srgbClr val="FFFFFF"/>
                      </a:solidFill>
                    </a:lnL>
                    <a:lnR w="12700" cmpd="sng">
                      <a:no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Mahanakorn Partners Group </a:t>
                      </a:r>
                    </a:p>
                  </a:txBody>
                  <a:tcPr>
                    <a:lnL w="12700" cmpd="sng">
                      <a:noFill/>
                    </a:lnL>
                    <a:lnR w="12700" cmpd="sng">
                      <a:no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Bluementhal, Richter &amp; Sumet </a:t>
                      </a:r>
                    </a:p>
                  </a:txBody>
                  <a:tcPr>
                    <a:lnL w="12700" cmpd="sng">
                      <a:noFill/>
                    </a:lnL>
                    <a:lnR w="12700" cmpd="sng">
                      <a:no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Prompt Legal</a:t>
                      </a:r>
                    </a:p>
                  </a:txBody>
                  <a:tcPr>
                    <a:lnL w="12700" cmpd="sng">
                      <a:noFill/>
                    </a:lnL>
                    <a:lnR w="12700" cmpd="sng">
                      <a:no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lvl="0" indent="-171450" algn="l">
                        <a:buFont typeface="Arial"/>
                        <a:buChar char="•"/>
                      </a:pPr>
                      <a:r>
                        <a:rPr lang="en-US" sz="900" b="0"/>
                        <a:t>A diverse range of local and international law firms are located within Thailand. </a:t>
                      </a:r>
                      <a:endParaRPr lang="en-US" sz="900"/>
                    </a:p>
                    <a:p>
                      <a:pPr marL="171450" lvl="0" indent="-171450" algn="l">
                        <a:buFont typeface="Arial"/>
                        <a:buChar char="•"/>
                      </a:pPr>
                      <a:r>
                        <a:rPr lang="en-US" sz="900" b="0"/>
                        <a:t>Sufficient expertise is available with both local and international clients </a:t>
                      </a:r>
                    </a:p>
                  </a:txBody>
                  <a:tcPr>
                    <a:lnL w="0">
                      <a:no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extLst>
                  <a:ext uri="{0D108BD9-81ED-4DB2-BD59-A6C34878D82A}">
                    <a16:rowId xmlns:a16="http://schemas.microsoft.com/office/drawing/2014/main" val="217232682"/>
                  </a:ext>
                </a:extLst>
              </a:tr>
              <a:tr h="35903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1"/>
                        <a:t>Tax</a:t>
                      </a:r>
                    </a:p>
                  </a:txBody>
                  <a:tcPr>
                    <a:lnL w="12700" cmpd="sng">
                      <a:solidFill>
                        <a:srgbClr val="FFFFFF"/>
                      </a:solid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KPMG</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EY</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BDO</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lvl="0" indent="-171450" algn="l">
                        <a:buFont typeface="Arial"/>
                        <a:buChar char="•"/>
                      </a:pPr>
                      <a:r>
                        <a:rPr lang="en-US" sz="900" b="0"/>
                        <a:t>Intenational tax experts with global relationships have in country office</a:t>
                      </a:r>
                      <a:endParaRPr lang="en-US"/>
                    </a:p>
                    <a:p>
                      <a:pPr marL="171450" lvl="0" indent="-171450" algn="l">
                        <a:buFont typeface="Arial"/>
                        <a:buChar char="•"/>
                      </a:pPr>
                      <a:r>
                        <a:rPr lang="en-US" sz="900" b="0"/>
                        <a:t>subject matter experts able to assist  </a:t>
                      </a:r>
                    </a:p>
                  </a:txBody>
                  <a:tcPr>
                    <a:lnL w="0">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extLst>
                  <a:ext uri="{0D108BD9-81ED-4DB2-BD59-A6C34878D82A}">
                    <a16:rowId xmlns:a16="http://schemas.microsoft.com/office/drawing/2014/main" val="3319297737"/>
                  </a:ext>
                </a:extLst>
              </a:tr>
              <a:tr h="35903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1"/>
                        <a:t>Construction</a:t>
                      </a:r>
                    </a:p>
                  </a:txBody>
                  <a:tcPr>
                    <a:lnL w="12700" cmpd="sng">
                      <a:solidFill>
                        <a:srgbClr val="FFFFFF"/>
                      </a:solid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i="0" kern="1200">
                          <a:solidFill>
                            <a:schemeClr val="dk1"/>
                          </a:solidFill>
                          <a:effectLst/>
                          <a:latin typeface="Arial"/>
                          <a:ea typeface="+mn-ea"/>
                          <a:cs typeface="+mn-cs"/>
                        </a:rPr>
                        <a:t>Christiani &amp; Nielsen</a:t>
                      </a:r>
                      <a:endParaRPr lang="en-US" sz="1000" b="0"/>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i="0" kern="1200">
                          <a:solidFill>
                            <a:schemeClr val="dk1"/>
                          </a:solidFill>
                          <a:effectLst/>
                          <a:latin typeface="+mn-lt"/>
                          <a:ea typeface="+mn-ea"/>
                          <a:cs typeface="+mn-cs"/>
                        </a:rPr>
                        <a:t>Thai Takenaka</a:t>
                      </a:r>
                      <a:endParaRPr lang="en-US" sz="1000" b="0"/>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Italian Thai</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lvl="0" indent="-171450" algn="l">
                        <a:buFont typeface="Arial"/>
                        <a:buChar char="•"/>
                      </a:pPr>
                      <a:r>
                        <a:rPr lang="en-US" sz="900" b="0"/>
                        <a:t>Both local and international construction groups openly compete, milestone payment program</a:t>
                      </a:r>
                      <a:endParaRPr lang="en-US"/>
                    </a:p>
                    <a:p>
                      <a:pPr marL="171450" lvl="0" indent="-171450" algn="l">
                        <a:buFont typeface="Arial"/>
                        <a:buChar char="•"/>
                      </a:pPr>
                      <a:r>
                        <a:rPr lang="en-US" sz="900" b="0"/>
                        <a:t>SIM will only work with groups with sufficient experience and strong balance sheets. </a:t>
                      </a:r>
                    </a:p>
                  </a:txBody>
                  <a:tcPr>
                    <a:lnL w="0">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extLst>
                  <a:ext uri="{0D108BD9-81ED-4DB2-BD59-A6C34878D82A}">
                    <a16:rowId xmlns:a16="http://schemas.microsoft.com/office/drawing/2014/main" val="1596539841"/>
                  </a:ext>
                </a:extLst>
              </a:tr>
              <a:tr h="35903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1"/>
                        <a:t>Project Management</a:t>
                      </a:r>
                    </a:p>
                  </a:txBody>
                  <a:tcPr>
                    <a:lnL w="12700" cmpd="sng">
                      <a:solidFill>
                        <a:srgbClr val="FFFFFF"/>
                      </a:solid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Meinhardt </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rtl="0" eaLnBrk="1" fontAlgn="auto" latinLnBrk="0" hangingPunct="1">
                        <a:lnSpc>
                          <a:spcPct val="100000"/>
                        </a:lnSpc>
                        <a:spcBef>
                          <a:spcPts val="0"/>
                        </a:spcBef>
                        <a:spcAft>
                          <a:spcPts val="0"/>
                        </a:spcAft>
                        <a:buClrTx/>
                        <a:buSzTx/>
                        <a:buFontTx/>
                        <a:buNone/>
                      </a:pPr>
                      <a:r>
                        <a:rPr lang="en-US" sz="1000" b="0"/>
                        <a:t>Savills (regional team) </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i="0" kern="1200">
                          <a:solidFill>
                            <a:schemeClr val="dk1"/>
                          </a:solidFill>
                          <a:effectLst/>
                          <a:latin typeface="+mn-lt"/>
                          <a:ea typeface="+mn-ea"/>
                          <a:cs typeface="+mn-cs"/>
                        </a:rPr>
                        <a:t>Archetype</a:t>
                      </a:r>
                      <a:endParaRPr lang="en-US" sz="1000" b="0"/>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lvl="0" indent="-171450" algn="l">
                        <a:buFont typeface="Arial"/>
                        <a:buChar char="•"/>
                      </a:pPr>
                      <a:r>
                        <a:rPr lang="en-US" sz="900" b="0" i="0" kern="1200">
                          <a:solidFill>
                            <a:schemeClr val="dk1"/>
                          </a:solidFill>
                          <a:effectLst/>
                          <a:latin typeface="+mn-lt"/>
                          <a:ea typeface="+mn-ea"/>
                          <a:cs typeface="+mn-cs"/>
                        </a:rPr>
                        <a:t>Availability of both local and internationally groups </a:t>
                      </a:r>
                    </a:p>
                    <a:p>
                      <a:pPr marL="171450" lvl="0" indent="-171450" algn="l">
                        <a:buFont typeface="Arial"/>
                        <a:buChar char="•"/>
                      </a:pPr>
                      <a:r>
                        <a:rPr lang="en-US" sz="900" b="0" i="0" kern="1200">
                          <a:solidFill>
                            <a:schemeClr val="dk1"/>
                          </a:solidFill>
                          <a:effectLst/>
                          <a:latin typeface="+mn-lt"/>
                          <a:ea typeface="+mn-ea"/>
                          <a:cs typeface="+mn-cs"/>
                        </a:rPr>
                        <a:t>Diverse level of expertise across multiple asset classes </a:t>
                      </a:r>
                    </a:p>
                  </a:txBody>
                  <a:tcPr>
                    <a:lnL w="0">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extLst>
                  <a:ext uri="{0D108BD9-81ED-4DB2-BD59-A6C34878D82A}">
                    <a16:rowId xmlns:a16="http://schemas.microsoft.com/office/drawing/2014/main" val="1133680615"/>
                  </a:ext>
                </a:extLst>
              </a:tr>
              <a:tr h="35903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1"/>
                        <a:t>Due Diligence </a:t>
                      </a:r>
                    </a:p>
                  </a:txBody>
                  <a:tcPr>
                    <a:lnL w="12700" cmpd="sng">
                      <a:solidFill>
                        <a:srgbClr val="FFFFFF"/>
                      </a:solid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Meinhardt</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lvl="0" algn="ctr">
                        <a:buNone/>
                      </a:pPr>
                      <a:r>
                        <a:rPr lang="en-US" sz="1000" b="0" i="0" u="none" strike="noStrike" noProof="0">
                          <a:latin typeface="Arial"/>
                        </a:rPr>
                        <a:t>Archetype</a:t>
                      </a:r>
                      <a:endParaRPr lang="en-US"/>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b="0"/>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lvl="0" indent="-171450" algn="l">
                        <a:buFont typeface="Arial"/>
                        <a:buChar char="•"/>
                      </a:pPr>
                      <a:r>
                        <a:rPr lang="en-US" sz="900" b="0"/>
                        <a:t>Well known reputable group with global platform &amp; deep local expertise</a:t>
                      </a:r>
                      <a:endParaRPr lang="en-US"/>
                    </a:p>
                    <a:p>
                      <a:pPr marL="171450" lvl="0" indent="-171450" algn="l">
                        <a:buFont typeface="Arial"/>
                        <a:buChar char="•"/>
                      </a:pPr>
                      <a:r>
                        <a:rPr lang="en-US" sz="900" b="0"/>
                        <a:t> In house expertise to undertake Due Diligence </a:t>
                      </a:r>
                    </a:p>
                  </a:txBody>
                  <a:tcPr>
                    <a:lnL w="0">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extLst>
                  <a:ext uri="{0D108BD9-81ED-4DB2-BD59-A6C34878D82A}">
                    <a16:rowId xmlns:a16="http://schemas.microsoft.com/office/drawing/2014/main" val="2456960398"/>
                  </a:ext>
                </a:extLst>
              </a:tr>
              <a:tr h="23935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1"/>
                        <a:t>Leasing</a:t>
                      </a:r>
                    </a:p>
                  </a:txBody>
                  <a:tcPr>
                    <a:lnL w="12700" cmpd="sng">
                      <a:solidFill>
                        <a:srgbClr val="FFFFFF"/>
                      </a:solid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Savills</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Knight Frank</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JLL</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lvl="0" indent="-171450" algn="l">
                        <a:buFont typeface="Arial"/>
                        <a:buChar char="•"/>
                      </a:pPr>
                      <a:r>
                        <a:rPr lang="en-US" sz="900" b="0"/>
                        <a:t>All international real estate agent groups are represented in Thailand </a:t>
                      </a:r>
                    </a:p>
                  </a:txBody>
                  <a:tcPr>
                    <a:lnL w="0">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extLst>
                  <a:ext uri="{0D108BD9-81ED-4DB2-BD59-A6C34878D82A}">
                    <a16:rowId xmlns:a16="http://schemas.microsoft.com/office/drawing/2014/main" val="832371976"/>
                  </a:ext>
                </a:extLst>
              </a:tr>
              <a:tr h="3889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1"/>
                        <a:t>Property Management</a:t>
                      </a:r>
                    </a:p>
                  </a:txBody>
                  <a:tcPr>
                    <a:lnL w="12700" cmpd="sng">
                      <a:solidFill>
                        <a:srgbClr val="FFFFFF"/>
                      </a:solid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Savills</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JLL</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Knight Frank</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lvl="0" indent="-171450" algn="l">
                        <a:buFont typeface="Arial"/>
                        <a:buChar char="•"/>
                      </a:pPr>
                      <a:r>
                        <a:rPr lang="en-US" sz="1000" b="0"/>
                        <a:t>Savills locally have a strong property management department</a:t>
                      </a:r>
                      <a:endParaRPr lang="en-US"/>
                    </a:p>
                    <a:p>
                      <a:pPr marL="171450" lvl="0" indent="-171450" algn="l">
                        <a:buFont typeface="Arial"/>
                        <a:buChar char="•"/>
                      </a:pPr>
                      <a:r>
                        <a:rPr lang="en-US" sz="1000" b="0"/>
                        <a:t>Competitiveness can be bench marked with like groups </a:t>
                      </a:r>
                    </a:p>
                  </a:txBody>
                  <a:tcPr>
                    <a:lnL w="0">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40000"/>
                      </a:srgbClr>
                    </a:solidFill>
                  </a:tcPr>
                </a:tc>
                <a:extLst>
                  <a:ext uri="{0D108BD9-81ED-4DB2-BD59-A6C34878D82A}">
                    <a16:rowId xmlns:a16="http://schemas.microsoft.com/office/drawing/2014/main" val="1595221440"/>
                  </a:ext>
                </a:extLst>
              </a:tr>
              <a:tr h="390397">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1"/>
                        <a:t>Subject Matter Experts</a:t>
                      </a:r>
                    </a:p>
                  </a:txBody>
                  <a:tcPr>
                    <a:lnL w="12700" cmpd="sng">
                      <a:solidFill>
                        <a:srgbClr val="FFFFFF"/>
                      </a:solid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000" b="0"/>
                        <a:t>CoGri Asia</a:t>
                      </a:r>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lvl="0" algn="ctr">
                        <a:buNone/>
                      </a:pPr>
                      <a:r>
                        <a:rPr lang="en-US" sz="1000" b="0" i="0" u="none" strike="noStrike" noProof="0">
                          <a:latin typeface="Arial"/>
                        </a:rPr>
                        <a:t>Meinhardt</a:t>
                      </a:r>
                      <a:endParaRPr lang="en-US" sz="1000" b="0"/>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en-US" sz="1000" b="0"/>
                    </a:p>
                  </a:txBody>
                  <a:tcPr>
                    <a:lnL w="12700" cmpd="sng">
                      <a:noFill/>
                    </a:lnL>
                    <a:lnR w="12700" cmpd="sng">
                      <a:no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171450" lvl="0" indent="-171450" algn="l">
                        <a:buFont typeface="Arial"/>
                        <a:buChar char="•"/>
                      </a:pPr>
                      <a:r>
                        <a:rPr lang="en-US" sz="1000" b="0"/>
                        <a:t>Ensuring high-quality construction subject matter experts will be engaged for concrete and other disciplines when/where required</a:t>
                      </a:r>
                      <a:endParaRPr lang="en-US"/>
                    </a:p>
                  </a:txBody>
                  <a:tcPr>
                    <a:lnL w="0">
                      <a:no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E3C64">
                        <a:tint val="20000"/>
                      </a:srgbClr>
                    </a:solidFill>
                  </a:tcPr>
                </a:tc>
                <a:extLst>
                  <a:ext uri="{0D108BD9-81ED-4DB2-BD59-A6C34878D82A}">
                    <a16:rowId xmlns:a16="http://schemas.microsoft.com/office/drawing/2014/main" val="4072931977"/>
                  </a:ext>
                </a:extLst>
              </a:tr>
            </a:tbl>
          </a:graphicData>
        </a:graphic>
      </p:graphicFrame>
      <p:sp>
        <p:nvSpPr>
          <p:cNvPr id="53" name="TextBox 52">
            <a:extLst>
              <a:ext uri="{FF2B5EF4-FFF2-40B4-BE49-F238E27FC236}">
                <a16:creationId xmlns:a16="http://schemas.microsoft.com/office/drawing/2014/main" id="{664A1BF8-9B53-1F17-0632-81D60A77B65F}"/>
              </a:ext>
            </a:extLst>
          </p:cNvPr>
          <p:cNvSpPr txBox="1"/>
          <p:nvPr/>
        </p:nvSpPr>
        <p:spPr>
          <a:xfrm>
            <a:off x="556301" y="3219889"/>
            <a:ext cx="6096000" cy="261610"/>
          </a:xfrm>
          <a:prstGeom prst="rect">
            <a:avLst/>
          </a:prstGeom>
          <a:noFill/>
        </p:spPr>
        <p:txBody>
          <a:bodyPr wrap="square">
            <a:spAutoFit/>
          </a:bodyPr>
          <a:lstStyle/>
          <a:p>
            <a:r>
              <a:rPr lang="en-US" sz="1100" b="1">
                <a:solidFill>
                  <a:srgbClr val="002060"/>
                </a:solidFill>
                <a:latin typeface="Arial"/>
                <a:ea typeface="Source Sans Pro"/>
                <a:cs typeface="Calibri"/>
              </a:rPr>
              <a:t>Potential Local External Experts Identified: </a:t>
            </a:r>
          </a:p>
        </p:txBody>
      </p:sp>
      <p:sp>
        <p:nvSpPr>
          <p:cNvPr id="3" name="TextBox 2">
            <a:extLst>
              <a:ext uri="{FF2B5EF4-FFF2-40B4-BE49-F238E27FC236}">
                <a16:creationId xmlns:a16="http://schemas.microsoft.com/office/drawing/2014/main" id="{1F6932B3-40F0-5F08-BC5F-A97761E5B775}"/>
              </a:ext>
            </a:extLst>
          </p:cNvPr>
          <p:cNvSpPr txBox="1"/>
          <p:nvPr/>
        </p:nvSpPr>
        <p:spPr>
          <a:xfrm>
            <a:off x="623522" y="6644417"/>
            <a:ext cx="11912030" cy="167610"/>
          </a:xfrm>
          <a:prstGeom prst="rect">
            <a:avLst/>
          </a:prstGeom>
          <a:noFill/>
        </p:spPr>
        <p:txBody>
          <a:bodyPr wrap="square" lIns="0" tIns="0" rIns="0" bIns="0" rtlCol="0">
            <a:spAutoFit/>
          </a:bodyPr>
          <a:lstStyle/>
          <a:p>
            <a:pPr algn="l">
              <a:lnSpc>
                <a:spcPts val="1500"/>
              </a:lnSpc>
              <a:spcAft>
                <a:spcPts val="800"/>
              </a:spcAft>
            </a:pPr>
            <a:r>
              <a:rPr lang="en-US" sz="800">
                <a:solidFill>
                  <a:schemeClr val="bg1">
                    <a:lumMod val="50000"/>
                  </a:schemeClr>
                </a:solidFill>
                <a:latin typeface="Arial" panose="020B0604020202020204" pitchFamily="34" charset="0"/>
                <a:cs typeface="Arial" panose="020B0604020202020204" pitchFamily="34" charset="0"/>
              </a:rPr>
              <a:t>*</a:t>
            </a:r>
            <a:r>
              <a:rPr kumimoji="0" lang="en-US" sz="800" b="0" i="0" u="none" strike="noStrike" kern="1200" cap="none" spc="0" normalizeH="0" baseline="0" noProof="0">
                <a:ln>
                  <a:noFill/>
                </a:ln>
                <a:solidFill>
                  <a:schemeClr val="bg1">
                    <a:lumMod val="50000"/>
                  </a:schemeClr>
                </a:solidFill>
                <a:effectLst/>
                <a:uLnTx/>
                <a:uFillTx/>
                <a:latin typeface="Arial"/>
                <a:ea typeface="+mn-ea"/>
                <a:cs typeface="+mn-cs"/>
              </a:rPr>
              <a:t>Note(s): </a:t>
            </a:r>
            <a:r>
              <a:rPr lang="en-US" sz="800">
                <a:solidFill>
                  <a:schemeClr val="bg1">
                    <a:lumMod val="50000"/>
                  </a:schemeClr>
                </a:solidFill>
              </a:rPr>
              <a:t>The above organizational chart is an indicative representation of the eventual logistics team when fully built out. Currently, the team consists of APAC &amp; Country Head (double hat), based in Thailand supported by an Analyst based in Singapore</a:t>
            </a:r>
            <a:endParaRPr lang="en-US" sz="800">
              <a:solidFill>
                <a:schemeClr val="bg1">
                  <a:lumMod val="50000"/>
                </a:schemeClr>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46C351C-53EF-1912-5798-3055D168D1A2}"/>
              </a:ext>
            </a:extLst>
          </p:cNvPr>
          <p:cNvSpPr>
            <a:spLocks noGrp="1"/>
          </p:cNvSpPr>
          <p:nvPr>
            <p:ph type="sldNum" sz="quarter" idx="13"/>
          </p:nvPr>
        </p:nvSpPr>
        <p:spPr/>
        <p:txBody>
          <a:bodyPr/>
          <a:lstStyle/>
          <a:p>
            <a:fld id="{91849349-E2DB-9746-9B41-015570F9C232}" type="slidenum">
              <a:rPr lang="en-GB" smtClean="0"/>
              <a:pPr/>
              <a:t>29</a:t>
            </a:fld>
            <a:endParaRPr lang="en-GB"/>
          </a:p>
        </p:txBody>
      </p:sp>
    </p:spTree>
    <p:extLst>
      <p:ext uri="{BB962C8B-B14F-4D97-AF65-F5344CB8AC3E}">
        <p14:creationId xmlns:p14="http://schemas.microsoft.com/office/powerpoint/2010/main" val="231647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66F33AD-2EC2-55AA-FFE1-D27F05843A39}"/>
              </a:ext>
            </a:extLst>
          </p:cNvPr>
          <p:cNvSpPr>
            <a:spLocks noGrp="1"/>
          </p:cNvSpPr>
          <p:nvPr>
            <p:ph type="body" sz="quarter" idx="19"/>
          </p:nvPr>
        </p:nvSpPr>
        <p:spPr/>
        <p:txBody>
          <a:bodyPr/>
          <a:lstStyle/>
          <a:p>
            <a:r>
              <a:rPr lang="en-GB"/>
              <a:t>1</a:t>
            </a:r>
          </a:p>
        </p:txBody>
      </p:sp>
      <p:sp>
        <p:nvSpPr>
          <p:cNvPr id="8" name="Title 7">
            <a:extLst>
              <a:ext uri="{FF2B5EF4-FFF2-40B4-BE49-F238E27FC236}">
                <a16:creationId xmlns:a16="http://schemas.microsoft.com/office/drawing/2014/main" id="{1328E782-F601-9423-8D6C-DCE3BA336C33}"/>
              </a:ext>
            </a:extLst>
          </p:cNvPr>
          <p:cNvSpPr>
            <a:spLocks noGrp="1"/>
          </p:cNvSpPr>
          <p:nvPr>
            <p:ph type="title"/>
          </p:nvPr>
        </p:nvSpPr>
        <p:spPr/>
        <p:txBody>
          <a:bodyPr/>
          <a:lstStyle/>
          <a:p>
            <a:r>
              <a:rPr lang="en-GB"/>
              <a:t>APAC Logistics Overview</a:t>
            </a:r>
          </a:p>
        </p:txBody>
      </p:sp>
      <p:sp>
        <p:nvSpPr>
          <p:cNvPr id="19" name="Slide Number Placeholder 18">
            <a:extLst>
              <a:ext uri="{FF2B5EF4-FFF2-40B4-BE49-F238E27FC236}">
                <a16:creationId xmlns:a16="http://schemas.microsoft.com/office/drawing/2014/main" id="{A8D7B1E4-7ED3-1628-248B-A55723B2B64C}"/>
              </a:ext>
            </a:extLst>
          </p:cNvPr>
          <p:cNvSpPr>
            <a:spLocks noGrp="1"/>
          </p:cNvSpPr>
          <p:nvPr>
            <p:ph type="sldNum" sz="quarter" idx="13"/>
          </p:nvPr>
        </p:nvSpPr>
        <p:spPr/>
        <p:txBody>
          <a:bodyPr/>
          <a:lstStyle/>
          <a:p>
            <a:fld id="{91849349-E2DB-9746-9B41-015570F9C232}" type="slidenum">
              <a:rPr lang="en-GB" smtClean="0"/>
              <a:pPr/>
              <a:t>3</a:t>
            </a:fld>
            <a:endParaRPr lang="en-GB"/>
          </a:p>
        </p:txBody>
      </p:sp>
      <p:pic>
        <p:nvPicPr>
          <p:cNvPr id="6" name="Picture Placeholder 5" descr="A long warehouse with many shelves&#10;&#10;Description automatically generated with medium confidence">
            <a:extLst>
              <a:ext uri="{FF2B5EF4-FFF2-40B4-BE49-F238E27FC236}">
                <a16:creationId xmlns:a16="http://schemas.microsoft.com/office/drawing/2014/main" id="{2E8250BE-CE1F-8795-2544-8CFD72467445}"/>
              </a:ext>
            </a:extLst>
          </p:cNvPr>
          <p:cNvPicPr>
            <a:picLocks noGrp="1" noChangeAspect="1"/>
          </p:cNvPicPr>
          <p:nvPr>
            <p:ph type="pic" sz="quarter" idx="14"/>
          </p:nvPr>
        </p:nvPicPr>
        <p:blipFill>
          <a:blip r:embed="rId2"/>
          <a:srcRect l="30169" r="30169"/>
          <a:stretch>
            <a:fillRect/>
          </a:stretch>
        </p:blipFill>
        <p:spPr/>
      </p:pic>
    </p:spTree>
    <p:extLst>
      <p:ext uri="{BB962C8B-B14F-4D97-AF65-F5344CB8AC3E}">
        <p14:creationId xmlns:p14="http://schemas.microsoft.com/office/powerpoint/2010/main" val="3131495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ESG will be at the heart of our logistics strategy</a:t>
            </a:r>
            <a:endParaRPr lang="en-GB"/>
          </a:p>
        </p:txBody>
      </p:sp>
      <p:sp>
        <p:nvSpPr>
          <p:cNvPr id="8" name="Rectangle 7">
            <a:extLst>
              <a:ext uri="{FF2B5EF4-FFF2-40B4-BE49-F238E27FC236}">
                <a16:creationId xmlns:a16="http://schemas.microsoft.com/office/drawing/2014/main" id="{63C1EE4D-B0B4-B48E-822F-D4124F2D6DBF}"/>
              </a:ext>
            </a:extLst>
          </p:cNvPr>
          <p:cNvSpPr/>
          <p:nvPr/>
        </p:nvSpPr>
        <p:spPr>
          <a:xfrm>
            <a:off x="675183" y="2842077"/>
            <a:ext cx="10057515" cy="1357678"/>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10" name="Straight Connector 9">
            <a:extLst>
              <a:ext uri="{FF2B5EF4-FFF2-40B4-BE49-F238E27FC236}">
                <a16:creationId xmlns:a16="http://schemas.microsoft.com/office/drawing/2014/main" id="{9DC35AE1-F904-0BA7-525F-82E593FA7FED}"/>
              </a:ext>
            </a:extLst>
          </p:cNvPr>
          <p:cNvCxnSpPr>
            <a:cxnSpLocks/>
          </p:cNvCxnSpPr>
          <p:nvPr/>
        </p:nvCxnSpPr>
        <p:spPr>
          <a:xfrm>
            <a:off x="5704734" y="1353707"/>
            <a:ext cx="0" cy="1723789"/>
          </a:xfrm>
          <a:prstGeom prst="line">
            <a:avLst/>
          </a:prstGeom>
          <a:noFill/>
          <a:ln w="12700" cap="flat" cmpd="sng" algn="ctr">
            <a:solidFill>
              <a:srgbClr val="021D49"/>
            </a:solidFill>
            <a:prstDash val="sysDot"/>
            <a:miter lim="800000"/>
          </a:ln>
          <a:effectLst/>
        </p:spPr>
      </p:cxnSp>
      <p:sp>
        <p:nvSpPr>
          <p:cNvPr id="14" name="Rectangle 13">
            <a:extLst>
              <a:ext uri="{FF2B5EF4-FFF2-40B4-BE49-F238E27FC236}">
                <a16:creationId xmlns:a16="http://schemas.microsoft.com/office/drawing/2014/main" id="{201CC72C-D4E0-ED89-A234-44664319A3E9}"/>
              </a:ext>
            </a:extLst>
          </p:cNvPr>
          <p:cNvSpPr/>
          <p:nvPr/>
        </p:nvSpPr>
        <p:spPr>
          <a:xfrm>
            <a:off x="651722" y="1220696"/>
            <a:ext cx="10092273" cy="1332845"/>
          </a:xfrm>
          <a:prstGeom prst="rect">
            <a:avLst/>
          </a:prstGeom>
          <a:solidFill>
            <a:srgbClr val="021D49"/>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16" name="TextBox 15">
            <a:extLst>
              <a:ext uri="{FF2B5EF4-FFF2-40B4-BE49-F238E27FC236}">
                <a16:creationId xmlns:a16="http://schemas.microsoft.com/office/drawing/2014/main" id="{B867933E-8213-32E4-52A8-561EB4D92E11}"/>
              </a:ext>
            </a:extLst>
          </p:cNvPr>
          <p:cNvSpPr txBox="1"/>
          <p:nvPr/>
        </p:nvSpPr>
        <p:spPr>
          <a:xfrm>
            <a:off x="1863283" y="2197565"/>
            <a:ext cx="1403627" cy="369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Environmentally friendly construction process</a:t>
            </a:r>
            <a:endParaRPr kumimoji="0" lang="en-SG" sz="900" b="0" i="0" u="none" strike="noStrike" kern="0" cap="none" spc="0" normalizeH="0" baseline="0" noProof="0">
              <a:ln>
                <a:noFill/>
              </a:ln>
              <a:solidFill>
                <a:srgbClr val="FFFFFF"/>
              </a:solidFill>
              <a:effectLst/>
              <a:uLnTx/>
              <a:uFillTx/>
            </a:endParaRPr>
          </a:p>
        </p:txBody>
      </p:sp>
      <p:sp>
        <p:nvSpPr>
          <p:cNvPr id="18" name="Title 5">
            <a:extLst>
              <a:ext uri="{FF2B5EF4-FFF2-40B4-BE49-F238E27FC236}">
                <a16:creationId xmlns:a16="http://schemas.microsoft.com/office/drawing/2014/main" id="{01A3D552-9DF2-5B77-F1EE-A4BF391DA93E}"/>
              </a:ext>
            </a:extLst>
          </p:cNvPr>
          <p:cNvSpPr txBox="1">
            <a:spLocks/>
          </p:cNvSpPr>
          <p:nvPr/>
        </p:nvSpPr>
        <p:spPr>
          <a:xfrm>
            <a:off x="662834" y="1201609"/>
            <a:ext cx="10081161" cy="213237"/>
          </a:xfrm>
          <a:prstGeom prst="rect">
            <a:avLst/>
          </a:prstGeom>
        </p:spPr>
        <p:txBody>
          <a:bodyPr vert="horz" lIns="0" tIns="108000" rIns="91440" bIns="0" rtlCol="0" anchor="ctr" anchorCtr="0">
            <a:noAutofit/>
          </a:bodyPr>
          <a:lstStyle>
            <a:lvl1pPr marL="0" indent="0" algn="l" defTabSz="1007943" rtl="0" eaLnBrk="1" latinLnBrk="0" hangingPunct="1">
              <a:lnSpc>
                <a:spcPct val="80000"/>
              </a:lnSpc>
              <a:spcBef>
                <a:spcPct val="0"/>
              </a:spcBef>
              <a:buNone/>
              <a:defRPr lang="en-US" sz="3200" b="0" kern="1200" cap="none" baseline="0" dirty="0">
                <a:solidFill>
                  <a:schemeClr val="tx2"/>
                </a:solidFill>
                <a:latin typeface="+mj-lt"/>
                <a:ea typeface="+mj-ea"/>
                <a:cs typeface="+mj-cs"/>
              </a:defRPr>
            </a:lvl1pPr>
          </a:lstStyle>
          <a:p>
            <a:pPr algn="ctr">
              <a:lnSpc>
                <a:spcPct val="100000"/>
              </a:lnSpc>
            </a:pPr>
            <a:r>
              <a:rPr lang="en-GB" sz="1400" b="1">
                <a:solidFill>
                  <a:srgbClr val="FFFFFF"/>
                </a:solidFill>
                <a:latin typeface="Arial"/>
                <a:cs typeface="Calibri" panose="020F0502020204030204" pitchFamily="34" charset="0"/>
              </a:rPr>
              <a:t>ESG Initiatives – Savills IM APAC Logistics Program</a:t>
            </a:r>
          </a:p>
        </p:txBody>
      </p:sp>
      <p:pic>
        <p:nvPicPr>
          <p:cNvPr id="20" name="Picture 19" descr="A picture containing clipart&#10;&#10;Description automatically generated">
            <a:extLst>
              <a:ext uri="{FF2B5EF4-FFF2-40B4-BE49-F238E27FC236}">
                <a16:creationId xmlns:a16="http://schemas.microsoft.com/office/drawing/2014/main" id="{EFD48D4D-639B-8E87-03F9-F23B64C44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094" y="1596529"/>
            <a:ext cx="594355" cy="599349"/>
          </a:xfrm>
          <a:prstGeom prst="rect">
            <a:avLst/>
          </a:prstGeom>
        </p:spPr>
      </p:pic>
      <p:pic>
        <p:nvPicPr>
          <p:cNvPr id="22" name="Picture 21" descr="Icon&#10;&#10;Description automatically generated">
            <a:extLst>
              <a:ext uri="{FF2B5EF4-FFF2-40B4-BE49-F238E27FC236}">
                <a16:creationId xmlns:a16="http://schemas.microsoft.com/office/drawing/2014/main" id="{9E93A831-440A-9D5F-DA20-16FEFC59E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825" y="1601523"/>
            <a:ext cx="594355" cy="594355"/>
          </a:xfrm>
          <a:prstGeom prst="rect">
            <a:avLst/>
          </a:prstGeom>
        </p:spPr>
      </p:pic>
      <p:pic>
        <p:nvPicPr>
          <p:cNvPr id="24" name="Picture 23" descr="A picture containing icon&#10;&#10;Description automatically generated">
            <a:extLst>
              <a:ext uri="{FF2B5EF4-FFF2-40B4-BE49-F238E27FC236}">
                <a16:creationId xmlns:a16="http://schemas.microsoft.com/office/drawing/2014/main" id="{2E5490FF-C9C3-6568-8563-110C8493E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7556" y="1602128"/>
            <a:ext cx="594355" cy="594355"/>
          </a:xfrm>
          <a:prstGeom prst="rect">
            <a:avLst/>
          </a:prstGeom>
        </p:spPr>
      </p:pic>
      <p:pic>
        <p:nvPicPr>
          <p:cNvPr id="26" name="Picture 25" descr="A picture containing clipart&#10;&#10;Description automatically generated">
            <a:extLst>
              <a:ext uri="{FF2B5EF4-FFF2-40B4-BE49-F238E27FC236}">
                <a16:creationId xmlns:a16="http://schemas.microsoft.com/office/drawing/2014/main" id="{57BD981A-C216-0610-30EE-4A14EBD1C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8286" y="1604633"/>
            <a:ext cx="594355" cy="594355"/>
          </a:xfrm>
          <a:prstGeom prst="rect">
            <a:avLst/>
          </a:prstGeom>
        </p:spPr>
      </p:pic>
      <p:pic>
        <p:nvPicPr>
          <p:cNvPr id="28" name="Picture 27" descr="Icon&#10;&#10;Description automatically generated">
            <a:extLst>
              <a:ext uri="{FF2B5EF4-FFF2-40B4-BE49-F238E27FC236}">
                <a16:creationId xmlns:a16="http://schemas.microsoft.com/office/drawing/2014/main" id="{4C34E3AD-0FDE-9848-EC07-A579DD01E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5363" y="1600979"/>
            <a:ext cx="594355" cy="594355"/>
          </a:xfrm>
          <a:prstGeom prst="rect">
            <a:avLst/>
          </a:prstGeom>
        </p:spPr>
      </p:pic>
      <p:sp>
        <p:nvSpPr>
          <p:cNvPr id="30" name="TextBox 29">
            <a:extLst>
              <a:ext uri="{FF2B5EF4-FFF2-40B4-BE49-F238E27FC236}">
                <a16:creationId xmlns:a16="http://schemas.microsoft.com/office/drawing/2014/main" id="{3AE8CA33-B472-2D9A-201A-17A0A70E662C}"/>
              </a:ext>
            </a:extLst>
          </p:cNvPr>
          <p:cNvSpPr txBox="1"/>
          <p:nvPr/>
        </p:nvSpPr>
        <p:spPr>
          <a:xfrm>
            <a:off x="3626373" y="2199153"/>
            <a:ext cx="981408" cy="369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Tenant wellbeing</a:t>
            </a:r>
            <a:endParaRPr kumimoji="0" lang="en-SG" sz="900" b="0" i="0" u="none" strike="noStrike" kern="0" cap="none" spc="0" normalizeH="0" baseline="0" noProof="0">
              <a:ln>
                <a:noFill/>
              </a:ln>
              <a:solidFill>
                <a:srgbClr val="FFFFFF"/>
              </a:solidFill>
              <a:effectLst/>
              <a:uLnTx/>
              <a:uFillTx/>
            </a:endParaRPr>
          </a:p>
        </p:txBody>
      </p:sp>
      <p:sp>
        <p:nvSpPr>
          <p:cNvPr id="32" name="TextBox 31">
            <a:extLst>
              <a:ext uri="{FF2B5EF4-FFF2-40B4-BE49-F238E27FC236}">
                <a16:creationId xmlns:a16="http://schemas.microsoft.com/office/drawing/2014/main" id="{9808484A-2733-4DED-D1C0-A6207D062123}"/>
              </a:ext>
            </a:extLst>
          </p:cNvPr>
          <p:cNvSpPr txBox="1"/>
          <p:nvPr/>
        </p:nvSpPr>
        <p:spPr>
          <a:xfrm>
            <a:off x="5309499" y="2203497"/>
            <a:ext cx="788882" cy="369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LED lightings</a:t>
            </a:r>
            <a:endParaRPr kumimoji="0" lang="en-SG" sz="900" b="0" i="0" u="none" strike="noStrike" kern="0" cap="none" spc="0" normalizeH="0" baseline="0" noProof="0">
              <a:ln>
                <a:noFill/>
              </a:ln>
              <a:solidFill>
                <a:srgbClr val="FFFFFF"/>
              </a:solidFill>
              <a:effectLst/>
              <a:uLnTx/>
              <a:uFillTx/>
            </a:endParaRPr>
          </a:p>
        </p:txBody>
      </p:sp>
      <p:sp>
        <p:nvSpPr>
          <p:cNvPr id="34" name="TextBox 33">
            <a:extLst>
              <a:ext uri="{FF2B5EF4-FFF2-40B4-BE49-F238E27FC236}">
                <a16:creationId xmlns:a16="http://schemas.microsoft.com/office/drawing/2014/main" id="{858911CF-74B1-40B9-169A-1376564F9737}"/>
              </a:ext>
            </a:extLst>
          </p:cNvPr>
          <p:cNvSpPr txBox="1"/>
          <p:nvPr/>
        </p:nvSpPr>
        <p:spPr>
          <a:xfrm>
            <a:off x="6876097" y="2195334"/>
            <a:ext cx="788882" cy="369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Solar panels</a:t>
            </a:r>
            <a:endParaRPr kumimoji="0" lang="en-SG" sz="900" b="0" i="0" u="none" strike="noStrike" kern="0" cap="none" spc="0" normalizeH="0" baseline="0" noProof="0">
              <a:ln>
                <a:noFill/>
              </a:ln>
              <a:solidFill>
                <a:srgbClr val="FFFFFF"/>
              </a:solidFill>
              <a:effectLst/>
              <a:uLnTx/>
              <a:uFillTx/>
            </a:endParaRPr>
          </a:p>
        </p:txBody>
      </p:sp>
      <p:sp>
        <p:nvSpPr>
          <p:cNvPr id="36" name="TextBox 35">
            <a:extLst>
              <a:ext uri="{FF2B5EF4-FFF2-40B4-BE49-F238E27FC236}">
                <a16:creationId xmlns:a16="http://schemas.microsoft.com/office/drawing/2014/main" id="{F72F9D0A-3C44-1DCD-9CB1-31F598030C09}"/>
              </a:ext>
            </a:extLst>
          </p:cNvPr>
          <p:cNvSpPr txBox="1"/>
          <p:nvPr/>
        </p:nvSpPr>
        <p:spPr>
          <a:xfrm>
            <a:off x="8386477" y="2201601"/>
            <a:ext cx="917972" cy="369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Rainwater tanks</a:t>
            </a:r>
            <a:endParaRPr kumimoji="0" lang="en-SG" sz="900" b="0" i="0" u="none" strike="noStrike" kern="0" cap="none" spc="0" normalizeH="0" baseline="0" noProof="0">
              <a:ln>
                <a:noFill/>
              </a:ln>
              <a:solidFill>
                <a:srgbClr val="FFFFFF"/>
              </a:solidFill>
              <a:effectLst/>
              <a:uLnTx/>
              <a:uFillTx/>
            </a:endParaRPr>
          </a:p>
        </p:txBody>
      </p:sp>
      <p:sp>
        <p:nvSpPr>
          <p:cNvPr id="38" name="Rectangle 37">
            <a:extLst>
              <a:ext uri="{FF2B5EF4-FFF2-40B4-BE49-F238E27FC236}">
                <a16:creationId xmlns:a16="http://schemas.microsoft.com/office/drawing/2014/main" id="{D0051D68-324E-9BA1-FEED-A1F3407CD25E}"/>
              </a:ext>
            </a:extLst>
          </p:cNvPr>
          <p:cNvSpPr/>
          <p:nvPr/>
        </p:nvSpPr>
        <p:spPr>
          <a:xfrm>
            <a:off x="662834" y="2707104"/>
            <a:ext cx="10082213" cy="360000"/>
          </a:xfrm>
          <a:prstGeom prst="rect">
            <a:avLst/>
          </a:prstGeom>
          <a:solidFill>
            <a:srgbClr val="021D49"/>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40" name="Title 5">
            <a:extLst>
              <a:ext uri="{FF2B5EF4-FFF2-40B4-BE49-F238E27FC236}">
                <a16:creationId xmlns:a16="http://schemas.microsoft.com/office/drawing/2014/main" id="{8AB03183-0389-E167-496A-E69AF5D32FA9}"/>
              </a:ext>
            </a:extLst>
          </p:cNvPr>
          <p:cNvSpPr txBox="1">
            <a:spLocks/>
          </p:cNvSpPr>
          <p:nvPr/>
        </p:nvSpPr>
        <p:spPr>
          <a:xfrm>
            <a:off x="682770" y="2760667"/>
            <a:ext cx="10081161" cy="213237"/>
          </a:xfrm>
          <a:prstGeom prst="rect">
            <a:avLst/>
          </a:prstGeom>
        </p:spPr>
        <p:txBody>
          <a:bodyPr vert="horz" lIns="0" tIns="108000" rIns="91440" bIns="0" rtlCol="0" anchor="ctr" anchorCtr="0">
            <a:noAutofit/>
          </a:bodyPr>
          <a:lstStyle>
            <a:lvl1pPr marL="0" indent="0" algn="l" defTabSz="1007943" rtl="0" eaLnBrk="1" latinLnBrk="0" hangingPunct="1">
              <a:lnSpc>
                <a:spcPct val="80000"/>
              </a:lnSpc>
              <a:spcBef>
                <a:spcPct val="0"/>
              </a:spcBef>
              <a:buNone/>
              <a:defRPr lang="en-US" sz="3200" b="0" kern="1200" cap="none" baseline="0" dirty="0">
                <a:solidFill>
                  <a:schemeClr val="tx2"/>
                </a:solidFill>
                <a:latin typeface="+mj-lt"/>
                <a:ea typeface="+mj-ea"/>
                <a:cs typeface="+mj-cs"/>
              </a:defRPr>
            </a:lvl1pPr>
          </a:lstStyle>
          <a:p>
            <a:pPr algn="ctr">
              <a:lnSpc>
                <a:spcPct val="100000"/>
              </a:lnSpc>
            </a:pPr>
            <a:r>
              <a:rPr lang="en-GB" sz="1400" b="1">
                <a:solidFill>
                  <a:srgbClr val="FFFFFF"/>
                </a:solidFill>
                <a:latin typeface="Arial"/>
                <a:cs typeface="Calibri" panose="020F0502020204030204" pitchFamily="34" charset="0"/>
              </a:rPr>
              <a:t>Savills IM Focus Areas &amp; Target</a:t>
            </a:r>
          </a:p>
        </p:txBody>
      </p:sp>
      <p:grpSp>
        <p:nvGrpSpPr>
          <p:cNvPr id="42" name="Group 41">
            <a:extLst>
              <a:ext uri="{FF2B5EF4-FFF2-40B4-BE49-F238E27FC236}">
                <a16:creationId xmlns:a16="http://schemas.microsoft.com/office/drawing/2014/main" id="{69CEBE54-CB29-FC82-F991-A588DBBD7D91}"/>
              </a:ext>
            </a:extLst>
          </p:cNvPr>
          <p:cNvGrpSpPr/>
          <p:nvPr/>
        </p:nvGrpSpPr>
        <p:grpSpPr>
          <a:xfrm>
            <a:off x="1088977" y="4305353"/>
            <a:ext cx="2576654" cy="2170038"/>
            <a:chOff x="939751" y="4333047"/>
            <a:chExt cx="2576654" cy="2170038"/>
          </a:xfrm>
        </p:grpSpPr>
        <p:sp>
          <p:nvSpPr>
            <p:cNvPr id="44" name="Rectangle 43">
              <a:extLst>
                <a:ext uri="{FF2B5EF4-FFF2-40B4-BE49-F238E27FC236}">
                  <a16:creationId xmlns:a16="http://schemas.microsoft.com/office/drawing/2014/main" id="{936E2ECA-F47F-36A8-B0EC-7DF1B989122B}"/>
                </a:ext>
              </a:extLst>
            </p:cNvPr>
            <p:cNvSpPr/>
            <p:nvPr/>
          </p:nvSpPr>
          <p:spPr>
            <a:xfrm>
              <a:off x="1262144" y="5415980"/>
              <a:ext cx="2254261" cy="1087105"/>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grpSp>
          <p:nvGrpSpPr>
            <p:cNvPr id="66" name="Group 65">
              <a:extLst>
                <a:ext uri="{FF2B5EF4-FFF2-40B4-BE49-F238E27FC236}">
                  <a16:creationId xmlns:a16="http://schemas.microsoft.com/office/drawing/2014/main" id="{00435465-0074-DD2E-1E38-D17DBAE4D306}"/>
                </a:ext>
              </a:extLst>
            </p:cNvPr>
            <p:cNvGrpSpPr/>
            <p:nvPr/>
          </p:nvGrpSpPr>
          <p:grpSpPr>
            <a:xfrm>
              <a:off x="1262144" y="4333047"/>
              <a:ext cx="2254261" cy="1088729"/>
              <a:chOff x="1078654" y="4749692"/>
              <a:chExt cx="1876623" cy="906343"/>
            </a:xfrm>
          </p:grpSpPr>
          <p:pic>
            <p:nvPicPr>
              <p:cNvPr id="70" name="Picture 69" descr="Icon&#10;&#10;Description automatically generated">
                <a:extLst>
                  <a:ext uri="{FF2B5EF4-FFF2-40B4-BE49-F238E27FC236}">
                    <a16:creationId xmlns:a16="http://schemas.microsoft.com/office/drawing/2014/main" id="{6B7EA607-1343-A10A-3FC0-0B23ACDEAE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0612" y="4749692"/>
                <a:ext cx="904665" cy="906343"/>
              </a:xfrm>
              <a:prstGeom prst="rect">
                <a:avLst/>
              </a:prstGeom>
            </p:spPr>
          </p:pic>
          <p:pic>
            <p:nvPicPr>
              <p:cNvPr id="71" name="Picture 70" descr="A picture containing icon&#10;&#10;Description automatically generated">
                <a:extLst>
                  <a:ext uri="{FF2B5EF4-FFF2-40B4-BE49-F238E27FC236}">
                    <a16:creationId xmlns:a16="http://schemas.microsoft.com/office/drawing/2014/main" id="{7FE2FFD9-0CFA-8D48-3774-0AA9EB2D31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8654" y="4749692"/>
                <a:ext cx="904665" cy="906343"/>
              </a:xfrm>
              <a:prstGeom prst="rect">
                <a:avLst/>
              </a:prstGeom>
            </p:spPr>
          </p:pic>
        </p:grpSp>
        <p:sp>
          <p:nvSpPr>
            <p:cNvPr id="67" name="TextBox 66">
              <a:extLst>
                <a:ext uri="{FF2B5EF4-FFF2-40B4-BE49-F238E27FC236}">
                  <a16:creationId xmlns:a16="http://schemas.microsoft.com/office/drawing/2014/main" id="{B0BA86EB-6BEC-A71C-8EFC-C48CCB07CD22}"/>
                </a:ext>
              </a:extLst>
            </p:cNvPr>
            <p:cNvSpPr txBox="1"/>
            <p:nvPr/>
          </p:nvSpPr>
          <p:spPr>
            <a:xfrm>
              <a:off x="1263130" y="5474959"/>
              <a:ext cx="2179073" cy="861774"/>
            </a:xfrm>
            <a:prstGeom prst="rect">
              <a:avLst/>
            </a:prstGeom>
            <a:noFill/>
          </p:spPr>
          <p:txBody>
            <a:bodyPr wrap="square" rtlCol="0">
              <a:spAutoFit/>
            </a:bodyPr>
            <a:lstStyle/>
            <a:p>
              <a:pPr marL="171450" marR="0" lvl="0" indent="-171450" defTabSz="91440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800" b="0" i="0" u="none" strike="noStrike" kern="0" cap="none" spc="0" normalizeH="0" baseline="0" noProof="0">
                  <a:ln>
                    <a:noFill/>
                  </a:ln>
                  <a:solidFill>
                    <a:srgbClr val="021D49"/>
                  </a:solidFill>
                  <a:effectLst/>
                  <a:uLnTx/>
                  <a:uFillTx/>
                  <a:cs typeface="Arial"/>
                  <a:sym typeface="Arial"/>
                </a:rPr>
                <a:t>50% energy intensity reduction of our AUM by 2030</a:t>
              </a:r>
            </a:p>
            <a:p>
              <a:pPr marL="171450" marR="0" lvl="0" indent="-171450" defTabSz="91440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800" b="0" i="0" u="none" strike="noStrike" kern="0" cap="none" spc="0" normalizeH="0" baseline="0" noProof="0">
                  <a:ln>
                    <a:noFill/>
                  </a:ln>
                  <a:solidFill>
                    <a:srgbClr val="021D49"/>
                  </a:solidFill>
                  <a:effectLst/>
                  <a:uLnTx/>
                  <a:uFillTx/>
                  <a:cs typeface="Arial"/>
                  <a:sym typeface="Arial"/>
                </a:rPr>
                <a:t>Reach Net Zero by 2040</a:t>
              </a:r>
            </a:p>
            <a:p>
              <a:pPr marL="171450" marR="0" lvl="0" indent="-171450" defTabSz="91440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800" b="0" i="0" u="none" strike="noStrike" kern="0" cap="none" spc="0" normalizeH="0" baseline="0" noProof="0">
                  <a:ln>
                    <a:noFill/>
                  </a:ln>
                  <a:solidFill>
                    <a:srgbClr val="021D49"/>
                  </a:solidFill>
                  <a:effectLst/>
                  <a:uLnTx/>
                  <a:uFillTx/>
                  <a:cs typeface="Arial"/>
                  <a:sym typeface="Arial"/>
                </a:rPr>
                <a:t>Generate renewable energy and invest in offsetting solutions</a:t>
              </a:r>
              <a:endParaRPr kumimoji="0" lang="en-SG" sz="800" b="0" i="0" u="none" strike="noStrike" kern="0" cap="none" spc="0" normalizeH="0" baseline="0" noProof="0">
                <a:ln>
                  <a:noFill/>
                </a:ln>
                <a:solidFill>
                  <a:srgbClr val="021D49"/>
                </a:solidFill>
                <a:effectLst/>
                <a:uLnTx/>
                <a:uFillTx/>
              </a:endParaRPr>
            </a:p>
          </p:txBody>
        </p:sp>
        <p:sp>
          <p:nvSpPr>
            <p:cNvPr id="68" name="Rectangle 67">
              <a:extLst>
                <a:ext uri="{FF2B5EF4-FFF2-40B4-BE49-F238E27FC236}">
                  <a16:creationId xmlns:a16="http://schemas.microsoft.com/office/drawing/2014/main" id="{31C4E981-FD07-6011-0B78-07F4EADF084B}"/>
                </a:ext>
              </a:extLst>
            </p:cNvPr>
            <p:cNvSpPr/>
            <p:nvPr/>
          </p:nvSpPr>
          <p:spPr>
            <a:xfrm>
              <a:off x="939751" y="5414356"/>
              <a:ext cx="322393" cy="1088729"/>
            </a:xfrm>
            <a:prstGeom prst="rect">
              <a:avLst/>
            </a:prstGeom>
            <a:solidFill>
              <a:srgbClr val="021D49"/>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69" name="TextBox 68">
              <a:extLst>
                <a:ext uri="{FF2B5EF4-FFF2-40B4-BE49-F238E27FC236}">
                  <a16:creationId xmlns:a16="http://schemas.microsoft.com/office/drawing/2014/main" id="{17DDEBCB-5A09-5C20-45A2-A2E812AA713C}"/>
                </a:ext>
              </a:extLst>
            </p:cNvPr>
            <p:cNvSpPr txBox="1"/>
            <p:nvPr/>
          </p:nvSpPr>
          <p:spPr>
            <a:xfrm rot="16200000">
              <a:off x="551249" y="5842349"/>
              <a:ext cx="1072001"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Climate Action</a:t>
              </a:r>
              <a:endParaRPr kumimoji="0" lang="en-SG" sz="1000" b="1" i="0" u="none" strike="noStrike" kern="0" cap="none" spc="0" normalizeH="0" baseline="0" noProof="0">
                <a:ln>
                  <a:noFill/>
                </a:ln>
                <a:solidFill>
                  <a:srgbClr val="FFFFFF"/>
                </a:solidFill>
                <a:effectLst/>
                <a:uLnTx/>
                <a:uFillTx/>
              </a:endParaRPr>
            </a:p>
          </p:txBody>
        </p:sp>
      </p:grpSp>
      <p:grpSp>
        <p:nvGrpSpPr>
          <p:cNvPr id="72" name="Group 71">
            <a:extLst>
              <a:ext uri="{FF2B5EF4-FFF2-40B4-BE49-F238E27FC236}">
                <a16:creationId xmlns:a16="http://schemas.microsoft.com/office/drawing/2014/main" id="{A0161071-4818-C688-0B66-00572DF7FD67}"/>
              </a:ext>
            </a:extLst>
          </p:cNvPr>
          <p:cNvGrpSpPr/>
          <p:nvPr/>
        </p:nvGrpSpPr>
        <p:grpSpPr>
          <a:xfrm>
            <a:off x="4313946" y="4330693"/>
            <a:ext cx="2574637" cy="2167202"/>
            <a:chOff x="3902060" y="4335883"/>
            <a:chExt cx="2574637" cy="2167202"/>
          </a:xfrm>
        </p:grpSpPr>
        <p:grpSp>
          <p:nvGrpSpPr>
            <p:cNvPr id="73" name="Group 72">
              <a:extLst>
                <a:ext uri="{FF2B5EF4-FFF2-40B4-BE49-F238E27FC236}">
                  <a16:creationId xmlns:a16="http://schemas.microsoft.com/office/drawing/2014/main" id="{165C228B-DF9B-8320-79DE-3B8ED7364608}"/>
                </a:ext>
              </a:extLst>
            </p:cNvPr>
            <p:cNvGrpSpPr/>
            <p:nvPr/>
          </p:nvGrpSpPr>
          <p:grpSpPr>
            <a:xfrm>
              <a:off x="4220793" y="4335883"/>
              <a:ext cx="2252244" cy="1088730"/>
              <a:chOff x="3797597" y="4749692"/>
              <a:chExt cx="1874944" cy="906344"/>
            </a:xfrm>
          </p:grpSpPr>
          <p:pic>
            <p:nvPicPr>
              <p:cNvPr id="78" name="Picture 77" descr="A picture containing table&#10;&#10;Description automatically generated">
                <a:extLst>
                  <a:ext uri="{FF2B5EF4-FFF2-40B4-BE49-F238E27FC236}">
                    <a16:creationId xmlns:a16="http://schemas.microsoft.com/office/drawing/2014/main" id="{FF90DEE5-7062-26CA-CB9D-7AC5FD802F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7597" y="4749693"/>
                <a:ext cx="902986" cy="906343"/>
              </a:xfrm>
              <a:prstGeom prst="rect">
                <a:avLst/>
              </a:prstGeom>
            </p:spPr>
          </p:pic>
          <p:pic>
            <p:nvPicPr>
              <p:cNvPr id="79" name="Picture 78" descr="Icon&#10;&#10;Description automatically generated with medium confidence">
                <a:extLst>
                  <a:ext uri="{FF2B5EF4-FFF2-40B4-BE49-F238E27FC236}">
                    <a16:creationId xmlns:a16="http://schemas.microsoft.com/office/drawing/2014/main" id="{38B2993D-032A-F52B-3121-CA1767B1FD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67876" y="4749692"/>
                <a:ext cx="904665" cy="906343"/>
              </a:xfrm>
              <a:prstGeom prst="rect">
                <a:avLst/>
              </a:prstGeom>
            </p:spPr>
          </p:pic>
        </p:grpSp>
        <p:sp>
          <p:nvSpPr>
            <p:cNvPr id="74" name="Rectangle 73">
              <a:extLst>
                <a:ext uri="{FF2B5EF4-FFF2-40B4-BE49-F238E27FC236}">
                  <a16:creationId xmlns:a16="http://schemas.microsoft.com/office/drawing/2014/main" id="{4572ECA4-B2CD-D3E7-5808-8B69555A0C77}"/>
                </a:ext>
              </a:extLst>
            </p:cNvPr>
            <p:cNvSpPr/>
            <p:nvPr/>
          </p:nvSpPr>
          <p:spPr>
            <a:xfrm>
              <a:off x="4224453" y="5414355"/>
              <a:ext cx="2248584" cy="1087105"/>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5" name="Rectangle 74">
              <a:extLst>
                <a:ext uri="{FF2B5EF4-FFF2-40B4-BE49-F238E27FC236}">
                  <a16:creationId xmlns:a16="http://schemas.microsoft.com/office/drawing/2014/main" id="{CDDF11EE-29E2-203B-04D2-266F588C136B}"/>
                </a:ext>
              </a:extLst>
            </p:cNvPr>
            <p:cNvSpPr/>
            <p:nvPr/>
          </p:nvSpPr>
          <p:spPr>
            <a:xfrm>
              <a:off x="3902060" y="5412732"/>
              <a:ext cx="322393" cy="1090353"/>
            </a:xfrm>
            <a:prstGeom prst="rect">
              <a:avLst/>
            </a:prstGeom>
            <a:solidFill>
              <a:srgbClr val="021D49"/>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76" name="TextBox 75">
              <a:extLst>
                <a:ext uri="{FF2B5EF4-FFF2-40B4-BE49-F238E27FC236}">
                  <a16:creationId xmlns:a16="http://schemas.microsoft.com/office/drawing/2014/main" id="{2BCF459D-4A23-1E97-8129-454107344D7E}"/>
                </a:ext>
              </a:extLst>
            </p:cNvPr>
            <p:cNvSpPr txBox="1"/>
            <p:nvPr/>
          </p:nvSpPr>
          <p:spPr>
            <a:xfrm rot="16200000">
              <a:off x="3516399" y="5829324"/>
              <a:ext cx="1087104" cy="253916"/>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People</a:t>
              </a:r>
              <a:endParaRPr kumimoji="0" lang="en-SG" sz="1000" b="1" i="0" u="none" strike="noStrike" kern="0" cap="none" spc="0" normalizeH="0" baseline="0" noProof="0">
                <a:ln>
                  <a:noFill/>
                </a:ln>
                <a:solidFill>
                  <a:srgbClr val="FFFFFF"/>
                </a:solidFill>
                <a:effectLst/>
                <a:uLnTx/>
                <a:uFillTx/>
              </a:endParaRPr>
            </a:p>
          </p:txBody>
        </p:sp>
        <p:sp>
          <p:nvSpPr>
            <p:cNvPr id="77" name="TextBox 76">
              <a:extLst>
                <a:ext uri="{FF2B5EF4-FFF2-40B4-BE49-F238E27FC236}">
                  <a16:creationId xmlns:a16="http://schemas.microsoft.com/office/drawing/2014/main" id="{E11160D5-AE0F-CE91-6207-48678A1A268E}"/>
                </a:ext>
              </a:extLst>
            </p:cNvPr>
            <p:cNvSpPr txBox="1"/>
            <p:nvPr/>
          </p:nvSpPr>
          <p:spPr>
            <a:xfrm>
              <a:off x="4237450" y="5472113"/>
              <a:ext cx="2239247" cy="784830"/>
            </a:xfrm>
            <a:prstGeom prst="rect">
              <a:avLst/>
            </a:prstGeom>
            <a:noFill/>
          </p:spPr>
          <p:txBody>
            <a:bodyPr wrap="square" rtlCol="0">
              <a:spAutoFit/>
            </a:bodyPr>
            <a:lstStyle/>
            <a:p>
              <a:pPr marL="171450" marR="0" lvl="0" indent="-171450" defTabSz="91440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GB" sz="800" b="0" i="0" u="none" strike="noStrike" kern="0" cap="none" spc="0" normalizeH="0" baseline="0" noProof="0">
                  <a:ln>
                    <a:noFill/>
                  </a:ln>
                  <a:solidFill>
                    <a:srgbClr val="021D49"/>
                  </a:solidFill>
                  <a:effectLst/>
                  <a:uLnTx/>
                  <a:uFillTx/>
                  <a:ea typeface="Arial"/>
                  <a:cs typeface="Arial"/>
                  <a:sym typeface="Arial"/>
                </a:rPr>
                <a:t>Comprehensive learning &amp; development plan / inclusive working practices </a:t>
              </a:r>
            </a:p>
            <a:p>
              <a:pPr marL="171450" marR="0" lvl="0" indent="-171450" defTabSz="91440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GB" sz="800" b="0" i="0" u="none" strike="noStrike" kern="0" cap="none" spc="0" normalizeH="0" baseline="0" noProof="0">
                  <a:ln>
                    <a:noFill/>
                  </a:ln>
                  <a:solidFill>
                    <a:srgbClr val="021D49"/>
                  </a:solidFill>
                  <a:effectLst/>
                  <a:uLnTx/>
                  <a:uFillTx/>
                  <a:ea typeface="Arial"/>
                  <a:cs typeface="Arial"/>
                  <a:sym typeface="Arial"/>
                </a:rPr>
                <a:t>Aspiration that all AUM promotes health and wellbeing outcomes + community cohesion, social mobility and inclusion. </a:t>
              </a:r>
            </a:p>
          </p:txBody>
        </p:sp>
      </p:grpSp>
      <p:grpSp>
        <p:nvGrpSpPr>
          <p:cNvPr id="80" name="Group 79">
            <a:extLst>
              <a:ext uri="{FF2B5EF4-FFF2-40B4-BE49-F238E27FC236}">
                <a16:creationId xmlns:a16="http://schemas.microsoft.com/office/drawing/2014/main" id="{CD54109C-D27B-2418-5B6A-4A48F63BB8FC}"/>
              </a:ext>
            </a:extLst>
          </p:cNvPr>
          <p:cNvGrpSpPr/>
          <p:nvPr/>
        </p:nvGrpSpPr>
        <p:grpSpPr>
          <a:xfrm>
            <a:off x="7730183" y="4325280"/>
            <a:ext cx="2574637" cy="2169364"/>
            <a:chOff x="6857705" y="4340731"/>
            <a:chExt cx="2574637" cy="2169364"/>
          </a:xfrm>
        </p:grpSpPr>
        <p:grpSp>
          <p:nvGrpSpPr>
            <p:cNvPr id="81" name="Group 80">
              <a:extLst>
                <a:ext uri="{FF2B5EF4-FFF2-40B4-BE49-F238E27FC236}">
                  <a16:creationId xmlns:a16="http://schemas.microsoft.com/office/drawing/2014/main" id="{F4C5FB36-FCB2-4B3F-2D1D-A0C369B2CBCC}"/>
                </a:ext>
              </a:extLst>
            </p:cNvPr>
            <p:cNvGrpSpPr/>
            <p:nvPr/>
          </p:nvGrpSpPr>
          <p:grpSpPr>
            <a:xfrm>
              <a:off x="7180098" y="4340731"/>
              <a:ext cx="2252244" cy="1088729"/>
              <a:chOff x="7110543" y="4749692"/>
              <a:chExt cx="1874944" cy="906343"/>
            </a:xfrm>
          </p:grpSpPr>
          <p:pic>
            <p:nvPicPr>
              <p:cNvPr id="86" name="Picture 85" descr="Graphical user interface, application, icon&#10;&#10;Description automatically generated">
                <a:extLst>
                  <a:ext uri="{FF2B5EF4-FFF2-40B4-BE49-F238E27FC236}">
                    <a16:creationId xmlns:a16="http://schemas.microsoft.com/office/drawing/2014/main" id="{869C1C6D-396C-4CEE-0AEB-742EB37DE2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0543" y="4749692"/>
                <a:ext cx="904665" cy="906343"/>
              </a:xfrm>
              <a:prstGeom prst="rect">
                <a:avLst/>
              </a:prstGeom>
            </p:spPr>
          </p:pic>
          <p:pic>
            <p:nvPicPr>
              <p:cNvPr id="87" name="Picture 86" descr="Logo&#10;&#10;Description automatically generated with medium confidence">
                <a:extLst>
                  <a:ext uri="{FF2B5EF4-FFF2-40B4-BE49-F238E27FC236}">
                    <a16:creationId xmlns:a16="http://schemas.microsoft.com/office/drawing/2014/main" id="{4646BE8E-DF01-4893-2352-E7B401AE2F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82501" y="4749692"/>
                <a:ext cx="902986" cy="906343"/>
              </a:xfrm>
              <a:prstGeom prst="rect">
                <a:avLst/>
              </a:prstGeom>
            </p:spPr>
          </p:pic>
        </p:grpSp>
        <p:sp>
          <p:nvSpPr>
            <p:cNvPr id="82" name="Rectangle 81">
              <a:extLst>
                <a:ext uri="{FF2B5EF4-FFF2-40B4-BE49-F238E27FC236}">
                  <a16:creationId xmlns:a16="http://schemas.microsoft.com/office/drawing/2014/main" id="{73916B1D-0769-0ABB-333E-0A06AB9A8D4B}"/>
                </a:ext>
              </a:extLst>
            </p:cNvPr>
            <p:cNvSpPr/>
            <p:nvPr/>
          </p:nvSpPr>
          <p:spPr>
            <a:xfrm>
              <a:off x="7180098" y="5424613"/>
              <a:ext cx="2248584" cy="1076847"/>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83" name="Rectangle 82">
              <a:extLst>
                <a:ext uri="{FF2B5EF4-FFF2-40B4-BE49-F238E27FC236}">
                  <a16:creationId xmlns:a16="http://schemas.microsoft.com/office/drawing/2014/main" id="{FB7C9A2C-2278-D70C-A361-CE9C024B8FA1}"/>
                </a:ext>
              </a:extLst>
            </p:cNvPr>
            <p:cNvSpPr/>
            <p:nvPr/>
          </p:nvSpPr>
          <p:spPr>
            <a:xfrm>
              <a:off x="6857705" y="5422990"/>
              <a:ext cx="322393" cy="1087105"/>
            </a:xfrm>
            <a:prstGeom prst="rect">
              <a:avLst/>
            </a:prstGeom>
            <a:solidFill>
              <a:srgbClr val="021D49"/>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84" name="TextBox 83">
              <a:extLst>
                <a:ext uri="{FF2B5EF4-FFF2-40B4-BE49-F238E27FC236}">
                  <a16:creationId xmlns:a16="http://schemas.microsoft.com/office/drawing/2014/main" id="{D00E2A0F-7340-A235-ADA1-AA80D8870C3B}"/>
                </a:ext>
              </a:extLst>
            </p:cNvPr>
            <p:cNvSpPr txBox="1"/>
            <p:nvPr/>
          </p:nvSpPr>
          <p:spPr>
            <a:xfrm rot="16200000">
              <a:off x="6484041" y="5833240"/>
              <a:ext cx="1076846" cy="253916"/>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Nature</a:t>
              </a:r>
              <a:endParaRPr kumimoji="0" lang="en-SG" sz="1050" b="1" i="0" u="none" strike="noStrike" kern="0" cap="none" spc="0" normalizeH="0" baseline="0" noProof="0">
                <a:ln>
                  <a:noFill/>
                </a:ln>
                <a:solidFill>
                  <a:srgbClr val="FFFFFF"/>
                </a:solidFill>
                <a:effectLst/>
                <a:uLnTx/>
                <a:uFillTx/>
              </a:endParaRPr>
            </a:p>
          </p:txBody>
        </p:sp>
        <p:sp>
          <p:nvSpPr>
            <p:cNvPr id="85" name="TextBox 84">
              <a:extLst>
                <a:ext uri="{FF2B5EF4-FFF2-40B4-BE49-F238E27FC236}">
                  <a16:creationId xmlns:a16="http://schemas.microsoft.com/office/drawing/2014/main" id="{5A5B6C92-861F-3A2D-5B93-481C0399E83D}"/>
                </a:ext>
              </a:extLst>
            </p:cNvPr>
            <p:cNvSpPr txBox="1"/>
            <p:nvPr/>
          </p:nvSpPr>
          <p:spPr>
            <a:xfrm>
              <a:off x="7183759" y="5502890"/>
              <a:ext cx="2248583" cy="861774"/>
            </a:xfrm>
            <a:prstGeom prst="rect">
              <a:avLst/>
            </a:prstGeom>
            <a:noFill/>
          </p:spPr>
          <p:txBody>
            <a:bodyPr wrap="square" rtlCol="0">
              <a:spAutoFit/>
            </a:bodyPr>
            <a:lstStyle/>
            <a:p>
              <a:pPr marL="171450" marR="0" lvl="0" indent="-171450" defTabSz="91440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800" b="0" i="0" u="none" strike="noStrike" kern="0" cap="none" spc="0" normalizeH="0" baseline="0" noProof="0">
                  <a:ln>
                    <a:noFill/>
                  </a:ln>
                  <a:solidFill>
                    <a:srgbClr val="021D49"/>
                  </a:solidFill>
                  <a:effectLst/>
                  <a:uLnTx/>
                  <a:uFillTx/>
                  <a:cs typeface="Arial"/>
                  <a:sym typeface="Arial"/>
                </a:rPr>
                <a:t>Increase biodiversity and purposeful green space by 50% by 2030 across our AUM and by 100% by 2040 </a:t>
              </a:r>
            </a:p>
            <a:p>
              <a:pPr marL="171450" marR="0" lvl="0" indent="-171450" defTabSz="91440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800" b="0" i="0" u="none" strike="noStrike" kern="0" cap="none" spc="0" normalizeH="0" baseline="0" noProof="0">
                  <a:ln>
                    <a:noFill/>
                  </a:ln>
                  <a:solidFill>
                    <a:srgbClr val="021D49"/>
                  </a:solidFill>
                  <a:effectLst/>
                  <a:uLnTx/>
                  <a:uFillTx/>
                  <a:cs typeface="Arial"/>
                  <a:sym typeface="Arial"/>
                </a:rPr>
                <a:t>Halve water intensity and waste by 2030</a:t>
              </a:r>
            </a:p>
            <a:p>
              <a:pPr marL="171450" marR="0" lvl="0" indent="-171450" defTabSz="914400" eaLnBrk="1" fontAlgn="auto" latinLnBrk="0" hangingPunct="0">
                <a:lnSpc>
                  <a:spcPct val="100000"/>
                </a:lnSpc>
                <a:spcBef>
                  <a:spcPts val="0"/>
                </a:spcBef>
                <a:spcAft>
                  <a:spcPts val="600"/>
                </a:spcAft>
                <a:buClrTx/>
                <a:buSzTx/>
                <a:buFont typeface="Wingdings" panose="05000000000000000000" pitchFamily="2" charset="2"/>
                <a:buChar char="§"/>
                <a:tabLst/>
                <a:defRPr/>
              </a:pPr>
              <a:r>
                <a:rPr kumimoji="0" lang="en-US" sz="800" b="0" i="0" u="none" strike="noStrike" kern="0" cap="none" spc="0" normalizeH="0" baseline="0" noProof="0">
                  <a:ln>
                    <a:noFill/>
                  </a:ln>
                  <a:solidFill>
                    <a:srgbClr val="021D49"/>
                  </a:solidFill>
                  <a:effectLst/>
                  <a:uLnTx/>
                  <a:uFillTx/>
                  <a:cs typeface="Arial"/>
                  <a:sym typeface="Arial"/>
                </a:rPr>
                <a:t>Achieve 100% recycling rate by 2030</a:t>
              </a:r>
            </a:p>
          </p:txBody>
        </p:sp>
      </p:grpSp>
      <p:sp>
        <p:nvSpPr>
          <p:cNvPr id="88" name="Rectangle 87">
            <a:extLst>
              <a:ext uri="{FF2B5EF4-FFF2-40B4-BE49-F238E27FC236}">
                <a16:creationId xmlns:a16="http://schemas.microsoft.com/office/drawing/2014/main" id="{86D6967B-D849-3F72-D943-228A9C9F2384}"/>
              </a:ext>
            </a:extLst>
          </p:cNvPr>
          <p:cNvSpPr/>
          <p:nvPr/>
        </p:nvSpPr>
        <p:spPr>
          <a:xfrm>
            <a:off x="662833" y="3225574"/>
            <a:ext cx="2189369" cy="246221"/>
          </a:xfrm>
          <a:prstGeom prst="rect">
            <a:avLst/>
          </a:prstGeom>
          <a:solidFill>
            <a:srgbClr val="021D49"/>
          </a:solidFill>
          <a:ln w="12700" cap="flat" cmpd="sng" algn="ctr">
            <a:no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89" name="Rectangle 88">
            <a:extLst>
              <a:ext uri="{FF2B5EF4-FFF2-40B4-BE49-F238E27FC236}">
                <a16:creationId xmlns:a16="http://schemas.microsoft.com/office/drawing/2014/main" id="{1F3C8C9F-664E-17EF-BCFF-D887CEA37B65}"/>
              </a:ext>
            </a:extLst>
          </p:cNvPr>
          <p:cNvSpPr/>
          <p:nvPr/>
        </p:nvSpPr>
        <p:spPr>
          <a:xfrm>
            <a:off x="675183" y="3559380"/>
            <a:ext cx="2171919" cy="246221"/>
          </a:xfrm>
          <a:prstGeom prst="rect">
            <a:avLst/>
          </a:prstGeom>
          <a:solidFill>
            <a:srgbClr val="021D49"/>
          </a:solidFill>
          <a:ln w="12700" cap="flat" cmpd="sng" algn="ctr">
            <a:no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90" name="Rectangle 89">
            <a:extLst>
              <a:ext uri="{FF2B5EF4-FFF2-40B4-BE49-F238E27FC236}">
                <a16:creationId xmlns:a16="http://schemas.microsoft.com/office/drawing/2014/main" id="{D2E6CCE6-6575-8036-CDAA-805A11BAEAFA}"/>
              </a:ext>
            </a:extLst>
          </p:cNvPr>
          <p:cNvSpPr/>
          <p:nvPr/>
        </p:nvSpPr>
        <p:spPr>
          <a:xfrm>
            <a:off x="675183" y="3893186"/>
            <a:ext cx="2171919" cy="246221"/>
          </a:xfrm>
          <a:prstGeom prst="rect">
            <a:avLst/>
          </a:prstGeom>
          <a:solidFill>
            <a:srgbClr val="021D49"/>
          </a:solidFill>
          <a:ln w="12700" cap="flat" cmpd="sng" algn="ctr">
            <a:no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91" name="Rectangle 90">
            <a:extLst>
              <a:ext uri="{FF2B5EF4-FFF2-40B4-BE49-F238E27FC236}">
                <a16:creationId xmlns:a16="http://schemas.microsoft.com/office/drawing/2014/main" id="{ADAF12F5-1ABB-852A-76EB-BA2D903F32B1}"/>
              </a:ext>
            </a:extLst>
          </p:cNvPr>
          <p:cNvSpPr/>
          <p:nvPr/>
        </p:nvSpPr>
        <p:spPr>
          <a:xfrm>
            <a:off x="3468233" y="3225574"/>
            <a:ext cx="2199989" cy="246221"/>
          </a:xfrm>
          <a:prstGeom prst="rect">
            <a:avLst/>
          </a:prstGeom>
          <a:solidFill>
            <a:srgbClr val="021D49"/>
          </a:solidFill>
          <a:ln w="12700" cap="flat" cmpd="sng" algn="ctr">
            <a:no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59E7380F-9012-2C0B-5774-A3E214C10D3D}"/>
              </a:ext>
            </a:extLst>
          </p:cNvPr>
          <p:cNvSpPr/>
          <p:nvPr/>
        </p:nvSpPr>
        <p:spPr>
          <a:xfrm>
            <a:off x="3468233" y="3559380"/>
            <a:ext cx="2199989" cy="246221"/>
          </a:xfrm>
          <a:prstGeom prst="rect">
            <a:avLst/>
          </a:prstGeom>
          <a:solidFill>
            <a:srgbClr val="021D49"/>
          </a:solidFill>
          <a:ln w="12700" cap="flat" cmpd="sng" algn="ctr">
            <a:no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65CACC11-9C89-41B4-A713-610457847085}"/>
              </a:ext>
            </a:extLst>
          </p:cNvPr>
          <p:cNvSpPr/>
          <p:nvPr/>
        </p:nvSpPr>
        <p:spPr>
          <a:xfrm>
            <a:off x="6273633" y="3225574"/>
            <a:ext cx="4471581" cy="246221"/>
          </a:xfrm>
          <a:prstGeom prst="rect">
            <a:avLst/>
          </a:prstGeom>
          <a:solidFill>
            <a:srgbClr val="021D49"/>
          </a:solidFill>
          <a:ln w="12700" cap="flat" cmpd="sng" algn="ctr">
            <a:no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94" name="Rectangle 93">
            <a:extLst>
              <a:ext uri="{FF2B5EF4-FFF2-40B4-BE49-F238E27FC236}">
                <a16:creationId xmlns:a16="http://schemas.microsoft.com/office/drawing/2014/main" id="{F7E91716-8F5E-1F82-F23F-813C9EB83241}"/>
              </a:ext>
            </a:extLst>
          </p:cNvPr>
          <p:cNvSpPr/>
          <p:nvPr/>
        </p:nvSpPr>
        <p:spPr>
          <a:xfrm>
            <a:off x="6268533" y="3559380"/>
            <a:ext cx="4471581" cy="246221"/>
          </a:xfrm>
          <a:prstGeom prst="rect">
            <a:avLst/>
          </a:prstGeom>
          <a:solidFill>
            <a:srgbClr val="021D49"/>
          </a:solidFill>
          <a:ln w="12700" cap="flat" cmpd="sng" algn="ctr">
            <a:no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sp>
        <p:nvSpPr>
          <p:cNvPr id="95" name="Rectangle 94">
            <a:extLst>
              <a:ext uri="{FF2B5EF4-FFF2-40B4-BE49-F238E27FC236}">
                <a16:creationId xmlns:a16="http://schemas.microsoft.com/office/drawing/2014/main" id="{3324842C-C778-7742-A764-B1BD86DFB449}"/>
              </a:ext>
            </a:extLst>
          </p:cNvPr>
          <p:cNvSpPr/>
          <p:nvPr/>
        </p:nvSpPr>
        <p:spPr>
          <a:xfrm>
            <a:off x="6268533" y="3893186"/>
            <a:ext cx="4471581" cy="246221"/>
          </a:xfrm>
          <a:prstGeom prst="rect">
            <a:avLst/>
          </a:prstGeom>
          <a:solidFill>
            <a:srgbClr val="021D49"/>
          </a:solidFill>
          <a:ln w="12700" cap="flat" cmpd="sng" algn="ctr">
            <a:noFill/>
            <a:prstDash val="sysDash"/>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Arial"/>
              <a:ea typeface="+mn-ea"/>
              <a:cs typeface="+mn-cs"/>
            </a:endParaRPr>
          </a:p>
        </p:txBody>
      </p:sp>
      <p:cxnSp>
        <p:nvCxnSpPr>
          <p:cNvPr id="96" name="Straight Connector 95">
            <a:extLst>
              <a:ext uri="{FF2B5EF4-FFF2-40B4-BE49-F238E27FC236}">
                <a16:creationId xmlns:a16="http://schemas.microsoft.com/office/drawing/2014/main" id="{229721F6-49B9-C1B8-26C6-BC31E8090290}"/>
              </a:ext>
            </a:extLst>
          </p:cNvPr>
          <p:cNvCxnSpPr>
            <a:cxnSpLocks/>
          </p:cNvCxnSpPr>
          <p:nvPr/>
        </p:nvCxnSpPr>
        <p:spPr>
          <a:xfrm flipH="1">
            <a:off x="2345584" y="3321499"/>
            <a:ext cx="4530514" cy="0"/>
          </a:xfrm>
          <a:prstGeom prst="line">
            <a:avLst/>
          </a:prstGeom>
          <a:noFill/>
          <a:ln w="12700" cap="flat" cmpd="sng" algn="ctr">
            <a:solidFill>
              <a:srgbClr val="021D49"/>
            </a:solidFill>
            <a:prstDash val="sysDot"/>
            <a:miter lim="800000"/>
          </a:ln>
          <a:effectLst/>
        </p:spPr>
      </p:cxnSp>
      <p:cxnSp>
        <p:nvCxnSpPr>
          <p:cNvPr id="97" name="Straight Connector 96">
            <a:extLst>
              <a:ext uri="{FF2B5EF4-FFF2-40B4-BE49-F238E27FC236}">
                <a16:creationId xmlns:a16="http://schemas.microsoft.com/office/drawing/2014/main" id="{30F102AB-D989-D22D-3F41-046A60AA0168}"/>
              </a:ext>
            </a:extLst>
          </p:cNvPr>
          <p:cNvCxnSpPr>
            <a:cxnSpLocks/>
          </p:cNvCxnSpPr>
          <p:nvPr/>
        </p:nvCxnSpPr>
        <p:spPr>
          <a:xfrm flipH="1">
            <a:off x="2487763" y="3859949"/>
            <a:ext cx="4530514" cy="0"/>
          </a:xfrm>
          <a:prstGeom prst="line">
            <a:avLst/>
          </a:prstGeom>
          <a:noFill/>
          <a:ln w="12700" cap="flat" cmpd="sng" algn="ctr">
            <a:solidFill>
              <a:srgbClr val="021D49"/>
            </a:solidFill>
            <a:prstDash val="sysDot"/>
            <a:miter lim="800000"/>
          </a:ln>
          <a:effectLst/>
        </p:spPr>
      </p:cxnSp>
      <p:sp>
        <p:nvSpPr>
          <p:cNvPr id="98" name="TextBox 97">
            <a:extLst>
              <a:ext uri="{FF2B5EF4-FFF2-40B4-BE49-F238E27FC236}">
                <a16:creationId xmlns:a16="http://schemas.microsoft.com/office/drawing/2014/main" id="{CEA96C84-CBF3-A7B3-A506-6C2924DF11B0}"/>
              </a:ext>
            </a:extLst>
          </p:cNvPr>
          <p:cNvSpPr txBox="1"/>
          <p:nvPr/>
        </p:nvSpPr>
        <p:spPr>
          <a:xfrm>
            <a:off x="643950" y="3185358"/>
            <a:ext cx="2208252"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Climate Change Resilience</a:t>
            </a:r>
            <a:endParaRPr kumimoji="0" lang="en-SG" sz="1000" b="0" i="0" u="none" strike="noStrike" kern="0" cap="none" spc="0" normalizeH="0" baseline="0" noProof="0">
              <a:ln>
                <a:noFill/>
              </a:ln>
              <a:solidFill>
                <a:srgbClr val="FFFFFF"/>
              </a:solidFill>
              <a:effectLst/>
              <a:uLnTx/>
              <a:uFillTx/>
            </a:endParaRPr>
          </a:p>
        </p:txBody>
      </p:sp>
      <p:sp>
        <p:nvSpPr>
          <p:cNvPr id="99" name="TextBox 98">
            <a:extLst>
              <a:ext uri="{FF2B5EF4-FFF2-40B4-BE49-F238E27FC236}">
                <a16:creationId xmlns:a16="http://schemas.microsoft.com/office/drawing/2014/main" id="{071ABE73-B11C-F391-C7EC-8BA8DFA12826}"/>
              </a:ext>
            </a:extLst>
          </p:cNvPr>
          <p:cNvSpPr txBox="1"/>
          <p:nvPr/>
        </p:nvSpPr>
        <p:spPr>
          <a:xfrm>
            <a:off x="669976" y="3531702"/>
            <a:ext cx="2153665" cy="25258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Ground Environmental Factors</a:t>
            </a:r>
            <a:endParaRPr kumimoji="0" lang="en-SG" sz="1000" b="0" i="0" u="none" strike="noStrike" kern="0" cap="none" spc="0" normalizeH="0" baseline="0" noProof="0">
              <a:ln>
                <a:noFill/>
              </a:ln>
              <a:solidFill>
                <a:srgbClr val="FFFFFF"/>
              </a:solidFill>
              <a:effectLst/>
              <a:uLnTx/>
              <a:uFillTx/>
            </a:endParaRPr>
          </a:p>
        </p:txBody>
      </p:sp>
      <p:sp>
        <p:nvSpPr>
          <p:cNvPr id="100" name="TextBox 99">
            <a:extLst>
              <a:ext uri="{FF2B5EF4-FFF2-40B4-BE49-F238E27FC236}">
                <a16:creationId xmlns:a16="http://schemas.microsoft.com/office/drawing/2014/main" id="{AC8D7F1E-0D31-69C5-6C9E-8BE1C3FF65AB}"/>
              </a:ext>
            </a:extLst>
          </p:cNvPr>
          <p:cNvSpPr txBox="1"/>
          <p:nvPr/>
        </p:nvSpPr>
        <p:spPr>
          <a:xfrm>
            <a:off x="6268533" y="3203486"/>
            <a:ext cx="4495398"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Climate Change Resilience</a:t>
            </a:r>
            <a:endParaRPr kumimoji="0" lang="en-SG" sz="1000" b="0" i="0" u="none" strike="noStrike" kern="0" cap="none" spc="0" normalizeH="0" baseline="0" noProof="0">
              <a:ln>
                <a:noFill/>
              </a:ln>
              <a:solidFill>
                <a:srgbClr val="FFFFFF"/>
              </a:solidFill>
              <a:effectLst/>
              <a:uLnTx/>
              <a:uFillTx/>
            </a:endParaRPr>
          </a:p>
        </p:txBody>
      </p:sp>
      <p:sp>
        <p:nvSpPr>
          <p:cNvPr id="101" name="TextBox 100">
            <a:extLst>
              <a:ext uri="{FF2B5EF4-FFF2-40B4-BE49-F238E27FC236}">
                <a16:creationId xmlns:a16="http://schemas.microsoft.com/office/drawing/2014/main" id="{53186929-59A2-C2E4-F1AF-749E656B6114}"/>
              </a:ext>
            </a:extLst>
          </p:cNvPr>
          <p:cNvSpPr txBox="1"/>
          <p:nvPr/>
        </p:nvSpPr>
        <p:spPr>
          <a:xfrm>
            <a:off x="6273633" y="3860377"/>
            <a:ext cx="4459065"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Economic</a:t>
            </a:r>
            <a:endParaRPr kumimoji="0" lang="en-SG" sz="1000" b="0" i="0" u="none" strike="noStrike" kern="0" cap="none" spc="0" normalizeH="0" baseline="0" noProof="0">
              <a:ln>
                <a:noFill/>
              </a:ln>
              <a:solidFill>
                <a:srgbClr val="FFFFFF"/>
              </a:solidFill>
              <a:effectLst/>
              <a:uLnTx/>
              <a:uFillTx/>
            </a:endParaRPr>
          </a:p>
        </p:txBody>
      </p:sp>
      <p:sp>
        <p:nvSpPr>
          <p:cNvPr id="102" name="TextBox 101">
            <a:extLst>
              <a:ext uri="{FF2B5EF4-FFF2-40B4-BE49-F238E27FC236}">
                <a16:creationId xmlns:a16="http://schemas.microsoft.com/office/drawing/2014/main" id="{21939296-785B-E286-66F3-A9080B6BF4E9}"/>
              </a:ext>
            </a:extLst>
          </p:cNvPr>
          <p:cNvSpPr txBox="1"/>
          <p:nvPr/>
        </p:nvSpPr>
        <p:spPr>
          <a:xfrm>
            <a:off x="3468234" y="3190561"/>
            <a:ext cx="2189368"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Social Value</a:t>
            </a:r>
            <a:endParaRPr kumimoji="0" lang="en-SG" sz="1000" b="0" i="0" u="none" strike="noStrike" kern="0" cap="none" spc="0" normalizeH="0" baseline="0" noProof="0">
              <a:ln>
                <a:noFill/>
              </a:ln>
              <a:solidFill>
                <a:srgbClr val="FFFFFF"/>
              </a:solidFill>
              <a:effectLst/>
              <a:uLnTx/>
              <a:uFillTx/>
            </a:endParaRPr>
          </a:p>
        </p:txBody>
      </p:sp>
      <p:sp>
        <p:nvSpPr>
          <p:cNvPr id="103" name="TextBox 102">
            <a:extLst>
              <a:ext uri="{FF2B5EF4-FFF2-40B4-BE49-F238E27FC236}">
                <a16:creationId xmlns:a16="http://schemas.microsoft.com/office/drawing/2014/main" id="{AC6F9BF0-A077-5F72-F665-F9F3003C3EF5}"/>
              </a:ext>
            </a:extLst>
          </p:cNvPr>
          <p:cNvSpPr txBox="1"/>
          <p:nvPr/>
        </p:nvSpPr>
        <p:spPr>
          <a:xfrm>
            <a:off x="3484897" y="3525929"/>
            <a:ext cx="2183325" cy="24622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Health &amp; Wellbeing</a:t>
            </a:r>
            <a:endParaRPr kumimoji="0" lang="en-SG" sz="1000" b="0" i="0" u="none" strike="noStrike" kern="0" cap="none" spc="0" normalizeH="0" baseline="0" noProof="0">
              <a:ln>
                <a:noFill/>
              </a:ln>
              <a:solidFill>
                <a:srgbClr val="FFFFFF"/>
              </a:solidFill>
              <a:effectLst/>
              <a:uLnTx/>
              <a:uFillTx/>
            </a:endParaRPr>
          </a:p>
        </p:txBody>
      </p:sp>
      <p:sp>
        <p:nvSpPr>
          <p:cNvPr id="104" name="TextBox 103">
            <a:extLst>
              <a:ext uri="{FF2B5EF4-FFF2-40B4-BE49-F238E27FC236}">
                <a16:creationId xmlns:a16="http://schemas.microsoft.com/office/drawing/2014/main" id="{6B92CE24-F6D4-8AD5-5A2C-7ED6846702FE}"/>
              </a:ext>
            </a:extLst>
          </p:cNvPr>
          <p:cNvSpPr txBox="1"/>
          <p:nvPr/>
        </p:nvSpPr>
        <p:spPr>
          <a:xfrm>
            <a:off x="669976" y="3860884"/>
            <a:ext cx="2182226" cy="2516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Carbon Impacts</a:t>
            </a:r>
            <a:endParaRPr kumimoji="0" lang="en-SG" sz="1000" b="0" i="0" u="none" strike="noStrike" kern="0" cap="none" spc="0" normalizeH="0" baseline="0" noProof="0">
              <a:ln>
                <a:noFill/>
              </a:ln>
              <a:solidFill>
                <a:srgbClr val="FFFFFF"/>
              </a:solidFill>
              <a:effectLst/>
              <a:uLnTx/>
              <a:uFillTx/>
            </a:endParaRPr>
          </a:p>
        </p:txBody>
      </p:sp>
      <p:sp>
        <p:nvSpPr>
          <p:cNvPr id="105" name="TextBox 104">
            <a:extLst>
              <a:ext uri="{FF2B5EF4-FFF2-40B4-BE49-F238E27FC236}">
                <a16:creationId xmlns:a16="http://schemas.microsoft.com/office/drawing/2014/main" id="{EF527F52-7251-684D-40E4-6A5C9145F0EC}"/>
              </a:ext>
            </a:extLst>
          </p:cNvPr>
          <p:cNvSpPr txBox="1"/>
          <p:nvPr/>
        </p:nvSpPr>
        <p:spPr>
          <a:xfrm>
            <a:off x="6273632" y="3527401"/>
            <a:ext cx="4459065" cy="2516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ea typeface="Source Sans Pro" panose="020B0503030403020204" pitchFamily="34" charset="0"/>
                <a:cs typeface="Calibri" panose="020F0502020204030204" pitchFamily="34" charset="0"/>
              </a:rPr>
              <a:t>Carbon Impacts</a:t>
            </a:r>
            <a:endParaRPr kumimoji="0" lang="en-SG" sz="1000" b="0" i="0" u="none" strike="noStrike" kern="0" cap="none" spc="0" normalizeH="0" baseline="0" noProof="0">
              <a:ln>
                <a:noFill/>
              </a:ln>
              <a:solidFill>
                <a:srgbClr val="FFFFFF"/>
              </a:solidFill>
              <a:effectLst/>
              <a:uLnTx/>
              <a:uFillTx/>
            </a:endParaRPr>
          </a:p>
        </p:txBody>
      </p:sp>
      <p:sp>
        <p:nvSpPr>
          <p:cNvPr id="3" name="Slide Number Placeholder 2">
            <a:extLst>
              <a:ext uri="{FF2B5EF4-FFF2-40B4-BE49-F238E27FC236}">
                <a16:creationId xmlns:a16="http://schemas.microsoft.com/office/drawing/2014/main" id="{2C252C85-00D6-F7BD-C3CF-A65963FE0206}"/>
              </a:ext>
            </a:extLst>
          </p:cNvPr>
          <p:cNvSpPr>
            <a:spLocks noGrp="1"/>
          </p:cNvSpPr>
          <p:nvPr>
            <p:ph type="sldNum" sz="quarter" idx="13"/>
          </p:nvPr>
        </p:nvSpPr>
        <p:spPr/>
        <p:txBody>
          <a:bodyPr/>
          <a:lstStyle/>
          <a:p>
            <a:fld id="{91849349-E2DB-9746-9B41-015570F9C232}" type="slidenum">
              <a:rPr lang="en-GB" smtClean="0"/>
              <a:pPr/>
              <a:t>30</a:t>
            </a:fld>
            <a:endParaRPr lang="en-GB"/>
          </a:p>
        </p:txBody>
      </p:sp>
    </p:spTree>
    <p:extLst>
      <p:ext uri="{BB962C8B-B14F-4D97-AF65-F5344CB8AC3E}">
        <p14:creationId xmlns:p14="http://schemas.microsoft.com/office/powerpoint/2010/main" val="396744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6FF5B6-1B9A-7160-FC3D-57A16683F856}"/>
              </a:ext>
            </a:extLst>
          </p:cNvPr>
          <p:cNvSpPr>
            <a:spLocks noGrp="1"/>
          </p:cNvSpPr>
          <p:nvPr>
            <p:ph type="body" sz="quarter" idx="10"/>
          </p:nvPr>
        </p:nvSpPr>
        <p:spPr/>
        <p:txBody>
          <a:bodyPr/>
          <a:lstStyle/>
          <a:p>
            <a:r>
              <a:rPr lang="en-GB"/>
              <a:t>Thank you</a:t>
            </a:r>
          </a:p>
        </p:txBody>
      </p:sp>
      <p:sp>
        <p:nvSpPr>
          <p:cNvPr id="4" name="Title 3">
            <a:extLst>
              <a:ext uri="{FF2B5EF4-FFF2-40B4-BE49-F238E27FC236}">
                <a16:creationId xmlns:a16="http://schemas.microsoft.com/office/drawing/2014/main" id="{325ABF0A-1DC2-A33F-FA04-9DEA64F3C411}"/>
              </a:ext>
            </a:extLst>
          </p:cNvPr>
          <p:cNvSpPr>
            <a:spLocks noGrp="1"/>
          </p:cNvSpPr>
          <p:nvPr>
            <p:ph type="title"/>
          </p:nvPr>
        </p:nvSpPr>
        <p:spPr/>
        <p:txBody>
          <a:bodyPr/>
          <a:lstStyle/>
          <a:p>
            <a:r>
              <a:rPr lang="en-GB"/>
              <a:t>Resilience. Responsibility. Results.</a:t>
            </a:r>
          </a:p>
        </p:txBody>
      </p:sp>
      <p:sp>
        <p:nvSpPr>
          <p:cNvPr id="5" name="Slide Number Placeholder 4">
            <a:extLst>
              <a:ext uri="{FF2B5EF4-FFF2-40B4-BE49-F238E27FC236}">
                <a16:creationId xmlns:a16="http://schemas.microsoft.com/office/drawing/2014/main" id="{7E08D719-5CB6-FBF4-EE45-0F7EFEBED823}"/>
              </a:ext>
            </a:extLst>
          </p:cNvPr>
          <p:cNvSpPr>
            <a:spLocks noGrp="1"/>
          </p:cNvSpPr>
          <p:nvPr>
            <p:ph type="sldNum" sz="quarter" idx="13"/>
          </p:nvPr>
        </p:nvSpPr>
        <p:spPr/>
        <p:txBody>
          <a:bodyPr/>
          <a:lstStyle/>
          <a:p>
            <a:fld id="{91849349-E2DB-9746-9B41-015570F9C232}" type="slidenum">
              <a:rPr lang="en-GB" smtClean="0"/>
              <a:pPr/>
              <a:t>31</a:t>
            </a:fld>
            <a:endParaRPr lang="en-GB"/>
          </a:p>
        </p:txBody>
      </p:sp>
    </p:spTree>
    <p:extLst>
      <p:ext uri="{BB962C8B-B14F-4D97-AF65-F5344CB8AC3E}">
        <p14:creationId xmlns:p14="http://schemas.microsoft.com/office/powerpoint/2010/main" val="1414071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a:xfrm>
            <a:off x="215153" y="345441"/>
            <a:ext cx="11367247" cy="848360"/>
          </a:xfrm>
        </p:spPr>
        <p:txBody>
          <a:bodyPr/>
          <a:lstStyle/>
          <a:p>
            <a:r>
              <a:rPr lang="en-US"/>
              <a:t>APAC Logistics: Attractive Sector that SIM can Credibly Exploit</a:t>
            </a:r>
            <a:endParaRPr lang="en-GB"/>
          </a:p>
        </p:txBody>
      </p:sp>
      <p:sp>
        <p:nvSpPr>
          <p:cNvPr id="5" name="TextBox 4">
            <a:extLst>
              <a:ext uri="{FF2B5EF4-FFF2-40B4-BE49-F238E27FC236}">
                <a16:creationId xmlns:a16="http://schemas.microsoft.com/office/drawing/2014/main" id="{DA4F4BE3-730C-7E0C-5D24-3B883C0491B9}"/>
              </a:ext>
            </a:extLst>
          </p:cNvPr>
          <p:cNvSpPr txBox="1"/>
          <p:nvPr/>
        </p:nvSpPr>
        <p:spPr>
          <a:xfrm>
            <a:off x="971841" y="3688138"/>
            <a:ext cx="2069681" cy="553037"/>
          </a:xfrm>
          <a:prstGeom prst="rect">
            <a:avLst/>
          </a:prstGeom>
          <a:noFill/>
        </p:spPr>
        <p:txBody>
          <a:bodyPr wrap="square" rtlCol="0">
            <a:spAutoFit/>
          </a:bodyPr>
          <a:lstStyle/>
          <a:p>
            <a:pPr algn="ctr"/>
            <a:r>
              <a:rPr lang="en-US" sz="998" b="1"/>
              <a:t>We think built-to-suit and development opportunities are attractive in emerging APAC…</a:t>
            </a:r>
            <a:endParaRPr lang="en-SG" sz="1089" b="1"/>
          </a:p>
        </p:txBody>
      </p:sp>
      <p:sp>
        <p:nvSpPr>
          <p:cNvPr id="6" name="TextBox 5">
            <a:extLst>
              <a:ext uri="{FF2B5EF4-FFF2-40B4-BE49-F238E27FC236}">
                <a16:creationId xmlns:a16="http://schemas.microsoft.com/office/drawing/2014/main" id="{9BF982E8-86E5-791B-29A7-98FB939B11AE}"/>
              </a:ext>
            </a:extLst>
          </p:cNvPr>
          <p:cNvSpPr txBox="1"/>
          <p:nvPr/>
        </p:nvSpPr>
        <p:spPr>
          <a:xfrm>
            <a:off x="3089664" y="3685930"/>
            <a:ext cx="2069681" cy="553037"/>
          </a:xfrm>
          <a:prstGeom prst="rect">
            <a:avLst/>
          </a:prstGeom>
          <a:noFill/>
        </p:spPr>
        <p:txBody>
          <a:bodyPr wrap="square" rtlCol="0">
            <a:spAutoFit/>
          </a:bodyPr>
          <a:lstStyle/>
          <a:p>
            <a:pPr algn="ctr"/>
            <a:r>
              <a:rPr lang="en-US" sz="998" b="1"/>
              <a:t>…and developed Asia presents defensive, recurrent income opportunities</a:t>
            </a:r>
          </a:p>
        </p:txBody>
      </p:sp>
      <p:sp>
        <p:nvSpPr>
          <p:cNvPr id="8" name="Rectangle: Rounded Corners 7">
            <a:extLst>
              <a:ext uri="{FF2B5EF4-FFF2-40B4-BE49-F238E27FC236}">
                <a16:creationId xmlns:a16="http://schemas.microsoft.com/office/drawing/2014/main" id="{E958C2A1-C755-4F5A-CEFE-8D7D18115CD6}"/>
              </a:ext>
            </a:extLst>
          </p:cNvPr>
          <p:cNvSpPr/>
          <p:nvPr/>
        </p:nvSpPr>
        <p:spPr>
          <a:xfrm>
            <a:off x="5952890" y="4333112"/>
            <a:ext cx="1783157" cy="1499027"/>
          </a:xfrm>
          <a:prstGeom prst="roundRect">
            <a:avLst/>
          </a:prstGeom>
          <a:solidFill>
            <a:srgbClr val="02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361" b="1">
              <a:latin typeface="Source Sans Pro" panose="020B0503030403020204" pitchFamily="34" charset="0"/>
              <a:ea typeface="Source Sans Pro" panose="020B0503030403020204" pitchFamily="34" charset="0"/>
            </a:endParaRPr>
          </a:p>
          <a:p>
            <a:pPr algn="ctr"/>
            <a:r>
              <a:rPr lang="en-US" sz="998" b="1">
                <a:latin typeface="Arial" panose="020B0604020202020204" pitchFamily="34" charset="0"/>
                <a:ea typeface="Source Sans Pro" panose="020B0503030403020204" pitchFamily="34" charset="0"/>
                <a:cs typeface="Arial" panose="020B0604020202020204" pitchFamily="34" charset="0"/>
              </a:rPr>
              <a:t>Leverage Samsung relationship to generate accretive returns</a:t>
            </a:r>
          </a:p>
        </p:txBody>
      </p:sp>
      <p:sp>
        <p:nvSpPr>
          <p:cNvPr id="9" name="TextBox 8">
            <a:extLst>
              <a:ext uri="{FF2B5EF4-FFF2-40B4-BE49-F238E27FC236}">
                <a16:creationId xmlns:a16="http://schemas.microsoft.com/office/drawing/2014/main" id="{7CC0364C-3BCE-8DE7-D8F6-DC9A6814CBA1}"/>
              </a:ext>
            </a:extLst>
          </p:cNvPr>
          <p:cNvSpPr txBox="1"/>
          <p:nvPr/>
        </p:nvSpPr>
        <p:spPr>
          <a:xfrm>
            <a:off x="7744834" y="3698487"/>
            <a:ext cx="2318293" cy="553037"/>
          </a:xfrm>
          <a:prstGeom prst="rect">
            <a:avLst/>
          </a:prstGeom>
          <a:noFill/>
        </p:spPr>
        <p:txBody>
          <a:bodyPr wrap="square" rtlCol="0">
            <a:spAutoFit/>
          </a:bodyPr>
          <a:lstStyle>
            <a:defPPr>
              <a:defRPr lang="en-US"/>
            </a:defPPr>
            <a:lvl1pPr algn="ctr">
              <a:defRPr sz="1100" b="1"/>
            </a:lvl1pPr>
          </a:lstStyle>
          <a:p>
            <a:r>
              <a:rPr lang="en-US" sz="998"/>
              <a:t>Currently no market product dedicated to diversified APAC logistics</a:t>
            </a:r>
          </a:p>
        </p:txBody>
      </p:sp>
      <p:grpSp>
        <p:nvGrpSpPr>
          <p:cNvPr id="10" name="Group 9">
            <a:extLst>
              <a:ext uri="{FF2B5EF4-FFF2-40B4-BE49-F238E27FC236}">
                <a16:creationId xmlns:a16="http://schemas.microsoft.com/office/drawing/2014/main" id="{0DC2C374-35D2-6B6C-D8A3-5F40D0190FF8}"/>
              </a:ext>
            </a:extLst>
          </p:cNvPr>
          <p:cNvGrpSpPr/>
          <p:nvPr/>
        </p:nvGrpSpPr>
        <p:grpSpPr>
          <a:xfrm>
            <a:off x="1101629" y="4324249"/>
            <a:ext cx="1783333" cy="1498390"/>
            <a:chOff x="713200" y="4460344"/>
            <a:chExt cx="1965794" cy="1651698"/>
          </a:xfrm>
        </p:grpSpPr>
        <p:sp>
          <p:nvSpPr>
            <p:cNvPr id="11" name="Rectangle: Rounded Corners 10">
              <a:extLst>
                <a:ext uri="{FF2B5EF4-FFF2-40B4-BE49-F238E27FC236}">
                  <a16:creationId xmlns:a16="http://schemas.microsoft.com/office/drawing/2014/main" id="{F789A261-53F1-B135-389E-9FF9361F296F}"/>
                </a:ext>
              </a:extLst>
            </p:cNvPr>
            <p:cNvSpPr/>
            <p:nvPr/>
          </p:nvSpPr>
          <p:spPr>
            <a:xfrm>
              <a:off x="713200" y="4460344"/>
              <a:ext cx="1965794" cy="16516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361" b="1">
                <a:latin typeface="Source Sans Pro" panose="020B0503030403020204" pitchFamily="34" charset="0"/>
                <a:ea typeface="Source Sans Pro" panose="020B0503030403020204" pitchFamily="34" charset="0"/>
              </a:endParaRPr>
            </a:p>
            <a:p>
              <a:pPr algn="ctr"/>
              <a:r>
                <a:rPr lang="en-US" sz="998" b="1">
                  <a:latin typeface="Arial" panose="020B0604020202020204" pitchFamily="34" charset="0"/>
                  <a:ea typeface="Source Sans Pro" panose="020B0503030403020204" pitchFamily="34" charset="0"/>
                  <a:cs typeface="Arial" panose="020B0604020202020204" pitchFamily="34" charset="0"/>
                </a:rPr>
                <a:t>Robust population &amp; consumption growth</a:t>
              </a:r>
            </a:p>
          </p:txBody>
        </p:sp>
        <p:pic>
          <p:nvPicPr>
            <p:cNvPr id="12" name="Graphic 11" descr="Business Growth with solid fill">
              <a:extLst>
                <a:ext uri="{FF2B5EF4-FFF2-40B4-BE49-F238E27FC236}">
                  <a16:creationId xmlns:a16="http://schemas.microsoft.com/office/drawing/2014/main" id="{245A8F28-5888-F3CF-91BA-BC9161103C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8897" y="4496964"/>
              <a:ext cx="914400" cy="914400"/>
            </a:xfrm>
            <a:prstGeom prst="rect">
              <a:avLst/>
            </a:prstGeom>
          </p:spPr>
        </p:pic>
      </p:grpSp>
      <p:grpSp>
        <p:nvGrpSpPr>
          <p:cNvPr id="13" name="Group 12">
            <a:extLst>
              <a:ext uri="{FF2B5EF4-FFF2-40B4-BE49-F238E27FC236}">
                <a16:creationId xmlns:a16="http://schemas.microsoft.com/office/drawing/2014/main" id="{56AA3A39-D491-A7EE-90F2-AE6EA1C5DCE5}"/>
              </a:ext>
            </a:extLst>
          </p:cNvPr>
          <p:cNvGrpSpPr/>
          <p:nvPr/>
        </p:nvGrpSpPr>
        <p:grpSpPr>
          <a:xfrm>
            <a:off x="3222760" y="4294918"/>
            <a:ext cx="1783333" cy="1527721"/>
            <a:chOff x="2943320" y="4591938"/>
            <a:chExt cx="1965794" cy="1684030"/>
          </a:xfrm>
        </p:grpSpPr>
        <p:sp>
          <p:nvSpPr>
            <p:cNvPr id="14" name="Rectangle: Rounded Corners 13">
              <a:extLst>
                <a:ext uri="{FF2B5EF4-FFF2-40B4-BE49-F238E27FC236}">
                  <a16:creationId xmlns:a16="http://schemas.microsoft.com/office/drawing/2014/main" id="{00DC673A-5C1B-0A98-9F2A-E9F93308AEAF}"/>
                </a:ext>
              </a:extLst>
            </p:cNvPr>
            <p:cNvSpPr/>
            <p:nvPr/>
          </p:nvSpPr>
          <p:spPr>
            <a:xfrm>
              <a:off x="2943320" y="4624270"/>
              <a:ext cx="1965794" cy="16516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361" b="1">
                <a:latin typeface="Source Sans Pro" panose="020B0503030403020204" pitchFamily="34" charset="0"/>
                <a:ea typeface="Source Sans Pro" panose="020B0503030403020204" pitchFamily="34" charset="0"/>
              </a:endParaRPr>
            </a:p>
            <a:p>
              <a:pPr algn="ctr"/>
              <a:r>
                <a:rPr lang="en-US" sz="998" b="1">
                  <a:latin typeface="Arial" panose="020B0604020202020204" pitchFamily="34" charset="0"/>
                  <a:ea typeface="Source Sans Pro" panose="020B0503030403020204" pitchFamily="34" charset="0"/>
                  <a:cs typeface="Arial" panose="020B0604020202020204" pitchFamily="34" charset="0"/>
                </a:rPr>
                <a:t>Undersupplied modern logistics space</a:t>
              </a:r>
            </a:p>
          </p:txBody>
        </p:sp>
        <p:pic>
          <p:nvPicPr>
            <p:cNvPr id="15" name="Graphic 14" descr="Warehouse with solid fill">
              <a:extLst>
                <a:ext uri="{FF2B5EF4-FFF2-40B4-BE49-F238E27FC236}">
                  <a16:creationId xmlns:a16="http://schemas.microsoft.com/office/drawing/2014/main" id="{F3270B72-523D-94CC-0068-CA33E561BE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7727" y="4591938"/>
              <a:ext cx="914400" cy="914400"/>
            </a:xfrm>
            <a:prstGeom prst="rect">
              <a:avLst/>
            </a:prstGeom>
          </p:spPr>
        </p:pic>
      </p:grpSp>
      <p:sp>
        <p:nvSpPr>
          <p:cNvPr id="16" name="Rectangle: Rounded Corners 15">
            <a:extLst>
              <a:ext uri="{FF2B5EF4-FFF2-40B4-BE49-F238E27FC236}">
                <a16:creationId xmlns:a16="http://schemas.microsoft.com/office/drawing/2014/main" id="{19E5AEEB-372B-DA8C-332F-A08D0762B512}"/>
              </a:ext>
            </a:extLst>
          </p:cNvPr>
          <p:cNvSpPr/>
          <p:nvPr/>
        </p:nvSpPr>
        <p:spPr>
          <a:xfrm>
            <a:off x="7971078" y="4324249"/>
            <a:ext cx="1783157" cy="1499027"/>
          </a:xfrm>
          <a:prstGeom prst="roundRect">
            <a:avLst/>
          </a:prstGeom>
          <a:solidFill>
            <a:srgbClr val="02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defTabSz="414772">
              <a:defRPr/>
            </a:pPr>
            <a:r>
              <a:rPr lang="en-US" sz="998" b="1">
                <a:solidFill>
                  <a:srgbClr val="FFFFFF"/>
                </a:solidFill>
                <a:latin typeface="Arial" panose="020B0604020202020204" pitchFamily="34" charset="0"/>
                <a:ea typeface="Source Sans Pro" panose="020B0503030403020204" pitchFamily="34" charset="0"/>
                <a:cs typeface="Arial" panose="020B0604020202020204" pitchFamily="34" charset="0"/>
              </a:rPr>
              <a:t>Core to strategy</a:t>
            </a:r>
          </a:p>
        </p:txBody>
      </p:sp>
      <p:grpSp>
        <p:nvGrpSpPr>
          <p:cNvPr id="17" name="Group 16">
            <a:extLst>
              <a:ext uri="{FF2B5EF4-FFF2-40B4-BE49-F238E27FC236}">
                <a16:creationId xmlns:a16="http://schemas.microsoft.com/office/drawing/2014/main" id="{05B08BFE-CB01-46BC-1B3B-245E596C360A}"/>
              </a:ext>
            </a:extLst>
          </p:cNvPr>
          <p:cNvGrpSpPr/>
          <p:nvPr/>
        </p:nvGrpSpPr>
        <p:grpSpPr>
          <a:xfrm>
            <a:off x="5928818" y="1699352"/>
            <a:ext cx="1783157" cy="1499027"/>
            <a:chOff x="5928086" y="1976367"/>
            <a:chExt cx="1965600" cy="1652400"/>
          </a:xfrm>
        </p:grpSpPr>
        <p:sp>
          <p:nvSpPr>
            <p:cNvPr id="18" name="Rectangle: Rounded Corners 17">
              <a:extLst>
                <a:ext uri="{FF2B5EF4-FFF2-40B4-BE49-F238E27FC236}">
                  <a16:creationId xmlns:a16="http://schemas.microsoft.com/office/drawing/2014/main" id="{23C7775C-CC62-8659-F786-37A4B0FCF519}"/>
                </a:ext>
              </a:extLst>
            </p:cNvPr>
            <p:cNvSpPr/>
            <p:nvPr/>
          </p:nvSpPr>
          <p:spPr>
            <a:xfrm>
              <a:off x="5928086" y="1976367"/>
              <a:ext cx="1965600" cy="1652400"/>
            </a:xfrm>
            <a:prstGeom prst="roundRect">
              <a:avLst/>
            </a:prstGeom>
            <a:solidFill>
              <a:srgbClr val="02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361" b="1">
                <a:latin typeface="Source Sans Pro" panose="020B0503030403020204" pitchFamily="34" charset="0"/>
                <a:ea typeface="Source Sans Pro" panose="020B0503030403020204" pitchFamily="34" charset="0"/>
              </a:endParaRPr>
            </a:p>
            <a:p>
              <a:pPr algn="ctr"/>
              <a:r>
                <a:rPr lang="en-US" sz="998" b="1">
                  <a:latin typeface="Arial" panose="020B0604020202020204" pitchFamily="34" charset="0"/>
                  <a:ea typeface="Source Sans Pro" panose="020B0503030403020204" pitchFamily="34" charset="0"/>
                  <a:cs typeface="Arial" panose="020B0604020202020204" pitchFamily="34" charset="0"/>
                </a:rPr>
                <a:t>Early mover advantage in emerging markets</a:t>
              </a:r>
            </a:p>
          </p:txBody>
        </p:sp>
        <p:pic>
          <p:nvPicPr>
            <p:cNvPr id="19" name="Graphic 18">
              <a:extLst>
                <a:ext uri="{FF2B5EF4-FFF2-40B4-BE49-F238E27FC236}">
                  <a16:creationId xmlns:a16="http://schemas.microsoft.com/office/drawing/2014/main" id="{F2DC0BA0-E4AB-19D6-AD34-440AEF4E64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9163" y="2126765"/>
              <a:ext cx="777651" cy="749878"/>
            </a:xfrm>
            <a:prstGeom prst="rect">
              <a:avLst/>
            </a:prstGeom>
          </p:spPr>
        </p:pic>
      </p:grpSp>
      <p:grpSp>
        <p:nvGrpSpPr>
          <p:cNvPr id="20" name="Group 19">
            <a:extLst>
              <a:ext uri="{FF2B5EF4-FFF2-40B4-BE49-F238E27FC236}">
                <a16:creationId xmlns:a16="http://schemas.microsoft.com/office/drawing/2014/main" id="{EF736F60-6FDF-C2E6-A8E2-48694289512C}"/>
              </a:ext>
            </a:extLst>
          </p:cNvPr>
          <p:cNvGrpSpPr/>
          <p:nvPr/>
        </p:nvGrpSpPr>
        <p:grpSpPr>
          <a:xfrm>
            <a:off x="7990572" y="1686539"/>
            <a:ext cx="1783157" cy="1511106"/>
            <a:chOff x="8200788" y="1962243"/>
            <a:chExt cx="1965600" cy="1665714"/>
          </a:xfrm>
        </p:grpSpPr>
        <p:sp>
          <p:nvSpPr>
            <p:cNvPr id="21" name="Rectangle: Rounded Corners 20">
              <a:extLst>
                <a:ext uri="{FF2B5EF4-FFF2-40B4-BE49-F238E27FC236}">
                  <a16:creationId xmlns:a16="http://schemas.microsoft.com/office/drawing/2014/main" id="{6772540D-C888-CA20-FB4E-27EB190E68BA}"/>
                </a:ext>
              </a:extLst>
            </p:cNvPr>
            <p:cNvSpPr/>
            <p:nvPr/>
          </p:nvSpPr>
          <p:spPr>
            <a:xfrm>
              <a:off x="8200788" y="1975557"/>
              <a:ext cx="1965600" cy="1652400"/>
            </a:xfrm>
            <a:prstGeom prst="roundRect">
              <a:avLst/>
            </a:prstGeom>
            <a:solidFill>
              <a:srgbClr val="021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361" b="1">
                <a:latin typeface="Source Sans Pro" panose="020B0503030403020204" pitchFamily="34" charset="0"/>
                <a:ea typeface="Source Sans Pro" panose="020B0503030403020204" pitchFamily="34" charset="0"/>
              </a:endParaRPr>
            </a:p>
            <a:p>
              <a:pPr algn="ctr"/>
              <a:r>
                <a:rPr lang="en-US" sz="998" b="1">
                  <a:latin typeface="Arial" panose="020B0604020202020204" pitchFamily="34" charset="0"/>
                  <a:ea typeface="Source Sans Pro" panose="020B0503030403020204" pitchFamily="34" charset="0"/>
                  <a:cs typeface="Arial" panose="020B0604020202020204" pitchFamily="34" charset="0"/>
                </a:rPr>
                <a:t>Diversified APAC logistics fund to fulfil product gap in market  </a:t>
              </a:r>
            </a:p>
          </p:txBody>
        </p:sp>
        <p:pic>
          <p:nvPicPr>
            <p:cNvPr id="22" name="Graphic 21" descr="Network with solid fill">
              <a:extLst>
                <a:ext uri="{FF2B5EF4-FFF2-40B4-BE49-F238E27FC236}">
                  <a16:creationId xmlns:a16="http://schemas.microsoft.com/office/drawing/2014/main" id="{B8D29AA9-307E-BBF8-C909-66E80D60EA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50452" y="1962243"/>
              <a:ext cx="914400" cy="914400"/>
            </a:xfrm>
            <a:prstGeom prst="rect">
              <a:avLst/>
            </a:prstGeom>
          </p:spPr>
        </p:pic>
      </p:grpSp>
      <p:grpSp>
        <p:nvGrpSpPr>
          <p:cNvPr id="23" name="Group 22">
            <a:extLst>
              <a:ext uri="{FF2B5EF4-FFF2-40B4-BE49-F238E27FC236}">
                <a16:creationId xmlns:a16="http://schemas.microsoft.com/office/drawing/2014/main" id="{A6CEE2D0-6BC5-25C3-8B7E-EAF2149280CE}"/>
              </a:ext>
            </a:extLst>
          </p:cNvPr>
          <p:cNvGrpSpPr/>
          <p:nvPr/>
        </p:nvGrpSpPr>
        <p:grpSpPr>
          <a:xfrm>
            <a:off x="3217582" y="1693005"/>
            <a:ext cx="1783157" cy="1499027"/>
            <a:chOff x="2939450" y="1969370"/>
            <a:chExt cx="1965600" cy="1652400"/>
          </a:xfrm>
        </p:grpSpPr>
        <p:sp>
          <p:nvSpPr>
            <p:cNvPr id="24" name="Rectangle: Rounded Corners 23">
              <a:extLst>
                <a:ext uri="{FF2B5EF4-FFF2-40B4-BE49-F238E27FC236}">
                  <a16:creationId xmlns:a16="http://schemas.microsoft.com/office/drawing/2014/main" id="{EB26ABA1-3B60-2273-AF71-503CAF595A56}"/>
                </a:ext>
              </a:extLst>
            </p:cNvPr>
            <p:cNvSpPr/>
            <p:nvPr/>
          </p:nvSpPr>
          <p:spPr>
            <a:xfrm>
              <a:off x="2939450" y="1969370"/>
              <a:ext cx="1965600" cy="16524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r>
                <a:rPr lang="en-US" sz="1678" b="1">
                  <a:latin typeface="Arial" panose="020B0604020202020204" pitchFamily="34" charset="0"/>
                  <a:ea typeface="Source Sans Pro" panose="020B0503030403020204" pitchFamily="34" charset="0"/>
                  <a:cs typeface="Arial" panose="020B0604020202020204" pitchFamily="34" charset="0"/>
                </a:rPr>
                <a:t>8-10%+* </a:t>
              </a:r>
              <a:r>
                <a:rPr lang="en-US" sz="998" b="1">
                  <a:latin typeface="Arial" panose="020B0604020202020204" pitchFamily="34" charset="0"/>
                  <a:ea typeface="Source Sans Pro" panose="020B0503030403020204" pitchFamily="34" charset="0"/>
                  <a:cs typeface="Arial" panose="020B0604020202020204" pitchFamily="34" charset="0"/>
                </a:rPr>
                <a:t>net IRR</a:t>
              </a:r>
            </a:p>
            <a:p>
              <a:pPr algn="ctr"/>
              <a:r>
                <a:rPr lang="en-US" sz="1678" b="1">
                  <a:latin typeface="Arial" panose="020B0604020202020204" pitchFamily="34" charset="0"/>
                  <a:ea typeface="Source Sans Pro" panose="020B0503030403020204" pitchFamily="34" charset="0"/>
                  <a:cs typeface="Arial" panose="020B0604020202020204" pitchFamily="34" charset="0"/>
                </a:rPr>
                <a:t>4%+* </a:t>
              </a:r>
              <a:r>
                <a:rPr lang="en-US" sz="998" b="1">
                  <a:latin typeface="Arial" panose="020B0604020202020204" pitchFamily="34" charset="0"/>
                  <a:ea typeface="Source Sans Pro" panose="020B0503030403020204" pitchFamily="34" charset="0"/>
                  <a:cs typeface="Arial" panose="020B0604020202020204" pitchFamily="34" charset="0"/>
                </a:rPr>
                <a:t>NOI yield</a:t>
              </a:r>
            </a:p>
          </p:txBody>
        </p:sp>
        <p:pic>
          <p:nvPicPr>
            <p:cNvPr id="25" name="Graphic 24" descr="Shield Tick with solid fill">
              <a:extLst>
                <a:ext uri="{FF2B5EF4-FFF2-40B4-BE49-F238E27FC236}">
                  <a16:creationId xmlns:a16="http://schemas.microsoft.com/office/drawing/2014/main" id="{AA511E8E-17DA-6D95-D7EA-232C5364DDE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41827" y="1976367"/>
              <a:ext cx="826200" cy="826200"/>
            </a:xfrm>
            <a:prstGeom prst="rect">
              <a:avLst/>
            </a:prstGeom>
          </p:spPr>
        </p:pic>
      </p:grpSp>
      <p:grpSp>
        <p:nvGrpSpPr>
          <p:cNvPr id="26" name="Group 25">
            <a:extLst>
              <a:ext uri="{FF2B5EF4-FFF2-40B4-BE49-F238E27FC236}">
                <a16:creationId xmlns:a16="http://schemas.microsoft.com/office/drawing/2014/main" id="{6BB5F0D8-1D36-3122-4644-D8AFC4675216}"/>
              </a:ext>
            </a:extLst>
          </p:cNvPr>
          <p:cNvGrpSpPr/>
          <p:nvPr/>
        </p:nvGrpSpPr>
        <p:grpSpPr>
          <a:xfrm>
            <a:off x="1100138" y="1664901"/>
            <a:ext cx="1783157" cy="1529725"/>
            <a:chOff x="605360" y="1938390"/>
            <a:chExt cx="1965600" cy="1686239"/>
          </a:xfrm>
        </p:grpSpPr>
        <p:sp>
          <p:nvSpPr>
            <p:cNvPr id="27" name="Rectangle: Rounded Corners 26">
              <a:extLst>
                <a:ext uri="{FF2B5EF4-FFF2-40B4-BE49-F238E27FC236}">
                  <a16:creationId xmlns:a16="http://schemas.microsoft.com/office/drawing/2014/main" id="{4FCBCBEB-F67B-7907-71EE-C8031E73FFFC}"/>
                </a:ext>
              </a:extLst>
            </p:cNvPr>
            <p:cNvSpPr/>
            <p:nvPr/>
          </p:nvSpPr>
          <p:spPr>
            <a:xfrm>
              <a:off x="605360" y="1972229"/>
              <a:ext cx="1965600" cy="16524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endParaRPr lang="en-US" sz="1270" b="1">
                <a:latin typeface="Source Sans Pro" panose="020B0503030403020204" pitchFamily="34" charset="0"/>
                <a:ea typeface="Source Sans Pro" panose="020B0503030403020204" pitchFamily="34" charset="0"/>
              </a:endParaRPr>
            </a:p>
            <a:p>
              <a:pPr algn="ctr"/>
              <a:r>
                <a:rPr lang="en-US" sz="1678" b="1">
                  <a:latin typeface="Arial" panose="020B0604020202020204" pitchFamily="34" charset="0"/>
                  <a:ea typeface="Source Sans Pro" panose="020B0503030403020204" pitchFamily="34" charset="0"/>
                  <a:cs typeface="Arial" panose="020B0604020202020204" pitchFamily="34" charset="0"/>
                </a:rPr>
                <a:t>15-17%+* </a:t>
              </a:r>
              <a:r>
                <a:rPr lang="en-US" sz="998" b="1">
                  <a:latin typeface="Arial" panose="020B0604020202020204" pitchFamily="34" charset="0"/>
                  <a:ea typeface="Source Sans Pro" panose="020B0503030403020204" pitchFamily="34" charset="0"/>
                  <a:cs typeface="Arial" panose="020B0604020202020204" pitchFamily="34" charset="0"/>
                </a:rPr>
                <a:t>net IRR</a:t>
              </a:r>
            </a:p>
            <a:p>
              <a:pPr algn="ctr"/>
              <a:r>
                <a:rPr lang="en-US" sz="1678" b="1">
                  <a:latin typeface="Arial" panose="020B0604020202020204" pitchFamily="34" charset="0"/>
                  <a:ea typeface="Source Sans Pro" panose="020B0503030403020204" pitchFamily="34" charset="0"/>
                  <a:cs typeface="Arial" panose="020B0604020202020204" pitchFamily="34" charset="0"/>
                </a:rPr>
                <a:t>7-9%+* </a:t>
              </a:r>
              <a:r>
                <a:rPr lang="en-US" sz="998" b="1">
                  <a:latin typeface="Arial" panose="020B0604020202020204" pitchFamily="34" charset="0"/>
                  <a:ea typeface="Source Sans Pro" panose="020B0503030403020204" pitchFamily="34" charset="0"/>
                  <a:cs typeface="Arial" panose="020B0604020202020204" pitchFamily="34" charset="0"/>
                </a:rPr>
                <a:t>yield on cost</a:t>
              </a:r>
            </a:p>
          </p:txBody>
        </p:sp>
        <p:pic>
          <p:nvPicPr>
            <p:cNvPr id="28" name="Graphic 27" descr="Hockey Stick Curve Graph with solid fill">
              <a:extLst>
                <a:ext uri="{FF2B5EF4-FFF2-40B4-BE49-F238E27FC236}">
                  <a16:creationId xmlns:a16="http://schemas.microsoft.com/office/drawing/2014/main" id="{BA7A7F69-A7C9-EFBA-C849-BDB800C767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6131" y="1938390"/>
              <a:ext cx="914400" cy="914400"/>
            </a:xfrm>
            <a:prstGeom prst="rect">
              <a:avLst/>
            </a:prstGeom>
          </p:spPr>
        </p:pic>
      </p:grpSp>
      <p:sp>
        <p:nvSpPr>
          <p:cNvPr id="29" name="TextBox 28">
            <a:extLst>
              <a:ext uri="{FF2B5EF4-FFF2-40B4-BE49-F238E27FC236}">
                <a16:creationId xmlns:a16="http://schemas.microsoft.com/office/drawing/2014/main" id="{716514B0-48FD-2681-9E68-E9C1A4EA3A7A}"/>
              </a:ext>
            </a:extLst>
          </p:cNvPr>
          <p:cNvSpPr txBox="1"/>
          <p:nvPr/>
        </p:nvSpPr>
        <p:spPr>
          <a:xfrm>
            <a:off x="2039076" y="3459469"/>
            <a:ext cx="277640"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ID</a:t>
            </a:r>
            <a:endParaRPr lang="en-SG" sz="726">
              <a:latin typeface="Arial" panose="020B0604020202020204" pitchFamily="34" charset="0"/>
              <a:cs typeface="Arial" panose="020B0604020202020204" pitchFamily="34" charset="0"/>
            </a:endParaRPr>
          </a:p>
        </p:txBody>
      </p:sp>
      <p:sp>
        <p:nvSpPr>
          <p:cNvPr id="30" name="Ellipse 76">
            <a:extLst>
              <a:ext uri="{FF2B5EF4-FFF2-40B4-BE49-F238E27FC236}">
                <a16:creationId xmlns:a16="http://schemas.microsoft.com/office/drawing/2014/main" id="{87ECE340-68E3-D405-3EE0-D3EC3442CFE0}"/>
              </a:ext>
            </a:extLst>
          </p:cNvPr>
          <p:cNvSpPr/>
          <p:nvPr/>
        </p:nvSpPr>
        <p:spPr bwMode="auto">
          <a:xfrm>
            <a:off x="1342742" y="3256986"/>
            <a:ext cx="305031" cy="203789"/>
          </a:xfrm>
          <a:prstGeom prst="rect">
            <a:avLst/>
          </a:prstGeom>
          <a:blipFill dpi="0" rotWithShape="1">
            <a:blip r:embed="rId15"/>
            <a:srcRect/>
            <a:stretch>
              <a:fillRect l="-26000" r="-100000"/>
            </a:stretch>
          </a:blipFill>
          <a:ln w="3175">
            <a:noFill/>
            <a:round/>
            <a:headEnd/>
            <a:tailEnd/>
          </a:ln>
        </p:spPr>
        <p:txBody>
          <a:bodyPr/>
          <a:lstStyle/>
          <a:p>
            <a:pPr>
              <a:defRPr/>
            </a:pPr>
            <a:endParaRPr lang="da-DK" sz="1633">
              <a:solidFill>
                <a:srgbClr val="000000"/>
              </a:solidFill>
            </a:endParaRPr>
          </a:p>
        </p:txBody>
      </p:sp>
      <p:pic>
        <p:nvPicPr>
          <p:cNvPr id="31" name="Picture 2">
            <a:extLst>
              <a:ext uri="{FF2B5EF4-FFF2-40B4-BE49-F238E27FC236}">
                <a16:creationId xmlns:a16="http://schemas.microsoft.com/office/drawing/2014/main" id="{330C6BC1-1A46-DBBA-27D3-9EACA57DE12D}"/>
              </a:ext>
            </a:extLst>
          </p:cNvPr>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82554" y="3256986"/>
            <a:ext cx="303724" cy="20248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8" name="Ellipse 56">
            <a:extLst>
              <a:ext uri="{FF2B5EF4-FFF2-40B4-BE49-F238E27FC236}">
                <a16:creationId xmlns:a16="http://schemas.microsoft.com/office/drawing/2014/main" id="{808FCCA0-0ACB-DC44-B3BD-4CA31FB0F9A1}"/>
              </a:ext>
            </a:extLst>
          </p:cNvPr>
          <p:cNvSpPr>
            <a:spLocks noChangeArrowheads="1"/>
          </p:cNvSpPr>
          <p:nvPr/>
        </p:nvSpPr>
        <p:spPr bwMode="auto">
          <a:xfrm>
            <a:off x="2021060" y="3263042"/>
            <a:ext cx="303724" cy="202483"/>
          </a:xfrm>
          <a:prstGeom prst="rect">
            <a:avLst/>
          </a:prstGeom>
          <a:blipFill dpi="0" rotWithShape="1">
            <a:blip r:embed="rId17"/>
            <a:srcRect/>
            <a:stretch>
              <a:fillRect/>
            </a:stretch>
          </a:blipFill>
          <a:ln w="3175">
            <a:noFill/>
            <a:round/>
            <a:headEnd/>
            <a:tailEnd/>
          </a:ln>
        </p:spPr>
        <p:txBody>
          <a:bodyPr/>
          <a:lstStyle/>
          <a:p>
            <a:endParaRPr lang="da-DK" sz="1633">
              <a:solidFill>
                <a:srgbClr val="000000"/>
              </a:solidFill>
            </a:endParaRPr>
          </a:p>
        </p:txBody>
      </p:sp>
      <p:sp>
        <p:nvSpPr>
          <p:cNvPr id="211" name="Ellipse 142">
            <a:extLst>
              <a:ext uri="{FF2B5EF4-FFF2-40B4-BE49-F238E27FC236}">
                <a16:creationId xmlns:a16="http://schemas.microsoft.com/office/drawing/2014/main" id="{146815D0-E6E3-DAAD-E870-411934583825}"/>
              </a:ext>
            </a:extLst>
          </p:cNvPr>
          <p:cNvSpPr/>
          <p:nvPr/>
        </p:nvSpPr>
        <p:spPr bwMode="auto">
          <a:xfrm>
            <a:off x="2359566" y="3263042"/>
            <a:ext cx="303724" cy="202483"/>
          </a:xfrm>
          <a:prstGeom prst="rect">
            <a:avLst/>
          </a:prstGeom>
          <a:blipFill dpi="0" rotWithShape="1">
            <a:blip r:embed="rId18"/>
            <a:srcRect/>
            <a:stretch>
              <a:fillRect r="-45000"/>
            </a:stretch>
          </a:blipFill>
          <a:ln w="3175">
            <a:noFill/>
            <a:round/>
            <a:headEnd/>
            <a:tailEnd/>
          </a:ln>
        </p:spPr>
        <p:txBody>
          <a:bodyPr/>
          <a:lstStyle/>
          <a:p>
            <a:pPr>
              <a:defRPr/>
            </a:pPr>
            <a:endParaRPr lang="da-DK" sz="1633">
              <a:solidFill>
                <a:srgbClr val="000000"/>
              </a:solidFill>
            </a:endParaRPr>
          </a:p>
        </p:txBody>
      </p:sp>
      <p:sp>
        <p:nvSpPr>
          <p:cNvPr id="212" name="TextBox 211">
            <a:extLst>
              <a:ext uri="{FF2B5EF4-FFF2-40B4-BE49-F238E27FC236}">
                <a16:creationId xmlns:a16="http://schemas.microsoft.com/office/drawing/2014/main" id="{A02233AF-2DF2-A527-220C-2F01C5B59875}"/>
              </a:ext>
            </a:extLst>
          </p:cNvPr>
          <p:cNvSpPr txBox="1"/>
          <p:nvPr/>
        </p:nvSpPr>
        <p:spPr>
          <a:xfrm>
            <a:off x="2366196" y="3466064"/>
            <a:ext cx="324128"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MY</a:t>
            </a:r>
            <a:endParaRPr lang="en-SG" sz="726">
              <a:latin typeface="Arial" panose="020B0604020202020204" pitchFamily="34" charset="0"/>
              <a:cs typeface="Arial" panose="020B0604020202020204" pitchFamily="34" charset="0"/>
            </a:endParaRPr>
          </a:p>
        </p:txBody>
      </p:sp>
      <p:sp>
        <p:nvSpPr>
          <p:cNvPr id="213" name="TextBox 212">
            <a:extLst>
              <a:ext uri="{FF2B5EF4-FFF2-40B4-BE49-F238E27FC236}">
                <a16:creationId xmlns:a16="http://schemas.microsoft.com/office/drawing/2014/main" id="{325678F6-BC5B-7FD6-9BF1-2DFF70726BEE}"/>
              </a:ext>
            </a:extLst>
          </p:cNvPr>
          <p:cNvSpPr txBox="1"/>
          <p:nvPr/>
        </p:nvSpPr>
        <p:spPr>
          <a:xfrm>
            <a:off x="1700713" y="3460450"/>
            <a:ext cx="314510"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VN</a:t>
            </a:r>
            <a:endParaRPr lang="en-SG" sz="726">
              <a:latin typeface="Arial" panose="020B0604020202020204" pitchFamily="34" charset="0"/>
              <a:cs typeface="Arial" panose="020B0604020202020204" pitchFamily="34" charset="0"/>
            </a:endParaRPr>
          </a:p>
        </p:txBody>
      </p:sp>
      <p:sp>
        <p:nvSpPr>
          <p:cNvPr id="214" name="TextBox 213">
            <a:extLst>
              <a:ext uri="{FF2B5EF4-FFF2-40B4-BE49-F238E27FC236}">
                <a16:creationId xmlns:a16="http://schemas.microsoft.com/office/drawing/2014/main" id="{BE830835-103A-CE0B-B676-BE0EBD21CEEA}"/>
              </a:ext>
            </a:extLst>
          </p:cNvPr>
          <p:cNvSpPr txBox="1"/>
          <p:nvPr/>
        </p:nvSpPr>
        <p:spPr>
          <a:xfrm>
            <a:off x="1345281" y="3454375"/>
            <a:ext cx="308098"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TH</a:t>
            </a:r>
            <a:endParaRPr lang="en-SG" sz="726">
              <a:latin typeface="Arial" panose="020B0604020202020204" pitchFamily="34" charset="0"/>
              <a:cs typeface="Arial" panose="020B0604020202020204" pitchFamily="34" charset="0"/>
            </a:endParaRPr>
          </a:p>
        </p:txBody>
      </p:sp>
      <p:sp>
        <p:nvSpPr>
          <p:cNvPr id="215" name="TextBox 214">
            <a:extLst>
              <a:ext uri="{FF2B5EF4-FFF2-40B4-BE49-F238E27FC236}">
                <a16:creationId xmlns:a16="http://schemas.microsoft.com/office/drawing/2014/main" id="{97FF13AC-6FA6-F28F-1345-CDC4BE531C37}"/>
              </a:ext>
            </a:extLst>
          </p:cNvPr>
          <p:cNvSpPr txBox="1"/>
          <p:nvPr/>
        </p:nvSpPr>
        <p:spPr>
          <a:xfrm>
            <a:off x="3487111" y="3468104"/>
            <a:ext cx="314510"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KR</a:t>
            </a:r>
            <a:endParaRPr lang="en-SG" sz="726">
              <a:latin typeface="Arial" panose="020B0604020202020204" pitchFamily="34" charset="0"/>
              <a:cs typeface="Arial" panose="020B0604020202020204" pitchFamily="34" charset="0"/>
            </a:endParaRPr>
          </a:p>
        </p:txBody>
      </p:sp>
      <p:sp>
        <p:nvSpPr>
          <p:cNvPr id="216" name="TextBox 215">
            <a:extLst>
              <a:ext uri="{FF2B5EF4-FFF2-40B4-BE49-F238E27FC236}">
                <a16:creationId xmlns:a16="http://schemas.microsoft.com/office/drawing/2014/main" id="{618AA6EC-3D1B-BCB8-AB9D-2308CA62FB89}"/>
              </a:ext>
            </a:extLst>
          </p:cNvPr>
          <p:cNvSpPr txBox="1"/>
          <p:nvPr/>
        </p:nvSpPr>
        <p:spPr>
          <a:xfrm>
            <a:off x="3836819" y="3462775"/>
            <a:ext cx="293670"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JP</a:t>
            </a:r>
            <a:endParaRPr lang="en-SG" sz="726">
              <a:latin typeface="Arial" panose="020B0604020202020204" pitchFamily="34" charset="0"/>
              <a:cs typeface="Arial" panose="020B0604020202020204" pitchFamily="34" charset="0"/>
            </a:endParaRPr>
          </a:p>
        </p:txBody>
      </p:sp>
      <p:sp>
        <p:nvSpPr>
          <p:cNvPr id="217" name="TextBox 216">
            <a:extLst>
              <a:ext uri="{FF2B5EF4-FFF2-40B4-BE49-F238E27FC236}">
                <a16:creationId xmlns:a16="http://schemas.microsoft.com/office/drawing/2014/main" id="{DE4E07DB-B704-937B-601F-53167D5289C0}"/>
              </a:ext>
            </a:extLst>
          </p:cNvPr>
          <p:cNvSpPr txBox="1"/>
          <p:nvPr/>
        </p:nvSpPr>
        <p:spPr>
          <a:xfrm>
            <a:off x="4160905" y="3457162"/>
            <a:ext cx="314510"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AU</a:t>
            </a:r>
            <a:endParaRPr lang="en-SG" sz="726">
              <a:latin typeface="Arial" panose="020B0604020202020204" pitchFamily="34" charset="0"/>
              <a:cs typeface="Arial" panose="020B0604020202020204" pitchFamily="34" charset="0"/>
            </a:endParaRPr>
          </a:p>
        </p:txBody>
      </p:sp>
      <p:sp>
        <p:nvSpPr>
          <p:cNvPr id="218" name="TextBox 217">
            <a:extLst>
              <a:ext uri="{FF2B5EF4-FFF2-40B4-BE49-F238E27FC236}">
                <a16:creationId xmlns:a16="http://schemas.microsoft.com/office/drawing/2014/main" id="{17EE547D-C7DE-7F04-1478-8A7DDF191740}"/>
              </a:ext>
            </a:extLst>
          </p:cNvPr>
          <p:cNvSpPr txBox="1"/>
          <p:nvPr/>
        </p:nvSpPr>
        <p:spPr>
          <a:xfrm>
            <a:off x="4492221" y="3452282"/>
            <a:ext cx="314510"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HK</a:t>
            </a:r>
            <a:endParaRPr lang="en-SG" sz="726">
              <a:latin typeface="Arial" panose="020B0604020202020204" pitchFamily="34" charset="0"/>
              <a:cs typeface="Arial" panose="020B0604020202020204" pitchFamily="34" charset="0"/>
            </a:endParaRPr>
          </a:p>
        </p:txBody>
      </p:sp>
      <p:sp>
        <p:nvSpPr>
          <p:cNvPr id="219" name="TextBox 218">
            <a:extLst>
              <a:ext uri="{FF2B5EF4-FFF2-40B4-BE49-F238E27FC236}">
                <a16:creationId xmlns:a16="http://schemas.microsoft.com/office/drawing/2014/main" id="{F3DE3E79-DB81-C37C-6106-586AD818D4B2}"/>
              </a:ext>
            </a:extLst>
          </p:cNvPr>
          <p:cNvSpPr txBox="1"/>
          <p:nvPr/>
        </p:nvSpPr>
        <p:spPr>
          <a:xfrm>
            <a:off x="5735996" y="3639169"/>
            <a:ext cx="2205080" cy="860172"/>
          </a:xfrm>
          <a:prstGeom prst="rect">
            <a:avLst/>
          </a:prstGeom>
          <a:noFill/>
        </p:spPr>
        <p:txBody>
          <a:bodyPr wrap="square" rtlCol="0">
            <a:spAutoFit/>
          </a:bodyPr>
          <a:lstStyle>
            <a:defPPr>
              <a:defRPr lang="en-US"/>
            </a:defPPr>
            <a:lvl1pPr algn="ctr">
              <a:defRPr sz="1100" b="1"/>
            </a:lvl1pPr>
          </a:lstStyle>
          <a:p>
            <a:r>
              <a:rPr lang="en-US" sz="998"/>
              <a:t>Local, boots-on-the-ground team: </a:t>
            </a:r>
          </a:p>
          <a:p>
            <a:r>
              <a:rPr lang="en-US" sz="998"/>
              <a:t>Ability to source off-market +</a:t>
            </a:r>
          </a:p>
          <a:p>
            <a:r>
              <a:rPr lang="en-US" sz="998"/>
              <a:t>Strong tenant relationships</a:t>
            </a:r>
          </a:p>
          <a:p>
            <a:endParaRPr lang="en-US" sz="998"/>
          </a:p>
        </p:txBody>
      </p:sp>
      <p:pic>
        <p:nvPicPr>
          <p:cNvPr id="220" name="Graphic 219" descr="Handshake outline">
            <a:extLst>
              <a:ext uri="{FF2B5EF4-FFF2-40B4-BE49-F238E27FC236}">
                <a16:creationId xmlns:a16="http://schemas.microsoft.com/office/drawing/2014/main" id="{F5A5D597-E57B-AF1A-CFF5-3774D532CC9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97167" y="4363742"/>
            <a:ext cx="829527" cy="829527"/>
          </a:xfrm>
          <a:prstGeom prst="rect">
            <a:avLst/>
          </a:prstGeom>
        </p:spPr>
      </p:pic>
      <p:sp>
        <p:nvSpPr>
          <p:cNvPr id="221" name="TextBox 220">
            <a:extLst>
              <a:ext uri="{FF2B5EF4-FFF2-40B4-BE49-F238E27FC236}">
                <a16:creationId xmlns:a16="http://schemas.microsoft.com/office/drawing/2014/main" id="{9AA7B3FD-068A-BA76-4137-C33884727318}"/>
              </a:ext>
            </a:extLst>
          </p:cNvPr>
          <p:cNvSpPr txBox="1"/>
          <p:nvPr/>
        </p:nvSpPr>
        <p:spPr>
          <a:xfrm>
            <a:off x="5884633" y="5895831"/>
            <a:ext cx="1973700" cy="399468"/>
          </a:xfrm>
          <a:prstGeom prst="rect">
            <a:avLst/>
          </a:prstGeom>
          <a:noFill/>
        </p:spPr>
        <p:txBody>
          <a:bodyPr wrap="square" rtlCol="0">
            <a:spAutoFit/>
          </a:bodyPr>
          <a:lstStyle>
            <a:defPPr>
              <a:defRPr lang="en-US"/>
            </a:defPPr>
            <a:lvl1pPr algn="ctr">
              <a:defRPr sz="1100" b="1"/>
            </a:lvl1pPr>
          </a:lstStyle>
          <a:p>
            <a:r>
              <a:rPr lang="en-US" sz="998"/>
              <a:t>Augment off-market sourcing</a:t>
            </a:r>
          </a:p>
          <a:p>
            <a:endParaRPr lang="en-US" sz="998"/>
          </a:p>
        </p:txBody>
      </p:sp>
      <p:pic>
        <p:nvPicPr>
          <p:cNvPr id="222" name="Graphic 221" descr="Presentation with checklist outline">
            <a:extLst>
              <a:ext uri="{FF2B5EF4-FFF2-40B4-BE49-F238E27FC236}">
                <a16:creationId xmlns:a16="http://schemas.microsoft.com/office/drawing/2014/main" id="{56A4B0DF-4EC5-98D4-34B2-EA4E2E0B05B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447892" y="4333111"/>
            <a:ext cx="921522" cy="921522"/>
          </a:xfrm>
          <a:prstGeom prst="rect">
            <a:avLst/>
          </a:prstGeom>
        </p:spPr>
      </p:pic>
      <p:sp>
        <p:nvSpPr>
          <p:cNvPr id="223" name="TextBox 222">
            <a:extLst>
              <a:ext uri="{FF2B5EF4-FFF2-40B4-BE49-F238E27FC236}">
                <a16:creationId xmlns:a16="http://schemas.microsoft.com/office/drawing/2014/main" id="{B413E388-1FD4-7004-AF0D-A09549F3B142}"/>
              </a:ext>
            </a:extLst>
          </p:cNvPr>
          <p:cNvSpPr txBox="1"/>
          <p:nvPr/>
        </p:nvSpPr>
        <p:spPr>
          <a:xfrm>
            <a:off x="986219" y="5894034"/>
            <a:ext cx="2069681" cy="399468"/>
          </a:xfrm>
          <a:prstGeom prst="rect">
            <a:avLst/>
          </a:prstGeom>
          <a:noFill/>
        </p:spPr>
        <p:txBody>
          <a:bodyPr wrap="square" rtlCol="0">
            <a:spAutoFit/>
          </a:bodyPr>
          <a:lstStyle/>
          <a:p>
            <a:pPr algn="ctr"/>
            <a:r>
              <a:rPr lang="en-US" sz="998" b="1" err="1"/>
              <a:t>Favourable</a:t>
            </a:r>
            <a:r>
              <a:rPr lang="en-US" sz="998" b="1"/>
              <a:t> demand megatrends</a:t>
            </a:r>
            <a:endParaRPr lang="en-SG" sz="1089" b="1"/>
          </a:p>
        </p:txBody>
      </p:sp>
      <p:sp>
        <p:nvSpPr>
          <p:cNvPr id="224" name="TextBox 223">
            <a:extLst>
              <a:ext uri="{FF2B5EF4-FFF2-40B4-BE49-F238E27FC236}">
                <a16:creationId xmlns:a16="http://schemas.microsoft.com/office/drawing/2014/main" id="{9789F597-A329-8FEE-971F-F47B4AA5C513}"/>
              </a:ext>
            </a:extLst>
          </p:cNvPr>
          <p:cNvSpPr txBox="1"/>
          <p:nvPr/>
        </p:nvSpPr>
        <p:spPr>
          <a:xfrm>
            <a:off x="3074320" y="5895830"/>
            <a:ext cx="2069681" cy="399468"/>
          </a:xfrm>
          <a:prstGeom prst="rect">
            <a:avLst/>
          </a:prstGeom>
          <a:noFill/>
        </p:spPr>
        <p:txBody>
          <a:bodyPr wrap="square" rtlCol="0">
            <a:spAutoFit/>
          </a:bodyPr>
          <a:lstStyle/>
          <a:p>
            <a:pPr algn="ctr"/>
            <a:r>
              <a:rPr lang="en-US" sz="998" b="1"/>
              <a:t>Structural undersupply exacerbated in APAC</a:t>
            </a:r>
            <a:endParaRPr lang="en-SG" sz="1089" b="1"/>
          </a:p>
        </p:txBody>
      </p:sp>
      <p:sp>
        <p:nvSpPr>
          <p:cNvPr id="225" name="TextBox 224">
            <a:extLst>
              <a:ext uri="{FF2B5EF4-FFF2-40B4-BE49-F238E27FC236}">
                <a16:creationId xmlns:a16="http://schemas.microsoft.com/office/drawing/2014/main" id="{91B22657-EA39-1B8C-77AE-3FA191B22402}"/>
              </a:ext>
            </a:extLst>
          </p:cNvPr>
          <p:cNvSpPr txBox="1"/>
          <p:nvPr/>
        </p:nvSpPr>
        <p:spPr>
          <a:xfrm>
            <a:off x="7828885" y="5891591"/>
            <a:ext cx="2268324" cy="860172"/>
          </a:xfrm>
          <a:prstGeom prst="rect">
            <a:avLst/>
          </a:prstGeom>
          <a:noFill/>
        </p:spPr>
        <p:txBody>
          <a:bodyPr wrap="square" rtlCol="0" anchor="b">
            <a:spAutoFit/>
          </a:bodyPr>
          <a:lstStyle>
            <a:defPPr>
              <a:defRPr lang="en-US"/>
            </a:defPPr>
            <a:lvl1pPr algn="ctr">
              <a:defRPr sz="1100" b="1"/>
            </a:lvl1pPr>
          </a:lstStyle>
          <a:p>
            <a:r>
              <a:rPr lang="en-US" sz="998"/>
              <a:t>Global strategic tentpole but currently no stated strategy in APAC and no business of any substance</a:t>
            </a:r>
          </a:p>
          <a:p>
            <a:endParaRPr lang="en-US" sz="998"/>
          </a:p>
        </p:txBody>
      </p:sp>
      <p:sp>
        <p:nvSpPr>
          <p:cNvPr id="226" name="TextBox 225">
            <a:extLst>
              <a:ext uri="{FF2B5EF4-FFF2-40B4-BE49-F238E27FC236}">
                <a16:creationId xmlns:a16="http://schemas.microsoft.com/office/drawing/2014/main" id="{9AFF788E-C45C-F6EA-4E26-01F365A0D3AD}"/>
              </a:ext>
            </a:extLst>
          </p:cNvPr>
          <p:cNvSpPr txBox="1"/>
          <p:nvPr/>
        </p:nvSpPr>
        <p:spPr>
          <a:xfrm>
            <a:off x="6877230" y="3456181"/>
            <a:ext cx="277640"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ID</a:t>
            </a:r>
            <a:endParaRPr lang="en-SG" sz="726">
              <a:latin typeface="Arial" panose="020B0604020202020204" pitchFamily="34" charset="0"/>
              <a:cs typeface="Arial" panose="020B0604020202020204" pitchFamily="34" charset="0"/>
            </a:endParaRPr>
          </a:p>
        </p:txBody>
      </p:sp>
      <p:sp>
        <p:nvSpPr>
          <p:cNvPr id="227" name="Ellipse 76">
            <a:extLst>
              <a:ext uri="{FF2B5EF4-FFF2-40B4-BE49-F238E27FC236}">
                <a16:creationId xmlns:a16="http://schemas.microsoft.com/office/drawing/2014/main" id="{1AAA665D-E005-7DD1-9A28-00D18686F380}"/>
              </a:ext>
            </a:extLst>
          </p:cNvPr>
          <p:cNvSpPr/>
          <p:nvPr/>
        </p:nvSpPr>
        <p:spPr bwMode="auto">
          <a:xfrm>
            <a:off x="6180895" y="3253698"/>
            <a:ext cx="305031" cy="203789"/>
          </a:xfrm>
          <a:prstGeom prst="rect">
            <a:avLst/>
          </a:prstGeom>
          <a:blipFill dpi="0" rotWithShape="1">
            <a:blip r:embed="rId15"/>
            <a:srcRect/>
            <a:stretch>
              <a:fillRect l="-26000" r="-100000"/>
            </a:stretch>
          </a:blipFill>
          <a:ln w="3175">
            <a:noFill/>
            <a:round/>
            <a:headEnd/>
            <a:tailEnd/>
          </a:ln>
        </p:spPr>
        <p:txBody>
          <a:bodyPr/>
          <a:lstStyle/>
          <a:p>
            <a:pPr>
              <a:defRPr/>
            </a:pPr>
            <a:endParaRPr lang="da-DK" sz="1633">
              <a:solidFill>
                <a:srgbClr val="000000"/>
              </a:solidFill>
            </a:endParaRPr>
          </a:p>
        </p:txBody>
      </p:sp>
      <p:pic>
        <p:nvPicPr>
          <p:cNvPr id="228" name="Picture 2">
            <a:extLst>
              <a:ext uri="{FF2B5EF4-FFF2-40B4-BE49-F238E27FC236}">
                <a16:creationId xmlns:a16="http://schemas.microsoft.com/office/drawing/2014/main" id="{C14432C8-826F-21EF-219C-D753AFFAA2B0}"/>
              </a:ext>
            </a:extLst>
          </p:cNvPr>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20707" y="3253698"/>
            <a:ext cx="303724" cy="20248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29" name="Ellipse 56">
            <a:extLst>
              <a:ext uri="{FF2B5EF4-FFF2-40B4-BE49-F238E27FC236}">
                <a16:creationId xmlns:a16="http://schemas.microsoft.com/office/drawing/2014/main" id="{27E01876-2E91-F637-713C-5F1FF4A1313B}"/>
              </a:ext>
            </a:extLst>
          </p:cNvPr>
          <p:cNvSpPr>
            <a:spLocks noChangeArrowheads="1"/>
          </p:cNvSpPr>
          <p:nvPr/>
        </p:nvSpPr>
        <p:spPr bwMode="auto">
          <a:xfrm>
            <a:off x="6859213" y="3259753"/>
            <a:ext cx="303724" cy="202483"/>
          </a:xfrm>
          <a:prstGeom prst="rect">
            <a:avLst/>
          </a:prstGeom>
          <a:blipFill dpi="0" rotWithShape="1">
            <a:blip r:embed="rId17"/>
            <a:srcRect/>
            <a:stretch>
              <a:fillRect/>
            </a:stretch>
          </a:blipFill>
          <a:ln w="3175">
            <a:noFill/>
            <a:round/>
            <a:headEnd/>
            <a:tailEnd/>
          </a:ln>
        </p:spPr>
        <p:txBody>
          <a:bodyPr/>
          <a:lstStyle/>
          <a:p>
            <a:endParaRPr lang="da-DK" sz="1633">
              <a:solidFill>
                <a:srgbClr val="000000"/>
              </a:solidFill>
            </a:endParaRPr>
          </a:p>
        </p:txBody>
      </p:sp>
      <p:sp>
        <p:nvSpPr>
          <p:cNvPr id="230" name="Ellipse 142">
            <a:extLst>
              <a:ext uri="{FF2B5EF4-FFF2-40B4-BE49-F238E27FC236}">
                <a16:creationId xmlns:a16="http://schemas.microsoft.com/office/drawing/2014/main" id="{B96BEEFC-3390-C560-C013-0859A560B82E}"/>
              </a:ext>
            </a:extLst>
          </p:cNvPr>
          <p:cNvSpPr/>
          <p:nvPr/>
        </p:nvSpPr>
        <p:spPr bwMode="auto">
          <a:xfrm>
            <a:off x="7197719" y="3259753"/>
            <a:ext cx="303724" cy="202483"/>
          </a:xfrm>
          <a:prstGeom prst="rect">
            <a:avLst/>
          </a:prstGeom>
          <a:blipFill dpi="0" rotWithShape="1">
            <a:blip r:embed="rId18"/>
            <a:srcRect/>
            <a:stretch>
              <a:fillRect r="-45000"/>
            </a:stretch>
          </a:blipFill>
          <a:ln w="3175">
            <a:noFill/>
            <a:round/>
            <a:headEnd/>
            <a:tailEnd/>
          </a:ln>
        </p:spPr>
        <p:txBody>
          <a:bodyPr/>
          <a:lstStyle/>
          <a:p>
            <a:pPr>
              <a:defRPr/>
            </a:pPr>
            <a:endParaRPr lang="da-DK" sz="1633">
              <a:solidFill>
                <a:srgbClr val="000000"/>
              </a:solidFill>
            </a:endParaRPr>
          </a:p>
        </p:txBody>
      </p:sp>
      <p:sp>
        <p:nvSpPr>
          <p:cNvPr id="231" name="TextBox 230">
            <a:extLst>
              <a:ext uri="{FF2B5EF4-FFF2-40B4-BE49-F238E27FC236}">
                <a16:creationId xmlns:a16="http://schemas.microsoft.com/office/drawing/2014/main" id="{B15BAEEA-D266-AFA6-5470-C2F8025F0321}"/>
              </a:ext>
            </a:extLst>
          </p:cNvPr>
          <p:cNvSpPr txBox="1"/>
          <p:nvPr/>
        </p:nvSpPr>
        <p:spPr>
          <a:xfrm>
            <a:off x="7204349" y="3462775"/>
            <a:ext cx="324128"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MY</a:t>
            </a:r>
            <a:endParaRPr lang="en-SG" sz="726">
              <a:latin typeface="Arial" panose="020B0604020202020204" pitchFamily="34" charset="0"/>
              <a:cs typeface="Arial" panose="020B0604020202020204" pitchFamily="34" charset="0"/>
            </a:endParaRPr>
          </a:p>
        </p:txBody>
      </p:sp>
      <p:sp>
        <p:nvSpPr>
          <p:cNvPr id="232" name="TextBox 231">
            <a:extLst>
              <a:ext uri="{FF2B5EF4-FFF2-40B4-BE49-F238E27FC236}">
                <a16:creationId xmlns:a16="http://schemas.microsoft.com/office/drawing/2014/main" id="{268F6939-94AC-199D-D065-B1E8104B8F18}"/>
              </a:ext>
            </a:extLst>
          </p:cNvPr>
          <p:cNvSpPr txBox="1"/>
          <p:nvPr/>
        </p:nvSpPr>
        <p:spPr>
          <a:xfrm>
            <a:off x="6538866" y="3457162"/>
            <a:ext cx="314510"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VN</a:t>
            </a:r>
            <a:endParaRPr lang="en-SG" sz="726">
              <a:latin typeface="Arial" panose="020B0604020202020204" pitchFamily="34" charset="0"/>
              <a:cs typeface="Arial" panose="020B0604020202020204" pitchFamily="34" charset="0"/>
            </a:endParaRPr>
          </a:p>
        </p:txBody>
      </p:sp>
      <p:sp>
        <p:nvSpPr>
          <p:cNvPr id="233" name="TextBox 232">
            <a:extLst>
              <a:ext uri="{FF2B5EF4-FFF2-40B4-BE49-F238E27FC236}">
                <a16:creationId xmlns:a16="http://schemas.microsoft.com/office/drawing/2014/main" id="{C935A2D2-7291-C974-CF02-0DD625704AB6}"/>
              </a:ext>
            </a:extLst>
          </p:cNvPr>
          <p:cNvSpPr txBox="1"/>
          <p:nvPr/>
        </p:nvSpPr>
        <p:spPr>
          <a:xfrm>
            <a:off x="6183434" y="3451086"/>
            <a:ext cx="308098" cy="204030"/>
          </a:xfrm>
          <a:prstGeom prst="rect">
            <a:avLst/>
          </a:prstGeom>
          <a:noFill/>
        </p:spPr>
        <p:txBody>
          <a:bodyPr wrap="none" rtlCol="0">
            <a:spAutoFit/>
          </a:bodyPr>
          <a:lstStyle/>
          <a:p>
            <a:r>
              <a:rPr lang="en-US" sz="726">
                <a:latin typeface="Arial" panose="020B0604020202020204" pitchFamily="34" charset="0"/>
                <a:cs typeface="Arial" panose="020B0604020202020204" pitchFamily="34" charset="0"/>
              </a:rPr>
              <a:t>TH</a:t>
            </a:r>
            <a:endParaRPr lang="en-SG" sz="726">
              <a:latin typeface="Arial" panose="020B0604020202020204" pitchFamily="34" charset="0"/>
              <a:cs typeface="Arial" panose="020B0604020202020204" pitchFamily="34" charset="0"/>
            </a:endParaRPr>
          </a:p>
        </p:txBody>
      </p:sp>
      <p:sp>
        <p:nvSpPr>
          <p:cNvPr id="234" name="Ellipse 76">
            <a:extLst>
              <a:ext uri="{FF2B5EF4-FFF2-40B4-BE49-F238E27FC236}">
                <a16:creationId xmlns:a16="http://schemas.microsoft.com/office/drawing/2014/main" id="{3C938328-C6DE-1D76-CF77-3804FE267C26}"/>
              </a:ext>
            </a:extLst>
          </p:cNvPr>
          <p:cNvSpPr/>
          <p:nvPr/>
        </p:nvSpPr>
        <p:spPr bwMode="auto">
          <a:xfrm>
            <a:off x="8287384" y="3253698"/>
            <a:ext cx="305031" cy="203789"/>
          </a:xfrm>
          <a:prstGeom prst="rect">
            <a:avLst/>
          </a:prstGeom>
          <a:blipFill dpi="0" rotWithShape="1">
            <a:blip r:embed="rId15"/>
            <a:srcRect/>
            <a:stretch>
              <a:fillRect l="-26000" r="-100000"/>
            </a:stretch>
          </a:blipFill>
          <a:ln w="3175">
            <a:noFill/>
            <a:round/>
            <a:headEnd/>
            <a:tailEnd/>
          </a:ln>
        </p:spPr>
        <p:txBody>
          <a:bodyPr/>
          <a:lstStyle/>
          <a:p>
            <a:pPr>
              <a:defRPr/>
            </a:pPr>
            <a:endParaRPr lang="da-DK" sz="1633">
              <a:solidFill>
                <a:srgbClr val="000000"/>
              </a:solidFill>
            </a:endParaRPr>
          </a:p>
        </p:txBody>
      </p:sp>
      <p:pic>
        <p:nvPicPr>
          <p:cNvPr id="235" name="Picture 2">
            <a:extLst>
              <a:ext uri="{FF2B5EF4-FFF2-40B4-BE49-F238E27FC236}">
                <a16:creationId xmlns:a16="http://schemas.microsoft.com/office/drawing/2014/main" id="{710B9CFF-A647-80C3-9150-3ABB46FD903C}"/>
              </a:ext>
            </a:extLst>
          </p:cNvPr>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27196" y="3253698"/>
            <a:ext cx="303724" cy="20248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236" name="Ellipse 56">
            <a:extLst>
              <a:ext uri="{FF2B5EF4-FFF2-40B4-BE49-F238E27FC236}">
                <a16:creationId xmlns:a16="http://schemas.microsoft.com/office/drawing/2014/main" id="{A4B5FA7D-1E88-27D6-C378-AA6297B5F242}"/>
              </a:ext>
            </a:extLst>
          </p:cNvPr>
          <p:cNvSpPr>
            <a:spLocks noChangeArrowheads="1"/>
          </p:cNvSpPr>
          <p:nvPr/>
        </p:nvSpPr>
        <p:spPr bwMode="auto">
          <a:xfrm>
            <a:off x="8965702" y="3259753"/>
            <a:ext cx="303724" cy="202483"/>
          </a:xfrm>
          <a:prstGeom prst="rect">
            <a:avLst/>
          </a:prstGeom>
          <a:blipFill dpi="0" rotWithShape="1">
            <a:blip r:embed="rId17"/>
            <a:srcRect/>
            <a:stretch>
              <a:fillRect/>
            </a:stretch>
          </a:blipFill>
          <a:ln w="3175">
            <a:noFill/>
            <a:round/>
            <a:headEnd/>
            <a:tailEnd/>
          </a:ln>
        </p:spPr>
        <p:txBody>
          <a:bodyPr/>
          <a:lstStyle/>
          <a:p>
            <a:endParaRPr lang="da-DK" sz="1633">
              <a:solidFill>
                <a:srgbClr val="000000"/>
              </a:solidFill>
            </a:endParaRPr>
          </a:p>
        </p:txBody>
      </p:sp>
      <p:sp>
        <p:nvSpPr>
          <p:cNvPr id="237" name="Ellipse 142">
            <a:extLst>
              <a:ext uri="{FF2B5EF4-FFF2-40B4-BE49-F238E27FC236}">
                <a16:creationId xmlns:a16="http://schemas.microsoft.com/office/drawing/2014/main" id="{2649A22C-075F-EE9F-241A-A6CA745A3F84}"/>
              </a:ext>
            </a:extLst>
          </p:cNvPr>
          <p:cNvSpPr/>
          <p:nvPr/>
        </p:nvSpPr>
        <p:spPr bwMode="auto">
          <a:xfrm>
            <a:off x="9304208" y="3259753"/>
            <a:ext cx="303724" cy="202483"/>
          </a:xfrm>
          <a:prstGeom prst="rect">
            <a:avLst/>
          </a:prstGeom>
          <a:blipFill dpi="0" rotWithShape="1">
            <a:blip r:embed="rId18"/>
            <a:srcRect/>
            <a:stretch>
              <a:fillRect r="-45000"/>
            </a:stretch>
          </a:blipFill>
          <a:ln w="3175">
            <a:noFill/>
            <a:round/>
            <a:headEnd/>
            <a:tailEnd/>
          </a:ln>
        </p:spPr>
        <p:txBody>
          <a:bodyPr/>
          <a:lstStyle/>
          <a:p>
            <a:pPr>
              <a:defRPr/>
            </a:pPr>
            <a:endParaRPr lang="da-DK" sz="1633">
              <a:solidFill>
                <a:srgbClr val="000000"/>
              </a:solidFill>
            </a:endParaRPr>
          </a:p>
        </p:txBody>
      </p:sp>
      <p:sp>
        <p:nvSpPr>
          <p:cNvPr id="238" name="Ellipse 31">
            <a:extLst>
              <a:ext uri="{FF2B5EF4-FFF2-40B4-BE49-F238E27FC236}">
                <a16:creationId xmlns:a16="http://schemas.microsoft.com/office/drawing/2014/main" id="{51D79284-BA70-8FBB-E85A-74F025EA947C}"/>
              </a:ext>
            </a:extLst>
          </p:cNvPr>
          <p:cNvSpPr/>
          <p:nvPr/>
        </p:nvSpPr>
        <p:spPr bwMode="auto">
          <a:xfrm>
            <a:off x="8291346" y="3478630"/>
            <a:ext cx="303724" cy="202483"/>
          </a:xfrm>
          <a:prstGeom prst="rect">
            <a:avLst/>
          </a:prstGeom>
          <a:blipFill dpi="0" rotWithShape="1">
            <a:blip r:embed="rId23"/>
            <a:srcRect/>
            <a:stretch>
              <a:fillRect l="-39000" r="-36000"/>
            </a:stretch>
          </a:blipFill>
          <a:ln w="3175">
            <a:solidFill>
              <a:srgbClr val="000000"/>
            </a:solidFill>
            <a:round/>
            <a:headEnd/>
            <a:tailEnd/>
          </a:ln>
        </p:spPr>
        <p:txBody>
          <a:bodyPr/>
          <a:lstStyle/>
          <a:p>
            <a:pPr>
              <a:defRPr/>
            </a:pPr>
            <a:endParaRPr lang="da-DK" sz="1633">
              <a:solidFill>
                <a:srgbClr val="000000"/>
              </a:solidFill>
            </a:endParaRPr>
          </a:p>
        </p:txBody>
      </p:sp>
      <p:pic>
        <p:nvPicPr>
          <p:cNvPr id="239" name="Picture 238">
            <a:extLst>
              <a:ext uri="{FF2B5EF4-FFF2-40B4-BE49-F238E27FC236}">
                <a16:creationId xmlns:a16="http://schemas.microsoft.com/office/drawing/2014/main" id="{16480D8F-A989-FC16-EFE9-B3255FFF7E73}"/>
              </a:ext>
            </a:extLst>
          </p:cNvPr>
          <p:cNvPicPr preferRelativeResize="0">
            <a:picLocks/>
          </p:cNvPicPr>
          <p:nvPr/>
        </p:nvPicPr>
        <p:blipFill>
          <a:blip r:embed="rId24" cstate="print">
            <a:extLst>
              <a:ext uri="{28A0092B-C50C-407E-A947-70E740481C1C}">
                <a14:useLocalDpi xmlns:a14="http://schemas.microsoft.com/office/drawing/2010/main" val="0"/>
              </a:ext>
            </a:extLst>
          </a:blip>
          <a:stretch>
            <a:fillRect/>
          </a:stretch>
        </p:blipFill>
        <p:spPr>
          <a:xfrm>
            <a:off x="8627196" y="3481764"/>
            <a:ext cx="303724" cy="202483"/>
          </a:xfrm>
          <a:prstGeom prst="rect">
            <a:avLst/>
          </a:prstGeom>
          <a:ln w="3175">
            <a:solidFill>
              <a:srgbClr val="000000"/>
            </a:solidFill>
          </a:ln>
        </p:spPr>
      </p:pic>
      <p:pic>
        <p:nvPicPr>
          <p:cNvPr id="240" name="Picture 5">
            <a:extLst>
              <a:ext uri="{FF2B5EF4-FFF2-40B4-BE49-F238E27FC236}">
                <a16:creationId xmlns:a16="http://schemas.microsoft.com/office/drawing/2014/main" id="{64D85594-EEF6-1650-8774-E04F0BB4FD0C}"/>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963047" y="3482498"/>
            <a:ext cx="303724" cy="20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1" name="Picture 240">
            <a:extLst>
              <a:ext uri="{FF2B5EF4-FFF2-40B4-BE49-F238E27FC236}">
                <a16:creationId xmlns:a16="http://schemas.microsoft.com/office/drawing/2014/main" id="{CD123427-4062-568D-2B81-D5FA4BE275B9}"/>
              </a:ext>
            </a:extLst>
          </p:cNvPr>
          <p:cNvPicPr preferRelativeResize="0">
            <a:picLocks/>
          </p:cNvPicPr>
          <p:nvPr/>
        </p:nvPicPr>
        <p:blipFill>
          <a:blip r:embed="rId26" cstate="print">
            <a:extLst>
              <a:ext uri="{28A0092B-C50C-407E-A947-70E740481C1C}">
                <a14:useLocalDpi xmlns:a14="http://schemas.microsoft.com/office/drawing/2010/main" val="0"/>
              </a:ext>
            </a:extLst>
          </a:blip>
          <a:stretch>
            <a:fillRect/>
          </a:stretch>
        </p:blipFill>
        <p:spPr>
          <a:xfrm>
            <a:off x="9299502" y="3478630"/>
            <a:ext cx="303724" cy="202483"/>
          </a:xfrm>
          <a:prstGeom prst="rect">
            <a:avLst/>
          </a:prstGeom>
          <a:ln w="3175">
            <a:noFill/>
          </a:ln>
        </p:spPr>
      </p:pic>
      <p:sp>
        <p:nvSpPr>
          <p:cNvPr id="242" name="Ellipse 31">
            <a:extLst>
              <a:ext uri="{FF2B5EF4-FFF2-40B4-BE49-F238E27FC236}">
                <a16:creationId xmlns:a16="http://schemas.microsoft.com/office/drawing/2014/main" id="{C13931B8-E5EF-7B06-33D1-14104EFCDE61}"/>
              </a:ext>
            </a:extLst>
          </p:cNvPr>
          <p:cNvSpPr/>
          <p:nvPr/>
        </p:nvSpPr>
        <p:spPr bwMode="auto">
          <a:xfrm>
            <a:off x="3484929" y="3254373"/>
            <a:ext cx="303724" cy="202483"/>
          </a:xfrm>
          <a:prstGeom prst="rect">
            <a:avLst/>
          </a:prstGeom>
          <a:blipFill dpi="0" rotWithShape="1">
            <a:blip r:embed="rId23"/>
            <a:srcRect/>
            <a:stretch>
              <a:fillRect l="-39000" r="-36000"/>
            </a:stretch>
          </a:blipFill>
          <a:ln w="3175">
            <a:solidFill>
              <a:srgbClr val="000000"/>
            </a:solidFill>
            <a:round/>
            <a:headEnd/>
            <a:tailEnd/>
          </a:ln>
        </p:spPr>
        <p:txBody>
          <a:bodyPr/>
          <a:lstStyle/>
          <a:p>
            <a:pPr>
              <a:defRPr/>
            </a:pPr>
            <a:endParaRPr lang="da-DK" sz="1633">
              <a:solidFill>
                <a:srgbClr val="000000"/>
              </a:solidFill>
            </a:endParaRPr>
          </a:p>
        </p:txBody>
      </p:sp>
      <p:pic>
        <p:nvPicPr>
          <p:cNvPr id="243" name="Picture 242">
            <a:extLst>
              <a:ext uri="{FF2B5EF4-FFF2-40B4-BE49-F238E27FC236}">
                <a16:creationId xmlns:a16="http://schemas.microsoft.com/office/drawing/2014/main" id="{A9E5F67C-8B79-AE94-BFE8-0224AD681798}"/>
              </a:ext>
            </a:extLst>
          </p:cNvPr>
          <p:cNvPicPr preferRelativeResize="0">
            <a:picLocks/>
          </p:cNvPicPr>
          <p:nvPr/>
        </p:nvPicPr>
        <p:blipFill>
          <a:blip r:embed="rId24" cstate="print">
            <a:extLst>
              <a:ext uri="{28A0092B-C50C-407E-A947-70E740481C1C}">
                <a14:useLocalDpi xmlns:a14="http://schemas.microsoft.com/office/drawing/2010/main" val="0"/>
              </a:ext>
            </a:extLst>
          </a:blip>
          <a:stretch>
            <a:fillRect/>
          </a:stretch>
        </p:blipFill>
        <p:spPr>
          <a:xfrm>
            <a:off x="3820780" y="3257507"/>
            <a:ext cx="303724" cy="202483"/>
          </a:xfrm>
          <a:prstGeom prst="rect">
            <a:avLst/>
          </a:prstGeom>
          <a:ln w="3175">
            <a:solidFill>
              <a:srgbClr val="000000"/>
            </a:solidFill>
          </a:ln>
        </p:spPr>
      </p:pic>
      <p:pic>
        <p:nvPicPr>
          <p:cNvPr id="244" name="Picture 5">
            <a:extLst>
              <a:ext uri="{FF2B5EF4-FFF2-40B4-BE49-F238E27FC236}">
                <a16:creationId xmlns:a16="http://schemas.microsoft.com/office/drawing/2014/main" id="{3B0BF15B-A139-D046-6E7C-DE3B67C76354}"/>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56630" y="3258241"/>
            <a:ext cx="303724" cy="202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 name="Picture 244">
            <a:extLst>
              <a:ext uri="{FF2B5EF4-FFF2-40B4-BE49-F238E27FC236}">
                <a16:creationId xmlns:a16="http://schemas.microsoft.com/office/drawing/2014/main" id="{8722BA58-BDD2-0059-9DDF-645780CE529A}"/>
              </a:ext>
            </a:extLst>
          </p:cNvPr>
          <p:cNvPicPr preferRelativeResize="0">
            <a:picLocks/>
          </p:cNvPicPr>
          <p:nvPr/>
        </p:nvPicPr>
        <p:blipFill>
          <a:blip r:embed="rId26" cstate="print">
            <a:extLst>
              <a:ext uri="{28A0092B-C50C-407E-A947-70E740481C1C}">
                <a14:useLocalDpi xmlns:a14="http://schemas.microsoft.com/office/drawing/2010/main" val="0"/>
              </a:ext>
            </a:extLst>
          </a:blip>
          <a:stretch>
            <a:fillRect/>
          </a:stretch>
        </p:blipFill>
        <p:spPr>
          <a:xfrm>
            <a:off x="4493086" y="3254373"/>
            <a:ext cx="303724" cy="202483"/>
          </a:xfrm>
          <a:prstGeom prst="rect">
            <a:avLst/>
          </a:prstGeom>
          <a:ln w="3175">
            <a:noFill/>
          </a:ln>
        </p:spPr>
      </p:pic>
      <p:sp>
        <p:nvSpPr>
          <p:cNvPr id="2" name="Slide Number Placeholder 1">
            <a:extLst>
              <a:ext uri="{FF2B5EF4-FFF2-40B4-BE49-F238E27FC236}">
                <a16:creationId xmlns:a16="http://schemas.microsoft.com/office/drawing/2014/main" id="{59D2C09F-C274-9E58-9C65-6864C91851D1}"/>
              </a:ext>
            </a:extLst>
          </p:cNvPr>
          <p:cNvSpPr>
            <a:spLocks noGrp="1"/>
          </p:cNvSpPr>
          <p:nvPr>
            <p:ph type="sldNum" sz="quarter" idx="13"/>
          </p:nvPr>
        </p:nvSpPr>
        <p:spPr/>
        <p:txBody>
          <a:bodyPr/>
          <a:lstStyle/>
          <a:p>
            <a:fld id="{91849349-E2DB-9746-9B41-015570F9C232}" type="slidenum">
              <a:rPr lang="en-GB" smtClean="0"/>
              <a:pPr/>
              <a:t>4</a:t>
            </a:fld>
            <a:endParaRPr lang="en-GB"/>
          </a:p>
        </p:txBody>
      </p:sp>
      <p:sp>
        <p:nvSpPr>
          <p:cNvPr id="3" name="TextBox 2">
            <a:extLst>
              <a:ext uri="{FF2B5EF4-FFF2-40B4-BE49-F238E27FC236}">
                <a16:creationId xmlns:a16="http://schemas.microsoft.com/office/drawing/2014/main" id="{2D85B631-F8E5-162D-4F81-A9F9D4D23CDB}"/>
              </a:ext>
            </a:extLst>
          </p:cNvPr>
          <p:cNvSpPr txBox="1"/>
          <p:nvPr/>
        </p:nvSpPr>
        <p:spPr>
          <a:xfrm>
            <a:off x="619440" y="6351263"/>
            <a:ext cx="5510212" cy="167610"/>
          </a:xfrm>
          <a:prstGeom prst="rect">
            <a:avLst/>
          </a:prstGeom>
          <a:noFill/>
        </p:spPr>
        <p:txBody>
          <a:bodyPr wrap="square" lIns="0" tIns="0" rIns="0" bIns="0" rtlCol="0">
            <a:spAutoFit/>
          </a:bodyPr>
          <a:lstStyle/>
          <a:p>
            <a:pPr algn="l">
              <a:lnSpc>
                <a:spcPts val="1500"/>
              </a:lnSpc>
              <a:spcAft>
                <a:spcPts val="800"/>
              </a:spcAft>
            </a:pPr>
            <a:r>
              <a:rPr lang="en-US" sz="800">
                <a:solidFill>
                  <a:schemeClr val="bg1">
                    <a:lumMod val="50000"/>
                  </a:schemeClr>
                </a:solidFill>
                <a:cs typeface="Arial" panose="020B0604020202020204" pitchFamily="34" charset="0"/>
              </a:rPr>
              <a:t>*</a:t>
            </a:r>
            <a:r>
              <a:rPr lang="en-US" sz="800">
                <a:solidFill>
                  <a:schemeClr val="bg1">
                    <a:lumMod val="50000"/>
                  </a:schemeClr>
                </a:solidFill>
                <a:effectLst/>
                <a:ea typeface="Times New Roman" panose="02020603050405020304" pitchFamily="18" charset="0"/>
              </a:rPr>
              <a:t> For indicative purposes only; there is no guarantee that any particular return or distribution will be realized.</a:t>
            </a:r>
            <a:r>
              <a:rPr lang="en-US" sz="800">
                <a:solidFill>
                  <a:schemeClr val="bg1">
                    <a:lumMod val="50000"/>
                  </a:schemeClr>
                </a:solidFill>
                <a:cs typeface="Arial" panose="020B0604020202020204" pitchFamily="34" charset="0"/>
              </a:rPr>
              <a:t> </a:t>
            </a:r>
          </a:p>
        </p:txBody>
      </p:sp>
    </p:spTree>
    <p:extLst>
      <p:ext uri="{BB962C8B-B14F-4D97-AF65-F5344CB8AC3E}">
        <p14:creationId xmlns:p14="http://schemas.microsoft.com/office/powerpoint/2010/main" val="2180156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a:xfrm>
            <a:off x="626839" y="344641"/>
            <a:ext cx="11367247" cy="848360"/>
          </a:xfrm>
        </p:spPr>
        <p:txBody>
          <a:bodyPr/>
          <a:lstStyle/>
          <a:p>
            <a:r>
              <a:rPr lang="en-US"/>
              <a:t>APAC Logistics: Strong Fundamentals</a:t>
            </a:r>
            <a:endParaRPr lang="en-GB"/>
          </a:p>
        </p:txBody>
      </p:sp>
      <p:grpSp>
        <p:nvGrpSpPr>
          <p:cNvPr id="129" name="Group 128">
            <a:extLst>
              <a:ext uri="{FF2B5EF4-FFF2-40B4-BE49-F238E27FC236}">
                <a16:creationId xmlns:a16="http://schemas.microsoft.com/office/drawing/2014/main" id="{43D842EE-C3B1-AF9D-B95D-B2C6F2599473}"/>
              </a:ext>
            </a:extLst>
          </p:cNvPr>
          <p:cNvGrpSpPr/>
          <p:nvPr/>
        </p:nvGrpSpPr>
        <p:grpSpPr>
          <a:xfrm>
            <a:off x="725408" y="3446049"/>
            <a:ext cx="900000" cy="900000"/>
            <a:chOff x="392256" y="3853860"/>
            <a:chExt cx="900000" cy="900000"/>
          </a:xfrm>
          <a:solidFill>
            <a:srgbClr val="1E3C64"/>
          </a:solidFill>
        </p:grpSpPr>
        <p:sp>
          <p:nvSpPr>
            <p:cNvPr id="130" name="Oval 129">
              <a:extLst>
                <a:ext uri="{FF2B5EF4-FFF2-40B4-BE49-F238E27FC236}">
                  <a16:creationId xmlns:a16="http://schemas.microsoft.com/office/drawing/2014/main" id="{6212F75A-BD1C-F0BF-E53A-83B935684082}"/>
                </a:ext>
              </a:extLst>
            </p:cNvPr>
            <p:cNvSpPr/>
            <p:nvPr/>
          </p:nvSpPr>
          <p:spPr>
            <a:xfrm>
              <a:off x="392256" y="3853860"/>
              <a:ext cx="900000" cy="900000"/>
            </a:xfrm>
            <a:prstGeom prst="ellipse">
              <a:avLst/>
            </a:prstGeom>
            <a:grpFill/>
            <a:ln w="12700" cap="flat" cmpd="sng" algn="ctr">
              <a:solidFill>
                <a:srgbClr val="1E3C6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pic>
          <p:nvPicPr>
            <p:cNvPr id="131" name="Graphic 130" descr="Signal with solid fill">
              <a:extLst>
                <a:ext uri="{FF2B5EF4-FFF2-40B4-BE49-F238E27FC236}">
                  <a16:creationId xmlns:a16="http://schemas.microsoft.com/office/drawing/2014/main" id="{1D221B96-F325-464B-D953-907075E990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533" y="3943860"/>
              <a:ext cx="720000" cy="720000"/>
            </a:xfrm>
            <a:prstGeom prst="rect">
              <a:avLst/>
            </a:prstGeom>
          </p:spPr>
        </p:pic>
      </p:grpSp>
      <p:grpSp>
        <p:nvGrpSpPr>
          <p:cNvPr id="133" name="Group 132">
            <a:extLst>
              <a:ext uri="{FF2B5EF4-FFF2-40B4-BE49-F238E27FC236}">
                <a16:creationId xmlns:a16="http://schemas.microsoft.com/office/drawing/2014/main" id="{2C7C8F7B-D370-44A0-4E52-B6C211233E6E}"/>
              </a:ext>
            </a:extLst>
          </p:cNvPr>
          <p:cNvGrpSpPr/>
          <p:nvPr/>
        </p:nvGrpSpPr>
        <p:grpSpPr>
          <a:xfrm>
            <a:off x="3585240" y="2024868"/>
            <a:ext cx="900000" cy="900000"/>
            <a:chOff x="3282708" y="2543211"/>
            <a:chExt cx="900000" cy="900000"/>
          </a:xfrm>
        </p:grpSpPr>
        <p:sp>
          <p:nvSpPr>
            <p:cNvPr id="134" name="Rectangle: Rounded Corners 133">
              <a:extLst>
                <a:ext uri="{FF2B5EF4-FFF2-40B4-BE49-F238E27FC236}">
                  <a16:creationId xmlns:a16="http://schemas.microsoft.com/office/drawing/2014/main" id="{A065EF4B-7A0F-D9DD-D963-868EFD5D6883}"/>
                </a:ext>
              </a:extLst>
            </p:cNvPr>
            <p:cNvSpPr/>
            <p:nvPr/>
          </p:nvSpPr>
          <p:spPr>
            <a:xfrm>
              <a:off x="3282708" y="2543211"/>
              <a:ext cx="900000" cy="900000"/>
            </a:xfrm>
            <a:prstGeom prst="roundRect">
              <a:avLst/>
            </a:prstGeom>
            <a:solidFill>
              <a:srgbClr val="007DA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pic>
          <p:nvPicPr>
            <p:cNvPr id="135" name="Graphic 134" descr="Harvey Balls 65% with solid fill">
              <a:extLst>
                <a:ext uri="{FF2B5EF4-FFF2-40B4-BE49-F238E27FC236}">
                  <a16:creationId xmlns:a16="http://schemas.microsoft.com/office/drawing/2014/main" id="{210378F1-B962-0FCF-2C8B-D4C036DAA3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90032" y="2650637"/>
              <a:ext cx="720000" cy="720000"/>
            </a:xfrm>
            <a:prstGeom prst="rect">
              <a:avLst/>
            </a:prstGeom>
          </p:spPr>
        </p:pic>
      </p:grpSp>
      <p:grpSp>
        <p:nvGrpSpPr>
          <p:cNvPr id="136" name="Group 135">
            <a:extLst>
              <a:ext uri="{FF2B5EF4-FFF2-40B4-BE49-F238E27FC236}">
                <a16:creationId xmlns:a16="http://schemas.microsoft.com/office/drawing/2014/main" id="{95321D5F-DD0D-684B-AC5C-474D53ECBC4B}"/>
              </a:ext>
            </a:extLst>
          </p:cNvPr>
          <p:cNvGrpSpPr/>
          <p:nvPr/>
        </p:nvGrpSpPr>
        <p:grpSpPr>
          <a:xfrm>
            <a:off x="3620438" y="3515499"/>
            <a:ext cx="900000" cy="900000"/>
            <a:chOff x="3291864" y="3840415"/>
            <a:chExt cx="900000" cy="900000"/>
          </a:xfrm>
        </p:grpSpPr>
        <p:sp>
          <p:nvSpPr>
            <p:cNvPr id="137" name="Rectangle: Rounded Corners 136">
              <a:extLst>
                <a:ext uri="{FF2B5EF4-FFF2-40B4-BE49-F238E27FC236}">
                  <a16:creationId xmlns:a16="http://schemas.microsoft.com/office/drawing/2014/main" id="{6E02EE48-DCFB-95D8-5F3C-9149A8AD94EB}"/>
                </a:ext>
              </a:extLst>
            </p:cNvPr>
            <p:cNvSpPr/>
            <p:nvPr/>
          </p:nvSpPr>
          <p:spPr>
            <a:xfrm>
              <a:off x="3291864" y="3840415"/>
              <a:ext cx="900000" cy="900000"/>
            </a:xfrm>
            <a:prstGeom prst="roundRect">
              <a:avLst/>
            </a:prstGeom>
            <a:solidFill>
              <a:srgbClr val="007DA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pic>
          <p:nvPicPr>
            <p:cNvPr id="138" name="Graphic 137" descr="Map with pin with solid fill">
              <a:extLst>
                <a:ext uri="{FF2B5EF4-FFF2-40B4-BE49-F238E27FC236}">
                  <a16:creationId xmlns:a16="http://schemas.microsoft.com/office/drawing/2014/main" id="{3B624CFF-59B6-F241-F04D-9506BE03BA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90032" y="3943860"/>
              <a:ext cx="720000" cy="720000"/>
            </a:xfrm>
            <a:prstGeom prst="rect">
              <a:avLst/>
            </a:prstGeom>
          </p:spPr>
        </p:pic>
      </p:grpSp>
      <p:grpSp>
        <p:nvGrpSpPr>
          <p:cNvPr id="139" name="Group 138">
            <a:extLst>
              <a:ext uri="{FF2B5EF4-FFF2-40B4-BE49-F238E27FC236}">
                <a16:creationId xmlns:a16="http://schemas.microsoft.com/office/drawing/2014/main" id="{2CB96A26-AA09-874E-A91C-FE52AE6E4150}"/>
              </a:ext>
            </a:extLst>
          </p:cNvPr>
          <p:cNvGrpSpPr/>
          <p:nvPr/>
        </p:nvGrpSpPr>
        <p:grpSpPr>
          <a:xfrm>
            <a:off x="725408" y="2165007"/>
            <a:ext cx="900000" cy="900000"/>
            <a:chOff x="508744" y="2565359"/>
            <a:chExt cx="900000" cy="900000"/>
          </a:xfrm>
        </p:grpSpPr>
        <p:sp>
          <p:nvSpPr>
            <p:cNvPr id="140" name="Oval 139">
              <a:extLst>
                <a:ext uri="{FF2B5EF4-FFF2-40B4-BE49-F238E27FC236}">
                  <a16:creationId xmlns:a16="http://schemas.microsoft.com/office/drawing/2014/main" id="{E5A4E50B-30F6-F875-A689-6906244BFA0D}"/>
                </a:ext>
              </a:extLst>
            </p:cNvPr>
            <p:cNvSpPr/>
            <p:nvPr/>
          </p:nvSpPr>
          <p:spPr>
            <a:xfrm>
              <a:off x="508744" y="2565359"/>
              <a:ext cx="900000" cy="900000"/>
            </a:xfrm>
            <a:prstGeom prst="ellipse">
              <a:avLst/>
            </a:prstGeom>
            <a:solidFill>
              <a:srgbClr val="1E3C64"/>
            </a:solidFill>
            <a:ln w="12700" cap="flat" cmpd="sng" algn="ctr">
              <a:solidFill>
                <a:srgbClr val="1E3C6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pic>
          <p:nvPicPr>
            <p:cNvPr id="141" name="Graphic 140" descr="Business Growth with solid fill">
              <a:extLst>
                <a:ext uri="{FF2B5EF4-FFF2-40B4-BE49-F238E27FC236}">
                  <a16:creationId xmlns:a16="http://schemas.microsoft.com/office/drawing/2014/main" id="{5A557463-A6B1-D89C-7B3B-B8ACD3B4E8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115" y="2688421"/>
              <a:ext cx="720000" cy="720000"/>
            </a:xfrm>
            <a:prstGeom prst="rect">
              <a:avLst/>
            </a:prstGeom>
          </p:spPr>
        </p:pic>
      </p:grpSp>
      <p:grpSp>
        <p:nvGrpSpPr>
          <p:cNvPr id="142" name="Group 141">
            <a:extLst>
              <a:ext uri="{FF2B5EF4-FFF2-40B4-BE49-F238E27FC236}">
                <a16:creationId xmlns:a16="http://schemas.microsoft.com/office/drawing/2014/main" id="{F0E62388-AF93-4BE9-D28E-87ADA10D65E5}"/>
              </a:ext>
            </a:extLst>
          </p:cNvPr>
          <p:cNvGrpSpPr/>
          <p:nvPr/>
        </p:nvGrpSpPr>
        <p:grpSpPr>
          <a:xfrm>
            <a:off x="1824638" y="2165007"/>
            <a:ext cx="900000" cy="900000"/>
            <a:chOff x="1491486" y="2588979"/>
            <a:chExt cx="900000" cy="900000"/>
          </a:xfrm>
        </p:grpSpPr>
        <p:sp>
          <p:nvSpPr>
            <p:cNvPr id="143" name="Oval 142">
              <a:extLst>
                <a:ext uri="{FF2B5EF4-FFF2-40B4-BE49-F238E27FC236}">
                  <a16:creationId xmlns:a16="http://schemas.microsoft.com/office/drawing/2014/main" id="{80045B58-01A5-E2F1-002A-CE50A3BE5F0C}"/>
                </a:ext>
              </a:extLst>
            </p:cNvPr>
            <p:cNvSpPr/>
            <p:nvPr/>
          </p:nvSpPr>
          <p:spPr>
            <a:xfrm>
              <a:off x="1491486" y="2588979"/>
              <a:ext cx="900000" cy="900000"/>
            </a:xfrm>
            <a:prstGeom prst="ellipse">
              <a:avLst/>
            </a:prstGeom>
            <a:solidFill>
              <a:srgbClr val="1E3C64"/>
            </a:solidFill>
            <a:ln w="12700" cap="flat" cmpd="sng" algn="ctr">
              <a:solidFill>
                <a:srgbClr val="1E3C6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pic>
          <p:nvPicPr>
            <p:cNvPr id="144" name="Graphic 143" descr="Ecommerce with solid fill">
              <a:extLst>
                <a:ext uri="{FF2B5EF4-FFF2-40B4-BE49-F238E27FC236}">
                  <a16:creationId xmlns:a16="http://schemas.microsoft.com/office/drawing/2014/main" id="{73F54169-226B-552F-13C7-FFAFB284BA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96845" y="2743420"/>
              <a:ext cx="720000" cy="622168"/>
            </a:xfrm>
            <a:prstGeom prst="rect">
              <a:avLst/>
            </a:prstGeom>
          </p:spPr>
        </p:pic>
      </p:grpSp>
      <p:grpSp>
        <p:nvGrpSpPr>
          <p:cNvPr id="145" name="Group 144">
            <a:extLst>
              <a:ext uri="{FF2B5EF4-FFF2-40B4-BE49-F238E27FC236}">
                <a16:creationId xmlns:a16="http://schemas.microsoft.com/office/drawing/2014/main" id="{3E185481-3843-5BB9-CA01-EF182E2239A5}"/>
              </a:ext>
            </a:extLst>
          </p:cNvPr>
          <p:cNvGrpSpPr/>
          <p:nvPr/>
        </p:nvGrpSpPr>
        <p:grpSpPr>
          <a:xfrm>
            <a:off x="1824638" y="3446049"/>
            <a:ext cx="900000" cy="900000"/>
            <a:chOff x="1441144" y="3853860"/>
            <a:chExt cx="900000" cy="900000"/>
          </a:xfrm>
        </p:grpSpPr>
        <p:sp>
          <p:nvSpPr>
            <p:cNvPr id="146" name="Oval 145">
              <a:extLst>
                <a:ext uri="{FF2B5EF4-FFF2-40B4-BE49-F238E27FC236}">
                  <a16:creationId xmlns:a16="http://schemas.microsoft.com/office/drawing/2014/main" id="{11937130-47BE-D880-12E6-4E882F743F4F}"/>
                </a:ext>
              </a:extLst>
            </p:cNvPr>
            <p:cNvSpPr/>
            <p:nvPr/>
          </p:nvSpPr>
          <p:spPr>
            <a:xfrm>
              <a:off x="1441144" y="3853860"/>
              <a:ext cx="900000" cy="900000"/>
            </a:xfrm>
            <a:prstGeom prst="ellipse">
              <a:avLst/>
            </a:prstGeom>
            <a:solidFill>
              <a:srgbClr val="1E3C64"/>
            </a:solidFill>
            <a:ln w="12700" cap="flat" cmpd="sng" algn="ctr">
              <a:solidFill>
                <a:srgbClr val="1E3C6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pic>
          <p:nvPicPr>
            <p:cNvPr id="147" name="Graphic 146" descr="Social network with solid fill">
              <a:extLst>
                <a:ext uri="{FF2B5EF4-FFF2-40B4-BE49-F238E27FC236}">
                  <a16:creationId xmlns:a16="http://schemas.microsoft.com/office/drawing/2014/main" id="{D30A0552-E63E-4DC4-53F5-C18C33B8D3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1144" y="3943860"/>
              <a:ext cx="720000" cy="720000"/>
            </a:xfrm>
            <a:prstGeom prst="rect">
              <a:avLst/>
            </a:prstGeom>
          </p:spPr>
        </p:pic>
      </p:grpSp>
      <p:sp>
        <p:nvSpPr>
          <p:cNvPr id="148" name="Plus Sign 147">
            <a:extLst>
              <a:ext uri="{FF2B5EF4-FFF2-40B4-BE49-F238E27FC236}">
                <a16:creationId xmlns:a16="http://schemas.microsoft.com/office/drawing/2014/main" id="{0FB91CDB-8008-060C-6255-1AA042C3BACD}"/>
              </a:ext>
            </a:extLst>
          </p:cNvPr>
          <p:cNvSpPr/>
          <p:nvPr/>
        </p:nvSpPr>
        <p:spPr>
          <a:xfrm>
            <a:off x="2977379" y="3157341"/>
            <a:ext cx="348355" cy="351436"/>
          </a:xfrm>
          <a:prstGeom prst="mathPlus">
            <a:avLst/>
          </a:prstGeom>
          <a:solidFill>
            <a:srgbClr val="788494">
              <a:lumMod val="40000"/>
              <a:lumOff val="6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49" name="Rectangle 148">
            <a:extLst>
              <a:ext uri="{FF2B5EF4-FFF2-40B4-BE49-F238E27FC236}">
                <a16:creationId xmlns:a16="http://schemas.microsoft.com/office/drawing/2014/main" id="{28959BC9-353A-E3D6-7DA3-1D4F18BF63EF}"/>
              </a:ext>
            </a:extLst>
          </p:cNvPr>
          <p:cNvSpPr/>
          <p:nvPr/>
        </p:nvSpPr>
        <p:spPr>
          <a:xfrm>
            <a:off x="626841" y="1912798"/>
            <a:ext cx="2262475" cy="3028166"/>
          </a:xfrm>
          <a:prstGeom prst="rect">
            <a:avLst/>
          </a:prstGeom>
          <a:noFill/>
          <a:ln w="6350" cap="flat" cmpd="sng" algn="ctr">
            <a:solidFill>
              <a:srgbClr val="788494">
                <a:lumMod val="40000"/>
                <a:lumOff val="6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50" name="Rectangle 149">
            <a:extLst>
              <a:ext uri="{FF2B5EF4-FFF2-40B4-BE49-F238E27FC236}">
                <a16:creationId xmlns:a16="http://schemas.microsoft.com/office/drawing/2014/main" id="{240AE1B2-B726-608F-FE74-2FCA067196CE}"/>
              </a:ext>
            </a:extLst>
          </p:cNvPr>
          <p:cNvSpPr/>
          <p:nvPr/>
        </p:nvSpPr>
        <p:spPr>
          <a:xfrm>
            <a:off x="626839" y="1620344"/>
            <a:ext cx="2277863" cy="268236"/>
          </a:xfrm>
          <a:prstGeom prst="rect">
            <a:avLst/>
          </a:prstGeom>
          <a:solidFill>
            <a:srgbClr val="1E3C6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FFFFFF"/>
                </a:solidFill>
                <a:effectLst/>
                <a:uLnTx/>
                <a:uFillTx/>
                <a:latin typeface="Arial"/>
                <a:ea typeface="+mn-ea"/>
                <a:cs typeface="+mn-cs"/>
              </a:rPr>
              <a:t>APAC Logistics Drivers</a:t>
            </a:r>
          </a:p>
        </p:txBody>
      </p:sp>
      <p:sp>
        <p:nvSpPr>
          <p:cNvPr id="151" name="Rectangle 150">
            <a:extLst>
              <a:ext uri="{FF2B5EF4-FFF2-40B4-BE49-F238E27FC236}">
                <a16:creationId xmlns:a16="http://schemas.microsoft.com/office/drawing/2014/main" id="{32DC0E3B-AE98-2E88-6F85-13A3171E1E45}"/>
              </a:ext>
            </a:extLst>
          </p:cNvPr>
          <p:cNvSpPr/>
          <p:nvPr/>
        </p:nvSpPr>
        <p:spPr>
          <a:xfrm>
            <a:off x="3410092" y="1922795"/>
            <a:ext cx="1276851" cy="3018169"/>
          </a:xfrm>
          <a:prstGeom prst="rect">
            <a:avLst/>
          </a:prstGeom>
          <a:noFill/>
          <a:ln w="6350" cap="flat" cmpd="sng" algn="ctr">
            <a:solidFill>
              <a:srgbClr val="788494">
                <a:lumMod val="40000"/>
                <a:lumOff val="6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52" name="Rectangle 151">
            <a:extLst>
              <a:ext uri="{FF2B5EF4-FFF2-40B4-BE49-F238E27FC236}">
                <a16:creationId xmlns:a16="http://schemas.microsoft.com/office/drawing/2014/main" id="{4B7DCEC7-98E8-B394-A00B-75AAC7132C86}"/>
              </a:ext>
            </a:extLst>
          </p:cNvPr>
          <p:cNvSpPr/>
          <p:nvPr/>
        </p:nvSpPr>
        <p:spPr>
          <a:xfrm>
            <a:off x="3410090" y="1630341"/>
            <a:ext cx="1287243" cy="268236"/>
          </a:xfrm>
          <a:prstGeom prst="rect">
            <a:avLst/>
          </a:prstGeom>
          <a:solidFill>
            <a:srgbClr val="007DA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FFFFFF"/>
                </a:solidFill>
                <a:effectLst/>
                <a:uLnTx/>
                <a:uFillTx/>
                <a:latin typeface="Arial"/>
                <a:ea typeface="+mn-ea"/>
                <a:cs typeface="+mn-cs"/>
              </a:rPr>
              <a:t>Market Gaps</a:t>
            </a:r>
          </a:p>
        </p:txBody>
      </p:sp>
      <p:sp>
        <p:nvSpPr>
          <p:cNvPr id="153" name="TextBox 152">
            <a:extLst>
              <a:ext uri="{FF2B5EF4-FFF2-40B4-BE49-F238E27FC236}">
                <a16:creationId xmlns:a16="http://schemas.microsoft.com/office/drawing/2014/main" id="{2F4DD10A-9DD7-4A8E-10FD-FDFB8A9CDBEE}"/>
              </a:ext>
            </a:extLst>
          </p:cNvPr>
          <p:cNvSpPr txBox="1"/>
          <p:nvPr/>
        </p:nvSpPr>
        <p:spPr>
          <a:xfrm>
            <a:off x="661591" y="3052672"/>
            <a:ext cx="995531" cy="4308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rgbClr val="000000"/>
                </a:solidFill>
                <a:effectLst/>
                <a:uLnTx/>
                <a:uFillTx/>
              </a:rPr>
              <a:t>Rise of middle class</a:t>
            </a:r>
          </a:p>
        </p:txBody>
      </p:sp>
      <p:sp>
        <p:nvSpPr>
          <p:cNvPr id="154" name="TextBox 153">
            <a:extLst>
              <a:ext uri="{FF2B5EF4-FFF2-40B4-BE49-F238E27FC236}">
                <a16:creationId xmlns:a16="http://schemas.microsoft.com/office/drawing/2014/main" id="{31EF98E7-E982-CCC5-7F9A-C672E9095B33}"/>
              </a:ext>
            </a:extLst>
          </p:cNvPr>
          <p:cNvSpPr txBox="1"/>
          <p:nvPr/>
        </p:nvSpPr>
        <p:spPr>
          <a:xfrm>
            <a:off x="1699539" y="3052672"/>
            <a:ext cx="1211842" cy="4308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rgbClr val="000000"/>
                </a:solidFill>
                <a:effectLst/>
                <a:uLnTx/>
                <a:uFillTx/>
              </a:rPr>
              <a:t>Explosion in digital payments</a:t>
            </a:r>
          </a:p>
        </p:txBody>
      </p:sp>
      <p:sp>
        <p:nvSpPr>
          <p:cNvPr id="155" name="TextBox 154">
            <a:extLst>
              <a:ext uri="{FF2B5EF4-FFF2-40B4-BE49-F238E27FC236}">
                <a16:creationId xmlns:a16="http://schemas.microsoft.com/office/drawing/2014/main" id="{C419F262-4A53-4E3C-EE30-E4FCC2CD4384}"/>
              </a:ext>
            </a:extLst>
          </p:cNvPr>
          <p:cNvSpPr txBox="1"/>
          <p:nvPr/>
        </p:nvSpPr>
        <p:spPr>
          <a:xfrm>
            <a:off x="615381" y="4339085"/>
            <a:ext cx="1123580" cy="4308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rgbClr val="000000"/>
                </a:solidFill>
                <a:effectLst/>
                <a:uLnTx/>
                <a:uFillTx/>
              </a:rPr>
              <a:t>Growth in online sales </a:t>
            </a:r>
          </a:p>
        </p:txBody>
      </p:sp>
      <p:sp>
        <p:nvSpPr>
          <p:cNvPr id="156" name="TextBox 155">
            <a:extLst>
              <a:ext uri="{FF2B5EF4-FFF2-40B4-BE49-F238E27FC236}">
                <a16:creationId xmlns:a16="http://schemas.microsoft.com/office/drawing/2014/main" id="{5FF51020-5AB5-5EF0-D87B-EB3D9D4BFEFA}"/>
              </a:ext>
            </a:extLst>
          </p:cNvPr>
          <p:cNvSpPr txBox="1"/>
          <p:nvPr/>
        </p:nvSpPr>
        <p:spPr>
          <a:xfrm>
            <a:off x="1583866" y="4339085"/>
            <a:ext cx="1455457" cy="60016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rgbClr val="000000"/>
                </a:solidFill>
                <a:effectLst/>
                <a:uLnTx/>
                <a:uFillTx/>
              </a:rPr>
              <a:t>Infrastructure connectivity improving</a:t>
            </a:r>
          </a:p>
        </p:txBody>
      </p:sp>
      <p:sp>
        <p:nvSpPr>
          <p:cNvPr id="157" name="TextBox 156">
            <a:extLst>
              <a:ext uri="{FF2B5EF4-FFF2-40B4-BE49-F238E27FC236}">
                <a16:creationId xmlns:a16="http://schemas.microsoft.com/office/drawing/2014/main" id="{566FEA4D-5EA4-6536-9BAF-B2347D17FD80}"/>
              </a:ext>
            </a:extLst>
          </p:cNvPr>
          <p:cNvSpPr txBox="1"/>
          <p:nvPr/>
        </p:nvSpPr>
        <p:spPr>
          <a:xfrm>
            <a:off x="3563708" y="2915335"/>
            <a:ext cx="1049022" cy="60016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rgbClr val="000000"/>
                </a:solidFill>
                <a:effectLst/>
                <a:uLnTx/>
                <a:uFillTx/>
              </a:rPr>
              <a:t>Lack of modern logistics stock</a:t>
            </a:r>
          </a:p>
        </p:txBody>
      </p:sp>
      <p:sp>
        <p:nvSpPr>
          <p:cNvPr id="158" name="TextBox 157">
            <a:extLst>
              <a:ext uri="{FF2B5EF4-FFF2-40B4-BE49-F238E27FC236}">
                <a16:creationId xmlns:a16="http://schemas.microsoft.com/office/drawing/2014/main" id="{20B2AAAD-EC7E-7806-BC21-D1508140633B}"/>
              </a:ext>
            </a:extLst>
          </p:cNvPr>
          <p:cNvSpPr txBox="1"/>
          <p:nvPr/>
        </p:nvSpPr>
        <p:spPr>
          <a:xfrm>
            <a:off x="3426817" y="4372781"/>
            <a:ext cx="1239135" cy="60016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rgbClr val="000000"/>
                </a:solidFill>
                <a:effectLst/>
                <a:uLnTx/>
                <a:uFillTx/>
              </a:rPr>
              <a:t>Strong growth aspirations by potential tenants</a:t>
            </a:r>
          </a:p>
        </p:txBody>
      </p:sp>
      <p:sp>
        <p:nvSpPr>
          <p:cNvPr id="159" name="Rectangle 158">
            <a:extLst>
              <a:ext uri="{FF2B5EF4-FFF2-40B4-BE49-F238E27FC236}">
                <a16:creationId xmlns:a16="http://schemas.microsoft.com/office/drawing/2014/main" id="{C05E3395-265D-E98E-D18C-1BAA2961F35C}"/>
              </a:ext>
            </a:extLst>
          </p:cNvPr>
          <p:cNvSpPr/>
          <p:nvPr/>
        </p:nvSpPr>
        <p:spPr>
          <a:xfrm>
            <a:off x="5352361" y="1939115"/>
            <a:ext cx="1276851" cy="1440000"/>
          </a:xfrm>
          <a:prstGeom prst="rect">
            <a:avLst/>
          </a:prstGeom>
          <a:noFill/>
          <a:ln w="6350" cap="flat" cmpd="sng" algn="ctr">
            <a:solidFill>
              <a:srgbClr val="788494">
                <a:lumMod val="40000"/>
                <a:lumOff val="60000"/>
              </a:srgbClr>
            </a:solidFill>
            <a:prstDash val="solid"/>
            <a:miter lim="800000"/>
          </a:ln>
          <a:effectLst/>
        </p:spPr>
        <p:txBody>
          <a:bodyPr rtlCol="0" anchor="ct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100" b="1" i="0" u="none" strike="noStrike" kern="0" cap="none" spc="0" normalizeH="0" baseline="0" noProof="0">
                <a:ln>
                  <a:noFill/>
                </a:ln>
                <a:solidFill>
                  <a:srgbClr val="021D49"/>
                </a:solidFill>
                <a:effectLst/>
                <a:uLnTx/>
                <a:uFillTx/>
                <a:latin typeface="Arial"/>
                <a:ea typeface="+mn-ea"/>
                <a:cs typeface="+mn-cs"/>
              </a:rPr>
              <a:t>Developed</a:t>
            </a:r>
            <a:r>
              <a:rPr kumimoji="0" lang="en-SG" sz="1100" b="0" i="0" u="none" strike="noStrike" kern="0" cap="none" spc="0" normalizeH="0" baseline="0" noProof="0">
                <a:ln>
                  <a:noFill/>
                </a:ln>
                <a:solidFill>
                  <a:srgbClr val="021D49"/>
                </a:solidFill>
                <a:effectLst/>
                <a:uLnTx/>
                <a:uFillTx/>
                <a:latin typeface="Arial"/>
                <a:ea typeface="+mn-ea"/>
                <a:cs typeface="+mn-cs"/>
              </a:rPr>
              <a:t> </a:t>
            </a:r>
            <a:r>
              <a:rPr kumimoji="0" lang="en-SG" sz="1100" b="1" i="0" u="none" strike="noStrike" kern="0" cap="none" spc="0" normalizeH="0" baseline="0" noProof="0">
                <a:ln>
                  <a:noFill/>
                </a:ln>
                <a:solidFill>
                  <a:srgbClr val="021D49"/>
                </a:solidFill>
                <a:effectLst/>
                <a:uLnTx/>
                <a:uFillTx/>
                <a:latin typeface="Arial"/>
                <a:ea typeface="+mn-ea"/>
                <a:cs typeface="+mn-cs"/>
              </a:rPr>
              <a:t>markets</a:t>
            </a:r>
            <a:r>
              <a:rPr kumimoji="0" lang="en-SG" sz="1100" b="0" i="0" u="none" strike="noStrike" kern="0" cap="none" spc="0" normalizeH="0" baseline="0" noProof="0">
                <a:ln>
                  <a:noFill/>
                </a:ln>
                <a:solidFill>
                  <a:srgbClr val="021D49"/>
                </a:solidFill>
                <a:effectLst/>
                <a:uLnTx/>
                <a:uFillTx/>
                <a:latin typeface="Arial"/>
                <a:ea typeface="+mn-ea"/>
                <a:cs typeface="+mn-cs"/>
              </a:rPr>
              <a:t> with deep liquidity </a:t>
            </a:r>
          </a:p>
          <a:p>
            <a:pPr marL="0" marR="0" lvl="0" indent="0" defTabSz="457200" eaLnBrk="1" fontAlgn="auto" latinLnBrk="0" hangingPunct="1">
              <a:lnSpc>
                <a:spcPct val="100000"/>
              </a:lnSpc>
              <a:spcBef>
                <a:spcPts val="0"/>
              </a:spcBef>
              <a:spcAft>
                <a:spcPts val="0"/>
              </a:spcAft>
              <a:buClrTx/>
              <a:buSzTx/>
              <a:buFontTx/>
              <a:buNone/>
              <a:tabLst/>
              <a:defRPr/>
            </a:pPr>
            <a:endParaRPr kumimoji="0" lang="en-SG" sz="1100" b="0" i="0" u="none" strike="noStrike" kern="0" cap="none" spc="0" normalizeH="0" baseline="0" noProof="0">
              <a:ln>
                <a:noFill/>
              </a:ln>
              <a:solidFill>
                <a:srgbClr val="021D49"/>
              </a:solidFill>
              <a:effectLst/>
              <a:uLnTx/>
              <a:uFillTx/>
              <a:latin typeface="Arial"/>
              <a:ea typeface="+mn-ea"/>
              <a:cs typeface="+mn-cs"/>
            </a:endParaRPr>
          </a:p>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100" b="0" i="0" u="none" strike="noStrike" kern="0" cap="none" spc="0" normalizeH="0" baseline="0" noProof="0">
                <a:ln>
                  <a:noFill/>
                </a:ln>
                <a:solidFill>
                  <a:srgbClr val="021D49"/>
                </a:solidFill>
                <a:effectLst/>
                <a:uLnTx/>
                <a:uFillTx/>
                <a:latin typeface="Arial"/>
                <a:ea typeface="+mn-ea"/>
                <a:cs typeface="+mn-cs"/>
              </a:rPr>
              <a:t>Significant component of </a:t>
            </a:r>
            <a:r>
              <a:rPr kumimoji="0" lang="en-SG" sz="1100" b="1" i="0" u="none" strike="noStrike" kern="0" cap="none" spc="0" normalizeH="0" baseline="0" noProof="0">
                <a:ln>
                  <a:noFill/>
                </a:ln>
                <a:solidFill>
                  <a:srgbClr val="021D49"/>
                </a:solidFill>
                <a:effectLst/>
                <a:uLnTx/>
                <a:uFillTx/>
                <a:latin typeface="Arial"/>
                <a:ea typeface="+mn-ea"/>
                <a:cs typeface="+mn-cs"/>
              </a:rPr>
              <a:t>ageing stock</a:t>
            </a:r>
          </a:p>
        </p:txBody>
      </p:sp>
      <p:sp>
        <p:nvSpPr>
          <p:cNvPr id="160" name="Rectangle 159">
            <a:extLst>
              <a:ext uri="{FF2B5EF4-FFF2-40B4-BE49-F238E27FC236}">
                <a16:creationId xmlns:a16="http://schemas.microsoft.com/office/drawing/2014/main" id="{5EA8A6E5-8AF7-10EB-DE77-E9DC48A4A4CB}"/>
              </a:ext>
            </a:extLst>
          </p:cNvPr>
          <p:cNvSpPr/>
          <p:nvPr/>
        </p:nvSpPr>
        <p:spPr>
          <a:xfrm>
            <a:off x="5352359" y="1646660"/>
            <a:ext cx="1287243" cy="268236"/>
          </a:xfrm>
          <a:prstGeom prst="rect">
            <a:avLst/>
          </a:prstGeom>
          <a:solidFill>
            <a:srgbClr val="78849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FFFFFF"/>
                </a:solidFill>
                <a:effectLst/>
                <a:uLnTx/>
                <a:uFillTx/>
                <a:latin typeface="Arial"/>
                <a:ea typeface="+mn-ea"/>
                <a:cs typeface="+mn-cs"/>
              </a:rPr>
              <a:t>Market Type</a:t>
            </a:r>
          </a:p>
        </p:txBody>
      </p:sp>
      <p:sp>
        <p:nvSpPr>
          <p:cNvPr id="161" name="Rectangle 160">
            <a:extLst>
              <a:ext uri="{FF2B5EF4-FFF2-40B4-BE49-F238E27FC236}">
                <a16:creationId xmlns:a16="http://schemas.microsoft.com/office/drawing/2014/main" id="{711A4A21-5C8A-7F56-ECBA-6BBDFE02C11E}"/>
              </a:ext>
            </a:extLst>
          </p:cNvPr>
          <p:cNvSpPr/>
          <p:nvPr/>
        </p:nvSpPr>
        <p:spPr>
          <a:xfrm>
            <a:off x="5352361" y="3484645"/>
            <a:ext cx="1276851" cy="1440000"/>
          </a:xfrm>
          <a:prstGeom prst="rect">
            <a:avLst/>
          </a:prstGeom>
          <a:noFill/>
          <a:ln w="6350" cap="flat" cmpd="sng" algn="ctr">
            <a:solidFill>
              <a:srgbClr val="788494">
                <a:lumMod val="40000"/>
                <a:lumOff val="60000"/>
              </a:srgbClr>
            </a:solidFill>
            <a:prstDash val="solid"/>
            <a:miter lim="800000"/>
          </a:ln>
          <a:effectLst/>
        </p:spPr>
        <p:txBody>
          <a:bodyPr rtlCol="0" anchor="ct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100" b="1" i="0" u="none" strike="noStrike" kern="0" cap="none" spc="0" normalizeH="0" baseline="0" noProof="0">
                <a:ln>
                  <a:noFill/>
                </a:ln>
                <a:solidFill>
                  <a:srgbClr val="021D49"/>
                </a:solidFill>
                <a:effectLst/>
                <a:uLnTx/>
                <a:uFillTx/>
                <a:latin typeface="Arial"/>
                <a:ea typeface="+mn-ea"/>
                <a:cs typeface="+mn-cs"/>
              </a:rPr>
              <a:t>Developing</a:t>
            </a:r>
            <a:r>
              <a:rPr kumimoji="0" lang="en-SG" sz="1100" b="0" i="0" u="none" strike="noStrike" kern="0" cap="none" spc="0" normalizeH="0" baseline="0" noProof="0">
                <a:ln>
                  <a:noFill/>
                </a:ln>
                <a:solidFill>
                  <a:srgbClr val="021D49"/>
                </a:solidFill>
                <a:effectLst/>
                <a:uLnTx/>
                <a:uFillTx/>
                <a:latin typeface="Arial"/>
                <a:ea typeface="+mn-ea"/>
                <a:cs typeface="+mn-cs"/>
              </a:rPr>
              <a:t> </a:t>
            </a:r>
            <a:r>
              <a:rPr kumimoji="0" lang="en-SG" sz="1100" b="1" i="0" u="none" strike="noStrike" kern="0" cap="none" spc="0" normalizeH="0" baseline="0" noProof="0">
                <a:ln>
                  <a:noFill/>
                </a:ln>
                <a:solidFill>
                  <a:srgbClr val="021D49"/>
                </a:solidFill>
                <a:effectLst/>
                <a:uLnTx/>
                <a:uFillTx/>
                <a:latin typeface="Arial"/>
                <a:ea typeface="+mn-ea"/>
                <a:cs typeface="+mn-cs"/>
              </a:rPr>
              <a:t>markets</a:t>
            </a:r>
            <a:r>
              <a:rPr kumimoji="0" lang="en-SG" sz="1100" b="0" i="0" u="none" strike="noStrike" kern="0" cap="none" spc="0" normalizeH="0" baseline="0" noProof="0">
                <a:ln>
                  <a:noFill/>
                </a:ln>
                <a:solidFill>
                  <a:srgbClr val="021D49"/>
                </a:solidFill>
                <a:effectLst/>
                <a:uLnTx/>
                <a:uFillTx/>
                <a:latin typeface="Arial"/>
                <a:ea typeface="+mn-ea"/>
                <a:cs typeface="+mn-cs"/>
              </a:rPr>
              <a:t> with limited existing stock but strong growth factors</a:t>
            </a:r>
          </a:p>
        </p:txBody>
      </p:sp>
      <p:sp>
        <p:nvSpPr>
          <p:cNvPr id="162" name="Rectangle 161">
            <a:extLst>
              <a:ext uri="{FF2B5EF4-FFF2-40B4-BE49-F238E27FC236}">
                <a16:creationId xmlns:a16="http://schemas.microsoft.com/office/drawing/2014/main" id="{77182DBB-D76A-A1A3-BCEE-850C844772C6}"/>
              </a:ext>
            </a:extLst>
          </p:cNvPr>
          <p:cNvSpPr/>
          <p:nvPr/>
        </p:nvSpPr>
        <p:spPr>
          <a:xfrm>
            <a:off x="7020759" y="1939115"/>
            <a:ext cx="1342492" cy="1440000"/>
          </a:xfrm>
          <a:prstGeom prst="rect">
            <a:avLst/>
          </a:prstGeom>
          <a:noFill/>
          <a:ln w="6350" cap="flat" cmpd="sng" algn="ctr">
            <a:solidFill>
              <a:srgbClr val="788494">
                <a:lumMod val="40000"/>
                <a:lumOff val="60000"/>
              </a:srgbClr>
            </a:solidFill>
            <a:prstDash val="solid"/>
            <a:miter lim="800000"/>
          </a:ln>
          <a:effectLst/>
        </p:spPr>
        <p:txBody>
          <a:bodyPr rtlCol="0" anchor="ct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000" b="0" i="0" u="none" strike="noStrike" kern="0" cap="none" spc="0" normalizeH="0" baseline="0" noProof="0">
              <a:ln>
                <a:noFill/>
              </a:ln>
              <a:solidFill>
                <a:srgbClr val="021D49"/>
              </a:solidFill>
              <a:effectLst/>
              <a:uLnTx/>
              <a:uFillTx/>
              <a:latin typeface="Arial"/>
              <a:ea typeface="+mn-ea"/>
              <a:cs typeface="+mn-cs"/>
            </a:endParaRPr>
          </a:p>
        </p:txBody>
      </p:sp>
      <p:sp>
        <p:nvSpPr>
          <p:cNvPr id="163" name="Rectangle 162">
            <a:extLst>
              <a:ext uri="{FF2B5EF4-FFF2-40B4-BE49-F238E27FC236}">
                <a16:creationId xmlns:a16="http://schemas.microsoft.com/office/drawing/2014/main" id="{CD41DD4A-5E48-7D31-C16E-79B0618FD6C7}"/>
              </a:ext>
            </a:extLst>
          </p:cNvPr>
          <p:cNvSpPr/>
          <p:nvPr/>
        </p:nvSpPr>
        <p:spPr>
          <a:xfrm>
            <a:off x="7020757" y="1646660"/>
            <a:ext cx="1287243" cy="268236"/>
          </a:xfrm>
          <a:prstGeom prst="rect">
            <a:avLst/>
          </a:prstGeom>
          <a:solidFill>
            <a:srgbClr val="6EB4D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FFFFFF"/>
                </a:solidFill>
                <a:effectLst/>
                <a:uLnTx/>
                <a:uFillTx/>
                <a:latin typeface="Arial"/>
                <a:ea typeface="+mn-ea"/>
                <a:cs typeface="+mn-cs"/>
              </a:rPr>
              <a:t>Strategy</a:t>
            </a:r>
          </a:p>
        </p:txBody>
      </p:sp>
      <p:sp>
        <p:nvSpPr>
          <p:cNvPr id="164" name="Rectangle 163">
            <a:extLst>
              <a:ext uri="{FF2B5EF4-FFF2-40B4-BE49-F238E27FC236}">
                <a16:creationId xmlns:a16="http://schemas.microsoft.com/office/drawing/2014/main" id="{3E41CDC8-9158-8D0E-E359-A4DC1341243E}"/>
              </a:ext>
            </a:extLst>
          </p:cNvPr>
          <p:cNvSpPr/>
          <p:nvPr/>
        </p:nvSpPr>
        <p:spPr>
          <a:xfrm>
            <a:off x="7020757" y="3491260"/>
            <a:ext cx="1358160" cy="1440000"/>
          </a:xfrm>
          <a:prstGeom prst="rect">
            <a:avLst/>
          </a:prstGeom>
          <a:noFill/>
          <a:ln w="6350" cap="flat" cmpd="sng" algn="ctr">
            <a:solidFill>
              <a:srgbClr val="788494">
                <a:lumMod val="40000"/>
                <a:lumOff val="60000"/>
              </a:srgbClr>
            </a:solidFill>
            <a:prstDash val="solid"/>
            <a:miter lim="800000"/>
          </a:ln>
          <a:effectLst/>
        </p:spPr>
        <p:txBody>
          <a:bodyPr rtlCol="0" anchor="ct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000" b="0" i="0" u="none" strike="noStrike" kern="0" cap="none" spc="0" normalizeH="0" baseline="0" noProof="0">
              <a:ln>
                <a:noFill/>
              </a:ln>
              <a:solidFill>
                <a:srgbClr val="021D49"/>
              </a:solidFill>
              <a:effectLst/>
              <a:uLnTx/>
              <a:uFillTx/>
              <a:latin typeface="Arial"/>
              <a:ea typeface="+mn-ea"/>
              <a:cs typeface="+mn-cs"/>
            </a:endParaRPr>
          </a:p>
        </p:txBody>
      </p:sp>
      <p:sp>
        <p:nvSpPr>
          <p:cNvPr id="165" name="Oval 164">
            <a:extLst>
              <a:ext uri="{FF2B5EF4-FFF2-40B4-BE49-F238E27FC236}">
                <a16:creationId xmlns:a16="http://schemas.microsoft.com/office/drawing/2014/main" id="{A301E6C3-ECF2-30BF-D909-B0184FD501A4}"/>
              </a:ext>
            </a:extLst>
          </p:cNvPr>
          <p:cNvSpPr/>
          <p:nvPr/>
        </p:nvSpPr>
        <p:spPr>
          <a:xfrm>
            <a:off x="7126002" y="2023892"/>
            <a:ext cx="612000" cy="612000"/>
          </a:xfrm>
          <a:prstGeom prst="ellipse">
            <a:avLst/>
          </a:prstGeom>
          <a:solidFill>
            <a:srgbClr val="6EB4D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66" name="Oval 165">
            <a:extLst>
              <a:ext uri="{FF2B5EF4-FFF2-40B4-BE49-F238E27FC236}">
                <a16:creationId xmlns:a16="http://schemas.microsoft.com/office/drawing/2014/main" id="{BAA398DF-E429-9623-1195-D9D904497450}"/>
              </a:ext>
            </a:extLst>
          </p:cNvPr>
          <p:cNvSpPr/>
          <p:nvPr/>
        </p:nvSpPr>
        <p:spPr>
          <a:xfrm>
            <a:off x="7127671" y="2728860"/>
            <a:ext cx="612000" cy="612000"/>
          </a:xfrm>
          <a:prstGeom prst="ellipse">
            <a:avLst/>
          </a:prstGeom>
          <a:solidFill>
            <a:srgbClr val="6EB4D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67" name="Oval 166">
            <a:extLst>
              <a:ext uri="{FF2B5EF4-FFF2-40B4-BE49-F238E27FC236}">
                <a16:creationId xmlns:a16="http://schemas.microsoft.com/office/drawing/2014/main" id="{5758386A-5127-BA23-7D38-4EA5F89B7738}"/>
              </a:ext>
            </a:extLst>
          </p:cNvPr>
          <p:cNvSpPr/>
          <p:nvPr/>
        </p:nvSpPr>
        <p:spPr>
          <a:xfrm>
            <a:off x="7142198" y="3938171"/>
            <a:ext cx="612000" cy="612000"/>
          </a:xfrm>
          <a:prstGeom prst="ellipse">
            <a:avLst/>
          </a:prstGeom>
          <a:solidFill>
            <a:srgbClr val="6EB4DC"/>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pic>
        <p:nvPicPr>
          <p:cNvPr id="168" name="Graphic 167" descr="Building Brick Wall with solid fill">
            <a:extLst>
              <a:ext uri="{FF2B5EF4-FFF2-40B4-BE49-F238E27FC236}">
                <a16:creationId xmlns:a16="http://schemas.microsoft.com/office/drawing/2014/main" id="{D9D1B820-F4D7-8041-9137-FE9CE0BD6B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99671" y="2796060"/>
            <a:ext cx="468000" cy="468000"/>
          </a:xfrm>
          <a:prstGeom prst="rect">
            <a:avLst/>
          </a:prstGeom>
        </p:spPr>
      </p:pic>
      <p:pic>
        <p:nvPicPr>
          <p:cNvPr id="169" name="Graphic 168" descr="Warehouse with solid fill">
            <a:extLst>
              <a:ext uri="{FF2B5EF4-FFF2-40B4-BE49-F238E27FC236}">
                <a16:creationId xmlns:a16="http://schemas.microsoft.com/office/drawing/2014/main" id="{72C890FE-B5BF-CAF3-0393-46C994AAD5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14198" y="4000516"/>
            <a:ext cx="468000" cy="468000"/>
          </a:xfrm>
          <a:prstGeom prst="rect">
            <a:avLst/>
          </a:prstGeom>
        </p:spPr>
      </p:pic>
      <p:pic>
        <p:nvPicPr>
          <p:cNvPr id="170" name="Graphic 169" descr="Warehouse with solid fill">
            <a:extLst>
              <a:ext uri="{FF2B5EF4-FFF2-40B4-BE49-F238E27FC236}">
                <a16:creationId xmlns:a16="http://schemas.microsoft.com/office/drawing/2014/main" id="{993FBD26-F5CD-C5D1-B609-41831680102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96940" y="2083482"/>
            <a:ext cx="468000" cy="468000"/>
          </a:xfrm>
          <a:prstGeom prst="rect">
            <a:avLst/>
          </a:prstGeom>
        </p:spPr>
      </p:pic>
      <p:sp>
        <p:nvSpPr>
          <p:cNvPr id="171" name="TextBox 170">
            <a:extLst>
              <a:ext uri="{FF2B5EF4-FFF2-40B4-BE49-F238E27FC236}">
                <a16:creationId xmlns:a16="http://schemas.microsoft.com/office/drawing/2014/main" id="{0D9AC597-447F-AA45-9183-91FFE6A7DDC7}"/>
              </a:ext>
            </a:extLst>
          </p:cNvPr>
          <p:cNvSpPr txBox="1"/>
          <p:nvPr/>
        </p:nvSpPr>
        <p:spPr>
          <a:xfrm>
            <a:off x="7651547" y="1998383"/>
            <a:ext cx="754109" cy="600164"/>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rgbClr val="000000"/>
                </a:solidFill>
                <a:effectLst/>
                <a:uLnTx/>
                <a:uFillTx/>
              </a:rPr>
              <a:t>Selective build to core</a:t>
            </a:r>
          </a:p>
        </p:txBody>
      </p:sp>
      <p:sp>
        <p:nvSpPr>
          <p:cNvPr id="172" name="TextBox 171">
            <a:extLst>
              <a:ext uri="{FF2B5EF4-FFF2-40B4-BE49-F238E27FC236}">
                <a16:creationId xmlns:a16="http://schemas.microsoft.com/office/drawing/2014/main" id="{C5CA9746-56C6-1059-CD7F-878AEC649FFA}"/>
              </a:ext>
            </a:extLst>
          </p:cNvPr>
          <p:cNvSpPr txBox="1"/>
          <p:nvPr/>
        </p:nvSpPr>
        <p:spPr>
          <a:xfrm>
            <a:off x="7760557" y="3868290"/>
            <a:ext cx="612000" cy="76944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rgbClr val="000000"/>
                </a:solidFill>
                <a:effectLst/>
                <a:uLnTx/>
                <a:uFillTx/>
              </a:rPr>
              <a:t>Build to core / Build to suit</a:t>
            </a:r>
          </a:p>
        </p:txBody>
      </p:sp>
      <p:sp>
        <p:nvSpPr>
          <p:cNvPr id="173" name="TextBox 172">
            <a:extLst>
              <a:ext uri="{FF2B5EF4-FFF2-40B4-BE49-F238E27FC236}">
                <a16:creationId xmlns:a16="http://schemas.microsoft.com/office/drawing/2014/main" id="{315FA6F3-D8A5-34E5-99AD-A8B13796DD17}"/>
              </a:ext>
            </a:extLst>
          </p:cNvPr>
          <p:cNvSpPr txBox="1"/>
          <p:nvPr/>
        </p:nvSpPr>
        <p:spPr>
          <a:xfrm>
            <a:off x="7629910" y="2625230"/>
            <a:ext cx="819507" cy="76944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a:ln>
                  <a:noFill/>
                </a:ln>
                <a:solidFill>
                  <a:srgbClr val="000000"/>
                </a:solidFill>
                <a:effectLst/>
                <a:uLnTx/>
                <a:uFillTx/>
              </a:rPr>
              <a:t>Value-add of ageing stock</a:t>
            </a:r>
          </a:p>
        </p:txBody>
      </p:sp>
      <p:cxnSp>
        <p:nvCxnSpPr>
          <p:cNvPr id="174" name="Straight Connector 173">
            <a:extLst>
              <a:ext uri="{FF2B5EF4-FFF2-40B4-BE49-F238E27FC236}">
                <a16:creationId xmlns:a16="http://schemas.microsoft.com/office/drawing/2014/main" id="{FF04D31A-74C3-BFAE-1C48-68C8B84E8F01}"/>
              </a:ext>
            </a:extLst>
          </p:cNvPr>
          <p:cNvCxnSpPr>
            <a:cxnSpLocks/>
          </p:cNvCxnSpPr>
          <p:nvPr/>
        </p:nvCxnSpPr>
        <p:spPr>
          <a:xfrm>
            <a:off x="5302340" y="3431083"/>
            <a:ext cx="4752000" cy="0"/>
          </a:xfrm>
          <a:prstGeom prst="line">
            <a:avLst/>
          </a:prstGeom>
          <a:noFill/>
          <a:ln w="6350" cap="flat" cmpd="sng" algn="ctr">
            <a:solidFill>
              <a:srgbClr val="788494"/>
            </a:solidFill>
            <a:prstDash val="dash"/>
            <a:miter lim="800000"/>
          </a:ln>
          <a:effectLst/>
        </p:spPr>
      </p:cxnSp>
      <p:sp>
        <p:nvSpPr>
          <p:cNvPr id="175" name="Rectangle 174">
            <a:extLst>
              <a:ext uri="{FF2B5EF4-FFF2-40B4-BE49-F238E27FC236}">
                <a16:creationId xmlns:a16="http://schemas.microsoft.com/office/drawing/2014/main" id="{F3035578-A034-37E0-BF2F-AD4D62EC400F}"/>
              </a:ext>
            </a:extLst>
          </p:cNvPr>
          <p:cNvSpPr/>
          <p:nvPr/>
        </p:nvSpPr>
        <p:spPr>
          <a:xfrm>
            <a:off x="8693070" y="1926247"/>
            <a:ext cx="1276851" cy="1440000"/>
          </a:xfrm>
          <a:prstGeom prst="rect">
            <a:avLst/>
          </a:prstGeom>
          <a:noFill/>
          <a:ln w="6350" cap="flat" cmpd="sng" algn="ctr">
            <a:solidFill>
              <a:srgbClr val="E1AF14"/>
            </a:solidFill>
            <a:prstDash val="solid"/>
            <a:miter lim="800000"/>
          </a:ln>
          <a:effectLst/>
        </p:spPr>
        <p:txBody>
          <a:bodyPr rtlCol="0" anchor="ct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000" b="0" i="0" u="none" strike="noStrike" kern="0" cap="none" spc="0" normalizeH="0" baseline="0" noProof="0">
              <a:ln>
                <a:noFill/>
              </a:ln>
              <a:solidFill>
                <a:srgbClr val="021D49"/>
              </a:solidFill>
              <a:effectLst/>
              <a:uLnTx/>
              <a:uFillTx/>
              <a:latin typeface="Arial"/>
              <a:ea typeface="+mn-ea"/>
              <a:cs typeface="+mn-cs"/>
            </a:endParaRPr>
          </a:p>
        </p:txBody>
      </p:sp>
      <p:sp>
        <p:nvSpPr>
          <p:cNvPr id="176" name="Rectangle 175">
            <a:extLst>
              <a:ext uri="{FF2B5EF4-FFF2-40B4-BE49-F238E27FC236}">
                <a16:creationId xmlns:a16="http://schemas.microsoft.com/office/drawing/2014/main" id="{0F213EFD-B129-E16C-5840-423DE44F77A1}"/>
              </a:ext>
            </a:extLst>
          </p:cNvPr>
          <p:cNvSpPr/>
          <p:nvPr/>
        </p:nvSpPr>
        <p:spPr>
          <a:xfrm>
            <a:off x="8693068" y="1633792"/>
            <a:ext cx="1287243" cy="268236"/>
          </a:xfrm>
          <a:prstGeom prst="rect">
            <a:avLst/>
          </a:prstGeom>
          <a:solidFill>
            <a:srgbClr val="E1AF1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FFFFFF"/>
                </a:solidFill>
                <a:effectLst/>
                <a:uLnTx/>
                <a:uFillTx/>
                <a:latin typeface="Arial"/>
                <a:ea typeface="+mn-ea"/>
                <a:cs typeface="+mn-cs"/>
              </a:rPr>
              <a:t>Markets</a:t>
            </a:r>
          </a:p>
        </p:txBody>
      </p:sp>
      <p:sp>
        <p:nvSpPr>
          <p:cNvPr id="177" name="Rectangle 176">
            <a:extLst>
              <a:ext uri="{FF2B5EF4-FFF2-40B4-BE49-F238E27FC236}">
                <a16:creationId xmlns:a16="http://schemas.microsoft.com/office/drawing/2014/main" id="{DBA63242-5B3D-08B1-AD74-081037E37687}"/>
              </a:ext>
            </a:extLst>
          </p:cNvPr>
          <p:cNvSpPr/>
          <p:nvPr/>
        </p:nvSpPr>
        <p:spPr>
          <a:xfrm>
            <a:off x="8693068" y="3478392"/>
            <a:ext cx="1276851" cy="1440000"/>
          </a:xfrm>
          <a:prstGeom prst="rect">
            <a:avLst/>
          </a:prstGeom>
          <a:noFill/>
          <a:ln w="6350" cap="flat" cmpd="sng" algn="ctr">
            <a:solidFill>
              <a:srgbClr val="E1AF14"/>
            </a:solidFill>
            <a:prstDash val="solid"/>
            <a:miter lim="800000"/>
          </a:ln>
          <a:effectLst/>
        </p:spPr>
        <p:txBody>
          <a:bodyPr rtlCol="0" anchor="ctr"/>
          <a:lstStyle/>
          <a:p>
            <a:pPr marL="171450" marR="0" lvl="0" indent="-1714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000" b="0" i="0" u="none" strike="noStrike" kern="0" cap="none" spc="0" normalizeH="0" baseline="0" noProof="0">
              <a:ln>
                <a:noFill/>
              </a:ln>
              <a:solidFill>
                <a:srgbClr val="021D49"/>
              </a:solidFill>
              <a:effectLst/>
              <a:uLnTx/>
              <a:uFillTx/>
              <a:latin typeface="Arial"/>
              <a:ea typeface="+mn-ea"/>
              <a:cs typeface="+mn-cs"/>
            </a:endParaRPr>
          </a:p>
        </p:txBody>
      </p:sp>
      <p:pic>
        <p:nvPicPr>
          <p:cNvPr id="178" name="Graphic 177" descr="Warehouse with solid fill">
            <a:extLst>
              <a:ext uri="{FF2B5EF4-FFF2-40B4-BE49-F238E27FC236}">
                <a16:creationId xmlns:a16="http://schemas.microsoft.com/office/drawing/2014/main" id="{93A037D8-747D-7650-A883-7C9793AD391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712978" y="2070614"/>
            <a:ext cx="468000" cy="468000"/>
          </a:xfrm>
          <a:prstGeom prst="rect">
            <a:avLst/>
          </a:prstGeom>
        </p:spPr>
      </p:pic>
      <p:cxnSp>
        <p:nvCxnSpPr>
          <p:cNvPr id="179" name="Straight Connector 178">
            <a:extLst>
              <a:ext uri="{FF2B5EF4-FFF2-40B4-BE49-F238E27FC236}">
                <a16:creationId xmlns:a16="http://schemas.microsoft.com/office/drawing/2014/main" id="{CE94A269-E1EA-7198-73D3-CED579EA9147}"/>
              </a:ext>
            </a:extLst>
          </p:cNvPr>
          <p:cNvCxnSpPr>
            <a:cxnSpLocks/>
          </p:cNvCxnSpPr>
          <p:nvPr/>
        </p:nvCxnSpPr>
        <p:spPr>
          <a:xfrm flipV="1">
            <a:off x="5004141" y="1520086"/>
            <a:ext cx="0" cy="3564000"/>
          </a:xfrm>
          <a:prstGeom prst="line">
            <a:avLst/>
          </a:prstGeom>
          <a:noFill/>
          <a:ln w="38100" cap="flat" cmpd="sng" algn="ctr">
            <a:solidFill>
              <a:srgbClr val="788494">
                <a:lumMod val="20000"/>
                <a:lumOff val="80000"/>
              </a:srgbClr>
            </a:solidFill>
            <a:prstDash val="solid"/>
            <a:miter lim="800000"/>
          </a:ln>
          <a:effectLst/>
        </p:spPr>
      </p:cxnSp>
      <p:pic>
        <p:nvPicPr>
          <p:cNvPr id="180" name="Picture 179" descr="A red circle with a black background&#10;&#10;Description automatically generated with low confidence">
            <a:extLst>
              <a:ext uri="{FF2B5EF4-FFF2-40B4-BE49-F238E27FC236}">
                <a16:creationId xmlns:a16="http://schemas.microsoft.com/office/drawing/2014/main" id="{C25F8AA1-1914-EA89-96A4-88D6C2C053E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712978" y="2125830"/>
            <a:ext cx="672000" cy="504000"/>
          </a:xfrm>
          <a:prstGeom prst="rect">
            <a:avLst/>
          </a:prstGeom>
        </p:spPr>
      </p:pic>
      <p:pic>
        <p:nvPicPr>
          <p:cNvPr id="181" name="Picture 180" descr="Logo&#10;&#10;Description automatically generated">
            <a:extLst>
              <a:ext uri="{FF2B5EF4-FFF2-40B4-BE49-F238E27FC236}">
                <a16:creationId xmlns:a16="http://schemas.microsoft.com/office/drawing/2014/main" id="{F422B43D-A772-0206-7CBE-E52EF671244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315511" y="2125830"/>
            <a:ext cx="672000" cy="504000"/>
          </a:xfrm>
          <a:prstGeom prst="rect">
            <a:avLst/>
          </a:prstGeom>
        </p:spPr>
      </p:pic>
      <p:pic>
        <p:nvPicPr>
          <p:cNvPr id="182" name="Picture 181" descr="A picture containing vector graphics&#10;&#10;Description automatically generated">
            <a:extLst>
              <a:ext uri="{FF2B5EF4-FFF2-40B4-BE49-F238E27FC236}">
                <a16:creationId xmlns:a16="http://schemas.microsoft.com/office/drawing/2014/main" id="{2D75DAA3-A7CA-65DC-4D9A-B20B92EF020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315511" y="2668140"/>
            <a:ext cx="672000" cy="504000"/>
          </a:xfrm>
          <a:prstGeom prst="rect">
            <a:avLst/>
          </a:prstGeom>
        </p:spPr>
      </p:pic>
      <p:pic>
        <p:nvPicPr>
          <p:cNvPr id="183" name="Picture 182" descr="Icon&#10;&#10;Description automatically generated with medium confidence">
            <a:extLst>
              <a:ext uri="{FF2B5EF4-FFF2-40B4-BE49-F238E27FC236}">
                <a16:creationId xmlns:a16="http://schemas.microsoft.com/office/drawing/2014/main" id="{8A097E7A-7D2F-ECC0-2033-57CBB630D9F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712978" y="3679855"/>
            <a:ext cx="672000" cy="504000"/>
          </a:xfrm>
          <a:prstGeom prst="rect">
            <a:avLst/>
          </a:prstGeom>
        </p:spPr>
      </p:pic>
      <p:pic>
        <p:nvPicPr>
          <p:cNvPr id="184" name="Picture 183" descr="Logo&#10;&#10;Description automatically generated">
            <a:extLst>
              <a:ext uri="{FF2B5EF4-FFF2-40B4-BE49-F238E27FC236}">
                <a16:creationId xmlns:a16="http://schemas.microsoft.com/office/drawing/2014/main" id="{4DEED0FC-0E9E-1ED9-824D-0649B4D84DB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15511" y="4253011"/>
            <a:ext cx="672000" cy="504000"/>
          </a:xfrm>
          <a:prstGeom prst="rect">
            <a:avLst/>
          </a:prstGeom>
        </p:spPr>
      </p:pic>
      <p:pic>
        <p:nvPicPr>
          <p:cNvPr id="185" name="Picture 184" descr="A picture containing icon&#10;&#10;Description automatically generated">
            <a:extLst>
              <a:ext uri="{FF2B5EF4-FFF2-40B4-BE49-F238E27FC236}">
                <a16:creationId xmlns:a16="http://schemas.microsoft.com/office/drawing/2014/main" id="{F4379082-8059-747A-528D-68C92716AC9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712978" y="4253011"/>
            <a:ext cx="672000" cy="504000"/>
          </a:xfrm>
          <a:prstGeom prst="rect">
            <a:avLst/>
          </a:prstGeom>
        </p:spPr>
      </p:pic>
      <p:pic>
        <p:nvPicPr>
          <p:cNvPr id="186" name="Picture 185" descr="Icon&#10;&#10;Description automatically generated">
            <a:extLst>
              <a:ext uri="{FF2B5EF4-FFF2-40B4-BE49-F238E27FC236}">
                <a16:creationId xmlns:a16="http://schemas.microsoft.com/office/drawing/2014/main" id="{ED5C17B0-369F-3749-4852-0B65487655F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315511" y="3679855"/>
            <a:ext cx="672000" cy="504000"/>
          </a:xfrm>
          <a:prstGeom prst="rect">
            <a:avLst/>
          </a:prstGeom>
        </p:spPr>
      </p:pic>
      <p:pic>
        <p:nvPicPr>
          <p:cNvPr id="187" name="Picture 186">
            <a:extLst>
              <a:ext uri="{FF2B5EF4-FFF2-40B4-BE49-F238E27FC236}">
                <a16:creationId xmlns:a16="http://schemas.microsoft.com/office/drawing/2014/main" id="{B1AB441D-01E7-BD6E-4598-D4B42089E74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712978" y="2668140"/>
            <a:ext cx="672000" cy="504000"/>
          </a:xfrm>
          <a:prstGeom prst="rect">
            <a:avLst/>
          </a:prstGeom>
        </p:spPr>
      </p:pic>
      <p:sp>
        <p:nvSpPr>
          <p:cNvPr id="188" name="Isosceles Triangle 187">
            <a:extLst>
              <a:ext uri="{FF2B5EF4-FFF2-40B4-BE49-F238E27FC236}">
                <a16:creationId xmlns:a16="http://schemas.microsoft.com/office/drawing/2014/main" id="{81222BD0-2FD7-EAAB-C6DB-1FCBA0DE9A30}"/>
              </a:ext>
            </a:extLst>
          </p:cNvPr>
          <p:cNvSpPr/>
          <p:nvPr/>
        </p:nvSpPr>
        <p:spPr>
          <a:xfrm rot="5400000">
            <a:off x="6382879" y="2630457"/>
            <a:ext cx="936000" cy="108000"/>
          </a:xfrm>
          <a:prstGeom prst="triangle">
            <a:avLst/>
          </a:prstGeom>
          <a:solidFill>
            <a:srgbClr val="788494">
              <a:lumMod val="20000"/>
              <a:lumOff val="80000"/>
            </a:srgbClr>
          </a:solidFill>
          <a:ln w="12700" cap="flat" cmpd="sng" algn="ctr">
            <a:solidFill>
              <a:srgbClr val="788494">
                <a:lumMod val="20000"/>
                <a:lumOff val="8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89" name="Isosceles Triangle 188">
            <a:extLst>
              <a:ext uri="{FF2B5EF4-FFF2-40B4-BE49-F238E27FC236}">
                <a16:creationId xmlns:a16="http://schemas.microsoft.com/office/drawing/2014/main" id="{F14A987C-4CE1-D628-B106-A25034ED1834}"/>
              </a:ext>
            </a:extLst>
          </p:cNvPr>
          <p:cNvSpPr/>
          <p:nvPr/>
        </p:nvSpPr>
        <p:spPr>
          <a:xfrm rot="5400000">
            <a:off x="6367998" y="4157260"/>
            <a:ext cx="936000" cy="108000"/>
          </a:xfrm>
          <a:prstGeom prst="triangle">
            <a:avLst/>
          </a:prstGeom>
          <a:solidFill>
            <a:srgbClr val="788494">
              <a:lumMod val="20000"/>
              <a:lumOff val="80000"/>
            </a:srgbClr>
          </a:solidFill>
          <a:ln w="12700" cap="flat" cmpd="sng" algn="ctr">
            <a:solidFill>
              <a:srgbClr val="788494">
                <a:lumMod val="20000"/>
                <a:lumOff val="8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90" name="Isosceles Triangle 189">
            <a:extLst>
              <a:ext uri="{FF2B5EF4-FFF2-40B4-BE49-F238E27FC236}">
                <a16:creationId xmlns:a16="http://schemas.microsoft.com/office/drawing/2014/main" id="{4233E1B3-4F3C-A5DD-B408-357D5C866E46}"/>
              </a:ext>
            </a:extLst>
          </p:cNvPr>
          <p:cNvSpPr/>
          <p:nvPr/>
        </p:nvSpPr>
        <p:spPr>
          <a:xfrm rot="5400000">
            <a:off x="8039593" y="4144392"/>
            <a:ext cx="936000" cy="108000"/>
          </a:xfrm>
          <a:prstGeom prst="triangle">
            <a:avLst/>
          </a:prstGeom>
          <a:solidFill>
            <a:srgbClr val="788494">
              <a:lumMod val="20000"/>
              <a:lumOff val="80000"/>
            </a:srgbClr>
          </a:solidFill>
          <a:ln w="12700" cap="flat" cmpd="sng" algn="ctr">
            <a:solidFill>
              <a:srgbClr val="788494">
                <a:lumMod val="20000"/>
                <a:lumOff val="8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91" name="Isosceles Triangle 190">
            <a:extLst>
              <a:ext uri="{FF2B5EF4-FFF2-40B4-BE49-F238E27FC236}">
                <a16:creationId xmlns:a16="http://schemas.microsoft.com/office/drawing/2014/main" id="{24EB4A0C-83A7-B38F-656F-15FB177D767F}"/>
              </a:ext>
            </a:extLst>
          </p:cNvPr>
          <p:cNvSpPr/>
          <p:nvPr/>
        </p:nvSpPr>
        <p:spPr>
          <a:xfrm rot="5400000">
            <a:off x="8045371" y="2648457"/>
            <a:ext cx="936000" cy="108000"/>
          </a:xfrm>
          <a:prstGeom prst="triangle">
            <a:avLst/>
          </a:prstGeom>
          <a:solidFill>
            <a:srgbClr val="788494">
              <a:lumMod val="20000"/>
              <a:lumOff val="80000"/>
            </a:srgbClr>
          </a:solidFill>
          <a:ln w="12700" cap="flat" cmpd="sng" algn="ctr">
            <a:solidFill>
              <a:srgbClr val="788494">
                <a:lumMod val="20000"/>
                <a:lumOff val="8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92" name="Isosceles Triangle 191">
            <a:extLst>
              <a:ext uri="{FF2B5EF4-FFF2-40B4-BE49-F238E27FC236}">
                <a16:creationId xmlns:a16="http://schemas.microsoft.com/office/drawing/2014/main" id="{8B2508A7-61D8-62EA-1743-FEA8B36947C9}"/>
              </a:ext>
            </a:extLst>
          </p:cNvPr>
          <p:cNvSpPr/>
          <p:nvPr/>
        </p:nvSpPr>
        <p:spPr>
          <a:xfrm rot="10800000">
            <a:off x="1264599" y="5000757"/>
            <a:ext cx="936000" cy="108000"/>
          </a:xfrm>
          <a:prstGeom prst="triangle">
            <a:avLst/>
          </a:prstGeom>
          <a:solidFill>
            <a:srgbClr val="B2A384">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TextBox 192">
            <a:extLst>
              <a:ext uri="{FF2B5EF4-FFF2-40B4-BE49-F238E27FC236}">
                <a16:creationId xmlns:a16="http://schemas.microsoft.com/office/drawing/2014/main" id="{A24B796B-439E-F175-B7E8-203CE721499D}"/>
              </a:ext>
            </a:extLst>
          </p:cNvPr>
          <p:cNvSpPr txBox="1"/>
          <p:nvPr/>
        </p:nvSpPr>
        <p:spPr>
          <a:xfrm>
            <a:off x="825626" y="5256772"/>
            <a:ext cx="1813947"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rPr>
              <a:t>Structural drivers of logistics are strong</a:t>
            </a:r>
          </a:p>
        </p:txBody>
      </p:sp>
      <p:sp>
        <p:nvSpPr>
          <p:cNvPr id="194" name="Isosceles Triangle 193">
            <a:extLst>
              <a:ext uri="{FF2B5EF4-FFF2-40B4-BE49-F238E27FC236}">
                <a16:creationId xmlns:a16="http://schemas.microsoft.com/office/drawing/2014/main" id="{974491A9-4D4C-0EF7-8884-69600CAB4B53}"/>
              </a:ext>
            </a:extLst>
          </p:cNvPr>
          <p:cNvSpPr/>
          <p:nvPr/>
        </p:nvSpPr>
        <p:spPr>
          <a:xfrm rot="10800000">
            <a:off x="3616825" y="5000757"/>
            <a:ext cx="936000" cy="108000"/>
          </a:xfrm>
          <a:prstGeom prst="triangle">
            <a:avLst/>
          </a:prstGeom>
          <a:solidFill>
            <a:srgbClr val="B2A384">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95" name="TextBox 194">
            <a:extLst>
              <a:ext uri="{FF2B5EF4-FFF2-40B4-BE49-F238E27FC236}">
                <a16:creationId xmlns:a16="http://schemas.microsoft.com/office/drawing/2014/main" id="{425BA48E-E8F0-C441-3BB0-0D22A3AAAEF6}"/>
              </a:ext>
            </a:extLst>
          </p:cNvPr>
          <p:cNvSpPr txBox="1"/>
          <p:nvPr/>
        </p:nvSpPr>
        <p:spPr>
          <a:xfrm>
            <a:off x="3177852" y="5256772"/>
            <a:ext cx="1813947"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rPr>
              <a:t>Markets gaps present clear opportunities</a:t>
            </a:r>
          </a:p>
        </p:txBody>
      </p:sp>
      <p:sp>
        <p:nvSpPr>
          <p:cNvPr id="196" name="Isosceles Triangle 195">
            <a:extLst>
              <a:ext uri="{FF2B5EF4-FFF2-40B4-BE49-F238E27FC236}">
                <a16:creationId xmlns:a16="http://schemas.microsoft.com/office/drawing/2014/main" id="{654EA655-6485-2C26-6D1D-D64629F56234}"/>
              </a:ext>
            </a:extLst>
          </p:cNvPr>
          <p:cNvSpPr/>
          <p:nvPr/>
        </p:nvSpPr>
        <p:spPr>
          <a:xfrm rot="10800000">
            <a:off x="5512023" y="5000757"/>
            <a:ext cx="936000" cy="108000"/>
          </a:xfrm>
          <a:prstGeom prst="triangle">
            <a:avLst/>
          </a:prstGeom>
          <a:solidFill>
            <a:srgbClr val="B2A384">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97" name="TextBox 196">
            <a:extLst>
              <a:ext uri="{FF2B5EF4-FFF2-40B4-BE49-F238E27FC236}">
                <a16:creationId xmlns:a16="http://schemas.microsoft.com/office/drawing/2014/main" id="{E7DFC3D2-D871-2D0E-F168-CCB5BB65B540}"/>
              </a:ext>
            </a:extLst>
          </p:cNvPr>
          <p:cNvSpPr txBox="1"/>
          <p:nvPr/>
        </p:nvSpPr>
        <p:spPr>
          <a:xfrm>
            <a:off x="5051784" y="5256772"/>
            <a:ext cx="1813947" cy="646331"/>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rPr>
              <a:t>Heterogenous conditions in Developed and Developing APAC </a:t>
            </a:r>
          </a:p>
        </p:txBody>
      </p:sp>
      <p:sp>
        <p:nvSpPr>
          <p:cNvPr id="198" name="Isosceles Triangle 197">
            <a:extLst>
              <a:ext uri="{FF2B5EF4-FFF2-40B4-BE49-F238E27FC236}">
                <a16:creationId xmlns:a16="http://schemas.microsoft.com/office/drawing/2014/main" id="{C42DB37B-36F7-3AD7-8540-705EA9BFA572}"/>
              </a:ext>
            </a:extLst>
          </p:cNvPr>
          <p:cNvSpPr/>
          <p:nvPr/>
        </p:nvSpPr>
        <p:spPr>
          <a:xfrm rot="10800000">
            <a:off x="7235852" y="5000757"/>
            <a:ext cx="936000" cy="108000"/>
          </a:xfrm>
          <a:prstGeom prst="triangle">
            <a:avLst/>
          </a:prstGeom>
          <a:solidFill>
            <a:srgbClr val="B2A384">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199" name="TextBox 198">
            <a:extLst>
              <a:ext uri="{FF2B5EF4-FFF2-40B4-BE49-F238E27FC236}">
                <a16:creationId xmlns:a16="http://schemas.microsoft.com/office/drawing/2014/main" id="{38C01002-7FFE-654D-0688-4641122D6D01}"/>
              </a:ext>
            </a:extLst>
          </p:cNvPr>
          <p:cNvSpPr txBox="1"/>
          <p:nvPr/>
        </p:nvSpPr>
        <p:spPr>
          <a:xfrm>
            <a:off x="6847224" y="5256772"/>
            <a:ext cx="1813947" cy="83099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rPr>
              <a:t>Strong ESG framework to ensure all assets are compliant and future-proofed</a:t>
            </a:r>
          </a:p>
        </p:txBody>
      </p:sp>
      <p:sp>
        <p:nvSpPr>
          <p:cNvPr id="200" name="Isosceles Triangle 199">
            <a:extLst>
              <a:ext uri="{FF2B5EF4-FFF2-40B4-BE49-F238E27FC236}">
                <a16:creationId xmlns:a16="http://schemas.microsoft.com/office/drawing/2014/main" id="{539ED731-EAD8-6BA8-A403-5E647F4E7C55}"/>
              </a:ext>
            </a:extLst>
          </p:cNvPr>
          <p:cNvSpPr/>
          <p:nvPr/>
        </p:nvSpPr>
        <p:spPr>
          <a:xfrm rot="10800000">
            <a:off x="8946928" y="5000757"/>
            <a:ext cx="936000" cy="108000"/>
          </a:xfrm>
          <a:prstGeom prst="triangle">
            <a:avLst/>
          </a:prstGeom>
          <a:solidFill>
            <a:srgbClr val="B2A384">
              <a:lumMod val="20000"/>
              <a:lumOff val="8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srgbClr val="FFFFFF"/>
              </a:solidFill>
              <a:effectLst/>
              <a:uLnTx/>
              <a:uFillTx/>
              <a:latin typeface="Arial"/>
              <a:ea typeface="+mn-ea"/>
              <a:cs typeface="+mn-cs"/>
            </a:endParaRPr>
          </a:p>
        </p:txBody>
      </p:sp>
      <p:sp>
        <p:nvSpPr>
          <p:cNvPr id="201" name="TextBox 200">
            <a:extLst>
              <a:ext uri="{FF2B5EF4-FFF2-40B4-BE49-F238E27FC236}">
                <a16:creationId xmlns:a16="http://schemas.microsoft.com/office/drawing/2014/main" id="{C13E98DA-60A3-6C61-3D20-4BA29E592C6A}"/>
              </a:ext>
            </a:extLst>
          </p:cNvPr>
          <p:cNvSpPr txBox="1"/>
          <p:nvPr/>
        </p:nvSpPr>
        <p:spPr>
          <a:xfrm>
            <a:off x="8585293" y="5256772"/>
            <a:ext cx="1659269"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a:ln>
                  <a:noFill/>
                </a:ln>
                <a:solidFill>
                  <a:srgbClr val="000000"/>
                </a:solidFill>
                <a:effectLst/>
                <a:uLnTx/>
                <a:uFillTx/>
              </a:rPr>
              <a:t>Different markets different strokes</a:t>
            </a:r>
          </a:p>
        </p:txBody>
      </p:sp>
      <p:sp>
        <p:nvSpPr>
          <p:cNvPr id="202" name="TextBox 201">
            <a:extLst>
              <a:ext uri="{FF2B5EF4-FFF2-40B4-BE49-F238E27FC236}">
                <a16:creationId xmlns:a16="http://schemas.microsoft.com/office/drawing/2014/main" id="{59AC4D33-9CED-F05A-520C-8A242CC4EB47}"/>
              </a:ext>
            </a:extLst>
          </p:cNvPr>
          <p:cNvSpPr txBox="1"/>
          <p:nvPr/>
        </p:nvSpPr>
        <p:spPr>
          <a:xfrm>
            <a:off x="8885645" y="1943660"/>
            <a:ext cx="333746" cy="246221"/>
          </a:xfrm>
          <a:prstGeom prst="rect">
            <a:avLst/>
          </a:prstGeom>
          <a:noFill/>
        </p:spPr>
        <p:txBody>
          <a:bodyPr wrap="none" rtlCol="0">
            <a:spAutoFit/>
          </a:bodyPr>
          <a:lstStyle/>
          <a:p>
            <a:pPr defTabSz="457200"/>
            <a:r>
              <a:rPr lang="en-US" sz="1000">
                <a:solidFill>
                  <a:srgbClr val="000000"/>
                </a:solidFill>
                <a:cs typeface="Arial" panose="020B0604020202020204" pitchFamily="34" charset="0"/>
              </a:rPr>
              <a:t>JP</a:t>
            </a:r>
            <a:endParaRPr lang="en-SG" sz="1000">
              <a:solidFill>
                <a:srgbClr val="000000"/>
              </a:solidFill>
              <a:cs typeface="Arial" panose="020B0604020202020204" pitchFamily="34" charset="0"/>
            </a:endParaRPr>
          </a:p>
        </p:txBody>
      </p:sp>
      <p:sp>
        <p:nvSpPr>
          <p:cNvPr id="203" name="TextBox 202">
            <a:extLst>
              <a:ext uri="{FF2B5EF4-FFF2-40B4-BE49-F238E27FC236}">
                <a16:creationId xmlns:a16="http://schemas.microsoft.com/office/drawing/2014/main" id="{A5431D05-AED3-95D2-958E-53552CC2D2B7}"/>
              </a:ext>
            </a:extLst>
          </p:cNvPr>
          <p:cNvSpPr txBox="1"/>
          <p:nvPr/>
        </p:nvSpPr>
        <p:spPr>
          <a:xfrm>
            <a:off x="9459654" y="1956553"/>
            <a:ext cx="362600" cy="246221"/>
          </a:xfrm>
          <a:prstGeom prst="rect">
            <a:avLst/>
          </a:prstGeom>
          <a:noFill/>
        </p:spPr>
        <p:txBody>
          <a:bodyPr wrap="none" rtlCol="0">
            <a:spAutoFit/>
          </a:bodyPr>
          <a:lstStyle/>
          <a:p>
            <a:pPr defTabSz="457200"/>
            <a:r>
              <a:rPr lang="en-US" sz="1000">
                <a:solidFill>
                  <a:srgbClr val="000000"/>
                </a:solidFill>
                <a:cs typeface="Arial" panose="020B0604020202020204" pitchFamily="34" charset="0"/>
              </a:rPr>
              <a:t>AU</a:t>
            </a:r>
            <a:endParaRPr lang="en-SG" sz="1000">
              <a:solidFill>
                <a:srgbClr val="000000"/>
              </a:solidFill>
              <a:cs typeface="Arial" panose="020B0604020202020204" pitchFamily="34" charset="0"/>
            </a:endParaRPr>
          </a:p>
        </p:txBody>
      </p:sp>
      <p:sp>
        <p:nvSpPr>
          <p:cNvPr id="204" name="TextBox 203">
            <a:extLst>
              <a:ext uri="{FF2B5EF4-FFF2-40B4-BE49-F238E27FC236}">
                <a16:creationId xmlns:a16="http://schemas.microsoft.com/office/drawing/2014/main" id="{00F0148C-2F0F-70D0-9B43-84073CE3F724}"/>
              </a:ext>
            </a:extLst>
          </p:cNvPr>
          <p:cNvSpPr txBox="1"/>
          <p:nvPr/>
        </p:nvSpPr>
        <p:spPr>
          <a:xfrm>
            <a:off x="8866053" y="3124686"/>
            <a:ext cx="362600" cy="246221"/>
          </a:xfrm>
          <a:prstGeom prst="rect">
            <a:avLst/>
          </a:prstGeom>
          <a:noFill/>
        </p:spPr>
        <p:txBody>
          <a:bodyPr wrap="none" rtlCol="0">
            <a:spAutoFit/>
          </a:bodyPr>
          <a:lstStyle/>
          <a:p>
            <a:pPr defTabSz="457200"/>
            <a:r>
              <a:rPr lang="en-US" sz="1000">
                <a:solidFill>
                  <a:srgbClr val="000000"/>
                </a:solidFill>
                <a:cs typeface="Arial" panose="020B0604020202020204" pitchFamily="34" charset="0"/>
              </a:rPr>
              <a:t>KR</a:t>
            </a:r>
            <a:endParaRPr lang="en-SG" sz="1000">
              <a:solidFill>
                <a:srgbClr val="000000"/>
              </a:solidFill>
              <a:cs typeface="Arial" panose="020B0604020202020204" pitchFamily="34" charset="0"/>
            </a:endParaRPr>
          </a:p>
        </p:txBody>
      </p:sp>
      <p:sp>
        <p:nvSpPr>
          <p:cNvPr id="205" name="TextBox 204">
            <a:extLst>
              <a:ext uri="{FF2B5EF4-FFF2-40B4-BE49-F238E27FC236}">
                <a16:creationId xmlns:a16="http://schemas.microsoft.com/office/drawing/2014/main" id="{C8BF8E3F-4B8E-D6D1-C574-7107874E5343}"/>
              </a:ext>
            </a:extLst>
          </p:cNvPr>
          <p:cNvSpPr txBox="1"/>
          <p:nvPr/>
        </p:nvSpPr>
        <p:spPr>
          <a:xfrm>
            <a:off x="9471836" y="3124686"/>
            <a:ext cx="362600" cy="246221"/>
          </a:xfrm>
          <a:prstGeom prst="rect">
            <a:avLst/>
          </a:prstGeom>
          <a:noFill/>
        </p:spPr>
        <p:txBody>
          <a:bodyPr wrap="none" rtlCol="0">
            <a:spAutoFit/>
          </a:bodyPr>
          <a:lstStyle/>
          <a:p>
            <a:pPr defTabSz="457200"/>
            <a:r>
              <a:rPr lang="en-US" sz="1000">
                <a:solidFill>
                  <a:srgbClr val="000000"/>
                </a:solidFill>
                <a:cs typeface="Arial" panose="020B0604020202020204" pitchFamily="34" charset="0"/>
              </a:rPr>
              <a:t>HK</a:t>
            </a:r>
            <a:endParaRPr lang="en-SG" sz="1000">
              <a:solidFill>
                <a:srgbClr val="000000"/>
              </a:solidFill>
              <a:cs typeface="Arial" panose="020B0604020202020204" pitchFamily="34" charset="0"/>
            </a:endParaRPr>
          </a:p>
        </p:txBody>
      </p:sp>
      <p:sp>
        <p:nvSpPr>
          <p:cNvPr id="206" name="TextBox 205">
            <a:extLst>
              <a:ext uri="{FF2B5EF4-FFF2-40B4-BE49-F238E27FC236}">
                <a16:creationId xmlns:a16="http://schemas.microsoft.com/office/drawing/2014/main" id="{55178A2F-944D-0DD2-1E83-F986BDE48B50}"/>
              </a:ext>
            </a:extLst>
          </p:cNvPr>
          <p:cNvSpPr txBox="1"/>
          <p:nvPr/>
        </p:nvSpPr>
        <p:spPr>
          <a:xfrm>
            <a:off x="8856617" y="3484719"/>
            <a:ext cx="356188" cy="246221"/>
          </a:xfrm>
          <a:prstGeom prst="rect">
            <a:avLst/>
          </a:prstGeom>
          <a:noFill/>
        </p:spPr>
        <p:txBody>
          <a:bodyPr wrap="none" rtlCol="0">
            <a:spAutoFit/>
          </a:bodyPr>
          <a:lstStyle/>
          <a:p>
            <a:pPr defTabSz="457200"/>
            <a:r>
              <a:rPr lang="en-US" sz="1000">
                <a:solidFill>
                  <a:srgbClr val="000000"/>
                </a:solidFill>
                <a:cs typeface="Arial" panose="020B0604020202020204" pitchFamily="34" charset="0"/>
              </a:rPr>
              <a:t>TH</a:t>
            </a:r>
            <a:endParaRPr lang="en-SG" sz="1000">
              <a:solidFill>
                <a:srgbClr val="000000"/>
              </a:solidFill>
              <a:cs typeface="Arial" panose="020B0604020202020204" pitchFamily="34" charset="0"/>
            </a:endParaRPr>
          </a:p>
        </p:txBody>
      </p:sp>
      <p:sp>
        <p:nvSpPr>
          <p:cNvPr id="207" name="TextBox 206">
            <a:extLst>
              <a:ext uri="{FF2B5EF4-FFF2-40B4-BE49-F238E27FC236}">
                <a16:creationId xmlns:a16="http://schemas.microsoft.com/office/drawing/2014/main" id="{DE067A26-75BC-712C-3C64-E338BAC58951}"/>
              </a:ext>
            </a:extLst>
          </p:cNvPr>
          <p:cNvSpPr txBox="1"/>
          <p:nvPr/>
        </p:nvSpPr>
        <p:spPr>
          <a:xfrm>
            <a:off x="9468966" y="3477163"/>
            <a:ext cx="362600" cy="246221"/>
          </a:xfrm>
          <a:prstGeom prst="rect">
            <a:avLst/>
          </a:prstGeom>
          <a:noFill/>
        </p:spPr>
        <p:txBody>
          <a:bodyPr wrap="none" rtlCol="0">
            <a:spAutoFit/>
          </a:bodyPr>
          <a:lstStyle/>
          <a:p>
            <a:pPr defTabSz="457200"/>
            <a:r>
              <a:rPr lang="en-US" sz="1000">
                <a:solidFill>
                  <a:srgbClr val="000000"/>
                </a:solidFill>
                <a:cs typeface="Arial" panose="020B0604020202020204" pitchFamily="34" charset="0"/>
              </a:rPr>
              <a:t>VN</a:t>
            </a:r>
            <a:endParaRPr lang="en-SG" sz="1000">
              <a:solidFill>
                <a:srgbClr val="000000"/>
              </a:solidFill>
              <a:cs typeface="Arial" panose="020B0604020202020204" pitchFamily="34" charset="0"/>
            </a:endParaRPr>
          </a:p>
        </p:txBody>
      </p:sp>
      <p:sp>
        <p:nvSpPr>
          <p:cNvPr id="208" name="TextBox 207">
            <a:extLst>
              <a:ext uri="{FF2B5EF4-FFF2-40B4-BE49-F238E27FC236}">
                <a16:creationId xmlns:a16="http://schemas.microsoft.com/office/drawing/2014/main" id="{9A86B492-2C7E-854A-1B96-82CB44E09BF7}"/>
              </a:ext>
            </a:extLst>
          </p:cNvPr>
          <p:cNvSpPr txBox="1"/>
          <p:nvPr/>
        </p:nvSpPr>
        <p:spPr>
          <a:xfrm>
            <a:off x="8866053" y="4697585"/>
            <a:ext cx="312906" cy="246221"/>
          </a:xfrm>
          <a:prstGeom prst="rect">
            <a:avLst/>
          </a:prstGeom>
          <a:noFill/>
        </p:spPr>
        <p:txBody>
          <a:bodyPr wrap="none" rtlCol="0">
            <a:spAutoFit/>
          </a:bodyPr>
          <a:lstStyle/>
          <a:p>
            <a:pPr defTabSz="457200"/>
            <a:r>
              <a:rPr lang="en-US" sz="1000">
                <a:solidFill>
                  <a:srgbClr val="000000"/>
                </a:solidFill>
                <a:cs typeface="Arial" panose="020B0604020202020204" pitchFamily="34" charset="0"/>
              </a:rPr>
              <a:t>ID</a:t>
            </a:r>
            <a:endParaRPr lang="en-SG" sz="1000">
              <a:solidFill>
                <a:srgbClr val="000000"/>
              </a:solidFill>
              <a:cs typeface="Arial" panose="020B0604020202020204" pitchFamily="34" charset="0"/>
            </a:endParaRPr>
          </a:p>
        </p:txBody>
      </p:sp>
      <p:sp>
        <p:nvSpPr>
          <p:cNvPr id="209" name="TextBox 208">
            <a:extLst>
              <a:ext uri="{FF2B5EF4-FFF2-40B4-BE49-F238E27FC236}">
                <a16:creationId xmlns:a16="http://schemas.microsoft.com/office/drawing/2014/main" id="{C5894DC1-7D9C-E42F-C39E-DF003055683A}"/>
              </a:ext>
            </a:extLst>
          </p:cNvPr>
          <p:cNvSpPr txBox="1"/>
          <p:nvPr/>
        </p:nvSpPr>
        <p:spPr>
          <a:xfrm>
            <a:off x="9459654" y="4706749"/>
            <a:ext cx="377026" cy="246221"/>
          </a:xfrm>
          <a:prstGeom prst="rect">
            <a:avLst/>
          </a:prstGeom>
          <a:noFill/>
        </p:spPr>
        <p:txBody>
          <a:bodyPr wrap="none" rtlCol="0">
            <a:spAutoFit/>
          </a:bodyPr>
          <a:lstStyle/>
          <a:p>
            <a:pPr defTabSz="457200"/>
            <a:r>
              <a:rPr lang="en-US" sz="1000">
                <a:solidFill>
                  <a:srgbClr val="000000"/>
                </a:solidFill>
                <a:cs typeface="Arial" panose="020B0604020202020204" pitchFamily="34" charset="0"/>
              </a:rPr>
              <a:t>MY</a:t>
            </a:r>
            <a:endParaRPr lang="en-SG" sz="1000">
              <a:solidFill>
                <a:srgbClr val="000000"/>
              </a:solidFill>
              <a:cs typeface="Arial" panose="020B0604020202020204" pitchFamily="34" charset="0"/>
            </a:endParaRPr>
          </a:p>
        </p:txBody>
      </p:sp>
      <p:sp>
        <p:nvSpPr>
          <p:cNvPr id="210" name="Text Placeholder 6">
            <a:extLst>
              <a:ext uri="{FF2B5EF4-FFF2-40B4-BE49-F238E27FC236}">
                <a16:creationId xmlns:a16="http://schemas.microsoft.com/office/drawing/2014/main" id="{3477DE2C-0414-4018-9C52-8B3BC5754F67}"/>
              </a:ext>
            </a:extLst>
          </p:cNvPr>
          <p:cNvSpPr txBox="1">
            <a:spLocks/>
          </p:cNvSpPr>
          <p:nvPr/>
        </p:nvSpPr>
        <p:spPr>
          <a:xfrm>
            <a:off x="661591" y="6216934"/>
            <a:ext cx="4867228" cy="359699"/>
          </a:xfrm>
          <a:prstGeom prst="rect">
            <a:avLst/>
          </a:prstGeom>
        </p:spPr>
        <p:txBody>
          <a:bodyPr vert="horz" lIns="0" tIns="36000" rIns="91440" bIns="36000"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sz="800" b="0">
                <a:solidFill>
                  <a:schemeClr val="bg1">
                    <a:lumMod val="50000"/>
                  </a:schemeClr>
                </a:solidFill>
                <a:cs typeface="Arial" panose="020B0604020202020204" pitchFamily="34" charset="0"/>
              </a:rPr>
              <a:t>Source: Savills Investment Management, Jul </a:t>
            </a:r>
            <a:r>
              <a:rPr lang="en-US" sz="800" b="0">
                <a:solidFill>
                  <a:schemeClr val="bg1">
                    <a:lumMod val="50000"/>
                  </a:schemeClr>
                </a:solidFill>
                <a:cs typeface="Arial" panose="020B0604020202020204" pitchFamily="34" charset="0"/>
              </a:rPr>
              <a:t>2023</a:t>
            </a:r>
            <a:endParaRPr sz="800" b="0">
              <a:solidFill>
                <a:schemeClr val="bg1">
                  <a:lumMod val="50000"/>
                </a:schemeClr>
              </a:solidFill>
              <a:cs typeface="Arial" panose="020B0604020202020204" pitchFamily="34" charset="0"/>
            </a:endParaRPr>
          </a:p>
        </p:txBody>
      </p:sp>
      <p:sp>
        <p:nvSpPr>
          <p:cNvPr id="2" name="Slide Number Placeholder 1">
            <a:extLst>
              <a:ext uri="{FF2B5EF4-FFF2-40B4-BE49-F238E27FC236}">
                <a16:creationId xmlns:a16="http://schemas.microsoft.com/office/drawing/2014/main" id="{73366299-4635-E103-1C96-9519A9D5D6A0}"/>
              </a:ext>
            </a:extLst>
          </p:cNvPr>
          <p:cNvSpPr>
            <a:spLocks noGrp="1"/>
          </p:cNvSpPr>
          <p:nvPr>
            <p:ph type="sldNum" sz="quarter" idx="13"/>
          </p:nvPr>
        </p:nvSpPr>
        <p:spPr>
          <a:xfrm>
            <a:off x="10318285" y="6360272"/>
            <a:ext cx="936624" cy="73025"/>
          </a:xfrm>
        </p:spPr>
        <p:txBody>
          <a:bodyPr/>
          <a:lstStyle/>
          <a:p>
            <a:fld id="{91849349-E2DB-9746-9B41-015570F9C232}" type="slidenum">
              <a:rPr lang="en-GB" smtClean="0"/>
              <a:pPr/>
              <a:t>5</a:t>
            </a:fld>
            <a:endParaRPr lang="en-GB"/>
          </a:p>
        </p:txBody>
      </p:sp>
    </p:spTree>
    <p:extLst>
      <p:ext uri="{BB962C8B-B14F-4D97-AF65-F5344CB8AC3E}">
        <p14:creationId xmlns:p14="http://schemas.microsoft.com/office/powerpoint/2010/main" val="1457013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a:xfrm>
            <a:off x="624313" y="345441"/>
            <a:ext cx="10796161" cy="848360"/>
          </a:xfrm>
        </p:spPr>
        <p:txBody>
          <a:bodyPr/>
          <a:lstStyle/>
          <a:p>
            <a:r>
              <a:rPr lang="en-US"/>
              <a:t>Middle Class Growth Is An APAC Story (Key Growth Driver)</a:t>
            </a:r>
            <a:endParaRPr lang="en-GB"/>
          </a:p>
        </p:txBody>
      </p:sp>
      <p:sp>
        <p:nvSpPr>
          <p:cNvPr id="5" name="Text Placeholder 6">
            <a:extLst>
              <a:ext uri="{FF2B5EF4-FFF2-40B4-BE49-F238E27FC236}">
                <a16:creationId xmlns:a16="http://schemas.microsoft.com/office/drawing/2014/main" id="{FC1C5004-70C9-F485-25C6-0E0E27B90A25}"/>
              </a:ext>
            </a:extLst>
          </p:cNvPr>
          <p:cNvSpPr txBox="1">
            <a:spLocks/>
          </p:cNvSpPr>
          <p:nvPr/>
        </p:nvSpPr>
        <p:spPr>
          <a:xfrm>
            <a:off x="624313" y="6186247"/>
            <a:ext cx="4415461" cy="326312"/>
          </a:xfrm>
          <a:prstGeom prst="rect">
            <a:avLst/>
          </a:prstGeom>
        </p:spPr>
        <p:txBody>
          <a:bodyPr vert="horz" lIns="0" tIns="32659" rIns="82953" bIns="32659"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lang="en-US" sz="800" b="0">
                <a:solidFill>
                  <a:schemeClr val="bg1">
                    <a:lumMod val="50000"/>
                  </a:schemeClr>
                </a:solidFill>
                <a:latin typeface="Arial" panose="020B0604020202020204" pitchFamily="34" charset="0"/>
                <a:cs typeface="Arial" panose="020B0604020202020204" pitchFamily="34" charset="0"/>
              </a:rPr>
              <a:t>Source: Brookings Institution, 2017</a:t>
            </a:r>
          </a:p>
        </p:txBody>
      </p:sp>
      <p:sp>
        <p:nvSpPr>
          <p:cNvPr id="6" name="Text Placeholder 6">
            <a:extLst>
              <a:ext uri="{FF2B5EF4-FFF2-40B4-BE49-F238E27FC236}">
                <a16:creationId xmlns:a16="http://schemas.microsoft.com/office/drawing/2014/main" id="{96BFF4A6-A52F-2D79-8A9A-B71A0AAB6A4D}"/>
              </a:ext>
            </a:extLst>
          </p:cNvPr>
          <p:cNvSpPr txBox="1">
            <a:spLocks/>
          </p:cNvSpPr>
          <p:nvPr/>
        </p:nvSpPr>
        <p:spPr>
          <a:xfrm>
            <a:off x="690988" y="1569163"/>
            <a:ext cx="4415461" cy="377923"/>
          </a:xfrm>
          <a:prstGeom prst="rect">
            <a:avLst/>
          </a:prstGeom>
        </p:spPr>
        <p:txBody>
          <a:bodyPr vert="horz" lIns="0" tIns="0" rIns="0" bIns="0" rtlCol="0" anchor="ctr">
            <a:noAutofit/>
          </a:bodyPr>
          <a:lstStyle>
            <a:defPPr>
              <a:defRPr lang="en-US"/>
            </a:defPPr>
            <a:lvl1pPr marL="0" algn="r" defTabSz="914400" rtl="0" eaLnBrk="1" latinLnBrk="0" hangingPunct="1">
              <a:defRPr lang="en-US" sz="8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98"/>
              <a:t>Forecast of Global Middle-Class Population (Million)</a:t>
            </a:r>
          </a:p>
        </p:txBody>
      </p:sp>
      <p:graphicFrame>
        <p:nvGraphicFramePr>
          <p:cNvPr id="7" name="Chart 6">
            <a:extLst>
              <a:ext uri="{FF2B5EF4-FFF2-40B4-BE49-F238E27FC236}">
                <a16:creationId xmlns:a16="http://schemas.microsoft.com/office/drawing/2014/main" id="{69CEE1A0-EB98-FC77-4F9C-5CD89C213483}"/>
              </a:ext>
            </a:extLst>
          </p:cNvPr>
          <p:cNvGraphicFramePr>
            <a:graphicFrameLocks/>
          </p:cNvGraphicFramePr>
          <p:nvPr/>
        </p:nvGraphicFramePr>
        <p:xfrm>
          <a:off x="624313" y="1895475"/>
          <a:ext cx="10796161" cy="4290772"/>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 Placeholder 2">
            <a:extLst>
              <a:ext uri="{FF2B5EF4-FFF2-40B4-BE49-F238E27FC236}">
                <a16:creationId xmlns:a16="http://schemas.microsoft.com/office/drawing/2014/main" id="{3756C6AE-E6F3-356E-5EE4-799F39822DC7}"/>
              </a:ext>
            </a:extLst>
          </p:cNvPr>
          <p:cNvSpPr txBox="1">
            <a:spLocks/>
          </p:cNvSpPr>
          <p:nvPr/>
        </p:nvSpPr>
        <p:spPr>
          <a:xfrm>
            <a:off x="624313" y="1193801"/>
            <a:ext cx="10099675" cy="300640"/>
          </a:xfrm>
          <a:prstGeom prst="rect">
            <a:avLst/>
          </a:prstGeom>
        </p:spPr>
        <p:txBody>
          <a:bodyPr vert="horz" lIns="0" tIns="36000" rIns="91440" bIns="36000" rtlCol="0" anchor="t" anchorCtr="0">
            <a:norm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7DA5"/>
                </a:solidFill>
              </a:rPr>
              <a:t>The middle-class population in Asia-Pacific is expected to increase from 1.38 billion people in 2015 to 3.49 billion people in 2030</a:t>
            </a:r>
          </a:p>
        </p:txBody>
      </p:sp>
      <p:sp>
        <p:nvSpPr>
          <p:cNvPr id="12" name="Rectangle 11">
            <a:extLst>
              <a:ext uri="{FF2B5EF4-FFF2-40B4-BE49-F238E27FC236}">
                <a16:creationId xmlns:a16="http://schemas.microsoft.com/office/drawing/2014/main" id="{30C139A5-7F65-AA4E-AEBD-D60BCF783006}"/>
              </a:ext>
            </a:extLst>
          </p:cNvPr>
          <p:cNvSpPr/>
          <p:nvPr/>
        </p:nvSpPr>
        <p:spPr>
          <a:xfrm>
            <a:off x="3022752" y="3988912"/>
            <a:ext cx="4606773" cy="49742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33"/>
              <a:t>Post-Growth Markets</a:t>
            </a:r>
            <a:endParaRPr lang="en-GB" sz="1633"/>
          </a:p>
        </p:txBody>
      </p:sp>
      <p:sp>
        <p:nvSpPr>
          <p:cNvPr id="13" name="Rectangle 12">
            <a:extLst>
              <a:ext uri="{FF2B5EF4-FFF2-40B4-BE49-F238E27FC236}">
                <a16:creationId xmlns:a16="http://schemas.microsoft.com/office/drawing/2014/main" id="{9A5B2353-6E4C-E840-810F-A3A83791CD31}"/>
              </a:ext>
            </a:extLst>
          </p:cNvPr>
          <p:cNvSpPr/>
          <p:nvPr/>
        </p:nvSpPr>
        <p:spPr>
          <a:xfrm>
            <a:off x="8124825" y="3988912"/>
            <a:ext cx="2838450" cy="49742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33"/>
              <a:t>Sub-Scale Markets</a:t>
            </a:r>
            <a:endParaRPr lang="en-GB" sz="1633"/>
          </a:p>
        </p:txBody>
      </p:sp>
      <p:sp>
        <p:nvSpPr>
          <p:cNvPr id="2" name="Slide Number Placeholder 1">
            <a:extLst>
              <a:ext uri="{FF2B5EF4-FFF2-40B4-BE49-F238E27FC236}">
                <a16:creationId xmlns:a16="http://schemas.microsoft.com/office/drawing/2014/main" id="{985AC179-5C0D-61F8-E864-62233C4B6156}"/>
              </a:ext>
            </a:extLst>
          </p:cNvPr>
          <p:cNvSpPr>
            <a:spLocks noGrp="1"/>
          </p:cNvSpPr>
          <p:nvPr>
            <p:ph type="sldNum" sz="quarter" idx="13"/>
          </p:nvPr>
        </p:nvSpPr>
        <p:spPr/>
        <p:txBody>
          <a:bodyPr/>
          <a:lstStyle/>
          <a:p>
            <a:fld id="{91849349-E2DB-9746-9B41-015570F9C232}" type="slidenum">
              <a:rPr lang="en-GB" smtClean="0"/>
              <a:pPr/>
              <a:t>6</a:t>
            </a:fld>
            <a:endParaRPr lang="en-GB"/>
          </a:p>
        </p:txBody>
      </p:sp>
    </p:spTree>
    <p:extLst>
      <p:ext uri="{BB962C8B-B14F-4D97-AF65-F5344CB8AC3E}">
        <p14:creationId xmlns:p14="http://schemas.microsoft.com/office/powerpoint/2010/main" val="339081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a:xfrm>
            <a:off x="624313" y="345441"/>
            <a:ext cx="10796161" cy="848360"/>
          </a:xfrm>
        </p:spPr>
        <p:txBody>
          <a:bodyPr/>
          <a:lstStyle/>
          <a:p>
            <a:r>
              <a:rPr lang="en-US"/>
              <a:t>But Logistics Markets In Different Phases Of Maturity</a:t>
            </a:r>
          </a:p>
        </p:txBody>
      </p:sp>
      <p:sp>
        <p:nvSpPr>
          <p:cNvPr id="5" name="Text Placeholder 6">
            <a:extLst>
              <a:ext uri="{FF2B5EF4-FFF2-40B4-BE49-F238E27FC236}">
                <a16:creationId xmlns:a16="http://schemas.microsoft.com/office/drawing/2014/main" id="{FC1C5004-70C9-F485-25C6-0E0E27B90A25}"/>
              </a:ext>
            </a:extLst>
          </p:cNvPr>
          <p:cNvSpPr txBox="1">
            <a:spLocks/>
          </p:cNvSpPr>
          <p:nvPr/>
        </p:nvSpPr>
        <p:spPr>
          <a:xfrm>
            <a:off x="631883" y="6183220"/>
            <a:ext cx="4415461" cy="326312"/>
          </a:xfrm>
          <a:prstGeom prst="rect">
            <a:avLst/>
          </a:prstGeom>
        </p:spPr>
        <p:txBody>
          <a:bodyPr vert="horz" lIns="0" tIns="32659" rIns="82953" bIns="32659"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lang="en-US" sz="800" b="0">
                <a:solidFill>
                  <a:schemeClr val="bg1">
                    <a:lumMod val="50000"/>
                  </a:schemeClr>
                </a:solidFill>
                <a:latin typeface="Arial" panose="020B0604020202020204" pitchFamily="34" charset="0"/>
                <a:cs typeface="Arial" panose="020B0604020202020204" pitchFamily="34" charset="0"/>
              </a:rPr>
              <a:t>Source: Savills Investment Management, Jul 2023</a:t>
            </a:r>
          </a:p>
        </p:txBody>
      </p:sp>
      <p:cxnSp>
        <p:nvCxnSpPr>
          <p:cNvPr id="3" name="Straight Arrow Connector 2">
            <a:extLst>
              <a:ext uri="{FF2B5EF4-FFF2-40B4-BE49-F238E27FC236}">
                <a16:creationId xmlns:a16="http://schemas.microsoft.com/office/drawing/2014/main" id="{C30B3765-81E6-D8DE-53BA-D68146D543DE}"/>
              </a:ext>
            </a:extLst>
          </p:cNvPr>
          <p:cNvCxnSpPr>
            <a:cxnSpLocks/>
          </p:cNvCxnSpPr>
          <p:nvPr/>
        </p:nvCxnSpPr>
        <p:spPr>
          <a:xfrm flipV="1">
            <a:off x="733425" y="4025669"/>
            <a:ext cx="9329406" cy="48652"/>
          </a:xfrm>
          <a:prstGeom prst="straightConnector1">
            <a:avLst/>
          </a:prstGeom>
          <a:ln>
            <a:tailEnd type="triangle" w="lg" len="lg"/>
          </a:ln>
        </p:spPr>
        <p:style>
          <a:lnRef idx="1">
            <a:schemeClr val="accent5"/>
          </a:lnRef>
          <a:fillRef idx="0">
            <a:schemeClr val="accent5"/>
          </a:fillRef>
          <a:effectRef idx="0">
            <a:schemeClr val="accent5"/>
          </a:effectRef>
          <a:fontRef idx="minor">
            <a:schemeClr val="tx1"/>
          </a:fontRef>
        </p:style>
      </p:cxnSp>
      <p:grpSp>
        <p:nvGrpSpPr>
          <p:cNvPr id="8" name="Group 7">
            <a:extLst>
              <a:ext uri="{FF2B5EF4-FFF2-40B4-BE49-F238E27FC236}">
                <a16:creationId xmlns:a16="http://schemas.microsoft.com/office/drawing/2014/main" id="{CB161681-5F66-EDB0-D42F-9F8ABF181A13}"/>
              </a:ext>
            </a:extLst>
          </p:cNvPr>
          <p:cNvGrpSpPr/>
          <p:nvPr/>
        </p:nvGrpSpPr>
        <p:grpSpPr>
          <a:xfrm>
            <a:off x="621732" y="4086455"/>
            <a:ext cx="1093609" cy="1289872"/>
            <a:chOff x="613485" y="4327440"/>
            <a:chExt cx="1205501" cy="1421843"/>
          </a:xfrm>
        </p:grpSpPr>
        <p:cxnSp>
          <p:nvCxnSpPr>
            <p:cNvPr id="9" name="Straight Connector 8">
              <a:extLst>
                <a:ext uri="{FF2B5EF4-FFF2-40B4-BE49-F238E27FC236}">
                  <a16:creationId xmlns:a16="http://schemas.microsoft.com/office/drawing/2014/main" id="{24DB5690-1E8C-18E5-0F96-B61BFC493399}"/>
                </a:ext>
              </a:extLst>
            </p:cNvPr>
            <p:cNvCxnSpPr>
              <a:cxnSpLocks/>
            </p:cNvCxnSpPr>
            <p:nvPr/>
          </p:nvCxnSpPr>
          <p:spPr>
            <a:xfrm>
              <a:off x="1208240" y="4327440"/>
              <a:ext cx="0" cy="528809"/>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7FE83C6-2C39-55E4-BB5A-541F6E768349}"/>
                </a:ext>
              </a:extLst>
            </p:cNvPr>
            <p:cNvSpPr/>
            <p:nvPr/>
          </p:nvSpPr>
          <p:spPr>
            <a:xfrm>
              <a:off x="613485" y="4948435"/>
              <a:ext cx="1205501" cy="80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accent5">
                      <a:lumMod val="75000"/>
                    </a:schemeClr>
                  </a:solidFill>
                </a:rPr>
                <a:t>Fast-Moving Consumer Goods industry emerges</a:t>
              </a:r>
            </a:p>
          </p:txBody>
        </p:sp>
      </p:grpSp>
      <p:cxnSp>
        <p:nvCxnSpPr>
          <p:cNvPr id="14" name="Straight Connector 13">
            <a:extLst>
              <a:ext uri="{FF2B5EF4-FFF2-40B4-BE49-F238E27FC236}">
                <a16:creationId xmlns:a16="http://schemas.microsoft.com/office/drawing/2014/main" id="{7E7D517E-94FF-62CC-9683-DA315BE44485}"/>
              </a:ext>
            </a:extLst>
          </p:cNvPr>
          <p:cNvCxnSpPr>
            <a:cxnSpLocks/>
          </p:cNvCxnSpPr>
          <p:nvPr/>
        </p:nvCxnSpPr>
        <p:spPr>
          <a:xfrm flipV="1">
            <a:off x="1809363" y="3404262"/>
            <a:ext cx="0" cy="644012"/>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F05A9B5-16F8-6EFE-29CD-82E0B947DCFB}"/>
              </a:ext>
            </a:extLst>
          </p:cNvPr>
          <p:cNvSpPr/>
          <p:nvPr/>
        </p:nvSpPr>
        <p:spPr>
          <a:xfrm>
            <a:off x="1371246" y="2630276"/>
            <a:ext cx="915586" cy="726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accent5">
                    <a:lumMod val="75000"/>
                  </a:schemeClr>
                </a:solidFill>
              </a:rPr>
              <a:t>Demand for modern logistics increases</a:t>
            </a:r>
          </a:p>
        </p:txBody>
      </p:sp>
      <p:grpSp>
        <p:nvGrpSpPr>
          <p:cNvPr id="16" name="Group 15">
            <a:extLst>
              <a:ext uri="{FF2B5EF4-FFF2-40B4-BE49-F238E27FC236}">
                <a16:creationId xmlns:a16="http://schemas.microsoft.com/office/drawing/2014/main" id="{212F7AAF-A482-EAB2-9598-7FA78781B52E}"/>
              </a:ext>
            </a:extLst>
          </p:cNvPr>
          <p:cNvGrpSpPr/>
          <p:nvPr/>
        </p:nvGrpSpPr>
        <p:grpSpPr>
          <a:xfrm>
            <a:off x="1588366" y="4066486"/>
            <a:ext cx="958789" cy="1463760"/>
            <a:chOff x="1679018" y="4294935"/>
            <a:chExt cx="1056887" cy="1613525"/>
          </a:xfrm>
        </p:grpSpPr>
        <p:cxnSp>
          <p:nvCxnSpPr>
            <p:cNvPr id="17" name="Straight Connector 16">
              <a:extLst>
                <a:ext uri="{FF2B5EF4-FFF2-40B4-BE49-F238E27FC236}">
                  <a16:creationId xmlns:a16="http://schemas.microsoft.com/office/drawing/2014/main" id="{10ACF3C9-80E3-B2AA-6AE0-0178CC2BF4E8}"/>
                </a:ext>
              </a:extLst>
            </p:cNvPr>
            <p:cNvCxnSpPr>
              <a:cxnSpLocks/>
            </p:cNvCxnSpPr>
            <p:nvPr/>
          </p:nvCxnSpPr>
          <p:spPr>
            <a:xfrm>
              <a:off x="2246959" y="4294935"/>
              <a:ext cx="0" cy="528809"/>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635F812-39B5-8614-77E6-08FA8F28F132}"/>
                </a:ext>
              </a:extLst>
            </p:cNvPr>
            <p:cNvSpPr/>
            <p:nvPr/>
          </p:nvSpPr>
          <p:spPr>
            <a:xfrm>
              <a:off x="1679018" y="5107612"/>
              <a:ext cx="1056887" cy="800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accent5">
                      <a:lumMod val="75000"/>
                    </a:schemeClr>
                  </a:solidFill>
                </a:rPr>
                <a:t>Greater legislation, which is supportive of institutional participants </a:t>
              </a:r>
            </a:p>
          </p:txBody>
        </p:sp>
      </p:grpSp>
      <p:cxnSp>
        <p:nvCxnSpPr>
          <p:cNvPr id="19" name="Straight Connector 18">
            <a:extLst>
              <a:ext uri="{FF2B5EF4-FFF2-40B4-BE49-F238E27FC236}">
                <a16:creationId xmlns:a16="http://schemas.microsoft.com/office/drawing/2014/main" id="{28516908-BA26-1F39-D2A1-D88AF51EBB99}"/>
              </a:ext>
            </a:extLst>
          </p:cNvPr>
          <p:cNvCxnSpPr>
            <a:cxnSpLocks/>
          </p:cNvCxnSpPr>
          <p:nvPr/>
        </p:nvCxnSpPr>
        <p:spPr>
          <a:xfrm flipV="1">
            <a:off x="2636951" y="3412950"/>
            <a:ext cx="0" cy="644012"/>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704325B-80DB-C725-4824-3CE4F58B6C65}"/>
              </a:ext>
            </a:extLst>
          </p:cNvPr>
          <p:cNvSpPr/>
          <p:nvPr/>
        </p:nvSpPr>
        <p:spPr>
          <a:xfrm>
            <a:off x="2247413" y="2732357"/>
            <a:ext cx="827347" cy="726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accent5">
                    <a:lumMod val="75000"/>
                  </a:schemeClr>
                </a:solidFill>
              </a:rPr>
              <a:t>Online retail starts</a:t>
            </a:r>
          </a:p>
        </p:txBody>
      </p:sp>
      <p:cxnSp>
        <p:nvCxnSpPr>
          <p:cNvPr id="21" name="Straight Connector 20">
            <a:extLst>
              <a:ext uri="{FF2B5EF4-FFF2-40B4-BE49-F238E27FC236}">
                <a16:creationId xmlns:a16="http://schemas.microsoft.com/office/drawing/2014/main" id="{E2C24C20-81BE-A600-35AA-D124F060439C}"/>
              </a:ext>
            </a:extLst>
          </p:cNvPr>
          <p:cNvCxnSpPr>
            <a:cxnSpLocks/>
          </p:cNvCxnSpPr>
          <p:nvPr/>
        </p:nvCxnSpPr>
        <p:spPr>
          <a:xfrm>
            <a:off x="2987265" y="4067324"/>
            <a:ext cx="0" cy="479726"/>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C002091-9BBC-008D-6C52-E72D5AB6740D}"/>
              </a:ext>
            </a:extLst>
          </p:cNvPr>
          <p:cNvSpPr/>
          <p:nvPr/>
        </p:nvSpPr>
        <p:spPr>
          <a:xfrm>
            <a:off x="2378181" y="4569915"/>
            <a:ext cx="1209322" cy="726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accent5">
                    <a:lumMod val="75000"/>
                  </a:schemeClr>
                </a:solidFill>
              </a:rPr>
              <a:t>Infrastructure development becomes a priority</a:t>
            </a:r>
          </a:p>
        </p:txBody>
      </p:sp>
      <p:cxnSp>
        <p:nvCxnSpPr>
          <p:cNvPr id="23" name="Straight Connector 22">
            <a:extLst>
              <a:ext uri="{FF2B5EF4-FFF2-40B4-BE49-F238E27FC236}">
                <a16:creationId xmlns:a16="http://schemas.microsoft.com/office/drawing/2014/main" id="{FEC9FE41-2366-4CB4-F3E2-E0E8D7823846}"/>
              </a:ext>
            </a:extLst>
          </p:cNvPr>
          <p:cNvCxnSpPr>
            <a:cxnSpLocks/>
          </p:cNvCxnSpPr>
          <p:nvPr/>
        </p:nvCxnSpPr>
        <p:spPr>
          <a:xfrm flipV="1">
            <a:off x="4210406" y="2799227"/>
            <a:ext cx="0" cy="1273683"/>
          </a:xfrm>
          <a:prstGeom prst="line">
            <a:avLst/>
          </a:prstGeom>
          <a:ln>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8953859-5DFC-CA6D-EAFA-4399B75FD343}"/>
              </a:ext>
            </a:extLst>
          </p:cNvPr>
          <p:cNvCxnSpPr>
            <a:cxnSpLocks/>
          </p:cNvCxnSpPr>
          <p:nvPr/>
        </p:nvCxnSpPr>
        <p:spPr>
          <a:xfrm>
            <a:off x="5147828" y="4063811"/>
            <a:ext cx="0" cy="479726"/>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B7D5486-39E6-9276-E3B9-286F276CE26D}"/>
              </a:ext>
            </a:extLst>
          </p:cNvPr>
          <p:cNvSpPr/>
          <p:nvPr/>
        </p:nvSpPr>
        <p:spPr>
          <a:xfrm>
            <a:off x="4713413" y="4566183"/>
            <a:ext cx="1034927" cy="726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accent5">
                    <a:lumMod val="75000"/>
                  </a:schemeClr>
                </a:solidFill>
              </a:rPr>
              <a:t>Credit card payment becomes mainstream</a:t>
            </a:r>
          </a:p>
        </p:txBody>
      </p:sp>
      <p:cxnSp>
        <p:nvCxnSpPr>
          <p:cNvPr id="26" name="Straight Connector 25">
            <a:extLst>
              <a:ext uri="{FF2B5EF4-FFF2-40B4-BE49-F238E27FC236}">
                <a16:creationId xmlns:a16="http://schemas.microsoft.com/office/drawing/2014/main" id="{27E36653-A078-68C5-FF07-E9E708A7805C}"/>
              </a:ext>
            </a:extLst>
          </p:cNvPr>
          <p:cNvCxnSpPr>
            <a:cxnSpLocks/>
          </p:cNvCxnSpPr>
          <p:nvPr/>
        </p:nvCxnSpPr>
        <p:spPr>
          <a:xfrm flipV="1">
            <a:off x="4581837" y="4054793"/>
            <a:ext cx="0" cy="1045073"/>
          </a:xfrm>
          <a:prstGeom prst="line">
            <a:avLst/>
          </a:prstGeom>
          <a:ln>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8FE9C7-E169-38CD-8ED3-E00D441233E1}"/>
              </a:ext>
            </a:extLst>
          </p:cNvPr>
          <p:cNvCxnSpPr>
            <a:cxnSpLocks/>
          </p:cNvCxnSpPr>
          <p:nvPr/>
        </p:nvCxnSpPr>
        <p:spPr>
          <a:xfrm flipV="1">
            <a:off x="6006514" y="3387036"/>
            <a:ext cx="0" cy="644012"/>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FCC126D-5146-CC59-4BA4-3E446860AAE0}"/>
              </a:ext>
            </a:extLst>
          </p:cNvPr>
          <p:cNvSpPr/>
          <p:nvPr/>
        </p:nvSpPr>
        <p:spPr>
          <a:xfrm>
            <a:off x="5575465" y="2632181"/>
            <a:ext cx="842349" cy="726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accent5">
                    <a:lumMod val="75000"/>
                  </a:schemeClr>
                </a:solidFill>
              </a:rPr>
              <a:t>Mobile payments become prevalent</a:t>
            </a:r>
          </a:p>
        </p:txBody>
      </p:sp>
      <p:cxnSp>
        <p:nvCxnSpPr>
          <p:cNvPr id="29" name="Straight Connector 28">
            <a:extLst>
              <a:ext uri="{FF2B5EF4-FFF2-40B4-BE49-F238E27FC236}">
                <a16:creationId xmlns:a16="http://schemas.microsoft.com/office/drawing/2014/main" id="{688AD0ED-EF9B-90B7-0F17-E69DBFFEE33A}"/>
              </a:ext>
            </a:extLst>
          </p:cNvPr>
          <p:cNvCxnSpPr>
            <a:cxnSpLocks/>
          </p:cNvCxnSpPr>
          <p:nvPr/>
        </p:nvCxnSpPr>
        <p:spPr>
          <a:xfrm flipV="1">
            <a:off x="5350005" y="2777667"/>
            <a:ext cx="0" cy="1273683"/>
          </a:xfrm>
          <a:prstGeom prst="line">
            <a:avLst/>
          </a:prstGeom>
          <a:ln>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E9E3105-14E3-1C97-7F9A-D2B1AAFC84B9}"/>
              </a:ext>
            </a:extLst>
          </p:cNvPr>
          <p:cNvCxnSpPr>
            <a:cxnSpLocks/>
          </p:cNvCxnSpPr>
          <p:nvPr/>
        </p:nvCxnSpPr>
        <p:spPr>
          <a:xfrm flipV="1">
            <a:off x="7892430" y="3381657"/>
            <a:ext cx="0" cy="644012"/>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7A46C2E-4AAC-658C-C070-F1E4150803D0}"/>
              </a:ext>
            </a:extLst>
          </p:cNvPr>
          <p:cNvSpPr/>
          <p:nvPr/>
        </p:nvSpPr>
        <p:spPr>
          <a:xfrm>
            <a:off x="7375193" y="2474451"/>
            <a:ext cx="966200" cy="726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accent5">
                    <a:lumMod val="75000"/>
                  </a:schemeClr>
                </a:solidFill>
              </a:rPr>
              <a:t>Logistics costs fall towards international levels</a:t>
            </a:r>
          </a:p>
        </p:txBody>
      </p:sp>
      <p:cxnSp>
        <p:nvCxnSpPr>
          <p:cNvPr id="32" name="Straight Connector 31">
            <a:extLst>
              <a:ext uri="{FF2B5EF4-FFF2-40B4-BE49-F238E27FC236}">
                <a16:creationId xmlns:a16="http://schemas.microsoft.com/office/drawing/2014/main" id="{26C3B34A-99C7-3630-B80B-C7F529DE4A76}"/>
              </a:ext>
            </a:extLst>
          </p:cNvPr>
          <p:cNvCxnSpPr>
            <a:cxnSpLocks/>
          </p:cNvCxnSpPr>
          <p:nvPr/>
        </p:nvCxnSpPr>
        <p:spPr>
          <a:xfrm>
            <a:off x="6501149" y="4051495"/>
            <a:ext cx="0" cy="479726"/>
          </a:xfrm>
          <a:prstGeom prst="line">
            <a:avLst/>
          </a:prstGeom>
          <a:ln>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08A19E-F926-1E9E-6663-B34802327938}"/>
              </a:ext>
            </a:extLst>
          </p:cNvPr>
          <p:cNvSpPr/>
          <p:nvPr/>
        </p:nvSpPr>
        <p:spPr>
          <a:xfrm>
            <a:off x="5845267" y="4621925"/>
            <a:ext cx="1218578" cy="726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a:solidFill>
                  <a:schemeClr val="accent5">
                    <a:lumMod val="75000"/>
                  </a:schemeClr>
                </a:solidFill>
              </a:rPr>
              <a:t>Local operators adopt best practices and expand presence</a:t>
            </a:r>
          </a:p>
        </p:txBody>
      </p:sp>
      <p:cxnSp>
        <p:nvCxnSpPr>
          <p:cNvPr id="34" name="Straight Connector 33">
            <a:extLst>
              <a:ext uri="{FF2B5EF4-FFF2-40B4-BE49-F238E27FC236}">
                <a16:creationId xmlns:a16="http://schemas.microsoft.com/office/drawing/2014/main" id="{46CCB0CD-1B80-8538-E3C1-03EA11180D49}"/>
              </a:ext>
            </a:extLst>
          </p:cNvPr>
          <p:cNvCxnSpPr>
            <a:cxnSpLocks/>
          </p:cNvCxnSpPr>
          <p:nvPr/>
        </p:nvCxnSpPr>
        <p:spPr>
          <a:xfrm flipV="1">
            <a:off x="6565048" y="2434245"/>
            <a:ext cx="0" cy="1600269"/>
          </a:xfrm>
          <a:prstGeom prst="line">
            <a:avLst/>
          </a:prstGeom>
          <a:ln>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6881B9-C09D-3F1D-B968-142E5E65945B}"/>
              </a:ext>
            </a:extLst>
          </p:cNvPr>
          <p:cNvCxnSpPr>
            <a:cxnSpLocks/>
          </p:cNvCxnSpPr>
          <p:nvPr/>
        </p:nvCxnSpPr>
        <p:spPr>
          <a:xfrm flipV="1">
            <a:off x="8088039" y="4035738"/>
            <a:ext cx="0" cy="1045073"/>
          </a:xfrm>
          <a:prstGeom prst="line">
            <a:avLst/>
          </a:prstGeom>
          <a:ln>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sp>
        <p:nvSpPr>
          <p:cNvPr id="36" name="Text Placeholder 63">
            <a:extLst>
              <a:ext uri="{FF2B5EF4-FFF2-40B4-BE49-F238E27FC236}">
                <a16:creationId xmlns:a16="http://schemas.microsoft.com/office/drawing/2014/main" id="{DB57058A-5B33-95B2-1A95-9EBA317790EC}"/>
              </a:ext>
            </a:extLst>
          </p:cNvPr>
          <p:cNvSpPr txBox="1">
            <a:spLocks/>
          </p:cNvSpPr>
          <p:nvPr/>
        </p:nvSpPr>
        <p:spPr>
          <a:xfrm>
            <a:off x="666362" y="1360326"/>
            <a:ext cx="2835790" cy="308865"/>
          </a:xfrm>
          <a:prstGeom prst="rect">
            <a:avLst/>
          </a:prstGeom>
          <a:solidFill>
            <a:schemeClr val="tx2">
              <a:lumMod val="40000"/>
              <a:lumOff val="60000"/>
            </a:schemeClr>
          </a:solidFill>
          <a:ln>
            <a:noFill/>
          </a:ln>
        </p:spPr>
        <p:txBody>
          <a:bodyPr anchor="ctr" anchorCtr="0"/>
          <a:lst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SG" sz="953">
                <a:solidFill>
                  <a:schemeClr val="bg1"/>
                </a:solidFill>
              </a:rPr>
              <a:t>Phase 1: Nascent</a:t>
            </a:r>
          </a:p>
        </p:txBody>
      </p:sp>
      <p:pic>
        <p:nvPicPr>
          <p:cNvPr id="39" name="Picture 38" descr="Icon&#10;&#10;Description automatically generated with medium confidence">
            <a:extLst>
              <a:ext uri="{FF2B5EF4-FFF2-40B4-BE49-F238E27FC236}">
                <a16:creationId xmlns:a16="http://schemas.microsoft.com/office/drawing/2014/main" id="{CC1C841E-0FB6-2AA9-4D5F-0C01082DF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838" y="1964250"/>
            <a:ext cx="827350" cy="620512"/>
          </a:xfrm>
          <a:prstGeom prst="rect">
            <a:avLst/>
          </a:prstGeom>
        </p:spPr>
      </p:pic>
      <p:pic>
        <p:nvPicPr>
          <p:cNvPr id="40" name="Picture 39" descr="Logo&#10;&#10;Description automatically generated">
            <a:extLst>
              <a:ext uri="{FF2B5EF4-FFF2-40B4-BE49-F238E27FC236}">
                <a16:creationId xmlns:a16="http://schemas.microsoft.com/office/drawing/2014/main" id="{B97F4555-7DA6-40FC-0DC4-27232AF68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838" y="2587006"/>
            <a:ext cx="827350" cy="620512"/>
          </a:xfrm>
          <a:prstGeom prst="rect">
            <a:avLst/>
          </a:prstGeom>
        </p:spPr>
      </p:pic>
      <p:pic>
        <p:nvPicPr>
          <p:cNvPr id="41" name="Picture 40" descr="A picture containing icon&#10;&#10;Description automatically generated">
            <a:extLst>
              <a:ext uri="{FF2B5EF4-FFF2-40B4-BE49-F238E27FC236}">
                <a16:creationId xmlns:a16="http://schemas.microsoft.com/office/drawing/2014/main" id="{8CC6D826-4D15-BEEF-D67B-59A1ED5DE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6731" y="1964250"/>
            <a:ext cx="827350" cy="620512"/>
          </a:xfrm>
          <a:prstGeom prst="rect">
            <a:avLst/>
          </a:prstGeom>
        </p:spPr>
      </p:pic>
      <p:pic>
        <p:nvPicPr>
          <p:cNvPr id="42" name="Picture 41" descr="Logo&#10;&#10;Description automatically generated">
            <a:extLst>
              <a:ext uri="{FF2B5EF4-FFF2-40B4-BE49-F238E27FC236}">
                <a16:creationId xmlns:a16="http://schemas.microsoft.com/office/drawing/2014/main" id="{618D0A28-8D7E-3FE1-C289-86FFEF8FA1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5642" y="2635658"/>
            <a:ext cx="827350" cy="620512"/>
          </a:xfrm>
          <a:prstGeom prst="rect">
            <a:avLst/>
          </a:prstGeom>
        </p:spPr>
      </p:pic>
      <p:pic>
        <p:nvPicPr>
          <p:cNvPr id="43" name="Picture 42" descr="A red circle with yellow stars&#10;&#10;Description automatically generated with low confidence">
            <a:extLst>
              <a:ext uri="{FF2B5EF4-FFF2-40B4-BE49-F238E27FC236}">
                <a16:creationId xmlns:a16="http://schemas.microsoft.com/office/drawing/2014/main" id="{153DCA66-B7EB-6838-7C5B-C8362B714C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1373" y="1876313"/>
            <a:ext cx="827350" cy="620512"/>
          </a:xfrm>
          <a:prstGeom prst="rect">
            <a:avLst/>
          </a:prstGeom>
        </p:spPr>
      </p:pic>
      <p:grpSp>
        <p:nvGrpSpPr>
          <p:cNvPr id="44" name="Group 43">
            <a:extLst>
              <a:ext uri="{FF2B5EF4-FFF2-40B4-BE49-F238E27FC236}">
                <a16:creationId xmlns:a16="http://schemas.microsoft.com/office/drawing/2014/main" id="{6705EC20-5D3E-2F36-D586-A01A3C3F1C31}"/>
              </a:ext>
            </a:extLst>
          </p:cNvPr>
          <p:cNvGrpSpPr/>
          <p:nvPr/>
        </p:nvGrpSpPr>
        <p:grpSpPr>
          <a:xfrm>
            <a:off x="4178258" y="4909736"/>
            <a:ext cx="4283912" cy="655169"/>
            <a:chOff x="3137455" y="5255960"/>
            <a:chExt cx="4722219" cy="722203"/>
          </a:xfrm>
        </p:grpSpPr>
        <p:pic>
          <p:nvPicPr>
            <p:cNvPr id="45" name="Picture 44" descr="Icon&#10;&#10;Description automatically generated">
              <a:extLst>
                <a:ext uri="{FF2B5EF4-FFF2-40B4-BE49-F238E27FC236}">
                  <a16:creationId xmlns:a16="http://schemas.microsoft.com/office/drawing/2014/main" id="{B1E87590-1ADA-B12B-231E-967C97DEF3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7455" y="5255960"/>
              <a:ext cx="912000" cy="684000"/>
            </a:xfrm>
            <a:prstGeom prst="rect">
              <a:avLst/>
            </a:prstGeom>
          </p:spPr>
        </p:pic>
        <p:pic>
          <p:nvPicPr>
            <p:cNvPr id="46" name="Picture 45" descr="A red circle with a black background&#10;&#10;Description automatically generated with low confidence">
              <a:extLst>
                <a:ext uri="{FF2B5EF4-FFF2-40B4-BE49-F238E27FC236}">
                  <a16:creationId xmlns:a16="http://schemas.microsoft.com/office/drawing/2014/main" id="{01F081E4-18B2-165D-74B1-41434486CE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7674" y="5294163"/>
              <a:ext cx="912000" cy="684000"/>
            </a:xfrm>
            <a:prstGeom prst="rect">
              <a:avLst/>
            </a:prstGeom>
          </p:spPr>
        </p:pic>
      </p:grpSp>
      <p:cxnSp>
        <p:nvCxnSpPr>
          <p:cNvPr id="47" name="Straight Connector 46">
            <a:extLst>
              <a:ext uri="{FF2B5EF4-FFF2-40B4-BE49-F238E27FC236}">
                <a16:creationId xmlns:a16="http://schemas.microsoft.com/office/drawing/2014/main" id="{75B371DE-8A3E-2535-646D-6936FE3C7E9E}"/>
              </a:ext>
            </a:extLst>
          </p:cNvPr>
          <p:cNvCxnSpPr>
            <a:cxnSpLocks/>
          </p:cNvCxnSpPr>
          <p:nvPr/>
        </p:nvCxnSpPr>
        <p:spPr>
          <a:xfrm flipV="1">
            <a:off x="9285625" y="2410357"/>
            <a:ext cx="0" cy="1600269"/>
          </a:xfrm>
          <a:prstGeom prst="line">
            <a:avLst/>
          </a:prstGeom>
          <a:ln>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pic>
        <p:nvPicPr>
          <p:cNvPr id="48" name="Picture 47" descr="A red and white flag&#10;&#10;Description automatically generated with medium confidence">
            <a:extLst>
              <a:ext uri="{FF2B5EF4-FFF2-40B4-BE49-F238E27FC236}">
                <a16:creationId xmlns:a16="http://schemas.microsoft.com/office/drawing/2014/main" id="{A3425C48-124C-5089-2153-3E0899445C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46211" y="1876313"/>
            <a:ext cx="827350" cy="620512"/>
          </a:xfrm>
          <a:prstGeom prst="rect">
            <a:avLst/>
          </a:prstGeom>
        </p:spPr>
      </p:pic>
      <p:pic>
        <p:nvPicPr>
          <p:cNvPr id="49" name="Picture 48" descr="Logo&#10;&#10;Description automatically generated">
            <a:extLst>
              <a:ext uri="{FF2B5EF4-FFF2-40B4-BE49-F238E27FC236}">
                <a16:creationId xmlns:a16="http://schemas.microsoft.com/office/drawing/2014/main" id="{1403D9D5-1D75-6CB3-14F3-C2C4C329EA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78854" y="1876313"/>
            <a:ext cx="827350" cy="620512"/>
          </a:xfrm>
          <a:prstGeom prst="rect">
            <a:avLst/>
          </a:prstGeom>
        </p:spPr>
      </p:pic>
      <p:cxnSp>
        <p:nvCxnSpPr>
          <p:cNvPr id="50" name="Straight Connector 49">
            <a:extLst>
              <a:ext uri="{FF2B5EF4-FFF2-40B4-BE49-F238E27FC236}">
                <a16:creationId xmlns:a16="http://schemas.microsoft.com/office/drawing/2014/main" id="{A321BE5F-210D-CAB3-FE92-B7CD1FDC6BFF}"/>
              </a:ext>
            </a:extLst>
          </p:cNvPr>
          <p:cNvCxnSpPr>
            <a:cxnSpLocks/>
          </p:cNvCxnSpPr>
          <p:nvPr/>
        </p:nvCxnSpPr>
        <p:spPr>
          <a:xfrm flipV="1">
            <a:off x="8651207" y="2741574"/>
            <a:ext cx="0" cy="1273683"/>
          </a:xfrm>
          <a:prstGeom prst="line">
            <a:avLst/>
          </a:prstGeom>
          <a:ln>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pic>
        <p:nvPicPr>
          <p:cNvPr id="51" name="Picture 50" descr="A picture containing vector graphics&#10;&#10;Description automatically generated">
            <a:extLst>
              <a:ext uri="{FF2B5EF4-FFF2-40B4-BE49-F238E27FC236}">
                <a16:creationId xmlns:a16="http://schemas.microsoft.com/office/drawing/2014/main" id="{4B902900-27F8-9000-6B67-9D4DB10BE3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6211" y="2547721"/>
            <a:ext cx="827350" cy="620512"/>
          </a:xfrm>
          <a:prstGeom prst="rect">
            <a:avLst/>
          </a:prstGeom>
        </p:spPr>
      </p:pic>
      <p:cxnSp>
        <p:nvCxnSpPr>
          <p:cNvPr id="52" name="Straight Connector 51">
            <a:extLst>
              <a:ext uri="{FF2B5EF4-FFF2-40B4-BE49-F238E27FC236}">
                <a16:creationId xmlns:a16="http://schemas.microsoft.com/office/drawing/2014/main" id="{37A34068-68AE-FC1C-CA6B-133F86A162AE}"/>
              </a:ext>
            </a:extLst>
          </p:cNvPr>
          <p:cNvCxnSpPr>
            <a:cxnSpLocks/>
          </p:cNvCxnSpPr>
          <p:nvPr/>
        </p:nvCxnSpPr>
        <p:spPr>
          <a:xfrm flipV="1">
            <a:off x="8862845" y="4035508"/>
            <a:ext cx="0" cy="947098"/>
          </a:xfrm>
          <a:prstGeom prst="line">
            <a:avLst/>
          </a:prstGeom>
          <a:ln>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BC22D9B6-1142-E08B-071C-CE578298A9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6711" y="4929441"/>
            <a:ext cx="827350" cy="620512"/>
          </a:xfrm>
          <a:prstGeom prst="rect">
            <a:avLst/>
          </a:prstGeom>
        </p:spPr>
      </p:pic>
      <p:sp>
        <p:nvSpPr>
          <p:cNvPr id="55" name="Text Placeholder 63">
            <a:extLst>
              <a:ext uri="{FF2B5EF4-FFF2-40B4-BE49-F238E27FC236}">
                <a16:creationId xmlns:a16="http://schemas.microsoft.com/office/drawing/2014/main" id="{DCD7C40B-3852-AD1C-ADBB-231B96C5547F}"/>
              </a:ext>
            </a:extLst>
          </p:cNvPr>
          <p:cNvSpPr txBox="1">
            <a:spLocks/>
          </p:cNvSpPr>
          <p:nvPr/>
        </p:nvSpPr>
        <p:spPr>
          <a:xfrm>
            <a:off x="3771899" y="1360321"/>
            <a:ext cx="3209925" cy="308865"/>
          </a:xfrm>
          <a:prstGeom prst="rect">
            <a:avLst/>
          </a:prstGeom>
          <a:solidFill>
            <a:schemeClr val="tx2">
              <a:lumMod val="75000"/>
            </a:schemeClr>
          </a:solidFill>
          <a:ln>
            <a:noFill/>
          </a:ln>
        </p:spPr>
        <p:txBody>
          <a:bodyPr anchor="ctr" anchorCtr="0"/>
          <a:lst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53">
                <a:solidFill>
                  <a:schemeClr val="bg1"/>
                </a:solidFill>
              </a:rPr>
              <a:t>Phase 2: Exponential growth and value creation</a:t>
            </a:r>
          </a:p>
        </p:txBody>
      </p:sp>
      <p:sp>
        <p:nvSpPr>
          <p:cNvPr id="56" name="Text Placeholder 63">
            <a:extLst>
              <a:ext uri="{FF2B5EF4-FFF2-40B4-BE49-F238E27FC236}">
                <a16:creationId xmlns:a16="http://schemas.microsoft.com/office/drawing/2014/main" id="{CD9DFE32-64B5-C615-2FAD-D5F14C9D5D4C}"/>
              </a:ext>
            </a:extLst>
          </p:cNvPr>
          <p:cNvSpPr txBox="1">
            <a:spLocks/>
          </p:cNvSpPr>
          <p:nvPr/>
        </p:nvSpPr>
        <p:spPr>
          <a:xfrm>
            <a:off x="7227041" y="1350796"/>
            <a:ext cx="2835790" cy="308865"/>
          </a:xfrm>
          <a:prstGeom prst="rect">
            <a:avLst/>
          </a:prstGeom>
          <a:solidFill>
            <a:schemeClr val="tx2">
              <a:lumMod val="50000"/>
            </a:schemeClr>
          </a:solidFill>
          <a:ln>
            <a:noFill/>
          </a:ln>
        </p:spPr>
        <p:txBody>
          <a:bodyPr anchor="ctr" anchorCtr="0"/>
          <a:lstStyle>
            <a:lvl1pPr marL="3175" indent="0" algn="l" defTabSz="914400" rtl="0" eaLnBrk="1" latinLnBrk="0" hangingPunct="1">
              <a:lnSpc>
                <a:spcPts val="1500"/>
              </a:lnSpc>
              <a:spcBef>
                <a:spcPts val="2400"/>
              </a:spcBef>
              <a:spcAft>
                <a:spcPts val="800"/>
              </a:spcAft>
              <a:buFont typeface="Arial" panose="020B0604020202020204" pitchFamily="34" charset="0"/>
              <a:buNone/>
              <a:tabLst/>
              <a:defRPr lang="en-GB" sz="1200" b="1" i="0" kern="1200" dirty="0" smtClean="0">
                <a:solidFill>
                  <a:schemeClr val="tx1"/>
                </a:solidFill>
                <a:latin typeface="Arial" panose="020B0604020202020204" pitchFamily="34" charset="0"/>
                <a:ea typeface="+mn-ea"/>
                <a:cs typeface="Arial" panose="020B0604020202020204" pitchFamily="34" charset="0"/>
              </a:defRPr>
            </a:lvl1pPr>
            <a:lvl2pPr marL="3175" indent="0" algn="l" defTabSz="914400" rtl="0" eaLnBrk="1" latinLnBrk="0" hangingPunct="1">
              <a:lnSpc>
                <a:spcPct val="100000"/>
              </a:lnSpc>
              <a:spcBef>
                <a:spcPts val="600"/>
              </a:spcBef>
              <a:spcAft>
                <a:spcPts val="600"/>
              </a:spcAft>
              <a:buFont typeface="Arial" panose="020B0604020202020204" pitchFamily="34" charset="0"/>
              <a:buNone/>
              <a:tabLst/>
              <a:defRPr lang="en-GB" sz="1200" kern="1200" dirty="0">
                <a:solidFill>
                  <a:schemeClr val="tx1"/>
                </a:solidFill>
                <a:latin typeface="Arial" panose="020B0604020202020204" pitchFamily="34" charset="0"/>
                <a:ea typeface="+mn-ea"/>
                <a:cs typeface="Arial" panose="020B0604020202020204" pitchFamily="34" charset="0"/>
              </a:defRPr>
            </a:lvl2pPr>
            <a:lvl3pPr marL="174625" indent="-171450" algn="l" defTabSz="914400" rtl="0" eaLnBrk="1" latinLnBrk="0" hangingPunct="1">
              <a:lnSpc>
                <a:spcPct val="100000"/>
              </a:lnSpc>
              <a:spcBef>
                <a:spcPts val="600"/>
              </a:spcBef>
              <a:spcAft>
                <a:spcPts val="600"/>
              </a:spcAft>
              <a:buFont typeface="Arial" panose="020B0604020202020204" pitchFamily="34" charset="0"/>
              <a:buChar char="•"/>
              <a:tabLst/>
              <a:defRPr lang="en-GB" sz="1200" b="0" kern="1200" cap="none" baseline="0" dirty="0">
                <a:solidFill>
                  <a:schemeClr val="tx1"/>
                </a:solidFill>
                <a:latin typeface="Arial" panose="020B0604020202020204" pitchFamily="34" charset="0"/>
                <a:ea typeface="+mn-ea"/>
                <a:cs typeface="Arial" panose="020B0604020202020204" pitchFamily="34" charset="0"/>
              </a:defRPr>
            </a:lvl3pPr>
            <a:lvl4pPr marL="3175" indent="0" algn="l" defTabSz="914400" rtl="0" eaLnBrk="1" latinLnBrk="0" hangingPunct="1">
              <a:lnSpc>
                <a:spcPts val="1200"/>
              </a:lnSpc>
              <a:spcBef>
                <a:spcPts val="0"/>
              </a:spcBef>
              <a:buFont typeface="Arial" panose="020B0604020202020204" pitchFamily="34" charset="0"/>
              <a:buNone/>
              <a:tabLst/>
              <a:defRPr lang="en-GB" sz="1000" b="1" kern="1200" cap="all" spc="50" baseline="0" dirty="0" smtClean="0">
                <a:solidFill>
                  <a:schemeClr val="tx1"/>
                </a:solidFill>
                <a:latin typeface="Arial" panose="020B0604020202020204" pitchFamily="34" charset="0"/>
                <a:ea typeface="+mn-ea"/>
                <a:cs typeface="Arial" panose="020B0604020202020204" pitchFamily="34" charset="0"/>
              </a:defRPr>
            </a:lvl4pPr>
            <a:lvl5pPr marL="3175" indent="0" algn="l" defTabSz="914400" rtl="0" eaLnBrk="1" latinLnBrk="0" hangingPunct="1">
              <a:lnSpc>
                <a:spcPts val="1600"/>
              </a:lnSpc>
              <a:spcBef>
                <a:spcPts val="0"/>
              </a:spcBef>
              <a:buFont typeface="Arial" panose="020B0604020202020204" pitchFamily="34" charset="0"/>
              <a:buNone/>
              <a:tabLst/>
              <a:defRPr lang="en-US" sz="1400" kern="1200" dirty="0">
                <a:solidFill>
                  <a:schemeClr val="tx1"/>
                </a:solidFill>
                <a:latin typeface="Calisto MT" panose="02040603050505030304" pitchFamily="18"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53">
                <a:solidFill>
                  <a:schemeClr val="bg1"/>
                </a:solidFill>
              </a:rPr>
              <a:t>Phase 3: Mature and liquid</a:t>
            </a:r>
          </a:p>
        </p:txBody>
      </p:sp>
      <p:sp>
        <p:nvSpPr>
          <p:cNvPr id="6" name="Slide Number Placeholder 5">
            <a:extLst>
              <a:ext uri="{FF2B5EF4-FFF2-40B4-BE49-F238E27FC236}">
                <a16:creationId xmlns:a16="http://schemas.microsoft.com/office/drawing/2014/main" id="{E626E313-1363-E9EC-BF49-F862741FAB92}"/>
              </a:ext>
            </a:extLst>
          </p:cNvPr>
          <p:cNvSpPr>
            <a:spLocks noGrp="1"/>
          </p:cNvSpPr>
          <p:nvPr>
            <p:ph type="sldNum" sz="quarter" idx="13"/>
          </p:nvPr>
        </p:nvSpPr>
        <p:spPr/>
        <p:txBody>
          <a:bodyPr/>
          <a:lstStyle/>
          <a:p>
            <a:fld id="{91849349-E2DB-9746-9B41-015570F9C232}" type="slidenum">
              <a:rPr lang="en-GB" smtClean="0"/>
              <a:pPr/>
              <a:t>7</a:t>
            </a:fld>
            <a:endParaRPr lang="en-GB"/>
          </a:p>
        </p:txBody>
      </p:sp>
    </p:spTree>
    <p:extLst>
      <p:ext uri="{BB962C8B-B14F-4D97-AF65-F5344CB8AC3E}">
        <p14:creationId xmlns:p14="http://schemas.microsoft.com/office/powerpoint/2010/main" val="2536873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a:xfrm>
            <a:off x="624313" y="345441"/>
            <a:ext cx="10796161" cy="848360"/>
          </a:xfrm>
        </p:spPr>
        <p:txBody>
          <a:bodyPr/>
          <a:lstStyle/>
          <a:p>
            <a:r>
              <a:rPr lang="en-US"/>
              <a:t>…Driving E-commerce Growth</a:t>
            </a:r>
            <a:endParaRPr lang="en-GB"/>
          </a:p>
        </p:txBody>
      </p:sp>
      <p:sp>
        <p:nvSpPr>
          <p:cNvPr id="6" name="Text Placeholder 6">
            <a:extLst>
              <a:ext uri="{FF2B5EF4-FFF2-40B4-BE49-F238E27FC236}">
                <a16:creationId xmlns:a16="http://schemas.microsoft.com/office/drawing/2014/main" id="{96BFF4A6-A52F-2D79-8A9A-B71A0AAB6A4D}"/>
              </a:ext>
            </a:extLst>
          </p:cNvPr>
          <p:cNvSpPr txBox="1">
            <a:spLocks/>
          </p:cNvSpPr>
          <p:nvPr/>
        </p:nvSpPr>
        <p:spPr>
          <a:xfrm>
            <a:off x="624313" y="1437922"/>
            <a:ext cx="4415461" cy="377923"/>
          </a:xfrm>
          <a:prstGeom prst="rect">
            <a:avLst/>
          </a:prstGeom>
        </p:spPr>
        <p:txBody>
          <a:bodyPr vert="horz" lIns="0" tIns="0" rIns="0" bIns="0" rtlCol="0" anchor="ctr">
            <a:noAutofit/>
          </a:bodyPr>
          <a:lstStyle>
            <a:defPPr>
              <a:defRPr lang="en-US"/>
            </a:defPPr>
            <a:lvl1pPr marL="0" algn="r" defTabSz="914400" rtl="0" eaLnBrk="1" latinLnBrk="0" hangingPunct="1">
              <a:defRPr lang="en-US" sz="8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98"/>
              <a:t>E-commerce market value growth (CAGR, 2020-2025)</a:t>
            </a:r>
          </a:p>
        </p:txBody>
      </p:sp>
      <p:sp>
        <p:nvSpPr>
          <p:cNvPr id="11" name="Text Placeholder 2">
            <a:extLst>
              <a:ext uri="{FF2B5EF4-FFF2-40B4-BE49-F238E27FC236}">
                <a16:creationId xmlns:a16="http://schemas.microsoft.com/office/drawing/2014/main" id="{3756C6AE-E6F3-356E-5EE4-799F39822DC7}"/>
              </a:ext>
            </a:extLst>
          </p:cNvPr>
          <p:cNvSpPr txBox="1">
            <a:spLocks/>
          </p:cNvSpPr>
          <p:nvPr/>
        </p:nvSpPr>
        <p:spPr>
          <a:xfrm>
            <a:off x="624313" y="1161170"/>
            <a:ext cx="10099675" cy="300640"/>
          </a:xfrm>
          <a:prstGeom prst="rect">
            <a:avLst/>
          </a:prstGeom>
        </p:spPr>
        <p:txBody>
          <a:bodyPr vert="horz" lIns="0" tIns="36000" rIns="91440" bIns="36000" rtlCol="0" anchor="t" anchorCtr="0">
            <a:normAutofit fontScale="85000" lnSpcReduction="10000"/>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7DA5"/>
                </a:solidFill>
              </a:rPr>
              <a:t>E-commerce expenditure is expected to increase in parallel with that of mobile payments, which is a massive boost towards regional demand for logistics real estate</a:t>
            </a:r>
          </a:p>
        </p:txBody>
      </p:sp>
      <p:sp>
        <p:nvSpPr>
          <p:cNvPr id="3" name="Text Placeholder 6">
            <a:extLst>
              <a:ext uri="{FF2B5EF4-FFF2-40B4-BE49-F238E27FC236}">
                <a16:creationId xmlns:a16="http://schemas.microsoft.com/office/drawing/2014/main" id="{1A7C29C1-402B-F74B-D45E-26C5427BC190}"/>
              </a:ext>
            </a:extLst>
          </p:cNvPr>
          <p:cNvSpPr txBox="1">
            <a:spLocks/>
          </p:cNvSpPr>
          <p:nvPr/>
        </p:nvSpPr>
        <p:spPr>
          <a:xfrm>
            <a:off x="614362" y="6188720"/>
            <a:ext cx="4867228" cy="359699"/>
          </a:xfrm>
          <a:prstGeom prst="rect">
            <a:avLst/>
          </a:prstGeom>
        </p:spPr>
        <p:txBody>
          <a:bodyPr vert="horz" lIns="0" tIns="36000" rIns="91440" bIns="36000"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sz="800" b="0">
                <a:solidFill>
                  <a:schemeClr val="bg1">
                    <a:lumMod val="50000"/>
                  </a:schemeClr>
                </a:solidFill>
                <a:cs typeface="Arial" panose="020B0604020202020204" pitchFamily="34" charset="0"/>
              </a:rPr>
              <a:t>Source</a:t>
            </a:r>
            <a:r>
              <a:rPr lang="en-US" sz="800" b="0">
                <a:solidFill>
                  <a:schemeClr val="bg1">
                    <a:lumMod val="50000"/>
                  </a:schemeClr>
                </a:solidFill>
                <a:cs typeface="Arial" panose="020B0604020202020204" pitchFamily="34" charset="0"/>
              </a:rPr>
              <a:t>:</a:t>
            </a:r>
            <a:r>
              <a:rPr sz="800" b="0">
                <a:solidFill>
                  <a:schemeClr val="bg1">
                    <a:lumMod val="50000"/>
                  </a:schemeClr>
                </a:solidFill>
                <a:cs typeface="Arial" panose="020B0604020202020204" pitchFamily="34" charset="0"/>
              </a:rPr>
              <a:t> Statista Digital Market Outlook</a:t>
            </a:r>
            <a:r>
              <a:rPr lang="en-US" sz="800" b="0">
                <a:solidFill>
                  <a:schemeClr val="bg1">
                    <a:lumMod val="50000"/>
                  </a:schemeClr>
                </a:solidFill>
                <a:cs typeface="Arial" panose="020B0604020202020204" pitchFamily="34" charset="0"/>
              </a:rPr>
              <a:t>,</a:t>
            </a:r>
            <a:r>
              <a:rPr sz="800" b="0">
                <a:solidFill>
                  <a:schemeClr val="bg1">
                    <a:lumMod val="50000"/>
                  </a:schemeClr>
                </a:solidFill>
                <a:cs typeface="Arial" panose="020B0604020202020204" pitchFamily="34" charset="0"/>
              </a:rPr>
              <a:t> 2021</a:t>
            </a:r>
          </a:p>
        </p:txBody>
      </p:sp>
      <p:graphicFrame>
        <p:nvGraphicFramePr>
          <p:cNvPr id="9" name="Chart 8">
            <a:extLst>
              <a:ext uri="{FF2B5EF4-FFF2-40B4-BE49-F238E27FC236}">
                <a16:creationId xmlns:a16="http://schemas.microsoft.com/office/drawing/2014/main" id="{6FE72A57-4633-4941-BF59-0617A8FCFCDF}"/>
              </a:ext>
            </a:extLst>
          </p:cNvPr>
          <p:cNvGraphicFramePr>
            <a:graphicFrameLocks/>
          </p:cNvGraphicFramePr>
          <p:nvPr/>
        </p:nvGraphicFramePr>
        <p:xfrm>
          <a:off x="624313" y="1677193"/>
          <a:ext cx="9938912" cy="438750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38821BCC-4DCF-C473-DCD9-C209CBF2D17C}"/>
              </a:ext>
            </a:extLst>
          </p:cNvPr>
          <p:cNvSpPr>
            <a:spLocks noGrp="1"/>
          </p:cNvSpPr>
          <p:nvPr>
            <p:ph type="sldNum" sz="quarter" idx="13"/>
          </p:nvPr>
        </p:nvSpPr>
        <p:spPr/>
        <p:txBody>
          <a:bodyPr/>
          <a:lstStyle/>
          <a:p>
            <a:fld id="{91849349-E2DB-9746-9B41-015570F9C232}" type="slidenum">
              <a:rPr lang="en-GB" smtClean="0"/>
              <a:pPr/>
              <a:t>8</a:t>
            </a:fld>
            <a:endParaRPr lang="en-GB"/>
          </a:p>
        </p:txBody>
      </p:sp>
    </p:spTree>
    <p:extLst>
      <p:ext uri="{BB962C8B-B14F-4D97-AF65-F5344CB8AC3E}">
        <p14:creationId xmlns:p14="http://schemas.microsoft.com/office/powerpoint/2010/main" val="119836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2BEFF-1890-6F4F-B0B1-8A81E25CBC6A}"/>
              </a:ext>
            </a:extLst>
          </p:cNvPr>
          <p:cNvSpPr>
            <a:spLocks noGrp="1"/>
          </p:cNvSpPr>
          <p:nvPr>
            <p:ph type="title"/>
          </p:nvPr>
        </p:nvSpPr>
        <p:spPr/>
        <p:txBody>
          <a:bodyPr/>
          <a:lstStyle/>
          <a:p>
            <a:r>
              <a:rPr lang="en-US"/>
              <a:t>Market Penetration Is Still Low</a:t>
            </a:r>
            <a:endParaRPr lang="en-GB"/>
          </a:p>
        </p:txBody>
      </p:sp>
      <p:graphicFrame>
        <p:nvGraphicFramePr>
          <p:cNvPr id="8" name="Chart 7">
            <a:extLst>
              <a:ext uri="{FF2B5EF4-FFF2-40B4-BE49-F238E27FC236}">
                <a16:creationId xmlns:a16="http://schemas.microsoft.com/office/drawing/2014/main" id="{91635CD8-D819-A341-3B3B-6061BC631D6E}"/>
              </a:ext>
            </a:extLst>
          </p:cNvPr>
          <p:cNvGraphicFramePr>
            <a:graphicFrameLocks/>
          </p:cNvGraphicFramePr>
          <p:nvPr/>
        </p:nvGraphicFramePr>
        <p:xfrm>
          <a:off x="624314" y="1858842"/>
          <a:ext cx="9743966" cy="420371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6">
            <a:extLst>
              <a:ext uri="{FF2B5EF4-FFF2-40B4-BE49-F238E27FC236}">
                <a16:creationId xmlns:a16="http://schemas.microsoft.com/office/drawing/2014/main" id="{CBF0E3E7-5DA7-3E34-0D36-8819F413E745}"/>
              </a:ext>
            </a:extLst>
          </p:cNvPr>
          <p:cNvSpPr txBox="1">
            <a:spLocks/>
          </p:cNvSpPr>
          <p:nvPr/>
        </p:nvSpPr>
        <p:spPr>
          <a:xfrm>
            <a:off x="674921" y="1337360"/>
            <a:ext cx="4415461" cy="377923"/>
          </a:xfrm>
          <a:prstGeom prst="rect">
            <a:avLst/>
          </a:prstGeom>
        </p:spPr>
        <p:txBody>
          <a:bodyPr vert="horz" lIns="0" tIns="32659" rIns="82953" bIns="32659" rtlCol="0" anchor="ctr" anchorCtr="0">
            <a:normAutofit/>
          </a:bodyPr>
          <a:lstStyle>
            <a:lvl1pPr marL="0" indent="0" algn="l" defTabSz="457200" rtl="0" eaLnBrk="1" latinLnBrk="0" hangingPunct="1">
              <a:lnSpc>
                <a:spcPct val="100000"/>
              </a:lnSpc>
              <a:spcBef>
                <a:spcPts val="2400"/>
              </a:spcBef>
              <a:spcAft>
                <a:spcPts val="600"/>
              </a:spcAft>
              <a:buClrTx/>
              <a:buFont typeface="Wingdings" panose="05000000000000000000" pitchFamily="2" charset="2"/>
              <a:buNone/>
              <a:defRPr lang="en-US" sz="1200" b="1" kern="1200" cap="none" baseline="0">
                <a:solidFill>
                  <a:schemeClr val="bg2"/>
                </a:solidFill>
                <a:latin typeface="+mn-lt"/>
                <a:ea typeface="+mn-ea"/>
                <a:cs typeface="+mn-cs"/>
              </a:defRPr>
            </a:lvl1pPr>
            <a:lvl2pPr marL="0" marR="124460" indent="0" algn="l" defTabSz="457200" rtl="0" eaLnBrk="1" latinLnBrk="0" hangingPunct="1">
              <a:lnSpc>
                <a:spcPts val="1500"/>
              </a:lnSpc>
              <a:spcBef>
                <a:spcPts val="600"/>
              </a:spcBef>
              <a:spcAft>
                <a:spcPts val="600"/>
              </a:spcAft>
              <a:buClrTx/>
              <a:buSzPct val="100000"/>
              <a:buFont typeface="Wingdings" panose="05000000000000000000" pitchFamily="2" charset="2"/>
              <a:buNone/>
              <a:defRPr lang="en-US" sz="1050" b="0" kern="1200" spc="-10" dirty="0" smtClean="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r>
              <a:rPr lang="it-IT" sz="907">
                <a:solidFill>
                  <a:schemeClr val="tx1"/>
                </a:solidFill>
                <a:latin typeface="Arial"/>
                <a:cs typeface="Arial"/>
              </a:rPr>
              <a:t>Estimated Logistics Space Per Capita (Sqm Per Capita)</a:t>
            </a:r>
          </a:p>
        </p:txBody>
      </p:sp>
      <p:sp>
        <p:nvSpPr>
          <p:cNvPr id="10" name="Rectangle 9">
            <a:extLst>
              <a:ext uri="{FF2B5EF4-FFF2-40B4-BE49-F238E27FC236}">
                <a16:creationId xmlns:a16="http://schemas.microsoft.com/office/drawing/2014/main" id="{05080DD4-2DBB-977F-25EA-9574A4ED52C4}"/>
              </a:ext>
            </a:extLst>
          </p:cNvPr>
          <p:cNvSpPr/>
          <p:nvPr/>
        </p:nvSpPr>
        <p:spPr>
          <a:xfrm>
            <a:off x="1247776" y="3808584"/>
            <a:ext cx="4152900" cy="4974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452"/>
              <a:t>Thai Market Needs To Grow 17x to Match US</a:t>
            </a:r>
            <a:endParaRPr lang="en-GB" sz="1452"/>
          </a:p>
        </p:txBody>
      </p:sp>
      <p:sp>
        <p:nvSpPr>
          <p:cNvPr id="11" name="Text Placeholder 6">
            <a:extLst>
              <a:ext uri="{FF2B5EF4-FFF2-40B4-BE49-F238E27FC236}">
                <a16:creationId xmlns:a16="http://schemas.microsoft.com/office/drawing/2014/main" id="{859F9512-CBC5-A14E-C2A6-179874BF880E}"/>
              </a:ext>
            </a:extLst>
          </p:cNvPr>
          <p:cNvSpPr txBox="1">
            <a:spLocks/>
          </p:cNvSpPr>
          <p:nvPr/>
        </p:nvSpPr>
        <p:spPr>
          <a:xfrm>
            <a:off x="722143" y="6180445"/>
            <a:ext cx="4867228" cy="359699"/>
          </a:xfrm>
          <a:prstGeom prst="rect">
            <a:avLst/>
          </a:prstGeom>
        </p:spPr>
        <p:txBody>
          <a:bodyPr vert="horz" lIns="0" tIns="36000" rIns="91440" bIns="36000" rtlCol="0" anchor="t" anchorCtr="0">
            <a:noAutofit/>
          </a:bodyPr>
          <a:lstStyle>
            <a:lvl1pPr marL="0" indent="0" algn="l" defTabSz="457200" rtl="0" eaLnBrk="1" latinLnBrk="0" hangingPunct="1">
              <a:lnSpc>
                <a:spcPct val="100000"/>
              </a:lnSpc>
              <a:spcBef>
                <a:spcPts val="0"/>
              </a:spcBef>
              <a:spcAft>
                <a:spcPts val="600"/>
              </a:spcAft>
              <a:buClrTx/>
              <a:buFont typeface="Wingdings" panose="05000000000000000000" pitchFamily="2" charset="2"/>
              <a:buNone/>
              <a:defRPr lang="en-US" sz="1200" b="1" kern="1200" cap="none" baseline="0">
                <a:solidFill>
                  <a:schemeClr val="tx2"/>
                </a:solidFill>
                <a:latin typeface="+mn-lt"/>
                <a:ea typeface="+mn-ea"/>
                <a:cs typeface="+mn-cs"/>
              </a:defRPr>
            </a:lvl1pPr>
            <a:lvl2pPr marL="0" marR="124460" indent="0" algn="l" defTabSz="457200" rtl="0" eaLnBrk="1" latinLnBrk="0" hangingPunct="1">
              <a:lnSpc>
                <a:spcPts val="1500"/>
              </a:lnSpc>
              <a:spcBef>
                <a:spcPts val="0"/>
              </a:spcBef>
              <a:spcAft>
                <a:spcPts val="600"/>
              </a:spcAft>
              <a:buClrTx/>
              <a:buSzPct val="100000"/>
              <a:buFont typeface="Wingdings" panose="05000000000000000000" pitchFamily="2" charset="2"/>
              <a:buNone/>
              <a:defRPr lang="en-US" sz="1050" b="0" kern="1200" spc="-10">
                <a:solidFill>
                  <a:srgbClr val="000000"/>
                </a:solidFill>
                <a:latin typeface="+mn-lt"/>
                <a:ea typeface="+mn-ea"/>
                <a:cs typeface="+mn-cs"/>
              </a:defRPr>
            </a:lvl2pPr>
            <a:lvl3pPr marL="177800" indent="-177800" algn="l" defTabSz="1007943" rtl="0" eaLnBrk="1" latinLnBrk="0" hangingPunct="1">
              <a:lnSpc>
                <a:spcPct val="100000"/>
              </a:lnSpc>
              <a:spcBef>
                <a:spcPts val="0"/>
              </a:spcBef>
              <a:spcAft>
                <a:spcPts val="1200"/>
              </a:spcAft>
              <a:buClr>
                <a:schemeClr val="bg2"/>
              </a:buClr>
              <a:buSzPct val="100000"/>
              <a:buFont typeface="Arial" panose="020B0604020202020204" pitchFamily="34" charset="0"/>
              <a:buChar char="■"/>
              <a:defRPr lang="en-US" sz="1050" kern="1200" dirty="0" smtClean="0">
                <a:solidFill>
                  <a:srgbClr val="191710"/>
                </a:solidFill>
                <a:latin typeface="+mn-lt"/>
                <a:ea typeface="+mn-ea"/>
                <a:cs typeface="+mn-cs"/>
              </a:defRPr>
            </a:lvl3pPr>
            <a:lvl4pPr marL="354013" indent="-176213" algn="l" defTabSz="1007943" rtl="0" eaLnBrk="1" latinLnBrk="0" hangingPunct="1">
              <a:lnSpc>
                <a:spcPct val="100000"/>
              </a:lnSpc>
              <a:spcBef>
                <a:spcPts val="0"/>
              </a:spcBef>
              <a:spcAft>
                <a:spcPts val="600"/>
              </a:spcAft>
              <a:buClr>
                <a:srgbClr val="92B3CD"/>
              </a:buClr>
              <a:buSzPct val="100000"/>
              <a:buFont typeface="Arial" panose="020B0604020202020204" pitchFamily="34" charset="0"/>
              <a:buChar char="■"/>
              <a:defRPr lang="en-US" sz="1000" kern="1200" dirty="0" smtClean="0">
                <a:solidFill>
                  <a:srgbClr val="191710"/>
                </a:solidFill>
                <a:latin typeface="+mn-lt"/>
                <a:ea typeface="+mn-ea"/>
                <a:cs typeface="+mn-cs"/>
              </a:defRPr>
            </a:lvl4pPr>
            <a:lvl5pPr marL="541338" marR="0" indent="-187325" algn="l" defTabSz="1007943" rtl="0" eaLnBrk="1" fontAlgn="auto" latinLnBrk="0" hangingPunct="1">
              <a:lnSpc>
                <a:spcPct val="100000"/>
              </a:lnSpc>
              <a:spcBef>
                <a:spcPts val="0"/>
              </a:spcBef>
              <a:spcAft>
                <a:spcPts val="600"/>
              </a:spcAft>
              <a:buClr>
                <a:schemeClr val="bg1">
                  <a:lumMod val="65000"/>
                </a:schemeClr>
              </a:buClr>
              <a:buSzPct val="100000"/>
              <a:buFont typeface="Arial" panose="020B0604020202020204" pitchFamily="34" charset="0"/>
              <a:buChar char="■"/>
              <a:tabLst/>
              <a:defRPr sz="1000" kern="1200" baseline="0">
                <a:solidFill>
                  <a:srgbClr val="191710"/>
                </a:solidFill>
                <a:latin typeface="+mn-lt"/>
                <a:ea typeface="+mn-ea"/>
                <a:cs typeface="+mn-cs"/>
              </a:defRPr>
            </a:lvl5pPr>
            <a:lvl6pPr marL="1076325" marR="0" indent="-261938" algn="l" defTabSz="1007943" rtl="0" eaLnBrk="1" fontAlgn="auto" latinLnBrk="0" hangingPunct="1">
              <a:lnSpc>
                <a:spcPct val="100000"/>
              </a:lnSpc>
              <a:spcBef>
                <a:spcPts val="0"/>
              </a:spcBef>
              <a:spcAft>
                <a:spcPts val="600"/>
              </a:spcAft>
              <a:buClr>
                <a:schemeClr val="bg1">
                  <a:lumMod val="50000"/>
                </a:schemeClr>
              </a:buClr>
              <a:buSzPct val="130000"/>
              <a:buFont typeface="Arial" pitchFamily="34" charset="0"/>
              <a:buChar char="□"/>
              <a:tabLst/>
              <a:defRPr sz="1050" kern="1200">
                <a:solidFill>
                  <a:srgbClr val="191710"/>
                </a:solidFill>
                <a:latin typeface="+mn-lt"/>
                <a:ea typeface="+mn-ea"/>
                <a:cs typeface="+mn-cs"/>
              </a:defRPr>
            </a:lvl6pPr>
            <a:lvl7pPr marL="1255713" indent="-161925" algn="l" defTabSz="1007943" rtl="0" eaLnBrk="1" latinLnBrk="0" hangingPunct="1">
              <a:lnSpc>
                <a:spcPct val="90000"/>
              </a:lnSpc>
              <a:spcBef>
                <a:spcPts val="0"/>
              </a:spcBef>
              <a:spcAft>
                <a:spcPts val="600"/>
              </a:spcAft>
              <a:buFont typeface="Arial" pitchFamily="34" charset="0"/>
              <a:buChar char="›"/>
              <a:defRPr sz="1050" kern="1200">
                <a:solidFill>
                  <a:srgbClr val="191710"/>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a:spcAft>
                <a:spcPts val="0"/>
              </a:spcAft>
            </a:pPr>
            <a:r>
              <a:rPr sz="800" b="0">
                <a:solidFill>
                  <a:schemeClr val="bg1">
                    <a:lumMod val="50000"/>
                  </a:schemeClr>
                </a:solidFill>
                <a:cs typeface="Arial" panose="020B0604020202020204" pitchFamily="34" charset="0"/>
              </a:rPr>
              <a:t>Source(s): </a:t>
            </a:r>
            <a:r>
              <a:rPr sz="800" b="0" err="1">
                <a:solidFill>
                  <a:schemeClr val="bg1">
                    <a:lumMod val="50000"/>
                  </a:schemeClr>
                </a:solidFill>
                <a:cs typeface="Arial" panose="020B0604020202020204" pitchFamily="34" charset="0"/>
              </a:rPr>
              <a:t>Mapletree</a:t>
            </a:r>
            <a:r>
              <a:rPr sz="800" b="0">
                <a:solidFill>
                  <a:schemeClr val="bg1">
                    <a:lumMod val="50000"/>
                  </a:schemeClr>
                </a:solidFill>
                <a:cs typeface="Arial" panose="020B0604020202020204" pitchFamily="34" charset="0"/>
              </a:rPr>
              <a:t> Logistics Trust, Prologis, </a:t>
            </a:r>
            <a:r>
              <a:rPr sz="800" b="0" err="1">
                <a:solidFill>
                  <a:schemeClr val="bg1">
                    <a:lumMod val="50000"/>
                  </a:schemeClr>
                </a:solidFill>
                <a:cs typeface="Arial" panose="020B0604020202020204" pitchFamily="34" charset="0"/>
              </a:rPr>
              <a:t>Mandiri</a:t>
            </a:r>
            <a:r>
              <a:rPr sz="800" b="0">
                <a:solidFill>
                  <a:schemeClr val="bg1">
                    <a:lumMod val="50000"/>
                  </a:schemeClr>
                </a:solidFill>
                <a:cs typeface="Arial" panose="020B0604020202020204" pitchFamily="34" charset="0"/>
              </a:rPr>
              <a:t> </a:t>
            </a:r>
            <a:r>
              <a:rPr sz="800" b="0" err="1">
                <a:solidFill>
                  <a:schemeClr val="bg1">
                    <a:lumMod val="50000"/>
                  </a:schemeClr>
                </a:solidFill>
                <a:cs typeface="Arial" panose="020B0604020202020204" pitchFamily="34" charset="0"/>
              </a:rPr>
              <a:t>Sekuritas</a:t>
            </a:r>
            <a:r>
              <a:rPr sz="800" b="0">
                <a:solidFill>
                  <a:schemeClr val="bg1">
                    <a:lumMod val="50000"/>
                  </a:schemeClr>
                </a:solidFill>
                <a:cs typeface="Arial" panose="020B0604020202020204" pitchFamily="34" charset="0"/>
              </a:rPr>
              <a:t>, Savills IM estimates, 2022</a:t>
            </a:r>
          </a:p>
          <a:p>
            <a:pPr>
              <a:spcAft>
                <a:spcPts val="0"/>
              </a:spcAft>
            </a:pPr>
            <a:r>
              <a:rPr sz="800" b="0">
                <a:solidFill>
                  <a:schemeClr val="bg1">
                    <a:lumMod val="50000"/>
                  </a:schemeClr>
                </a:solidFill>
                <a:cs typeface="Arial" panose="020B0604020202020204" pitchFamily="34" charset="0"/>
              </a:rPr>
              <a:t>Note(s): Data is based on estimates from various sources</a:t>
            </a:r>
          </a:p>
          <a:p>
            <a:pPr>
              <a:spcAft>
                <a:spcPts val="0"/>
              </a:spcAft>
            </a:pPr>
            <a:endParaRPr sz="800" b="0">
              <a:solidFill>
                <a:srgbClr val="000000"/>
              </a:solidFill>
              <a:cs typeface="Arial" panose="020B0604020202020204" pitchFamily="34" charset="0"/>
            </a:endParaRPr>
          </a:p>
        </p:txBody>
      </p:sp>
      <p:sp>
        <p:nvSpPr>
          <p:cNvPr id="12" name="Rectangle 11">
            <a:extLst>
              <a:ext uri="{FF2B5EF4-FFF2-40B4-BE49-F238E27FC236}">
                <a16:creationId xmlns:a16="http://schemas.microsoft.com/office/drawing/2014/main" id="{E76F5A7F-FE08-5F5A-A8F0-7FBE9728AAAD}"/>
              </a:ext>
            </a:extLst>
          </p:cNvPr>
          <p:cNvSpPr/>
          <p:nvPr/>
        </p:nvSpPr>
        <p:spPr>
          <a:xfrm>
            <a:off x="4067175" y="4762500"/>
            <a:ext cx="809625" cy="1123950"/>
          </a:xfrm>
          <a:prstGeom prst="rect">
            <a:avLst/>
          </a:prstGeom>
          <a:noFill/>
          <a:ln>
            <a:solidFill>
              <a:schemeClr val="accent5">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lnSpc>
                <a:spcPts val="3000"/>
              </a:lnSpc>
              <a:spcAft>
                <a:spcPts val="2400"/>
              </a:spcAft>
            </a:pPr>
            <a:endParaRPr lang="en-US" sz="2400">
              <a:solidFill>
                <a:schemeClr val="tx1"/>
              </a:solidFill>
              <a:latin typeface="Calisto MT" panose="02040603050505030304" pitchFamily="18" charset="77"/>
              <a:cs typeface="Arial" panose="020B0604020202020204" pitchFamily="34" charset="0"/>
            </a:endParaRPr>
          </a:p>
        </p:txBody>
      </p:sp>
      <p:sp>
        <p:nvSpPr>
          <p:cNvPr id="2" name="Slide Number Placeholder 1">
            <a:extLst>
              <a:ext uri="{FF2B5EF4-FFF2-40B4-BE49-F238E27FC236}">
                <a16:creationId xmlns:a16="http://schemas.microsoft.com/office/drawing/2014/main" id="{7ECBE9AF-F506-E90A-F44E-D842B354774E}"/>
              </a:ext>
            </a:extLst>
          </p:cNvPr>
          <p:cNvSpPr>
            <a:spLocks noGrp="1"/>
          </p:cNvSpPr>
          <p:nvPr>
            <p:ph type="sldNum" sz="quarter" idx="13"/>
          </p:nvPr>
        </p:nvSpPr>
        <p:spPr/>
        <p:txBody>
          <a:bodyPr/>
          <a:lstStyle/>
          <a:p>
            <a:fld id="{91849349-E2DB-9746-9B41-015570F9C232}" type="slidenum">
              <a:rPr lang="en-GB" smtClean="0"/>
              <a:pPr/>
              <a:t>9</a:t>
            </a:fld>
            <a:endParaRPr lang="en-GB"/>
          </a:p>
        </p:txBody>
      </p:sp>
    </p:spTree>
    <p:extLst>
      <p:ext uri="{BB962C8B-B14F-4D97-AF65-F5344CB8AC3E}">
        <p14:creationId xmlns:p14="http://schemas.microsoft.com/office/powerpoint/2010/main" val="4160048563"/>
      </p:ext>
    </p:extLst>
  </p:cSld>
  <p:clrMapOvr>
    <a:masterClrMapping/>
  </p:clrMapOvr>
</p:sld>
</file>

<file path=ppt/theme/theme1.xml><?xml version="1.0" encoding="utf-8"?>
<a:theme xmlns:a="http://schemas.openxmlformats.org/drawingml/2006/main" name="Savills Investment Management">
  <a:themeElements>
    <a:clrScheme name="SIM FINAL 1">
      <a:dk1>
        <a:srgbClr val="000A3C"/>
      </a:dk1>
      <a:lt1>
        <a:srgbClr val="FFFFFF"/>
      </a:lt1>
      <a:dk2>
        <a:srgbClr val="1EA5D2"/>
      </a:dk2>
      <a:lt2>
        <a:srgbClr val="FA6E00"/>
      </a:lt2>
      <a:accent1>
        <a:srgbClr val="FABE00"/>
      </a:accent1>
      <a:accent2>
        <a:srgbClr val="4B0A6E"/>
      </a:accent2>
      <a:accent3>
        <a:srgbClr val="3CB33C"/>
      </a:accent3>
      <a:accent4>
        <a:srgbClr val="009696"/>
      </a:accent4>
      <a:accent5>
        <a:srgbClr val="0A468C"/>
      </a:accent5>
      <a:accent6>
        <a:srgbClr val="BE284B"/>
      </a:accent6>
      <a:hlink>
        <a:srgbClr val="0A468C"/>
      </a:hlink>
      <a:folHlink>
        <a:srgbClr val="4B096D"/>
      </a:folHlink>
    </a:clrScheme>
    <a:fontScheme name="Custom 1">
      <a:majorFont>
        <a:latin typeface="Calisto M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7E6ED"/>
        </a:solidFill>
        <a:ln>
          <a:noFill/>
        </a:ln>
      </a:spPr>
      <a:bodyPr lIns="180000" tIns="180000" rIns="180000" bIns="180000" rtlCol="0" anchor="ctr"/>
      <a:lstStyle>
        <a:defPPr algn="ctr">
          <a:lnSpc>
            <a:spcPts val="3000"/>
          </a:lnSpc>
          <a:spcAft>
            <a:spcPts val="2400"/>
          </a:spcAft>
          <a:defRPr sz="2400" dirty="0">
            <a:solidFill>
              <a:schemeClr val="tx1"/>
            </a:solidFill>
            <a:latin typeface="Calisto MT" panose="02040603050505030304" pitchFamily="18" charset="77"/>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lnSpc>
            <a:spcPts val="1500"/>
          </a:lnSpc>
          <a:spcAft>
            <a:spcPts val="800"/>
          </a:spcAft>
          <a:defRPr sz="1200"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2023 Savills Investment Management - Master PowerPoint Template.pptx" id="{83174978-3BBE-4B35-B50C-E69FB7323D7B}" vid="{5180C686-12C7-42C6-932E-C091349E637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Savills IM">
    <a:dk1>
      <a:srgbClr val="000000"/>
    </a:dk1>
    <a:lt1>
      <a:srgbClr val="FFFFFF"/>
    </a:lt1>
    <a:dk2>
      <a:srgbClr val="021D49"/>
    </a:dk2>
    <a:lt2>
      <a:srgbClr val="007DA5"/>
    </a:lt2>
    <a:accent1>
      <a:srgbClr val="6EB4DC"/>
    </a:accent1>
    <a:accent2>
      <a:srgbClr val="788494"/>
    </a:accent2>
    <a:accent3>
      <a:srgbClr val="1E3C64"/>
    </a:accent3>
    <a:accent4>
      <a:srgbClr val="B2A384"/>
    </a:accent4>
    <a:accent5>
      <a:srgbClr val="689881"/>
    </a:accent5>
    <a:accent6>
      <a:srgbClr val="E1AF14"/>
    </a:accent6>
    <a:hlink>
      <a:srgbClr val="000000"/>
    </a:hlink>
    <a:folHlink>
      <a:srgbClr val="14BEC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avills IM">
    <a:dk1>
      <a:srgbClr val="000000"/>
    </a:dk1>
    <a:lt1>
      <a:srgbClr val="FFFFFF"/>
    </a:lt1>
    <a:dk2>
      <a:srgbClr val="021D49"/>
    </a:dk2>
    <a:lt2>
      <a:srgbClr val="007DA5"/>
    </a:lt2>
    <a:accent1>
      <a:srgbClr val="6EB4DC"/>
    </a:accent1>
    <a:accent2>
      <a:srgbClr val="788494"/>
    </a:accent2>
    <a:accent3>
      <a:srgbClr val="1E3C64"/>
    </a:accent3>
    <a:accent4>
      <a:srgbClr val="B2A384"/>
    </a:accent4>
    <a:accent5>
      <a:srgbClr val="689881"/>
    </a:accent5>
    <a:accent6>
      <a:srgbClr val="E1AF14"/>
    </a:accent6>
    <a:hlink>
      <a:srgbClr val="000000"/>
    </a:hlink>
    <a:folHlink>
      <a:srgbClr val="14BEC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Savills IM">
    <a:dk1>
      <a:srgbClr val="000000"/>
    </a:dk1>
    <a:lt1>
      <a:srgbClr val="FFFFFF"/>
    </a:lt1>
    <a:dk2>
      <a:srgbClr val="021D49"/>
    </a:dk2>
    <a:lt2>
      <a:srgbClr val="007DA5"/>
    </a:lt2>
    <a:accent1>
      <a:srgbClr val="6EB4DC"/>
    </a:accent1>
    <a:accent2>
      <a:srgbClr val="788494"/>
    </a:accent2>
    <a:accent3>
      <a:srgbClr val="1E3C64"/>
    </a:accent3>
    <a:accent4>
      <a:srgbClr val="B2A384"/>
    </a:accent4>
    <a:accent5>
      <a:srgbClr val="689881"/>
    </a:accent5>
    <a:accent6>
      <a:srgbClr val="E1AF14"/>
    </a:accent6>
    <a:hlink>
      <a:srgbClr val="000000"/>
    </a:hlink>
    <a:folHlink>
      <a:srgbClr val="14BEC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Savills IM">
    <a:dk1>
      <a:srgbClr val="000000"/>
    </a:dk1>
    <a:lt1>
      <a:srgbClr val="FFFFFF"/>
    </a:lt1>
    <a:dk2>
      <a:srgbClr val="021D49"/>
    </a:dk2>
    <a:lt2>
      <a:srgbClr val="007DA5"/>
    </a:lt2>
    <a:accent1>
      <a:srgbClr val="6EB4DC"/>
    </a:accent1>
    <a:accent2>
      <a:srgbClr val="788494"/>
    </a:accent2>
    <a:accent3>
      <a:srgbClr val="1E3C64"/>
    </a:accent3>
    <a:accent4>
      <a:srgbClr val="B2A384"/>
    </a:accent4>
    <a:accent5>
      <a:srgbClr val="689881"/>
    </a:accent5>
    <a:accent6>
      <a:srgbClr val="E1AF14"/>
    </a:accent6>
    <a:hlink>
      <a:srgbClr val="000000"/>
    </a:hlink>
    <a:folHlink>
      <a:srgbClr val="14BEC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Savills IM">
    <a:dk1>
      <a:srgbClr val="000000"/>
    </a:dk1>
    <a:lt1>
      <a:srgbClr val="FFFFFF"/>
    </a:lt1>
    <a:dk2>
      <a:srgbClr val="021D49"/>
    </a:dk2>
    <a:lt2>
      <a:srgbClr val="007DA5"/>
    </a:lt2>
    <a:accent1>
      <a:srgbClr val="6EB4DC"/>
    </a:accent1>
    <a:accent2>
      <a:srgbClr val="788494"/>
    </a:accent2>
    <a:accent3>
      <a:srgbClr val="1E3C64"/>
    </a:accent3>
    <a:accent4>
      <a:srgbClr val="B2A384"/>
    </a:accent4>
    <a:accent5>
      <a:srgbClr val="689881"/>
    </a:accent5>
    <a:accent6>
      <a:srgbClr val="E1AF14"/>
    </a:accent6>
    <a:hlink>
      <a:srgbClr val="000000"/>
    </a:hlink>
    <a:folHlink>
      <a:srgbClr val="14BEC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Savills IM">
    <a:dk1>
      <a:srgbClr val="000000"/>
    </a:dk1>
    <a:lt1>
      <a:srgbClr val="FFFFFF"/>
    </a:lt1>
    <a:dk2>
      <a:srgbClr val="021D49"/>
    </a:dk2>
    <a:lt2>
      <a:srgbClr val="007DA5"/>
    </a:lt2>
    <a:accent1>
      <a:srgbClr val="6EB4DC"/>
    </a:accent1>
    <a:accent2>
      <a:srgbClr val="788494"/>
    </a:accent2>
    <a:accent3>
      <a:srgbClr val="1E3C64"/>
    </a:accent3>
    <a:accent4>
      <a:srgbClr val="B2A384"/>
    </a:accent4>
    <a:accent5>
      <a:srgbClr val="689881"/>
    </a:accent5>
    <a:accent6>
      <a:srgbClr val="E1AF14"/>
    </a:accent6>
    <a:hlink>
      <a:srgbClr val="000000"/>
    </a:hlink>
    <a:folHlink>
      <a:srgbClr val="14BEC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D82BD99BD04D4B8349C820FE0D4B57" ma:contentTypeVersion="" ma:contentTypeDescription="Create a new document." ma:contentTypeScope="" ma:versionID="d772d2b31e960d1a9c9a3bef8378bb8c">
  <xsd:schema xmlns:xsd="http://www.w3.org/2001/XMLSchema" xmlns:xs="http://www.w3.org/2001/XMLSchema" xmlns:p="http://schemas.microsoft.com/office/2006/metadata/properties" xmlns:ns2="0e085261-2412-4341-bffa-3a0a0497031d" xmlns:ns3="fa967f50-e1ff-41e9-8c5e-9cbac7777991" targetNamespace="http://schemas.microsoft.com/office/2006/metadata/properties" ma:root="true" ma:fieldsID="ebfbbe1cd6281d5011866dd2c20a09ea" ns2:_="" ns3:_="">
    <xsd:import namespace="0e085261-2412-4341-bffa-3a0a0497031d"/>
    <xsd:import namespace="fa967f50-e1ff-41e9-8c5e-9cbac777799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085261-2412-4341-bffa-3a0a049703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385bd8b0-e6f1-4a7c-b776-3fcf2def21fd" ma:termSetId="09814cd3-568e-fe90-9814-8d621ff8fb84" ma:anchorId="fba54fb3-c3e1-fe81-a776-ca4b69148c4d" ma:open="true" ma:isKeyword="false">
      <xsd:complexType>
        <xsd:sequence>
          <xsd:element ref="pc:Terms" minOccurs="0" maxOccurs="1"/>
        </xsd:sequence>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967f50-e1ff-41e9-8c5e-9cbac7777991"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26EE485-C55B-4EE7-A791-167FC29C6A00}" ma:internalName="TaxCatchAll" ma:showField="CatchAllData" ma:web="{3ca8cb70-4e3d-41fa-a9a3-c7b9f26d31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a967f50-e1ff-41e9-8c5e-9cbac7777991" xsi:nil="true"/>
    <lcf76f155ced4ddcb4097134ff3c332f xmlns="0e085261-2412-4341-bffa-3a0a0497031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6B5690-8991-4544-AEAB-9B18ACB7C2BB}">
  <ds:schemaRefs>
    <ds:schemaRef ds:uri="0e085261-2412-4341-bffa-3a0a0497031d"/>
    <ds:schemaRef ds:uri="fa967f50-e1ff-41e9-8c5e-9cbac77779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3CF4310-DA16-495B-9997-61CEBA0BF8CA}">
  <ds:schemaRefs>
    <ds:schemaRef ds:uri="0e085261-2412-4341-bffa-3a0a0497031d"/>
    <ds:schemaRef ds:uri="fa967f50-e1ff-41e9-8c5e-9cbac77779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5F5FCBB-5FF3-477D-852D-5636CF0A1C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Savills Investment Management - Master PowerPoint Template 2023</Template>
  <TotalTime>1</TotalTime>
  <Words>3106</Words>
  <Application>Microsoft Office PowerPoint</Application>
  <PresentationFormat>Widescreen</PresentationFormat>
  <Paragraphs>700</Paragraphs>
  <Slides>31</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arial</vt:lpstr>
      <vt:lpstr>Calibri</vt:lpstr>
      <vt:lpstr>Calibri Light</vt:lpstr>
      <vt:lpstr>Calisto MT</vt:lpstr>
      <vt:lpstr>Source Sans Pro</vt:lpstr>
      <vt:lpstr>Wingdings</vt:lpstr>
      <vt:lpstr>Wingdings 2</vt:lpstr>
      <vt:lpstr>Savills Investment Management</vt:lpstr>
      <vt:lpstr>Custom Design</vt:lpstr>
      <vt:lpstr>Thailand Logistics Strategy</vt:lpstr>
      <vt:lpstr>Contents</vt:lpstr>
      <vt:lpstr>APAC Logistics Overview</vt:lpstr>
      <vt:lpstr>APAC Logistics: Attractive Sector that SIM can Credibly Exploit</vt:lpstr>
      <vt:lpstr>APAC Logistics: Strong Fundamentals</vt:lpstr>
      <vt:lpstr>Middle Class Growth Is An APAC Story (Key Growth Driver)</vt:lpstr>
      <vt:lpstr>But Logistics Markets In Different Phases Of Maturity</vt:lpstr>
      <vt:lpstr>…Driving E-commerce Growth</vt:lpstr>
      <vt:lpstr>Market Penetration Is Still Low</vt:lpstr>
      <vt:lpstr>Emerging APAC – Lowest Penetration and Allocation by our Competitors</vt:lpstr>
      <vt:lpstr>Thailand Country Overview</vt:lpstr>
      <vt:lpstr>Thailand Country Overview</vt:lpstr>
      <vt:lpstr>Thailand Logistics Submarket </vt:lpstr>
      <vt:lpstr>Thailand Logistics - Warehouse Supply and Demand</vt:lpstr>
      <vt:lpstr>Thailand Logistics – Rent and Warehouse Age </vt:lpstr>
      <vt:lpstr>Two-Horse Race + Fragmented Market</vt:lpstr>
      <vt:lpstr>Opportunity in Thailand’s Logistics Sector</vt:lpstr>
      <vt:lpstr>Land Located in the Bang Na Logistics Hotspot</vt:lpstr>
      <vt:lpstr>Project Scale Overview</vt:lpstr>
      <vt:lpstr>Project Scale - Overview</vt:lpstr>
      <vt:lpstr>Potential Initial Land Pipeline </vt:lpstr>
      <vt:lpstr>  Location of Potential Zoned Land Plot </vt:lpstr>
      <vt:lpstr>Potential Initial Land Pipeline </vt:lpstr>
      <vt:lpstr>Infrastructure into Central Bangkok from Bang Na</vt:lpstr>
      <vt:lpstr>Investment Strategy</vt:lpstr>
      <vt:lpstr>Investment Strategy</vt:lpstr>
      <vt:lpstr>Investment Strategy</vt:lpstr>
      <vt:lpstr>Team - Leverage Savills IM Regional Footprint</vt:lpstr>
      <vt:lpstr>Thailand Team*</vt:lpstr>
      <vt:lpstr>ESG will be at the heart of our logistics strategy</vt:lpstr>
      <vt:lpstr>Resilience. Responsibility.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Thailand Logistics Strategy</dc:title>
  <dc:creator>Boxin Fan</dc:creator>
  <cp:lastModifiedBy>Boxin Fan</cp:lastModifiedBy>
  <cp:revision>1</cp:revision>
  <dcterms:created xsi:type="dcterms:W3CDTF">2023-10-18T06:21:48Z</dcterms:created>
  <dcterms:modified xsi:type="dcterms:W3CDTF">2024-01-11T06:58:01Z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0x010100D6E8C23765D18D419979DE7869287A14</vt:lpwstr>
  </property>
  <property fmtid="{D5CDD505-2E9C-101B-9397-08002B2CF9AE}" pid="3" name="MediaServiceImageTags">
    <vt:lpwstr/>
  </property>
</Properties>
</file>